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sldIdLst>
    <p:sldId id="256" r:id="rId5"/>
    <p:sldId id="262" r:id="rId6"/>
    <p:sldId id="273" r:id="rId7"/>
    <p:sldId id="278" r:id="rId8"/>
    <p:sldId id="281" r:id="rId9"/>
    <p:sldId id="282" r:id="rId10"/>
    <p:sldId id="284" r:id="rId11"/>
    <p:sldId id="286" r:id="rId12"/>
    <p:sldId id="287" r:id="rId13"/>
    <p:sldId id="314" r:id="rId14"/>
    <p:sldId id="288" r:id="rId15"/>
    <p:sldId id="294" r:id="rId16"/>
    <p:sldId id="299" r:id="rId17"/>
    <p:sldId id="300" r:id="rId18"/>
    <p:sldId id="277" r:id="rId19"/>
    <p:sldId id="301" r:id="rId20"/>
    <p:sldId id="304" r:id="rId21"/>
    <p:sldId id="305" r:id="rId22"/>
    <p:sldId id="311" r:id="rId23"/>
    <p:sldId id="312" r:id="rId24"/>
    <p:sldId id="313" r:id="rId25"/>
    <p:sldId id="292" r:id="rId26"/>
    <p:sldId id="315" r:id="rId27"/>
    <p:sldId id="319" r:id="rId28"/>
    <p:sldId id="291" r:id="rId29"/>
    <p:sldId id="289" r:id="rId30"/>
    <p:sldId id="322" r:id="rId31"/>
    <p:sldId id="318" r:id="rId32"/>
    <p:sldId id="326" r:id="rId33"/>
    <p:sldId id="279" r:id="rId34"/>
    <p:sldId id="328" r:id="rId35"/>
    <p:sldId id="323" r:id="rId36"/>
    <p:sldId id="297" r:id="rId37"/>
    <p:sldId id="327" r:id="rId38"/>
    <p:sldId id="329" r:id="rId39"/>
    <p:sldId id="285" r:id="rId40"/>
    <p:sldId id="296" r:id="rId41"/>
    <p:sldId id="330" r:id="rId42"/>
    <p:sldId id="280" r:id="rId43"/>
    <p:sldId id="259" r:id="rId44"/>
    <p:sldId id="274" r:id="rId45"/>
    <p:sldId id="321" r:id="rId46"/>
    <p:sldId id="325" r:id="rId47"/>
  </p:sldIdLst>
  <p:sldSz cx="20105688" cy="113109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7" userDrawn="1">
          <p15:clr>
            <a:srgbClr val="A4A3A4"/>
          </p15:clr>
        </p15:guide>
        <p15:guide id="2" pos="633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7CFBA4-ACE7-E636-FDC0-17541C13C487}" name="Horas, Asier" initials="AH" userId="S::ahoras@spri.eus::04e78763-f16f-4881-b136-eb819afe85d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B8B8B8"/>
    <a:srgbClr val="EFEFEF"/>
    <a:srgbClr val="B3B3B3"/>
    <a:srgbClr val="33FFFF"/>
    <a:srgbClr val="6E2E44"/>
    <a:srgbClr val="D47A00"/>
    <a:srgbClr val="E1CEAD"/>
    <a:srgbClr val="DD6362"/>
    <a:srgbClr val="E0B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F1C9F3-4912-4918-831C-484A8DFDB359}" v="53" dt="2024-02-18T09:17:36.03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780" y="16"/>
      </p:cViewPr>
      <p:guideLst>
        <p:guide orient="horz" pos="1567"/>
        <p:guide pos="633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namuno, Guillermo" userId="528bcfc6-4dde-41c1-b60f-4bd860d3e77a" providerId="ADAL" clId="{F9F1DDD9-61FF-41AF-88B8-35DB4CF390C6}"/>
    <pc:docChg chg="undo custSel addSld delSld modSld sldOrd">
      <pc:chgData name="Unamuno, Guillermo" userId="528bcfc6-4dde-41c1-b60f-4bd860d3e77a" providerId="ADAL" clId="{F9F1DDD9-61FF-41AF-88B8-35DB4CF390C6}" dt="2024-02-13T16:46:04.379" v="1515" actId="1076"/>
      <pc:docMkLst>
        <pc:docMk/>
      </pc:docMkLst>
      <pc:sldChg chg="add">
        <pc:chgData name="Unamuno, Guillermo" userId="528bcfc6-4dde-41c1-b60f-4bd860d3e77a" providerId="ADAL" clId="{F9F1DDD9-61FF-41AF-88B8-35DB4CF390C6}" dt="2024-02-13T14:15:31.361" v="0"/>
        <pc:sldMkLst>
          <pc:docMk/>
          <pc:sldMk cId="1790436766" sldId="262"/>
        </pc:sldMkLst>
      </pc:sldChg>
      <pc:sldChg chg="addSp delSp modSp add del mod">
        <pc:chgData name="Unamuno, Guillermo" userId="528bcfc6-4dde-41c1-b60f-4bd860d3e77a" providerId="ADAL" clId="{F9F1DDD9-61FF-41AF-88B8-35DB4CF390C6}" dt="2024-02-13T14:20:24.349" v="27" actId="47"/>
        <pc:sldMkLst>
          <pc:docMk/>
          <pc:sldMk cId="0" sldId="263"/>
        </pc:sldMkLst>
        <pc:spChg chg="add del mod">
          <ac:chgData name="Unamuno, Guillermo" userId="528bcfc6-4dde-41c1-b60f-4bd860d3e77a" providerId="ADAL" clId="{F9F1DDD9-61FF-41AF-88B8-35DB4CF390C6}" dt="2024-02-13T14:16:10.653" v="5" actId="478"/>
          <ac:spMkLst>
            <pc:docMk/>
            <pc:sldMk cId="0" sldId="263"/>
            <ac:spMk id="3" creationId="{5F685297-2664-9709-0A0C-22F573F98029}"/>
          </ac:spMkLst>
        </pc:spChg>
        <pc:spChg chg="mod">
          <ac:chgData name="Unamuno, Guillermo" userId="528bcfc6-4dde-41c1-b60f-4bd860d3e77a" providerId="ADAL" clId="{F9F1DDD9-61FF-41AF-88B8-35DB4CF390C6}" dt="2024-02-13T14:18:50.829" v="16" actId="207"/>
          <ac:spMkLst>
            <pc:docMk/>
            <pc:sldMk cId="0" sldId="263"/>
            <ac:spMk id="71" creationId="{EE871C73-69E4-30F7-A862-DD30CEF36EEC}"/>
          </ac:spMkLst>
        </pc:spChg>
        <pc:graphicFrameChg chg="mod modGraphic">
          <ac:chgData name="Unamuno, Guillermo" userId="528bcfc6-4dde-41c1-b60f-4bd860d3e77a" providerId="ADAL" clId="{F9F1DDD9-61FF-41AF-88B8-35DB4CF390C6}" dt="2024-02-13T14:19:10.628" v="21" actId="1076"/>
          <ac:graphicFrameMkLst>
            <pc:docMk/>
            <pc:sldMk cId="0" sldId="263"/>
            <ac:graphicFrameMk id="76" creationId="{1C9232DB-2473-93E2-7766-6D33494B2DBD}"/>
          </ac:graphicFrameMkLst>
        </pc:graphicFrameChg>
        <pc:picChg chg="add del mod">
          <ac:chgData name="Unamuno, Guillermo" userId="528bcfc6-4dde-41c1-b60f-4bd860d3e77a" providerId="ADAL" clId="{F9F1DDD9-61FF-41AF-88B8-35DB4CF390C6}" dt="2024-02-13T14:16:13.726" v="6" actId="478"/>
          <ac:picMkLst>
            <pc:docMk/>
            <pc:sldMk cId="0" sldId="263"/>
            <ac:picMk id="2" creationId="{314EAAFB-5C4E-7F48-B9BC-315902352BE4}"/>
          </ac:picMkLst>
        </pc:picChg>
      </pc:sldChg>
      <pc:sldChg chg="add del">
        <pc:chgData name="Unamuno, Guillermo" userId="528bcfc6-4dde-41c1-b60f-4bd860d3e77a" providerId="ADAL" clId="{F9F1DDD9-61FF-41AF-88B8-35DB4CF390C6}" dt="2024-02-13T14:17:58.580" v="13" actId="47"/>
        <pc:sldMkLst>
          <pc:docMk/>
          <pc:sldMk cId="3525744660" sldId="264"/>
        </pc:sldMkLst>
      </pc:sldChg>
      <pc:sldChg chg="add del">
        <pc:chgData name="Unamuno, Guillermo" userId="528bcfc6-4dde-41c1-b60f-4bd860d3e77a" providerId="ADAL" clId="{F9F1DDD9-61FF-41AF-88B8-35DB4CF390C6}" dt="2024-02-13T14:20:24.349" v="27" actId="47"/>
        <pc:sldMkLst>
          <pc:docMk/>
          <pc:sldMk cId="3712915649" sldId="265"/>
        </pc:sldMkLst>
      </pc:sldChg>
      <pc:sldChg chg="add del">
        <pc:chgData name="Unamuno, Guillermo" userId="528bcfc6-4dde-41c1-b60f-4bd860d3e77a" providerId="ADAL" clId="{F9F1DDD9-61FF-41AF-88B8-35DB4CF390C6}" dt="2024-02-13T14:20:24.349" v="27" actId="47"/>
        <pc:sldMkLst>
          <pc:docMk/>
          <pc:sldMk cId="3250087526" sldId="266"/>
        </pc:sldMkLst>
      </pc:sldChg>
      <pc:sldChg chg="add del">
        <pc:chgData name="Unamuno, Guillermo" userId="528bcfc6-4dde-41c1-b60f-4bd860d3e77a" providerId="ADAL" clId="{F9F1DDD9-61FF-41AF-88B8-35DB4CF390C6}" dt="2024-02-13T14:20:24.349" v="27" actId="47"/>
        <pc:sldMkLst>
          <pc:docMk/>
          <pc:sldMk cId="3281045210" sldId="267"/>
        </pc:sldMkLst>
      </pc:sldChg>
      <pc:sldChg chg="addSp delSp modSp add del">
        <pc:chgData name="Unamuno, Guillermo" userId="528bcfc6-4dde-41c1-b60f-4bd860d3e77a" providerId="ADAL" clId="{F9F1DDD9-61FF-41AF-88B8-35DB4CF390C6}" dt="2024-02-13T14:20:24.349" v="27" actId="47"/>
        <pc:sldMkLst>
          <pc:docMk/>
          <pc:sldMk cId="2164387220" sldId="268"/>
        </pc:sldMkLst>
        <pc:spChg chg="add mod">
          <ac:chgData name="Unamuno, Guillermo" userId="528bcfc6-4dde-41c1-b60f-4bd860d3e77a" providerId="ADAL" clId="{F9F1DDD9-61FF-41AF-88B8-35DB4CF390C6}" dt="2024-02-13T14:19:54.002" v="25" actId="1076"/>
          <ac:spMkLst>
            <pc:docMk/>
            <pc:sldMk cId="2164387220" sldId="268"/>
            <ac:spMk id="4" creationId="{AA8323DF-9F9C-83B5-E028-CA4911DE2E9A}"/>
          </ac:spMkLst>
        </pc:spChg>
        <pc:spChg chg="add mod">
          <ac:chgData name="Unamuno, Guillermo" userId="528bcfc6-4dde-41c1-b60f-4bd860d3e77a" providerId="ADAL" clId="{F9F1DDD9-61FF-41AF-88B8-35DB4CF390C6}" dt="2024-02-13T14:19:54.002" v="25" actId="1076"/>
          <ac:spMkLst>
            <pc:docMk/>
            <pc:sldMk cId="2164387220" sldId="268"/>
            <ac:spMk id="5" creationId="{C35E4043-60C8-196D-4D30-270CA65B5426}"/>
          </ac:spMkLst>
        </pc:spChg>
        <pc:spChg chg="del">
          <ac:chgData name="Unamuno, Guillermo" userId="528bcfc6-4dde-41c1-b60f-4bd860d3e77a" providerId="ADAL" clId="{F9F1DDD9-61FF-41AF-88B8-35DB4CF390C6}" dt="2024-02-13T14:19:47.395" v="23" actId="478"/>
          <ac:spMkLst>
            <pc:docMk/>
            <pc:sldMk cId="2164387220" sldId="268"/>
            <ac:spMk id="8" creationId="{6CC8A1C9-2EA6-14E4-56BA-53B382733D29}"/>
          </ac:spMkLst>
        </pc:spChg>
        <pc:spChg chg="add mod">
          <ac:chgData name="Unamuno, Guillermo" userId="528bcfc6-4dde-41c1-b60f-4bd860d3e77a" providerId="ADAL" clId="{F9F1DDD9-61FF-41AF-88B8-35DB4CF390C6}" dt="2024-02-13T14:19:54.002" v="25" actId="1076"/>
          <ac:spMkLst>
            <pc:docMk/>
            <pc:sldMk cId="2164387220" sldId="268"/>
            <ac:spMk id="9" creationId="{EE26A711-16ED-F7EB-34EF-B2C3ED8138F7}"/>
          </ac:spMkLst>
        </pc:spChg>
        <pc:spChg chg="del">
          <ac:chgData name="Unamuno, Guillermo" userId="528bcfc6-4dde-41c1-b60f-4bd860d3e77a" providerId="ADAL" clId="{F9F1DDD9-61FF-41AF-88B8-35DB4CF390C6}" dt="2024-02-13T14:19:47.395" v="23" actId="478"/>
          <ac:spMkLst>
            <pc:docMk/>
            <pc:sldMk cId="2164387220" sldId="268"/>
            <ac:spMk id="11" creationId="{D0E2A4ED-A164-11EF-834B-910EE989463D}"/>
          </ac:spMkLst>
        </pc:spChg>
        <pc:spChg chg="del">
          <ac:chgData name="Unamuno, Guillermo" userId="528bcfc6-4dde-41c1-b60f-4bd860d3e77a" providerId="ADAL" clId="{F9F1DDD9-61FF-41AF-88B8-35DB4CF390C6}" dt="2024-02-13T14:19:47.395" v="23" actId="478"/>
          <ac:spMkLst>
            <pc:docMk/>
            <pc:sldMk cId="2164387220" sldId="268"/>
            <ac:spMk id="12" creationId="{A57C6B2B-27EF-0F05-E851-50A1BAC38707}"/>
          </ac:spMkLst>
        </pc:spChg>
        <pc:spChg chg="add mod">
          <ac:chgData name="Unamuno, Guillermo" userId="528bcfc6-4dde-41c1-b60f-4bd860d3e77a" providerId="ADAL" clId="{F9F1DDD9-61FF-41AF-88B8-35DB4CF390C6}" dt="2024-02-13T14:19:54.002" v="25" actId="1076"/>
          <ac:spMkLst>
            <pc:docMk/>
            <pc:sldMk cId="2164387220" sldId="268"/>
            <ac:spMk id="16" creationId="{48DACE26-F997-EF00-DE5F-23C844B841BE}"/>
          </ac:spMkLst>
        </pc:spChg>
        <pc:spChg chg="add mod">
          <ac:chgData name="Unamuno, Guillermo" userId="528bcfc6-4dde-41c1-b60f-4bd860d3e77a" providerId="ADAL" clId="{F9F1DDD9-61FF-41AF-88B8-35DB4CF390C6}" dt="2024-02-13T14:19:54.002" v="25" actId="1076"/>
          <ac:spMkLst>
            <pc:docMk/>
            <pc:sldMk cId="2164387220" sldId="268"/>
            <ac:spMk id="17" creationId="{F396888A-9EA4-7B25-8053-36F185EF4A53}"/>
          </ac:spMkLst>
        </pc:spChg>
        <pc:spChg chg="add mod">
          <ac:chgData name="Unamuno, Guillermo" userId="528bcfc6-4dde-41c1-b60f-4bd860d3e77a" providerId="ADAL" clId="{F9F1DDD9-61FF-41AF-88B8-35DB4CF390C6}" dt="2024-02-13T14:19:54.002" v="25" actId="1076"/>
          <ac:spMkLst>
            <pc:docMk/>
            <pc:sldMk cId="2164387220" sldId="268"/>
            <ac:spMk id="18" creationId="{8BD91830-82DB-7F17-1C9C-9F95A9229F42}"/>
          </ac:spMkLst>
        </pc:spChg>
        <pc:spChg chg="del">
          <ac:chgData name="Unamuno, Guillermo" userId="528bcfc6-4dde-41c1-b60f-4bd860d3e77a" providerId="ADAL" clId="{F9F1DDD9-61FF-41AF-88B8-35DB4CF390C6}" dt="2024-02-13T14:19:47.395" v="23" actId="478"/>
          <ac:spMkLst>
            <pc:docMk/>
            <pc:sldMk cId="2164387220" sldId="268"/>
            <ac:spMk id="20" creationId="{7AF153DC-5396-FE0B-1C7F-08AAE6CCF06D}"/>
          </ac:spMkLst>
        </pc:spChg>
        <pc:spChg chg="del">
          <ac:chgData name="Unamuno, Guillermo" userId="528bcfc6-4dde-41c1-b60f-4bd860d3e77a" providerId="ADAL" clId="{F9F1DDD9-61FF-41AF-88B8-35DB4CF390C6}" dt="2024-02-13T14:19:47.395" v="23" actId="478"/>
          <ac:spMkLst>
            <pc:docMk/>
            <pc:sldMk cId="2164387220" sldId="268"/>
            <ac:spMk id="21" creationId="{CBE63163-838D-1D89-A6E0-146F5EDE2B09}"/>
          </ac:spMkLst>
        </pc:spChg>
        <pc:spChg chg="del">
          <ac:chgData name="Unamuno, Guillermo" userId="528bcfc6-4dde-41c1-b60f-4bd860d3e77a" providerId="ADAL" clId="{F9F1DDD9-61FF-41AF-88B8-35DB4CF390C6}" dt="2024-02-13T14:19:47.395" v="23" actId="478"/>
          <ac:spMkLst>
            <pc:docMk/>
            <pc:sldMk cId="2164387220" sldId="268"/>
            <ac:spMk id="22" creationId="{6682528F-5110-F7D0-9A68-5C7A856CD592}"/>
          </ac:spMkLst>
        </pc:spChg>
        <pc:spChg chg="del">
          <ac:chgData name="Unamuno, Guillermo" userId="528bcfc6-4dde-41c1-b60f-4bd860d3e77a" providerId="ADAL" clId="{F9F1DDD9-61FF-41AF-88B8-35DB4CF390C6}" dt="2024-02-13T14:19:47.395" v="23" actId="478"/>
          <ac:spMkLst>
            <pc:docMk/>
            <pc:sldMk cId="2164387220" sldId="268"/>
            <ac:spMk id="24" creationId="{6563AF4A-21AE-9039-70F3-96F9E8484596}"/>
          </ac:spMkLst>
        </pc:spChg>
        <pc:spChg chg="del">
          <ac:chgData name="Unamuno, Guillermo" userId="528bcfc6-4dde-41c1-b60f-4bd860d3e77a" providerId="ADAL" clId="{F9F1DDD9-61FF-41AF-88B8-35DB4CF390C6}" dt="2024-02-13T14:19:47.395" v="23" actId="478"/>
          <ac:spMkLst>
            <pc:docMk/>
            <pc:sldMk cId="2164387220" sldId="268"/>
            <ac:spMk id="26" creationId="{1967A398-A361-9F67-E832-35CB430FBCF4}"/>
          </ac:spMkLst>
        </pc:spChg>
        <pc:spChg chg="del">
          <ac:chgData name="Unamuno, Guillermo" userId="528bcfc6-4dde-41c1-b60f-4bd860d3e77a" providerId="ADAL" clId="{F9F1DDD9-61FF-41AF-88B8-35DB4CF390C6}" dt="2024-02-13T14:19:47.395" v="23" actId="478"/>
          <ac:spMkLst>
            <pc:docMk/>
            <pc:sldMk cId="2164387220" sldId="268"/>
            <ac:spMk id="28" creationId="{C4C02627-DEDC-3D01-0681-AB95EC31272E}"/>
          </ac:spMkLst>
        </pc:spChg>
        <pc:spChg chg="add mod">
          <ac:chgData name="Unamuno, Guillermo" userId="528bcfc6-4dde-41c1-b60f-4bd860d3e77a" providerId="ADAL" clId="{F9F1DDD9-61FF-41AF-88B8-35DB4CF390C6}" dt="2024-02-13T14:19:54.002" v="25" actId="1076"/>
          <ac:spMkLst>
            <pc:docMk/>
            <pc:sldMk cId="2164387220" sldId="268"/>
            <ac:spMk id="32" creationId="{7B123A22-BF07-5EC4-DDA4-466EBFC16DC5}"/>
          </ac:spMkLst>
        </pc:spChg>
        <pc:spChg chg="add mod">
          <ac:chgData name="Unamuno, Guillermo" userId="528bcfc6-4dde-41c1-b60f-4bd860d3e77a" providerId="ADAL" clId="{F9F1DDD9-61FF-41AF-88B8-35DB4CF390C6}" dt="2024-02-13T14:19:54.002" v="25" actId="1076"/>
          <ac:spMkLst>
            <pc:docMk/>
            <pc:sldMk cId="2164387220" sldId="268"/>
            <ac:spMk id="34" creationId="{93A91353-12ED-3A4C-1419-1111DE8A397D}"/>
          </ac:spMkLst>
        </pc:spChg>
        <pc:spChg chg="add mod">
          <ac:chgData name="Unamuno, Guillermo" userId="528bcfc6-4dde-41c1-b60f-4bd860d3e77a" providerId="ADAL" clId="{F9F1DDD9-61FF-41AF-88B8-35DB4CF390C6}" dt="2024-02-13T14:19:54.002" v="25" actId="1076"/>
          <ac:spMkLst>
            <pc:docMk/>
            <pc:sldMk cId="2164387220" sldId="268"/>
            <ac:spMk id="36" creationId="{D96AE03F-5038-F951-07C0-5AA6C2B80EB1}"/>
          </ac:spMkLst>
        </pc:spChg>
        <pc:picChg chg="add mod">
          <ac:chgData name="Unamuno, Guillermo" userId="528bcfc6-4dde-41c1-b60f-4bd860d3e77a" providerId="ADAL" clId="{F9F1DDD9-61FF-41AF-88B8-35DB4CF390C6}" dt="2024-02-13T14:19:54.002" v="25" actId="1076"/>
          <ac:picMkLst>
            <pc:docMk/>
            <pc:sldMk cId="2164387220" sldId="268"/>
            <ac:picMk id="2" creationId="{5FBE6B13-226D-915B-5E96-453BBED00421}"/>
          </ac:picMkLst>
        </pc:picChg>
        <pc:picChg chg="add mod">
          <ac:chgData name="Unamuno, Guillermo" userId="528bcfc6-4dde-41c1-b60f-4bd860d3e77a" providerId="ADAL" clId="{F9F1DDD9-61FF-41AF-88B8-35DB4CF390C6}" dt="2024-02-13T14:19:56.550" v="26" actId="1076"/>
          <ac:picMkLst>
            <pc:docMk/>
            <pc:sldMk cId="2164387220" sldId="268"/>
            <ac:picMk id="3" creationId="{A1D5DC5E-3CFE-6281-A4C2-92D5612E84B5}"/>
          </ac:picMkLst>
        </pc:picChg>
        <pc:picChg chg="del">
          <ac:chgData name="Unamuno, Guillermo" userId="528bcfc6-4dde-41c1-b60f-4bd860d3e77a" providerId="ADAL" clId="{F9F1DDD9-61FF-41AF-88B8-35DB4CF390C6}" dt="2024-02-13T14:19:47.395" v="23" actId="478"/>
          <ac:picMkLst>
            <pc:docMk/>
            <pc:sldMk cId="2164387220" sldId="268"/>
            <ac:picMk id="6" creationId="{64433096-82A9-C632-2C3A-1E1C208AF205}"/>
          </ac:picMkLst>
        </pc:picChg>
        <pc:picChg chg="del mod">
          <ac:chgData name="Unamuno, Guillermo" userId="528bcfc6-4dde-41c1-b60f-4bd860d3e77a" providerId="ADAL" clId="{F9F1DDD9-61FF-41AF-88B8-35DB4CF390C6}" dt="2024-02-13T14:19:47.395" v="23" actId="478"/>
          <ac:picMkLst>
            <pc:docMk/>
            <pc:sldMk cId="2164387220" sldId="268"/>
            <ac:picMk id="7" creationId="{6D20E24B-9213-C7DB-E1CB-5F97EE76ECB9}"/>
          </ac:picMkLst>
        </pc:picChg>
        <pc:picChg chg="add mod">
          <ac:chgData name="Unamuno, Guillermo" userId="528bcfc6-4dde-41c1-b60f-4bd860d3e77a" providerId="ADAL" clId="{F9F1DDD9-61FF-41AF-88B8-35DB4CF390C6}" dt="2024-02-13T14:19:54.002" v="25" actId="1076"/>
          <ac:picMkLst>
            <pc:docMk/>
            <pc:sldMk cId="2164387220" sldId="268"/>
            <ac:picMk id="10" creationId="{AD6AC090-FA0B-3DD4-14DB-5D3ECEB5BAF2}"/>
          </ac:picMkLst>
        </pc:picChg>
        <pc:picChg chg="add mod">
          <ac:chgData name="Unamuno, Guillermo" userId="528bcfc6-4dde-41c1-b60f-4bd860d3e77a" providerId="ADAL" clId="{F9F1DDD9-61FF-41AF-88B8-35DB4CF390C6}" dt="2024-02-13T14:19:54.002" v="25" actId="1076"/>
          <ac:picMkLst>
            <pc:docMk/>
            <pc:sldMk cId="2164387220" sldId="268"/>
            <ac:picMk id="13" creationId="{9D3E1384-D1B9-93E5-2592-B7DB4AF3B746}"/>
          </ac:picMkLst>
        </pc:picChg>
        <pc:picChg chg="del">
          <ac:chgData name="Unamuno, Guillermo" userId="528bcfc6-4dde-41c1-b60f-4bd860d3e77a" providerId="ADAL" clId="{F9F1DDD9-61FF-41AF-88B8-35DB4CF390C6}" dt="2024-02-13T14:19:47.395" v="23" actId="478"/>
          <ac:picMkLst>
            <pc:docMk/>
            <pc:sldMk cId="2164387220" sldId="268"/>
            <ac:picMk id="14" creationId="{D8AF7285-8F72-A103-D235-CE2C43029D42}"/>
          </ac:picMkLst>
        </pc:picChg>
        <pc:picChg chg="del">
          <ac:chgData name="Unamuno, Guillermo" userId="528bcfc6-4dde-41c1-b60f-4bd860d3e77a" providerId="ADAL" clId="{F9F1DDD9-61FF-41AF-88B8-35DB4CF390C6}" dt="2024-02-13T14:19:47.395" v="23" actId="478"/>
          <ac:picMkLst>
            <pc:docMk/>
            <pc:sldMk cId="2164387220" sldId="268"/>
            <ac:picMk id="15" creationId="{D4784486-9628-D744-3DE2-941E8979E560}"/>
          </ac:picMkLst>
        </pc:picChg>
        <pc:picChg chg="add mod">
          <ac:chgData name="Unamuno, Guillermo" userId="528bcfc6-4dde-41c1-b60f-4bd860d3e77a" providerId="ADAL" clId="{F9F1DDD9-61FF-41AF-88B8-35DB4CF390C6}" dt="2024-02-13T14:19:54.002" v="25" actId="1076"/>
          <ac:picMkLst>
            <pc:docMk/>
            <pc:sldMk cId="2164387220" sldId="268"/>
            <ac:picMk id="19" creationId="{C9CFD2D6-3A87-7AF9-03AC-7B688DD066E1}"/>
          </ac:picMkLst>
        </pc:picChg>
        <pc:picChg chg="del">
          <ac:chgData name="Unamuno, Guillermo" userId="528bcfc6-4dde-41c1-b60f-4bd860d3e77a" providerId="ADAL" clId="{F9F1DDD9-61FF-41AF-88B8-35DB4CF390C6}" dt="2024-02-13T14:19:47.395" v="23" actId="478"/>
          <ac:picMkLst>
            <pc:docMk/>
            <pc:sldMk cId="2164387220" sldId="268"/>
            <ac:picMk id="23" creationId="{81D66E24-9614-C127-D43D-60AA3F727B78}"/>
          </ac:picMkLst>
        </pc:picChg>
        <pc:picChg chg="del">
          <ac:chgData name="Unamuno, Guillermo" userId="528bcfc6-4dde-41c1-b60f-4bd860d3e77a" providerId="ADAL" clId="{F9F1DDD9-61FF-41AF-88B8-35DB4CF390C6}" dt="2024-02-13T14:19:47.395" v="23" actId="478"/>
          <ac:picMkLst>
            <pc:docMk/>
            <pc:sldMk cId="2164387220" sldId="268"/>
            <ac:picMk id="25" creationId="{32E344B5-BE8A-83EE-4F7A-F8B41A277871}"/>
          </ac:picMkLst>
        </pc:picChg>
        <pc:picChg chg="del">
          <ac:chgData name="Unamuno, Guillermo" userId="528bcfc6-4dde-41c1-b60f-4bd860d3e77a" providerId="ADAL" clId="{F9F1DDD9-61FF-41AF-88B8-35DB4CF390C6}" dt="2024-02-13T14:19:47.395" v="23" actId="478"/>
          <ac:picMkLst>
            <pc:docMk/>
            <pc:sldMk cId="2164387220" sldId="268"/>
            <ac:picMk id="27" creationId="{699045E1-70BC-7A4A-D4A0-F8114F5C7AD7}"/>
          </ac:picMkLst>
        </pc:picChg>
        <pc:picChg chg="del">
          <ac:chgData name="Unamuno, Guillermo" userId="528bcfc6-4dde-41c1-b60f-4bd860d3e77a" providerId="ADAL" clId="{F9F1DDD9-61FF-41AF-88B8-35DB4CF390C6}" dt="2024-02-13T14:19:47.395" v="23" actId="478"/>
          <ac:picMkLst>
            <pc:docMk/>
            <pc:sldMk cId="2164387220" sldId="268"/>
            <ac:picMk id="30" creationId="{DF7D1D06-8938-8DB2-23C1-E294B1E198B4}"/>
          </ac:picMkLst>
        </pc:picChg>
        <pc:picChg chg="del">
          <ac:chgData name="Unamuno, Guillermo" userId="528bcfc6-4dde-41c1-b60f-4bd860d3e77a" providerId="ADAL" clId="{F9F1DDD9-61FF-41AF-88B8-35DB4CF390C6}" dt="2024-02-13T14:19:47.395" v="23" actId="478"/>
          <ac:picMkLst>
            <pc:docMk/>
            <pc:sldMk cId="2164387220" sldId="268"/>
            <ac:picMk id="31" creationId="{805EF674-1661-7F3D-65EB-D796169FDADB}"/>
          </ac:picMkLst>
        </pc:picChg>
        <pc:picChg chg="add mod">
          <ac:chgData name="Unamuno, Guillermo" userId="528bcfc6-4dde-41c1-b60f-4bd860d3e77a" providerId="ADAL" clId="{F9F1DDD9-61FF-41AF-88B8-35DB4CF390C6}" dt="2024-02-13T14:19:54.002" v="25" actId="1076"/>
          <ac:picMkLst>
            <pc:docMk/>
            <pc:sldMk cId="2164387220" sldId="268"/>
            <ac:picMk id="33" creationId="{90A4B946-221C-2A7B-E51F-3D214F25572F}"/>
          </ac:picMkLst>
        </pc:picChg>
        <pc:picChg chg="add mod">
          <ac:chgData name="Unamuno, Guillermo" userId="528bcfc6-4dde-41c1-b60f-4bd860d3e77a" providerId="ADAL" clId="{F9F1DDD9-61FF-41AF-88B8-35DB4CF390C6}" dt="2024-02-13T14:19:54.002" v="25" actId="1076"/>
          <ac:picMkLst>
            <pc:docMk/>
            <pc:sldMk cId="2164387220" sldId="268"/>
            <ac:picMk id="35" creationId="{70696603-66C7-066D-0AE7-02E188B1F841}"/>
          </ac:picMkLst>
        </pc:picChg>
        <pc:picChg chg="add mod">
          <ac:chgData name="Unamuno, Guillermo" userId="528bcfc6-4dde-41c1-b60f-4bd860d3e77a" providerId="ADAL" clId="{F9F1DDD9-61FF-41AF-88B8-35DB4CF390C6}" dt="2024-02-13T14:19:54.002" v="25" actId="1076"/>
          <ac:picMkLst>
            <pc:docMk/>
            <pc:sldMk cId="2164387220" sldId="268"/>
            <ac:picMk id="37" creationId="{4C14D71B-A5B6-395E-A229-49601B062DD0}"/>
          </ac:picMkLst>
        </pc:picChg>
        <pc:picChg chg="add mod">
          <ac:chgData name="Unamuno, Guillermo" userId="528bcfc6-4dde-41c1-b60f-4bd860d3e77a" providerId="ADAL" clId="{F9F1DDD9-61FF-41AF-88B8-35DB4CF390C6}" dt="2024-02-13T14:19:54.002" v="25" actId="1076"/>
          <ac:picMkLst>
            <pc:docMk/>
            <pc:sldMk cId="2164387220" sldId="268"/>
            <ac:picMk id="38" creationId="{F7C3828F-766B-54C2-2F79-36EFBF64924B}"/>
          </ac:picMkLst>
        </pc:picChg>
      </pc:sldChg>
      <pc:sldChg chg="add del">
        <pc:chgData name="Unamuno, Guillermo" userId="528bcfc6-4dde-41c1-b60f-4bd860d3e77a" providerId="ADAL" clId="{F9F1DDD9-61FF-41AF-88B8-35DB4CF390C6}" dt="2024-02-13T14:20:24.349" v="27" actId="47"/>
        <pc:sldMkLst>
          <pc:docMk/>
          <pc:sldMk cId="1474464962" sldId="269"/>
        </pc:sldMkLst>
      </pc:sldChg>
      <pc:sldChg chg="addSp delSp modSp add mod">
        <pc:chgData name="Unamuno, Guillermo" userId="528bcfc6-4dde-41c1-b60f-4bd860d3e77a" providerId="ADAL" clId="{F9F1DDD9-61FF-41AF-88B8-35DB4CF390C6}" dt="2024-02-13T14:27:15.992" v="255" actId="12"/>
        <pc:sldMkLst>
          <pc:docMk/>
          <pc:sldMk cId="4258586469" sldId="273"/>
        </pc:sldMkLst>
        <pc:spChg chg="add mod">
          <ac:chgData name="Unamuno, Guillermo" userId="528bcfc6-4dde-41c1-b60f-4bd860d3e77a" providerId="ADAL" clId="{F9F1DDD9-61FF-41AF-88B8-35DB4CF390C6}" dt="2024-02-13T14:20:39.006" v="30"/>
          <ac:spMkLst>
            <pc:docMk/>
            <pc:sldMk cId="4258586469" sldId="273"/>
            <ac:spMk id="2" creationId="{136D5AA6-9C22-663C-240A-492A3436C380}"/>
          </ac:spMkLst>
        </pc:spChg>
        <pc:spChg chg="mod">
          <ac:chgData name="Unamuno, Guillermo" userId="528bcfc6-4dde-41c1-b60f-4bd860d3e77a" providerId="ADAL" clId="{F9F1DDD9-61FF-41AF-88B8-35DB4CF390C6}" dt="2024-02-13T14:20:55.123" v="31" actId="1076"/>
          <ac:spMkLst>
            <pc:docMk/>
            <pc:sldMk cId="4258586469" sldId="273"/>
            <ac:spMk id="5" creationId="{F7FABABF-8508-D35D-C502-373C5515E189}"/>
          </ac:spMkLst>
        </pc:spChg>
        <pc:spChg chg="del">
          <ac:chgData name="Unamuno, Guillermo" userId="528bcfc6-4dde-41c1-b60f-4bd860d3e77a" providerId="ADAL" clId="{F9F1DDD9-61FF-41AF-88B8-35DB4CF390C6}" dt="2024-02-13T14:20:38.649" v="29" actId="478"/>
          <ac:spMkLst>
            <pc:docMk/>
            <pc:sldMk cId="4258586469" sldId="273"/>
            <ac:spMk id="8" creationId="{AD1A3615-22E2-C467-225D-DF87AFDD072C}"/>
          </ac:spMkLst>
        </pc:spChg>
        <pc:graphicFrameChg chg="add mod modGraphic">
          <ac:chgData name="Unamuno, Guillermo" userId="528bcfc6-4dde-41c1-b60f-4bd860d3e77a" providerId="ADAL" clId="{F9F1DDD9-61FF-41AF-88B8-35DB4CF390C6}" dt="2024-02-13T14:27:15.992" v="255" actId="12"/>
          <ac:graphicFrameMkLst>
            <pc:docMk/>
            <pc:sldMk cId="4258586469" sldId="273"/>
            <ac:graphicFrameMk id="3" creationId="{47FCEA12-F8FE-4DDF-7353-C1486EA1AD9D}"/>
          </ac:graphicFrameMkLst>
        </pc:graphicFrameChg>
      </pc:sldChg>
      <pc:sldChg chg="ord">
        <pc:chgData name="Unamuno, Guillermo" userId="528bcfc6-4dde-41c1-b60f-4bd860d3e77a" providerId="ADAL" clId="{F9F1DDD9-61FF-41AF-88B8-35DB4CF390C6}" dt="2024-02-13T15:31:36.566" v="1094"/>
        <pc:sldMkLst>
          <pc:docMk/>
          <pc:sldMk cId="1835732528" sldId="274"/>
        </pc:sldMkLst>
      </pc:sldChg>
      <pc:sldChg chg="addSp delSp modSp add mod">
        <pc:chgData name="Unamuno, Guillermo" userId="528bcfc6-4dde-41c1-b60f-4bd860d3e77a" providerId="ADAL" clId="{F9F1DDD9-61FF-41AF-88B8-35DB4CF390C6}" dt="2024-02-13T14:28:36.674" v="258" actId="207"/>
        <pc:sldMkLst>
          <pc:docMk/>
          <pc:sldMk cId="3438536815" sldId="275"/>
        </pc:sldMkLst>
        <pc:spChg chg="mod">
          <ac:chgData name="Unamuno, Guillermo" userId="528bcfc6-4dde-41c1-b60f-4bd860d3e77a" providerId="ADAL" clId="{F9F1DDD9-61FF-41AF-88B8-35DB4CF390C6}" dt="2024-02-13T14:21:14.947" v="43" actId="20577"/>
          <ac:spMkLst>
            <pc:docMk/>
            <pc:sldMk cId="3438536815" sldId="275"/>
            <ac:spMk id="2" creationId="{AB1A757F-EF12-B87F-00BF-4D87B2D52FCF}"/>
          </ac:spMkLst>
        </pc:spChg>
        <pc:spChg chg="add mod">
          <ac:chgData name="Unamuno, Guillermo" userId="528bcfc6-4dde-41c1-b60f-4bd860d3e77a" providerId="ADAL" clId="{F9F1DDD9-61FF-41AF-88B8-35DB4CF390C6}" dt="2024-02-13T14:21:20.857" v="45"/>
          <ac:spMkLst>
            <pc:docMk/>
            <pc:sldMk cId="3438536815" sldId="275"/>
            <ac:spMk id="4" creationId="{03563D2C-3164-9B45-94AB-8F062C55E97C}"/>
          </ac:spMkLst>
        </pc:spChg>
        <pc:spChg chg="add mod">
          <ac:chgData name="Unamuno, Guillermo" userId="528bcfc6-4dde-41c1-b60f-4bd860d3e77a" providerId="ADAL" clId="{F9F1DDD9-61FF-41AF-88B8-35DB4CF390C6}" dt="2024-02-13T14:21:56.471" v="89" actId="1035"/>
          <ac:spMkLst>
            <pc:docMk/>
            <pc:sldMk cId="3438536815" sldId="275"/>
            <ac:spMk id="7" creationId="{123A3E90-A96D-7625-F273-1FB5814100E5}"/>
          </ac:spMkLst>
        </pc:spChg>
        <pc:spChg chg="add mod">
          <ac:chgData name="Unamuno, Guillermo" userId="528bcfc6-4dde-41c1-b60f-4bd860d3e77a" providerId="ADAL" clId="{F9F1DDD9-61FF-41AF-88B8-35DB4CF390C6}" dt="2024-02-13T14:21:56.471" v="89" actId="1035"/>
          <ac:spMkLst>
            <pc:docMk/>
            <pc:sldMk cId="3438536815" sldId="275"/>
            <ac:spMk id="8" creationId="{AE4BBC31-FA22-C09C-60FB-A2F85FAB6310}"/>
          </ac:spMkLst>
        </pc:spChg>
        <pc:spChg chg="add mod">
          <ac:chgData name="Unamuno, Guillermo" userId="528bcfc6-4dde-41c1-b60f-4bd860d3e77a" providerId="ADAL" clId="{F9F1DDD9-61FF-41AF-88B8-35DB4CF390C6}" dt="2024-02-13T14:21:56.471" v="89" actId="1035"/>
          <ac:spMkLst>
            <pc:docMk/>
            <pc:sldMk cId="3438536815" sldId="275"/>
            <ac:spMk id="9" creationId="{4ED9A89A-90AA-37D2-0878-4F1CD592201C}"/>
          </ac:spMkLst>
        </pc:spChg>
        <pc:spChg chg="add mod">
          <ac:chgData name="Unamuno, Guillermo" userId="528bcfc6-4dde-41c1-b60f-4bd860d3e77a" providerId="ADAL" clId="{F9F1DDD9-61FF-41AF-88B8-35DB4CF390C6}" dt="2024-02-13T14:21:56.471" v="89" actId="1035"/>
          <ac:spMkLst>
            <pc:docMk/>
            <pc:sldMk cId="3438536815" sldId="275"/>
            <ac:spMk id="10" creationId="{F6F9A2D2-C089-A5EB-FD02-39694CCA1374}"/>
          </ac:spMkLst>
        </pc:spChg>
        <pc:spChg chg="add mod">
          <ac:chgData name="Unamuno, Guillermo" userId="528bcfc6-4dde-41c1-b60f-4bd860d3e77a" providerId="ADAL" clId="{F9F1DDD9-61FF-41AF-88B8-35DB4CF390C6}" dt="2024-02-13T14:21:56.471" v="89" actId="1035"/>
          <ac:spMkLst>
            <pc:docMk/>
            <pc:sldMk cId="3438536815" sldId="275"/>
            <ac:spMk id="11" creationId="{61CD0851-C093-C4A9-F2F3-CB50D0EDC26B}"/>
          </ac:spMkLst>
        </pc:spChg>
        <pc:spChg chg="add mod">
          <ac:chgData name="Unamuno, Guillermo" userId="528bcfc6-4dde-41c1-b60f-4bd860d3e77a" providerId="ADAL" clId="{F9F1DDD9-61FF-41AF-88B8-35DB4CF390C6}" dt="2024-02-13T14:21:56.471" v="89" actId="1035"/>
          <ac:spMkLst>
            <pc:docMk/>
            <pc:sldMk cId="3438536815" sldId="275"/>
            <ac:spMk id="12" creationId="{F5D903A0-2300-0020-A51B-F4864E2830F6}"/>
          </ac:spMkLst>
        </pc:spChg>
        <pc:spChg chg="add mod">
          <ac:chgData name="Unamuno, Guillermo" userId="528bcfc6-4dde-41c1-b60f-4bd860d3e77a" providerId="ADAL" clId="{F9F1DDD9-61FF-41AF-88B8-35DB4CF390C6}" dt="2024-02-13T14:21:56.471" v="89" actId="1035"/>
          <ac:spMkLst>
            <pc:docMk/>
            <pc:sldMk cId="3438536815" sldId="275"/>
            <ac:spMk id="13" creationId="{9D8D6F7D-FC2E-B100-1AA9-2D20AB975648}"/>
          </ac:spMkLst>
        </pc:spChg>
        <pc:spChg chg="add mod">
          <ac:chgData name="Unamuno, Guillermo" userId="528bcfc6-4dde-41c1-b60f-4bd860d3e77a" providerId="ADAL" clId="{F9F1DDD9-61FF-41AF-88B8-35DB4CF390C6}" dt="2024-02-13T14:21:56.471" v="89" actId="1035"/>
          <ac:spMkLst>
            <pc:docMk/>
            <pc:sldMk cId="3438536815" sldId="275"/>
            <ac:spMk id="14" creationId="{7B6C648A-A8CB-04FA-331B-38940FA6CD16}"/>
          </ac:spMkLst>
        </pc:spChg>
        <pc:spChg chg="add mod">
          <ac:chgData name="Unamuno, Guillermo" userId="528bcfc6-4dde-41c1-b60f-4bd860d3e77a" providerId="ADAL" clId="{F9F1DDD9-61FF-41AF-88B8-35DB4CF390C6}" dt="2024-02-13T14:21:56.471" v="89" actId="1035"/>
          <ac:spMkLst>
            <pc:docMk/>
            <pc:sldMk cId="3438536815" sldId="275"/>
            <ac:spMk id="17" creationId="{E203BB95-0C6B-FB0D-6EC4-7811F3B8A6DD}"/>
          </ac:spMkLst>
        </pc:spChg>
        <pc:spChg chg="add mod">
          <ac:chgData name="Unamuno, Guillermo" userId="528bcfc6-4dde-41c1-b60f-4bd860d3e77a" providerId="ADAL" clId="{F9F1DDD9-61FF-41AF-88B8-35DB4CF390C6}" dt="2024-02-13T14:28:36.674" v="258" actId="207"/>
          <ac:spMkLst>
            <pc:docMk/>
            <pc:sldMk cId="3438536815" sldId="275"/>
            <ac:spMk id="18" creationId="{20FD478B-E0EB-9F7A-372B-EF9306F3D4EB}"/>
          </ac:spMkLst>
        </pc:spChg>
        <pc:graphicFrameChg chg="del">
          <ac:chgData name="Unamuno, Guillermo" userId="528bcfc6-4dde-41c1-b60f-4bd860d3e77a" providerId="ADAL" clId="{F9F1DDD9-61FF-41AF-88B8-35DB4CF390C6}" dt="2024-02-13T14:21:20.413" v="44" actId="478"/>
          <ac:graphicFrameMkLst>
            <pc:docMk/>
            <pc:sldMk cId="3438536815" sldId="275"/>
            <ac:graphicFrameMk id="3" creationId="{20A96E61-935D-77FA-5C1A-EDDEF6B5635B}"/>
          </ac:graphicFrameMkLst>
        </pc:graphicFrameChg>
        <pc:cxnChg chg="add mod">
          <ac:chgData name="Unamuno, Guillermo" userId="528bcfc6-4dde-41c1-b60f-4bd860d3e77a" providerId="ADAL" clId="{F9F1DDD9-61FF-41AF-88B8-35DB4CF390C6}" dt="2024-02-13T14:24:31.152" v="115" actId="1036"/>
          <ac:cxnSpMkLst>
            <pc:docMk/>
            <pc:sldMk cId="3438536815" sldId="275"/>
            <ac:cxnSpMk id="6" creationId="{E3AC34D4-F2E0-38C0-FB3E-76D3D2E11F60}"/>
          </ac:cxnSpMkLst>
        </pc:cxnChg>
      </pc:sldChg>
      <pc:sldChg chg="ord">
        <pc:chgData name="Unamuno, Guillermo" userId="528bcfc6-4dde-41c1-b60f-4bd860d3e77a" providerId="ADAL" clId="{F9F1DDD9-61FF-41AF-88B8-35DB4CF390C6}" dt="2024-02-13T15:31:36.566" v="1094"/>
        <pc:sldMkLst>
          <pc:docMk/>
          <pc:sldMk cId="721348547" sldId="276"/>
        </pc:sldMkLst>
      </pc:sldChg>
      <pc:sldChg chg="addSp delSp modSp add mod ord">
        <pc:chgData name="Unamuno, Guillermo" userId="528bcfc6-4dde-41c1-b60f-4bd860d3e77a" providerId="ADAL" clId="{F9F1DDD9-61FF-41AF-88B8-35DB4CF390C6}" dt="2024-02-13T15:33:56.847" v="1150" actId="6549"/>
        <pc:sldMkLst>
          <pc:docMk/>
          <pc:sldMk cId="225392971" sldId="277"/>
        </pc:sldMkLst>
        <pc:spChg chg="mod">
          <ac:chgData name="Unamuno, Guillermo" userId="528bcfc6-4dde-41c1-b60f-4bd860d3e77a" providerId="ADAL" clId="{F9F1DDD9-61FF-41AF-88B8-35DB4CF390C6}" dt="2024-02-13T15:33:56.847" v="1150" actId="6549"/>
          <ac:spMkLst>
            <pc:docMk/>
            <pc:sldMk cId="225392971" sldId="277"/>
            <ac:spMk id="2" creationId="{1B79DC0A-8ACB-EF2B-9906-02C27C94FEDD}"/>
          </ac:spMkLst>
        </pc:spChg>
        <pc:grpChg chg="add del">
          <ac:chgData name="Unamuno, Guillermo" userId="528bcfc6-4dde-41c1-b60f-4bd860d3e77a" providerId="ADAL" clId="{F9F1DDD9-61FF-41AF-88B8-35DB4CF390C6}" dt="2024-02-13T14:23:54.553" v="92" actId="478"/>
          <ac:grpSpMkLst>
            <pc:docMk/>
            <pc:sldMk cId="225392971" sldId="277"/>
            <ac:grpSpMk id="7" creationId="{170A94A7-0423-F3DA-0210-161F9E345E67}"/>
          </ac:grpSpMkLst>
        </pc:grpChg>
      </pc:sldChg>
      <pc:sldChg chg="addSp delSp modSp add mod">
        <pc:chgData name="Unamuno, Guillermo" userId="528bcfc6-4dde-41c1-b60f-4bd860d3e77a" providerId="ADAL" clId="{F9F1DDD9-61FF-41AF-88B8-35DB4CF390C6}" dt="2024-02-13T14:29:56.070" v="265"/>
        <pc:sldMkLst>
          <pc:docMk/>
          <pc:sldMk cId="987921854" sldId="278"/>
        </pc:sldMkLst>
        <pc:spChg chg="mod">
          <ac:chgData name="Unamuno, Guillermo" userId="528bcfc6-4dde-41c1-b60f-4bd860d3e77a" providerId="ADAL" clId="{F9F1DDD9-61FF-41AF-88B8-35DB4CF390C6}" dt="2024-02-13T14:29:36.287" v="264" actId="14100"/>
          <ac:spMkLst>
            <pc:docMk/>
            <pc:sldMk cId="987921854" sldId="278"/>
            <ac:spMk id="2" creationId="{7FAF9F6F-E5C9-5C94-A07E-C3D3EB470B15}"/>
          </ac:spMkLst>
        </pc:spChg>
        <pc:spChg chg="add mod">
          <ac:chgData name="Unamuno, Guillermo" userId="528bcfc6-4dde-41c1-b60f-4bd860d3e77a" providerId="ADAL" clId="{F9F1DDD9-61FF-41AF-88B8-35DB4CF390C6}" dt="2024-02-13T14:29:56.070" v="265"/>
          <ac:spMkLst>
            <pc:docMk/>
            <pc:sldMk cId="987921854" sldId="278"/>
            <ac:spMk id="3" creationId="{FBB99A73-8699-217A-3A29-ACB277E8E8DA}"/>
          </ac:spMkLst>
        </pc:spChg>
        <pc:spChg chg="del">
          <ac:chgData name="Unamuno, Guillermo" userId="528bcfc6-4dde-41c1-b60f-4bd860d3e77a" providerId="ADAL" clId="{F9F1DDD9-61FF-41AF-88B8-35DB4CF390C6}" dt="2024-02-13T14:24:15.329" v="108" actId="478"/>
          <ac:spMkLst>
            <pc:docMk/>
            <pc:sldMk cId="987921854" sldId="278"/>
            <ac:spMk id="4" creationId="{73389A62-0086-3536-A7C9-0C9369187627}"/>
          </ac:spMkLst>
        </pc:spChg>
        <pc:spChg chg="del">
          <ac:chgData name="Unamuno, Guillermo" userId="528bcfc6-4dde-41c1-b60f-4bd860d3e77a" providerId="ADAL" clId="{F9F1DDD9-61FF-41AF-88B8-35DB4CF390C6}" dt="2024-02-13T14:28:55.049" v="259" actId="478"/>
          <ac:spMkLst>
            <pc:docMk/>
            <pc:sldMk cId="987921854" sldId="278"/>
            <ac:spMk id="7" creationId="{E4E7EA6F-E631-CEC7-AB69-2E5961C5E31C}"/>
          </ac:spMkLst>
        </pc:spChg>
        <pc:spChg chg="del">
          <ac:chgData name="Unamuno, Guillermo" userId="528bcfc6-4dde-41c1-b60f-4bd860d3e77a" providerId="ADAL" clId="{F9F1DDD9-61FF-41AF-88B8-35DB4CF390C6}" dt="2024-02-13T14:28:58.216" v="260" actId="478"/>
          <ac:spMkLst>
            <pc:docMk/>
            <pc:sldMk cId="987921854" sldId="278"/>
            <ac:spMk id="8" creationId="{9355444A-DBBB-D756-0DCA-98691EC227A4}"/>
          </ac:spMkLst>
        </pc:spChg>
        <pc:spChg chg="del">
          <ac:chgData name="Unamuno, Guillermo" userId="528bcfc6-4dde-41c1-b60f-4bd860d3e77a" providerId="ADAL" clId="{F9F1DDD9-61FF-41AF-88B8-35DB4CF390C6}" dt="2024-02-13T14:28:59.577" v="261" actId="478"/>
          <ac:spMkLst>
            <pc:docMk/>
            <pc:sldMk cId="987921854" sldId="278"/>
            <ac:spMk id="9" creationId="{3B386878-016B-9A87-9AE4-44DA5614E0B2}"/>
          </ac:spMkLst>
        </pc:spChg>
        <pc:spChg chg="del">
          <ac:chgData name="Unamuno, Guillermo" userId="528bcfc6-4dde-41c1-b60f-4bd860d3e77a" providerId="ADAL" clId="{F9F1DDD9-61FF-41AF-88B8-35DB4CF390C6}" dt="2024-02-13T14:28:55.049" v="259" actId="478"/>
          <ac:spMkLst>
            <pc:docMk/>
            <pc:sldMk cId="987921854" sldId="278"/>
            <ac:spMk id="10" creationId="{FBE5FF45-EFB8-D33B-093F-5F0E286D1F10}"/>
          </ac:spMkLst>
        </pc:spChg>
        <pc:spChg chg="del">
          <ac:chgData name="Unamuno, Guillermo" userId="528bcfc6-4dde-41c1-b60f-4bd860d3e77a" providerId="ADAL" clId="{F9F1DDD9-61FF-41AF-88B8-35DB4CF390C6}" dt="2024-02-13T14:29:00.899" v="262" actId="478"/>
          <ac:spMkLst>
            <pc:docMk/>
            <pc:sldMk cId="987921854" sldId="278"/>
            <ac:spMk id="11" creationId="{8D8FA429-7F81-43F2-10AD-B194FDD3AF56}"/>
          </ac:spMkLst>
        </pc:spChg>
        <pc:spChg chg="del">
          <ac:chgData name="Unamuno, Guillermo" userId="528bcfc6-4dde-41c1-b60f-4bd860d3e77a" providerId="ADAL" clId="{F9F1DDD9-61FF-41AF-88B8-35DB4CF390C6}" dt="2024-02-13T14:28:55.049" v="259" actId="478"/>
          <ac:spMkLst>
            <pc:docMk/>
            <pc:sldMk cId="987921854" sldId="278"/>
            <ac:spMk id="12" creationId="{76C2BA5F-4FA1-3BB6-C174-CB65A1C8F2A8}"/>
          </ac:spMkLst>
        </pc:spChg>
        <pc:spChg chg="del">
          <ac:chgData name="Unamuno, Guillermo" userId="528bcfc6-4dde-41c1-b60f-4bd860d3e77a" providerId="ADAL" clId="{F9F1DDD9-61FF-41AF-88B8-35DB4CF390C6}" dt="2024-02-13T14:28:55.049" v="259" actId="478"/>
          <ac:spMkLst>
            <pc:docMk/>
            <pc:sldMk cId="987921854" sldId="278"/>
            <ac:spMk id="13" creationId="{ED905BB1-6A2C-4FC7-41C6-C3537A2EA286}"/>
          </ac:spMkLst>
        </pc:spChg>
        <pc:spChg chg="del">
          <ac:chgData name="Unamuno, Guillermo" userId="528bcfc6-4dde-41c1-b60f-4bd860d3e77a" providerId="ADAL" clId="{F9F1DDD9-61FF-41AF-88B8-35DB4CF390C6}" dt="2024-02-13T14:28:55.049" v="259" actId="478"/>
          <ac:spMkLst>
            <pc:docMk/>
            <pc:sldMk cId="987921854" sldId="278"/>
            <ac:spMk id="14" creationId="{8AF33201-5B3F-72A5-FF83-E8B5544FA819}"/>
          </ac:spMkLst>
        </pc:spChg>
        <pc:spChg chg="del">
          <ac:chgData name="Unamuno, Guillermo" userId="528bcfc6-4dde-41c1-b60f-4bd860d3e77a" providerId="ADAL" clId="{F9F1DDD9-61FF-41AF-88B8-35DB4CF390C6}" dt="2024-02-13T14:28:55.049" v="259" actId="478"/>
          <ac:spMkLst>
            <pc:docMk/>
            <pc:sldMk cId="987921854" sldId="278"/>
            <ac:spMk id="17" creationId="{F89E8D15-210E-5D67-DF14-8E5D0F8A6F32}"/>
          </ac:spMkLst>
        </pc:spChg>
        <pc:spChg chg="add mod">
          <ac:chgData name="Unamuno, Guillermo" userId="528bcfc6-4dde-41c1-b60f-4bd860d3e77a" providerId="ADAL" clId="{F9F1DDD9-61FF-41AF-88B8-35DB4CF390C6}" dt="2024-02-13T14:29:56.070" v="265"/>
          <ac:spMkLst>
            <pc:docMk/>
            <pc:sldMk cId="987921854" sldId="278"/>
            <ac:spMk id="18" creationId="{67204DD9-80DA-64D4-F90A-FAD757C69342}"/>
          </ac:spMkLst>
        </pc:spChg>
        <pc:spChg chg="add mod">
          <ac:chgData name="Unamuno, Guillermo" userId="528bcfc6-4dde-41c1-b60f-4bd860d3e77a" providerId="ADAL" clId="{F9F1DDD9-61FF-41AF-88B8-35DB4CF390C6}" dt="2024-02-13T14:29:56.070" v="265"/>
          <ac:spMkLst>
            <pc:docMk/>
            <pc:sldMk cId="987921854" sldId="278"/>
            <ac:spMk id="19" creationId="{ACAF27FC-4C40-3E4F-179D-C9EEA002FF00}"/>
          </ac:spMkLst>
        </pc:spChg>
        <pc:spChg chg="mod">
          <ac:chgData name="Unamuno, Guillermo" userId="528bcfc6-4dde-41c1-b60f-4bd860d3e77a" providerId="ADAL" clId="{F9F1DDD9-61FF-41AF-88B8-35DB4CF390C6}" dt="2024-02-13T14:29:56.070" v="265"/>
          <ac:spMkLst>
            <pc:docMk/>
            <pc:sldMk cId="987921854" sldId="278"/>
            <ac:spMk id="23" creationId="{A80105FF-D7B8-8C0C-0568-856D4D7C4C0E}"/>
          </ac:spMkLst>
        </pc:spChg>
        <pc:spChg chg="mod">
          <ac:chgData name="Unamuno, Guillermo" userId="528bcfc6-4dde-41c1-b60f-4bd860d3e77a" providerId="ADAL" clId="{F9F1DDD9-61FF-41AF-88B8-35DB4CF390C6}" dt="2024-02-13T14:29:56.070" v="265"/>
          <ac:spMkLst>
            <pc:docMk/>
            <pc:sldMk cId="987921854" sldId="278"/>
            <ac:spMk id="24" creationId="{41F5D091-BCF2-3DCF-353C-BA22EF480C21}"/>
          </ac:spMkLst>
        </pc:spChg>
        <pc:spChg chg="add mod">
          <ac:chgData name="Unamuno, Guillermo" userId="528bcfc6-4dde-41c1-b60f-4bd860d3e77a" providerId="ADAL" clId="{F9F1DDD9-61FF-41AF-88B8-35DB4CF390C6}" dt="2024-02-13T14:29:56.070" v="265"/>
          <ac:spMkLst>
            <pc:docMk/>
            <pc:sldMk cId="987921854" sldId="278"/>
            <ac:spMk id="26" creationId="{E7D9F657-2821-7BC5-7F4D-18614C150024}"/>
          </ac:spMkLst>
        </pc:spChg>
        <pc:spChg chg="add mod">
          <ac:chgData name="Unamuno, Guillermo" userId="528bcfc6-4dde-41c1-b60f-4bd860d3e77a" providerId="ADAL" clId="{F9F1DDD9-61FF-41AF-88B8-35DB4CF390C6}" dt="2024-02-13T14:29:56.070" v="265"/>
          <ac:spMkLst>
            <pc:docMk/>
            <pc:sldMk cId="987921854" sldId="278"/>
            <ac:spMk id="27" creationId="{4DD89EAE-F532-8D70-38B7-3F7BA8C8F88F}"/>
          </ac:spMkLst>
        </pc:spChg>
        <pc:spChg chg="add mod">
          <ac:chgData name="Unamuno, Guillermo" userId="528bcfc6-4dde-41c1-b60f-4bd860d3e77a" providerId="ADAL" clId="{F9F1DDD9-61FF-41AF-88B8-35DB4CF390C6}" dt="2024-02-13T14:29:56.070" v="265"/>
          <ac:spMkLst>
            <pc:docMk/>
            <pc:sldMk cId="987921854" sldId="278"/>
            <ac:spMk id="28" creationId="{320FDC02-4878-BC62-A39F-43C8D451C1F1}"/>
          </ac:spMkLst>
        </pc:spChg>
        <pc:spChg chg="mod">
          <ac:chgData name="Unamuno, Guillermo" userId="528bcfc6-4dde-41c1-b60f-4bd860d3e77a" providerId="ADAL" clId="{F9F1DDD9-61FF-41AF-88B8-35DB4CF390C6}" dt="2024-02-13T14:29:56.070" v="265"/>
          <ac:spMkLst>
            <pc:docMk/>
            <pc:sldMk cId="987921854" sldId="278"/>
            <ac:spMk id="31" creationId="{7828CFB3-086D-ACCB-634D-812940CA4A06}"/>
          </ac:spMkLst>
        </pc:spChg>
        <pc:spChg chg="mod">
          <ac:chgData name="Unamuno, Guillermo" userId="528bcfc6-4dde-41c1-b60f-4bd860d3e77a" providerId="ADAL" clId="{F9F1DDD9-61FF-41AF-88B8-35DB4CF390C6}" dt="2024-02-13T14:29:56.070" v="265"/>
          <ac:spMkLst>
            <pc:docMk/>
            <pc:sldMk cId="987921854" sldId="278"/>
            <ac:spMk id="32" creationId="{FEAEE585-75FC-1B42-F213-CC5DE746DA7C}"/>
          </ac:spMkLst>
        </pc:spChg>
        <pc:spChg chg="mod">
          <ac:chgData name="Unamuno, Guillermo" userId="528bcfc6-4dde-41c1-b60f-4bd860d3e77a" providerId="ADAL" clId="{F9F1DDD9-61FF-41AF-88B8-35DB4CF390C6}" dt="2024-02-13T14:29:56.070" v="265"/>
          <ac:spMkLst>
            <pc:docMk/>
            <pc:sldMk cId="987921854" sldId="278"/>
            <ac:spMk id="33" creationId="{752EFF57-60A2-39D9-7F9E-4A001932CE8E}"/>
          </ac:spMkLst>
        </pc:spChg>
        <pc:spChg chg="mod">
          <ac:chgData name="Unamuno, Guillermo" userId="528bcfc6-4dde-41c1-b60f-4bd860d3e77a" providerId="ADAL" clId="{F9F1DDD9-61FF-41AF-88B8-35DB4CF390C6}" dt="2024-02-13T14:29:56.070" v="265"/>
          <ac:spMkLst>
            <pc:docMk/>
            <pc:sldMk cId="987921854" sldId="278"/>
            <ac:spMk id="34" creationId="{9A1547F8-6E25-E364-DDD8-D6F67A0A0D52}"/>
          </ac:spMkLst>
        </pc:spChg>
        <pc:spChg chg="mod">
          <ac:chgData name="Unamuno, Guillermo" userId="528bcfc6-4dde-41c1-b60f-4bd860d3e77a" providerId="ADAL" clId="{F9F1DDD9-61FF-41AF-88B8-35DB4CF390C6}" dt="2024-02-13T14:29:56.070" v="265"/>
          <ac:spMkLst>
            <pc:docMk/>
            <pc:sldMk cId="987921854" sldId="278"/>
            <ac:spMk id="35" creationId="{EA1769F7-70C0-5737-A21F-6733C1CCBD22}"/>
          </ac:spMkLst>
        </pc:spChg>
        <pc:spChg chg="mod">
          <ac:chgData name="Unamuno, Guillermo" userId="528bcfc6-4dde-41c1-b60f-4bd860d3e77a" providerId="ADAL" clId="{F9F1DDD9-61FF-41AF-88B8-35DB4CF390C6}" dt="2024-02-13T14:29:56.070" v="265"/>
          <ac:spMkLst>
            <pc:docMk/>
            <pc:sldMk cId="987921854" sldId="278"/>
            <ac:spMk id="36" creationId="{C91178E0-6218-33EA-4407-BB5FE0C44FD4}"/>
          </ac:spMkLst>
        </pc:spChg>
        <pc:spChg chg="mod">
          <ac:chgData name="Unamuno, Guillermo" userId="528bcfc6-4dde-41c1-b60f-4bd860d3e77a" providerId="ADAL" clId="{F9F1DDD9-61FF-41AF-88B8-35DB4CF390C6}" dt="2024-02-13T14:29:56.070" v="265"/>
          <ac:spMkLst>
            <pc:docMk/>
            <pc:sldMk cId="987921854" sldId="278"/>
            <ac:spMk id="37" creationId="{73ED2070-0F1A-E11D-1982-BE0769763F85}"/>
          </ac:spMkLst>
        </pc:spChg>
        <pc:spChg chg="mod">
          <ac:chgData name="Unamuno, Guillermo" userId="528bcfc6-4dde-41c1-b60f-4bd860d3e77a" providerId="ADAL" clId="{F9F1DDD9-61FF-41AF-88B8-35DB4CF390C6}" dt="2024-02-13T14:29:56.070" v="265"/>
          <ac:spMkLst>
            <pc:docMk/>
            <pc:sldMk cId="987921854" sldId="278"/>
            <ac:spMk id="38" creationId="{753EB1E2-ECF1-BC49-BAB3-BA0BEEC0C01D}"/>
          </ac:spMkLst>
        </pc:spChg>
        <pc:spChg chg="mod">
          <ac:chgData name="Unamuno, Guillermo" userId="528bcfc6-4dde-41c1-b60f-4bd860d3e77a" providerId="ADAL" clId="{F9F1DDD9-61FF-41AF-88B8-35DB4CF390C6}" dt="2024-02-13T14:29:56.070" v="265"/>
          <ac:spMkLst>
            <pc:docMk/>
            <pc:sldMk cId="987921854" sldId="278"/>
            <ac:spMk id="39" creationId="{31B702B8-CE66-493B-048A-9EEAC3E31AEA}"/>
          </ac:spMkLst>
        </pc:spChg>
        <pc:spChg chg="mod">
          <ac:chgData name="Unamuno, Guillermo" userId="528bcfc6-4dde-41c1-b60f-4bd860d3e77a" providerId="ADAL" clId="{F9F1DDD9-61FF-41AF-88B8-35DB4CF390C6}" dt="2024-02-13T14:29:56.070" v="265"/>
          <ac:spMkLst>
            <pc:docMk/>
            <pc:sldMk cId="987921854" sldId="278"/>
            <ac:spMk id="40" creationId="{3F9EBC02-F94F-CF7F-5CAF-C263479E6210}"/>
          </ac:spMkLst>
        </pc:spChg>
        <pc:spChg chg="mod">
          <ac:chgData name="Unamuno, Guillermo" userId="528bcfc6-4dde-41c1-b60f-4bd860d3e77a" providerId="ADAL" clId="{F9F1DDD9-61FF-41AF-88B8-35DB4CF390C6}" dt="2024-02-13T14:29:56.070" v="265"/>
          <ac:spMkLst>
            <pc:docMk/>
            <pc:sldMk cId="987921854" sldId="278"/>
            <ac:spMk id="41" creationId="{028410D3-800A-EE7F-1E61-F276840E6B00}"/>
          </ac:spMkLst>
        </pc:spChg>
        <pc:spChg chg="mod">
          <ac:chgData name="Unamuno, Guillermo" userId="528bcfc6-4dde-41c1-b60f-4bd860d3e77a" providerId="ADAL" clId="{F9F1DDD9-61FF-41AF-88B8-35DB4CF390C6}" dt="2024-02-13T14:29:56.070" v="265"/>
          <ac:spMkLst>
            <pc:docMk/>
            <pc:sldMk cId="987921854" sldId="278"/>
            <ac:spMk id="42" creationId="{70A0608F-6C3D-CF83-DD9A-45937E50FAF4}"/>
          </ac:spMkLst>
        </pc:spChg>
        <pc:spChg chg="mod">
          <ac:chgData name="Unamuno, Guillermo" userId="528bcfc6-4dde-41c1-b60f-4bd860d3e77a" providerId="ADAL" clId="{F9F1DDD9-61FF-41AF-88B8-35DB4CF390C6}" dt="2024-02-13T14:29:56.070" v="265"/>
          <ac:spMkLst>
            <pc:docMk/>
            <pc:sldMk cId="987921854" sldId="278"/>
            <ac:spMk id="43" creationId="{F003D46A-CB74-4592-F3D1-BB5F0AD26A40}"/>
          </ac:spMkLst>
        </pc:spChg>
        <pc:spChg chg="mod">
          <ac:chgData name="Unamuno, Guillermo" userId="528bcfc6-4dde-41c1-b60f-4bd860d3e77a" providerId="ADAL" clId="{F9F1DDD9-61FF-41AF-88B8-35DB4CF390C6}" dt="2024-02-13T14:29:56.070" v="265"/>
          <ac:spMkLst>
            <pc:docMk/>
            <pc:sldMk cId="987921854" sldId="278"/>
            <ac:spMk id="44" creationId="{771CDC75-B69F-0E82-E040-1F032364571F}"/>
          </ac:spMkLst>
        </pc:spChg>
        <pc:spChg chg="mod">
          <ac:chgData name="Unamuno, Guillermo" userId="528bcfc6-4dde-41c1-b60f-4bd860d3e77a" providerId="ADAL" clId="{F9F1DDD9-61FF-41AF-88B8-35DB4CF390C6}" dt="2024-02-13T14:29:56.070" v="265"/>
          <ac:spMkLst>
            <pc:docMk/>
            <pc:sldMk cId="987921854" sldId="278"/>
            <ac:spMk id="45" creationId="{4266BBAA-0879-7CF1-5417-685B0EA0E116}"/>
          </ac:spMkLst>
        </pc:spChg>
        <pc:spChg chg="mod">
          <ac:chgData name="Unamuno, Guillermo" userId="528bcfc6-4dde-41c1-b60f-4bd860d3e77a" providerId="ADAL" clId="{F9F1DDD9-61FF-41AF-88B8-35DB4CF390C6}" dt="2024-02-13T14:29:56.070" v="265"/>
          <ac:spMkLst>
            <pc:docMk/>
            <pc:sldMk cId="987921854" sldId="278"/>
            <ac:spMk id="46" creationId="{1CEF348C-D49D-2494-FE98-C6953375E5F1}"/>
          </ac:spMkLst>
        </pc:spChg>
        <pc:spChg chg="mod">
          <ac:chgData name="Unamuno, Guillermo" userId="528bcfc6-4dde-41c1-b60f-4bd860d3e77a" providerId="ADAL" clId="{F9F1DDD9-61FF-41AF-88B8-35DB4CF390C6}" dt="2024-02-13T14:29:56.070" v="265"/>
          <ac:spMkLst>
            <pc:docMk/>
            <pc:sldMk cId="987921854" sldId="278"/>
            <ac:spMk id="47" creationId="{1F49337A-E1DD-039C-26AA-6AA702BFCFF9}"/>
          </ac:spMkLst>
        </pc:spChg>
        <pc:spChg chg="mod">
          <ac:chgData name="Unamuno, Guillermo" userId="528bcfc6-4dde-41c1-b60f-4bd860d3e77a" providerId="ADAL" clId="{F9F1DDD9-61FF-41AF-88B8-35DB4CF390C6}" dt="2024-02-13T14:29:56.070" v="265"/>
          <ac:spMkLst>
            <pc:docMk/>
            <pc:sldMk cId="987921854" sldId="278"/>
            <ac:spMk id="48" creationId="{BA54E19C-899F-720E-6930-3F1F7FB78ECC}"/>
          </ac:spMkLst>
        </pc:spChg>
        <pc:spChg chg="mod">
          <ac:chgData name="Unamuno, Guillermo" userId="528bcfc6-4dde-41c1-b60f-4bd860d3e77a" providerId="ADAL" clId="{F9F1DDD9-61FF-41AF-88B8-35DB4CF390C6}" dt="2024-02-13T14:29:56.070" v="265"/>
          <ac:spMkLst>
            <pc:docMk/>
            <pc:sldMk cId="987921854" sldId="278"/>
            <ac:spMk id="49" creationId="{AE8E015D-124D-EE17-363E-8CF0449BAB34}"/>
          </ac:spMkLst>
        </pc:spChg>
        <pc:spChg chg="mod">
          <ac:chgData name="Unamuno, Guillermo" userId="528bcfc6-4dde-41c1-b60f-4bd860d3e77a" providerId="ADAL" clId="{F9F1DDD9-61FF-41AF-88B8-35DB4CF390C6}" dt="2024-02-13T14:29:56.070" v="265"/>
          <ac:spMkLst>
            <pc:docMk/>
            <pc:sldMk cId="987921854" sldId="278"/>
            <ac:spMk id="50" creationId="{754D2BA0-FCE9-6806-E0EE-DA853A1B8E03}"/>
          </ac:spMkLst>
        </pc:spChg>
        <pc:spChg chg="mod">
          <ac:chgData name="Unamuno, Guillermo" userId="528bcfc6-4dde-41c1-b60f-4bd860d3e77a" providerId="ADAL" clId="{F9F1DDD9-61FF-41AF-88B8-35DB4CF390C6}" dt="2024-02-13T14:29:56.070" v="265"/>
          <ac:spMkLst>
            <pc:docMk/>
            <pc:sldMk cId="987921854" sldId="278"/>
            <ac:spMk id="51" creationId="{CC38938B-5EC1-BBD0-2178-6946D5B78513}"/>
          </ac:spMkLst>
        </pc:spChg>
        <pc:spChg chg="mod">
          <ac:chgData name="Unamuno, Guillermo" userId="528bcfc6-4dde-41c1-b60f-4bd860d3e77a" providerId="ADAL" clId="{F9F1DDD9-61FF-41AF-88B8-35DB4CF390C6}" dt="2024-02-13T14:29:56.070" v="265"/>
          <ac:spMkLst>
            <pc:docMk/>
            <pc:sldMk cId="987921854" sldId="278"/>
            <ac:spMk id="52" creationId="{C49BDEAA-4300-1556-24A3-2CDE8E04EFDE}"/>
          </ac:spMkLst>
        </pc:spChg>
        <pc:spChg chg="mod">
          <ac:chgData name="Unamuno, Guillermo" userId="528bcfc6-4dde-41c1-b60f-4bd860d3e77a" providerId="ADAL" clId="{F9F1DDD9-61FF-41AF-88B8-35DB4CF390C6}" dt="2024-02-13T14:29:56.070" v="265"/>
          <ac:spMkLst>
            <pc:docMk/>
            <pc:sldMk cId="987921854" sldId="278"/>
            <ac:spMk id="53" creationId="{3EDE912B-AB0F-D382-F306-5694D702CDC0}"/>
          </ac:spMkLst>
        </pc:spChg>
        <pc:spChg chg="mod">
          <ac:chgData name="Unamuno, Guillermo" userId="528bcfc6-4dde-41c1-b60f-4bd860d3e77a" providerId="ADAL" clId="{F9F1DDD9-61FF-41AF-88B8-35DB4CF390C6}" dt="2024-02-13T14:29:56.070" v="265"/>
          <ac:spMkLst>
            <pc:docMk/>
            <pc:sldMk cId="987921854" sldId="278"/>
            <ac:spMk id="54" creationId="{59196457-78F4-356E-6F75-0B0CD783E2B9}"/>
          </ac:spMkLst>
        </pc:spChg>
        <pc:spChg chg="mod">
          <ac:chgData name="Unamuno, Guillermo" userId="528bcfc6-4dde-41c1-b60f-4bd860d3e77a" providerId="ADAL" clId="{F9F1DDD9-61FF-41AF-88B8-35DB4CF390C6}" dt="2024-02-13T14:29:56.070" v="265"/>
          <ac:spMkLst>
            <pc:docMk/>
            <pc:sldMk cId="987921854" sldId="278"/>
            <ac:spMk id="55" creationId="{71AC4FCA-8713-7E2A-932E-216C78162196}"/>
          </ac:spMkLst>
        </pc:spChg>
        <pc:spChg chg="mod">
          <ac:chgData name="Unamuno, Guillermo" userId="528bcfc6-4dde-41c1-b60f-4bd860d3e77a" providerId="ADAL" clId="{F9F1DDD9-61FF-41AF-88B8-35DB4CF390C6}" dt="2024-02-13T14:29:56.070" v="265"/>
          <ac:spMkLst>
            <pc:docMk/>
            <pc:sldMk cId="987921854" sldId="278"/>
            <ac:spMk id="56" creationId="{CAE149B1-E8A3-F7B2-FAA1-28E323D864C5}"/>
          </ac:spMkLst>
        </pc:spChg>
        <pc:spChg chg="mod">
          <ac:chgData name="Unamuno, Guillermo" userId="528bcfc6-4dde-41c1-b60f-4bd860d3e77a" providerId="ADAL" clId="{F9F1DDD9-61FF-41AF-88B8-35DB4CF390C6}" dt="2024-02-13T14:29:56.070" v="265"/>
          <ac:spMkLst>
            <pc:docMk/>
            <pc:sldMk cId="987921854" sldId="278"/>
            <ac:spMk id="57" creationId="{2C8FF324-F31C-9E9C-E073-9A3BC0326281}"/>
          </ac:spMkLst>
        </pc:spChg>
        <pc:spChg chg="mod">
          <ac:chgData name="Unamuno, Guillermo" userId="528bcfc6-4dde-41c1-b60f-4bd860d3e77a" providerId="ADAL" clId="{F9F1DDD9-61FF-41AF-88B8-35DB4CF390C6}" dt="2024-02-13T14:29:56.070" v="265"/>
          <ac:spMkLst>
            <pc:docMk/>
            <pc:sldMk cId="987921854" sldId="278"/>
            <ac:spMk id="58" creationId="{EDA2784E-80D6-338A-2406-8B185EE38F74}"/>
          </ac:spMkLst>
        </pc:spChg>
        <pc:spChg chg="mod">
          <ac:chgData name="Unamuno, Guillermo" userId="528bcfc6-4dde-41c1-b60f-4bd860d3e77a" providerId="ADAL" clId="{F9F1DDD9-61FF-41AF-88B8-35DB4CF390C6}" dt="2024-02-13T14:29:56.070" v="265"/>
          <ac:spMkLst>
            <pc:docMk/>
            <pc:sldMk cId="987921854" sldId="278"/>
            <ac:spMk id="59" creationId="{F4827F64-7BF8-706B-29BC-F6A5769CD46E}"/>
          </ac:spMkLst>
        </pc:spChg>
        <pc:spChg chg="mod">
          <ac:chgData name="Unamuno, Guillermo" userId="528bcfc6-4dde-41c1-b60f-4bd860d3e77a" providerId="ADAL" clId="{F9F1DDD9-61FF-41AF-88B8-35DB4CF390C6}" dt="2024-02-13T14:29:56.070" v="265"/>
          <ac:spMkLst>
            <pc:docMk/>
            <pc:sldMk cId="987921854" sldId="278"/>
            <ac:spMk id="60" creationId="{3BE4416A-A949-797E-3E6D-EEB8307FD86B}"/>
          </ac:spMkLst>
        </pc:spChg>
        <pc:spChg chg="mod">
          <ac:chgData name="Unamuno, Guillermo" userId="528bcfc6-4dde-41c1-b60f-4bd860d3e77a" providerId="ADAL" clId="{F9F1DDD9-61FF-41AF-88B8-35DB4CF390C6}" dt="2024-02-13T14:29:56.070" v="265"/>
          <ac:spMkLst>
            <pc:docMk/>
            <pc:sldMk cId="987921854" sldId="278"/>
            <ac:spMk id="61" creationId="{ED877C4D-9EA6-77DC-DB4B-346F18A14988}"/>
          </ac:spMkLst>
        </pc:spChg>
        <pc:spChg chg="mod">
          <ac:chgData name="Unamuno, Guillermo" userId="528bcfc6-4dde-41c1-b60f-4bd860d3e77a" providerId="ADAL" clId="{F9F1DDD9-61FF-41AF-88B8-35DB4CF390C6}" dt="2024-02-13T14:29:56.070" v="265"/>
          <ac:spMkLst>
            <pc:docMk/>
            <pc:sldMk cId="987921854" sldId="278"/>
            <ac:spMk id="62" creationId="{4BD161E9-9571-A25A-82FA-E0C05312E7F2}"/>
          </ac:spMkLst>
        </pc:spChg>
        <pc:spChg chg="mod">
          <ac:chgData name="Unamuno, Guillermo" userId="528bcfc6-4dde-41c1-b60f-4bd860d3e77a" providerId="ADAL" clId="{F9F1DDD9-61FF-41AF-88B8-35DB4CF390C6}" dt="2024-02-13T14:29:56.070" v="265"/>
          <ac:spMkLst>
            <pc:docMk/>
            <pc:sldMk cId="987921854" sldId="278"/>
            <ac:spMk id="63" creationId="{AAC798A8-2C6D-EFD8-8298-85FC24E3412C}"/>
          </ac:spMkLst>
        </pc:spChg>
        <pc:spChg chg="mod">
          <ac:chgData name="Unamuno, Guillermo" userId="528bcfc6-4dde-41c1-b60f-4bd860d3e77a" providerId="ADAL" clId="{F9F1DDD9-61FF-41AF-88B8-35DB4CF390C6}" dt="2024-02-13T14:29:56.070" v="265"/>
          <ac:spMkLst>
            <pc:docMk/>
            <pc:sldMk cId="987921854" sldId="278"/>
            <ac:spMk id="64" creationId="{8FDFE383-5EAB-2122-8783-BC7DA03407EE}"/>
          </ac:spMkLst>
        </pc:spChg>
        <pc:spChg chg="mod">
          <ac:chgData name="Unamuno, Guillermo" userId="528bcfc6-4dde-41c1-b60f-4bd860d3e77a" providerId="ADAL" clId="{F9F1DDD9-61FF-41AF-88B8-35DB4CF390C6}" dt="2024-02-13T14:29:56.070" v="265"/>
          <ac:spMkLst>
            <pc:docMk/>
            <pc:sldMk cId="987921854" sldId="278"/>
            <ac:spMk id="65" creationId="{F86CAF19-23A8-88B2-6630-16CF0AC16EBE}"/>
          </ac:spMkLst>
        </pc:spChg>
        <pc:spChg chg="mod">
          <ac:chgData name="Unamuno, Guillermo" userId="528bcfc6-4dde-41c1-b60f-4bd860d3e77a" providerId="ADAL" clId="{F9F1DDD9-61FF-41AF-88B8-35DB4CF390C6}" dt="2024-02-13T14:29:56.070" v="265"/>
          <ac:spMkLst>
            <pc:docMk/>
            <pc:sldMk cId="987921854" sldId="278"/>
            <ac:spMk id="66" creationId="{2DF535EA-0B2C-C12A-DEFB-F705E2A4C641}"/>
          </ac:spMkLst>
        </pc:spChg>
        <pc:spChg chg="mod">
          <ac:chgData name="Unamuno, Guillermo" userId="528bcfc6-4dde-41c1-b60f-4bd860d3e77a" providerId="ADAL" clId="{F9F1DDD9-61FF-41AF-88B8-35DB4CF390C6}" dt="2024-02-13T14:29:56.070" v="265"/>
          <ac:spMkLst>
            <pc:docMk/>
            <pc:sldMk cId="987921854" sldId="278"/>
            <ac:spMk id="67" creationId="{37761DFD-FF00-DB9D-A745-592E42003CCB}"/>
          </ac:spMkLst>
        </pc:spChg>
        <pc:spChg chg="mod">
          <ac:chgData name="Unamuno, Guillermo" userId="528bcfc6-4dde-41c1-b60f-4bd860d3e77a" providerId="ADAL" clId="{F9F1DDD9-61FF-41AF-88B8-35DB4CF390C6}" dt="2024-02-13T14:29:56.070" v="265"/>
          <ac:spMkLst>
            <pc:docMk/>
            <pc:sldMk cId="987921854" sldId="278"/>
            <ac:spMk id="68" creationId="{113B13F3-EE6C-E8BA-B034-3C33F6A52540}"/>
          </ac:spMkLst>
        </pc:spChg>
        <pc:spChg chg="mod">
          <ac:chgData name="Unamuno, Guillermo" userId="528bcfc6-4dde-41c1-b60f-4bd860d3e77a" providerId="ADAL" clId="{F9F1DDD9-61FF-41AF-88B8-35DB4CF390C6}" dt="2024-02-13T14:29:56.070" v="265"/>
          <ac:spMkLst>
            <pc:docMk/>
            <pc:sldMk cId="987921854" sldId="278"/>
            <ac:spMk id="69" creationId="{ACD9EA06-E627-98D7-BF81-F8ED6E86A0E5}"/>
          </ac:spMkLst>
        </pc:spChg>
        <pc:spChg chg="mod">
          <ac:chgData name="Unamuno, Guillermo" userId="528bcfc6-4dde-41c1-b60f-4bd860d3e77a" providerId="ADAL" clId="{F9F1DDD9-61FF-41AF-88B8-35DB4CF390C6}" dt="2024-02-13T14:29:56.070" v="265"/>
          <ac:spMkLst>
            <pc:docMk/>
            <pc:sldMk cId="987921854" sldId="278"/>
            <ac:spMk id="70" creationId="{C946E35B-493C-0342-3535-B6D7215A6FC7}"/>
          </ac:spMkLst>
        </pc:spChg>
        <pc:spChg chg="mod">
          <ac:chgData name="Unamuno, Guillermo" userId="528bcfc6-4dde-41c1-b60f-4bd860d3e77a" providerId="ADAL" clId="{F9F1DDD9-61FF-41AF-88B8-35DB4CF390C6}" dt="2024-02-13T14:29:56.070" v="265"/>
          <ac:spMkLst>
            <pc:docMk/>
            <pc:sldMk cId="987921854" sldId="278"/>
            <ac:spMk id="71" creationId="{82B968E2-CCC0-E8A8-4361-B3C502DE9752}"/>
          </ac:spMkLst>
        </pc:spChg>
        <pc:spChg chg="mod">
          <ac:chgData name="Unamuno, Guillermo" userId="528bcfc6-4dde-41c1-b60f-4bd860d3e77a" providerId="ADAL" clId="{F9F1DDD9-61FF-41AF-88B8-35DB4CF390C6}" dt="2024-02-13T14:29:56.070" v="265"/>
          <ac:spMkLst>
            <pc:docMk/>
            <pc:sldMk cId="987921854" sldId="278"/>
            <ac:spMk id="72" creationId="{6C7A8EA1-5307-447A-2748-94A3302B9923}"/>
          </ac:spMkLst>
        </pc:spChg>
        <pc:spChg chg="mod">
          <ac:chgData name="Unamuno, Guillermo" userId="528bcfc6-4dde-41c1-b60f-4bd860d3e77a" providerId="ADAL" clId="{F9F1DDD9-61FF-41AF-88B8-35DB4CF390C6}" dt="2024-02-13T14:29:56.070" v="265"/>
          <ac:spMkLst>
            <pc:docMk/>
            <pc:sldMk cId="987921854" sldId="278"/>
            <ac:spMk id="73" creationId="{21A6E940-CE6C-BC6E-4847-D7371C763B8C}"/>
          </ac:spMkLst>
        </pc:spChg>
        <pc:spChg chg="mod">
          <ac:chgData name="Unamuno, Guillermo" userId="528bcfc6-4dde-41c1-b60f-4bd860d3e77a" providerId="ADAL" clId="{F9F1DDD9-61FF-41AF-88B8-35DB4CF390C6}" dt="2024-02-13T14:29:56.070" v="265"/>
          <ac:spMkLst>
            <pc:docMk/>
            <pc:sldMk cId="987921854" sldId="278"/>
            <ac:spMk id="74" creationId="{45C3B271-7D2F-3BDC-AB1C-1F5B7AD1B43E}"/>
          </ac:spMkLst>
        </pc:spChg>
        <pc:spChg chg="mod">
          <ac:chgData name="Unamuno, Guillermo" userId="528bcfc6-4dde-41c1-b60f-4bd860d3e77a" providerId="ADAL" clId="{F9F1DDD9-61FF-41AF-88B8-35DB4CF390C6}" dt="2024-02-13T14:29:56.070" v="265"/>
          <ac:spMkLst>
            <pc:docMk/>
            <pc:sldMk cId="987921854" sldId="278"/>
            <ac:spMk id="75" creationId="{631DAFB8-AD7F-0634-E441-CA8FA35B5C3E}"/>
          </ac:spMkLst>
        </pc:spChg>
        <pc:spChg chg="mod">
          <ac:chgData name="Unamuno, Guillermo" userId="528bcfc6-4dde-41c1-b60f-4bd860d3e77a" providerId="ADAL" clId="{F9F1DDD9-61FF-41AF-88B8-35DB4CF390C6}" dt="2024-02-13T14:29:56.070" v="265"/>
          <ac:spMkLst>
            <pc:docMk/>
            <pc:sldMk cId="987921854" sldId="278"/>
            <ac:spMk id="76" creationId="{9EA884C2-0F7E-D71E-1D65-6BDEFAC159DD}"/>
          </ac:spMkLst>
        </pc:spChg>
        <pc:spChg chg="mod">
          <ac:chgData name="Unamuno, Guillermo" userId="528bcfc6-4dde-41c1-b60f-4bd860d3e77a" providerId="ADAL" clId="{F9F1DDD9-61FF-41AF-88B8-35DB4CF390C6}" dt="2024-02-13T14:29:56.070" v="265"/>
          <ac:spMkLst>
            <pc:docMk/>
            <pc:sldMk cId="987921854" sldId="278"/>
            <ac:spMk id="77" creationId="{9218204D-8298-ABC4-2EE1-FE2B4CFBED8C}"/>
          </ac:spMkLst>
        </pc:spChg>
        <pc:spChg chg="mod">
          <ac:chgData name="Unamuno, Guillermo" userId="528bcfc6-4dde-41c1-b60f-4bd860d3e77a" providerId="ADAL" clId="{F9F1DDD9-61FF-41AF-88B8-35DB4CF390C6}" dt="2024-02-13T14:29:56.070" v="265"/>
          <ac:spMkLst>
            <pc:docMk/>
            <pc:sldMk cId="987921854" sldId="278"/>
            <ac:spMk id="78" creationId="{F6318FD9-095B-B2F8-B954-D287CE6ACE68}"/>
          </ac:spMkLst>
        </pc:spChg>
        <pc:spChg chg="mod">
          <ac:chgData name="Unamuno, Guillermo" userId="528bcfc6-4dde-41c1-b60f-4bd860d3e77a" providerId="ADAL" clId="{F9F1DDD9-61FF-41AF-88B8-35DB4CF390C6}" dt="2024-02-13T14:29:56.070" v="265"/>
          <ac:spMkLst>
            <pc:docMk/>
            <pc:sldMk cId="987921854" sldId="278"/>
            <ac:spMk id="79" creationId="{7007382B-5BE0-FCCF-5BA7-3E909E37FC67}"/>
          </ac:spMkLst>
        </pc:spChg>
        <pc:spChg chg="mod">
          <ac:chgData name="Unamuno, Guillermo" userId="528bcfc6-4dde-41c1-b60f-4bd860d3e77a" providerId="ADAL" clId="{F9F1DDD9-61FF-41AF-88B8-35DB4CF390C6}" dt="2024-02-13T14:29:56.070" v="265"/>
          <ac:spMkLst>
            <pc:docMk/>
            <pc:sldMk cId="987921854" sldId="278"/>
            <ac:spMk id="80" creationId="{4FA91058-EF00-3B39-9467-DA94364EF12F}"/>
          </ac:spMkLst>
        </pc:spChg>
        <pc:spChg chg="mod">
          <ac:chgData name="Unamuno, Guillermo" userId="528bcfc6-4dde-41c1-b60f-4bd860d3e77a" providerId="ADAL" clId="{F9F1DDD9-61FF-41AF-88B8-35DB4CF390C6}" dt="2024-02-13T14:29:56.070" v="265"/>
          <ac:spMkLst>
            <pc:docMk/>
            <pc:sldMk cId="987921854" sldId="278"/>
            <ac:spMk id="81" creationId="{0D033876-AE05-224A-9038-2CC472122AC1}"/>
          </ac:spMkLst>
        </pc:spChg>
        <pc:spChg chg="mod">
          <ac:chgData name="Unamuno, Guillermo" userId="528bcfc6-4dde-41c1-b60f-4bd860d3e77a" providerId="ADAL" clId="{F9F1DDD9-61FF-41AF-88B8-35DB4CF390C6}" dt="2024-02-13T14:29:56.070" v="265"/>
          <ac:spMkLst>
            <pc:docMk/>
            <pc:sldMk cId="987921854" sldId="278"/>
            <ac:spMk id="82" creationId="{7AD2455E-922C-E765-A5ED-F83A2EF34D08}"/>
          </ac:spMkLst>
        </pc:spChg>
        <pc:spChg chg="mod">
          <ac:chgData name="Unamuno, Guillermo" userId="528bcfc6-4dde-41c1-b60f-4bd860d3e77a" providerId="ADAL" clId="{F9F1DDD9-61FF-41AF-88B8-35DB4CF390C6}" dt="2024-02-13T14:29:56.070" v="265"/>
          <ac:spMkLst>
            <pc:docMk/>
            <pc:sldMk cId="987921854" sldId="278"/>
            <ac:spMk id="83" creationId="{071CCF5E-396C-5DBC-E706-572EAB24049F}"/>
          </ac:spMkLst>
        </pc:spChg>
        <pc:spChg chg="mod">
          <ac:chgData name="Unamuno, Guillermo" userId="528bcfc6-4dde-41c1-b60f-4bd860d3e77a" providerId="ADAL" clId="{F9F1DDD9-61FF-41AF-88B8-35DB4CF390C6}" dt="2024-02-13T14:29:56.070" v="265"/>
          <ac:spMkLst>
            <pc:docMk/>
            <pc:sldMk cId="987921854" sldId="278"/>
            <ac:spMk id="84" creationId="{A43725E1-FCE5-B87C-CF64-80743BF6E6A0}"/>
          </ac:spMkLst>
        </pc:spChg>
        <pc:spChg chg="mod">
          <ac:chgData name="Unamuno, Guillermo" userId="528bcfc6-4dde-41c1-b60f-4bd860d3e77a" providerId="ADAL" clId="{F9F1DDD9-61FF-41AF-88B8-35DB4CF390C6}" dt="2024-02-13T14:29:56.070" v="265"/>
          <ac:spMkLst>
            <pc:docMk/>
            <pc:sldMk cId="987921854" sldId="278"/>
            <ac:spMk id="85" creationId="{BD3AF6F2-A925-2771-76A6-0350D1CFF815}"/>
          </ac:spMkLst>
        </pc:spChg>
        <pc:spChg chg="mod">
          <ac:chgData name="Unamuno, Guillermo" userId="528bcfc6-4dde-41c1-b60f-4bd860d3e77a" providerId="ADAL" clId="{F9F1DDD9-61FF-41AF-88B8-35DB4CF390C6}" dt="2024-02-13T14:29:56.070" v="265"/>
          <ac:spMkLst>
            <pc:docMk/>
            <pc:sldMk cId="987921854" sldId="278"/>
            <ac:spMk id="86" creationId="{212C6A46-F566-2806-A695-FC2AF6BF1468}"/>
          </ac:spMkLst>
        </pc:spChg>
        <pc:spChg chg="mod">
          <ac:chgData name="Unamuno, Guillermo" userId="528bcfc6-4dde-41c1-b60f-4bd860d3e77a" providerId="ADAL" clId="{F9F1DDD9-61FF-41AF-88B8-35DB4CF390C6}" dt="2024-02-13T14:29:56.070" v="265"/>
          <ac:spMkLst>
            <pc:docMk/>
            <pc:sldMk cId="987921854" sldId="278"/>
            <ac:spMk id="87" creationId="{107FBB06-7808-CC38-501C-CAAA7A8D7636}"/>
          </ac:spMkLst>
        </pc:spChg>
        <pc:spChg chg="mod">
          <ac:chgData name="Unamuno, Guillermo" userId="528bcfc6-4dde-41c1-b60f-4bd860d3e77a" providerId="ADAL" clId="{F9F1DDD9-61FF-41AF-88B8-35DB4CF390C6}" dt="2024-02-13T14:29:56.070" v="265"/>
          <ac:spMkLst>
            <pc:docMk/>
            <pc:sldMk cId="987921854" sldId="278"/>
            <ac:spMk id="88" creationId="{0BCF4F32-1FF6-1A55-97F4-5093FCCF3A4F}"/>
          </ac:spMkLst>
        </pc:spChg>
        <pc:spChg chg="mod">
          <ac:chgData name="Unamuno, Guillermo" userId="528bcfc6-4dde-41c1-b60f-4bd860d3e77a" providerId="ADAL" clId="{F9F1DDD9-61FF-41AF-88B8-35DB4CF390C6}" dt="2024-02-13T14:29:56.070" v="265"/>
          <ac:spMkLst>
            <pc:docMk/>
            <pc:sldMk cId="987921854" sldId="278"/>
            <ac:spMk id="89" creationId="{FC9BDC37-6439-F6FF-3A12-C844C27034F1}"/>
          </ac:spMkLst>
        </pc:spChg>
        <pc:spChg chg="mod">
          <ac:chgData name="Unamuno, Guillermo" userId="528bcfc6-4dde-41c1-b60f-4bd860d3e77a" providerId="ADAL" clId="{F9F1DDD9-61FF-41AF-88B8-35DB4CF390C6}" dt="2024-02-13T14:29:56.070" v="265"/>
          <ac:spMkLst>
            <pc:docMk/>
            <pc:sldMk cId="987921854" sldId="278"/>
            <ac:spMk id="90" creationId="{1A0FB37B-136E-4F43-24C9-6DE02D4D2236}"/>
          </ac:spMkLst>
        </pc:spChg>
        <pc:spChg chg="mod">
          <ac:chgData name="Unamuno, Guillermo" userId="528bcfc6-4dde-41c1-b60f-4bd860d3e77a" providerId="ADAL" clId="{F9F1DDD9-61FF-41AF-88B8-35DB4CF390C6}" dt="2024-02-13T14:29:56.070" v="265"/>
          <ac:spMkLst>
            <pc:docMk/>
            <pc:sldMk cId="987921854" sldId="278"/>
            <ac:spMk id="91" creationId="{CAA3D760-A09E-E2AB-102A-91304A2204E6}"/>
          </ac:spMkLst>
        </pc:spChg>
        <pc:spChg chg="mod">
          <ac:chgData name="Unamuno, Guillermo" userId="528bcfc6-4dde-41c1-b60f-4bd860d3e77a" providerId="ADAL" clId="{F9F1DDD9-61FF-41AF-88B8-35DB4CF390C6}" dt="2024-02-13T14:29:56.070" v="265"/>
          <ac:spMkLst>
            <pc:docMk/>
            <pc:sldMk cId="987921854" sldId="278"/>
            <ac:spMk id="92" creationId="{19FAB66A-77A5-D8B4-74E6-385B4105CD14}"/>
          </ac:spMkLst>
        </pc:spChg>
        <pc:spChg chg="mod">
          <ac:chgData name="Unamuno, Guillermo" userId="528bcfc6-4dde-41c1-b60f-4bd860d3e77a" providerId="ADAL" clId="{F9F1DDD9-61FF-41AF-88B8-35DB4CF390C6}" dt="2024-02-13T14:29:56.070" v="265"/>
          <ac:spMkLst>
            <pc:docMk/>
            <pc:sldMk cId="987921854" sldId="278"/>
            <ac:spMk id="93" creationId="{A0F4DDA1-D1B7-32F9-6383-CA7BC2DA0496}"/>
          </ac:spMkLst>
        </pc:spChg>
        <pc:spChg chg="mod">
          <ac:chgData name="Unamuno, Guillermo" userId="528bcfc6-4dde-41c1-b60f-4bd860d3e77a" providerId="ADAL" clId="{F9F1DDD9-61FF-41AF-88B8-35DB4CF390C6}" dt="2024-02-13T14:29:56.070" v="265"/>
          <ac:spMkLst>
            <pc:docMk/>
            <pc:sldMk cId="987921854" sldId="278"/>
            <ac:spMk id="94" creationId="{C313B0D6-04C3-F26F-7F2D-0063DC7DFF27}"/>
          </ac:spMkLst>
        </pc:spChg>
        <pc:spChg chg="mod">
          <ac:chgData name="Unamuno, Guillermo" userId="528bcfc6-4dde-41c1-b60f-4bd860d3e77a" providerId="ADAL" clId="{F9F1DDD9-61FF-41AF-88B8-35DB4CF390C6}" dt="2024-02-13T14:29:56.070" v="265"/>
          <ac:spMkLst>
            <pc:docMk/>
            <pc:sldMk cId="987921854" sldId="278"/>
            <ac:spMk id="95" creationId="{E22E13F9-C1C0-29E1-598D-31A8CF5C178D}"/>
          </ac:spMkLst>
        </pc:spChg>
        <pc:spChg chg="mod">
          <ac:chgData name="Unamuno, Guillermo" userId="528bcfc6-4dde-41c1-b60f-4bd860d3e77a" providerId="ADAL" clId="{F9F1DDD9-61FF-41AF-88B8-35DB4CF390C6}" dt="2024-02-13T14:29:56.070" v="265"/>
          <ac:spMkLst>
            <pc:docMk/>
            <pc:sldMk cId="987921854" sldId="278"/>
            <ac:spMk id="96" creationId="{3E57F697-DA1B-F2DC-00C6-9B2BCF9A8EF3}"/>
          </ac:spMkLst>
        </pc:spChg>
        <pc:spChg chg="mod">
          <ac:chgData name="Unamuno, Guillermo" userId="528bcfc6-4dde-41c1-b60f-4bd860d3e77a" providerId="ADAL" clId="{F9F1DDD9-61FF-41AF-88B8-35DB4CF390C6}" dt="2024-02-13T14:29:56.070" v="265"/>
          <ac:spMkLst>
            <pc:docMk/>
            <pc:sldMk cId="987921854" sldId="278"/>
            <ac:spMk id="97" creationId="{76907BCC-7132-6F7A-9FFC-105F3E8D0877}"/>
          </ac:spMkLst>
        </pc:spChg>
        <pc:spChg chg="mod">
          <ac:chgData name="Unamuno, Guillermo" userId="528bcfc6-4dde-41c1-b60f-4bd860d3e77a" providerId="ADAL" clId="{F9F1DDD9-61FF-41AF-88B8-35DB4CF390C6}" dt="2024-02-13T14:29:56.070" v="265"/>
          <ac:spMkLst>
            <pc:docMk/>
            <pc:sldMk cId="987921854" sldId="278"/>
            <ac:spMk id="98" creationId="{88B0098A-D299-6EFF-8ACB-681CD7BDCA3A}"/>
          </ac:spMkLst>
        </pc:spChg>
        <pc:spChg chg="mod">
          <ac:chgData name="Unamuno, Guillermo" userId="528bcfc6-4dde-41c1-b60f-4bd860d3e77a" providerId="ADAL" clId="{F9F1DDD9-61FF-41AF-88B8-35DB4CF390C6}" dt="2024-02-13T14:29:56.070" v="265"/>
          <ac:spMkLst>
            <pc:docMk/>
            <pc:sldMk cId="987921854" sldId="278"/>
            <ac:spMk id="99" creationId="{83A9D3E1-165F-BF88-9AF4-9C2ECCAA79C1}"/>
          </ac:spMkLst>
        </pc:spChg>
        <pc:spChg chg="mod">
          <ac:chgData name="Unamuno, Guillermo" userId="528bcfc6-4dde-41c1-b60f-4bd860d3e77a" providerId="ADAL" clId="{F9F1DDD9-61FF-41AF-88B8-35DB4CF390C6}" dt="2024-02-13T14:29:56.070" v="265"/>
          <ac:spMkLst>
            <pc:docMk/>
            <pc:sldMk cId="987921854" sldId="278"/>
            <ac:spMk id="100" creationId="{CE27541A-80C3-7383-EE65-49765F3779FC}"/>
          </ac:spMkLst>
        </pc:spChg>
        <pc:spChg chg="mod">
          <ac:chgData name="Unamuno, Guillermo" userId="528bcfc6-4dde-41c1-b60f-4bd860d3e77a" providerId="ADAL" clId="{F9F1DDD9-61FF-41AF-88B8-35DB4CF390C6}" dt="2024-02-13T14:29:56.070" v="265"/>
          <ac:spMkLst>
            <pc:docMk/>
            <pc:sldMk cId="987921854" sldId="278"/>
            <ac:spMk id="101" creationId="{544825DC-3749-082A-E01D-022470A7AAC2}"/>
          </ac:spMkLst>
        </pc:spChg>
        <pc:spChg chg="mod">
          <ac:chgData name="Unamuno, Guillermo" userId="528bcfc6-4dde-41c1-b60f-4bd860d3e77a" providerId="ADAL" clId="{F9F1DDD9-61FF-41AF-88B8-35DB4CF390C6}" dt="2024-02-13T14:29:56.070" v="265"/>
          <ac:spMkLst>
            <pc:docMk/>
            <pc:sldMk cId="987921854" sldId="278"/>
            <ac:spMk id="102" creationId="{30E3FACE-CA1B-916C-3A06-E00872DCDE7E}"/>
          </ac:spMkLst>
        </pc:spChg>
        <pc:spChg chg="mod">
          <ac:chgData name="Unamuno, Guillermo" userId="528bcfc6-4dde-41c1-b60f-4bd860d3e77a" providerId="ADAL" clId="{F9F1DDD9-61FF-41AF-88B8-35DB4CF390C6}" dt="2024-02-13T14:29:56.070" v="265"/>
          <ac:spMkLst>
            <pc:docMk/>
            <pc:sldMk cId="987921854" sldId="278"/>
            <ac:spMk id="103" creationId="{C4884333-E1F8-33F1-CF56-C982A057714A}"/>
          </ac:spMkLst>
        </pc:spChg>
        <pc:spChg chg="mod">
          <ac:chgData name="Unamuno, Guillermo" userId="528bcfc6-4dde-41c1-b60f-4bd860d3e77a" providerId="ADAL" clId="{F9F1DDD9-61FF-41AF-88B8-35DB4CF390C6}" dt="2024-02-13T14:29:56.070" v="265"/>
          <ac:spMkLst>
            <pc:docMk/>
            <pc:sldMk cId="987921854" sldId="278"/>
            <ac:spMk id="104" creationId="{0143CF4C-BFD9-3D70-5E65-E5792499E73D}"/>
          </ac:spMkLst>
        </pc:spChg>
        <pc:spChg chg="mod">
          <ac:chgData name="Unamuno, Guillermo" userId="528bcfc6-4dde-41c1-b60f-4bd860d3e77a" providerId="ADAL" clId="{F9F1DDD9-61FF-41AF-88B8-35DB4CF390C6}" dt="2024-02-13T14:29:56.070" v="265"/>
          <ac:spMkLst>
            <pc:docMk/>
            <pc:sldMk cId="987921854" sldId="278"/>
            <ac:spMk id="105" creationId="{E66E2F35-13D6-D55D-2EFF-AD0B60E888BC}"/>
          </ac:spMkLst>
        </pc:spChg>
        <pc:spChg chg="mod">
          <ac:chgData name="Unamuno, Guillermo" userId="528bcfc6-4dde-41c1-b60f-4bd860d3e77a" providerId="ADAL" clId="{F9F1DDD9-61FF-41AF-88B8-35DB4CF390C6}" dt="2024-02-13T14:29:56.070" v="265"/>
          <ac:spMkLst>
            <pc:docMk/>
            <pc:sldMk cId="987921854" sldId="278"/>
            <ac:spMk id="106" creationId="{032ECDAD-AED3-F626-DA9A-905BF8DE384D}"/>
          </ac:spMkLst>
        </pc:spChg>
        <pc:spChg chg="mod">
          <ac:chgData name="Unamuno, Guillermo" userId="528bcfc6-4dde-41c1-b60f-4bd860d3e77a" providerId="ADAL" clId="{F9F1DDD9-61FF-41AF-88B8-35DB4CF390C6}" dt="2024-02-13T14:29:56.070" v="265"/>
          <ac:spMkLst>
            <pc:docMk/>
            <pc:sldMk cId="987921854" sldId="278"/>
            <ac:spMk id="107" creationId="{28D13E3E-500E-126A-8D93-2DFD5B5A14A0}"/>
          </ac:spMkLst>
        </pc:spChg>
        <pc:spChg chg="mod">
          <ac:chgData name="Unamuno, Guillermo" userId="528bcfc6-4dde-41c1-b60f-4bd860d3e77a" providerId="ADAL" clId="{F9F1DDD9-61FF-41AF-88B8-35DB4CF390C6}" dt="2024-02-13T14:29:56.070" v="265"/>
          <ac:spMkLst>
            <pc:docMk/>
            <pc:sldMk cId="987921854" sldId="278"/>
            <ac:spMk id="108" creationId="{CA8C0227-706B-733F-3205-C631E6A9E0BA}"/>
          </ac:spMkLst>
        </pc:spChg>
        <pc:spChg chg="mod">
          <ac:chgData name="Unamuno, Guillermo" userId="528bcfc6-4dde-41c1-b60f-4bd860d3e77a" providerId="ADAL" clId="{F9F1DDD9-61FF-41AF-88B8-35DB4CF390C6}" dt="2024-02-13T14:29:56.070" v="265"/>
          <ac:spMkLst>
            <pc:docMk/>
            <pc:sldMk cId="987921854" sldId="278"/>
            <ac:spMk id="109" creationId="{29B03F46-4C88-33E9-029D-423A9BF02999}"/>
          </ac:spMkLst>
        </pc:spChg>
        <pc:spChg chg="mod">
          <ac:chgData name="Unamuno, Guillermo" userId="528bcfc6-4dde-41c1-b60f-4bd860d3e77a" providerId="ADAL" clId="{F9F1DDD9-61FF-41AF-88B8-35DB4CF390C6}" dt="2024-02-13T14:29:56.070" v="265"/>
          <ac:spMkLst>
            <pc:docMk/>
            <pc:sldMk cId="987921854" sldId="278"/>
            <ac:spMk id="110" creationId="{F6E1D895-79A8-2925-7DF7-CF4AF92E55CD}"/>
          </ac:spMkLst>
        </pc:spChg>
        <pc:spChg chg="mod">
          <ac:chgData name="Unamuno, Guillermo" userId="528bcfc6-4dde-41c1-b60f-4bd860d3e77a" providerId="ADAL" clId="{F9F1DDD9-61FF-41AF-88B8-35DB4CF390C6}" dt="2024-02-13T14:29:56.070" v="265"/>
          <ac:spMkLst>
            <pc:docMk/>
            <pc:sldMk cId="987921854" sldId="278"/>
            <ac:spMk id="111" creationId="{2B9E3A55-4DBC-26EB-8844-30455199A0C9}"/>
          </ac:spMkLst>
        </pc:spChg>
        <pc:spChg chg="mod">
          <ac:chgData name="Unamuno, Guillermo" userId="528bcfc6-4dde-41c1-b60f-4bd860d3e77a" providerId="ADAL" clId="{F9F1DDD9-61FF-41AF-88B8-35DB4CF390C6}" dt="2024-02-13T14:29:56.070" v="265"/>
          <ac:spMkLst>
            <pc:docMk/>
            <pc:sldMk cId="987921854" sldId="278"/>
            <ac:spMk id="112" creationId="{B8C85EB9-F75F-2FAE-0E73-87B45E585BA6}"/>
          </ac:spMkLst>
        </pc:spChg>
        <pc:spChg chg="mod">
          <ac:chgData name="Unamuno, Guillermo" userId="528bcfc6-4dde-41c1-b60f-4bd860d3e77a" providerId="ADAL" clId="{F9F1DDD9-61FF-41AF-88B8-35DB4CF390C6}" dt="2024-02-13T14:29:56.070" v="265"/>
          <ac:spMkLst>
            <pc:docMk/>
            <pc:sldMk cId="987921854" sldId="278"/>
            <ac:spMk id="113" creationId="{4D19C820-767B-50CA-AE83-FF03A1F484B8}"/>
          </ac:spMkLst>
        </pc:spChg>
        <pc:spChg chg="mod">
          <ac:chgData name="Unamuno, Guillermo" userId="528bcfc6-4dde-41c1-b60f-4bd860d3e77a" providerId="ADAL" clId="{F9F1DDD9-61FF-41AF-88B8-35DB4CF390C6}" dt="2024-02-13T14:29:56.070" v="265"/>
          <ac:spMkLst>
            <pc:docMk/>
            <pc:sldMk cId="987921854" sldId="278"/>
            <ac:spMk id="114" creationId="{F5B28962-41BB-B420-EEFE-23EBC15FCF49}"/>
          </ac:spMkLst>
        </pc:spChg>
        <pc:spChg chg="mod">
          <ac:chgData name="Unamuno, Guillermo" userId="528bcfc6-4dde-41c1-b60f-4bd860d3e77a" providerId="ADAL" clId="{F9F1DDD9-61FF-41AF-88B8-35DB4CF390C6}" dt="2024-02-13T14:29:56.070" v="265"/>
          <ac:spMkLst>
            <pc:docMk/>
            <pc:sldMk cId="987921854" sldId="278"/>
            <ac:spMk id="115" creationId="{470F1E28-CAA8-59CB-6DE3-9793B7808C8A}"/>
          </ac:spMkLst>
        </pc:spChg>
        <pc:spChg chg="mod">
          <ac:chgData name="Unamuno, Guillermo" userId="528bcfc6-4dde-41c1-b60f-4bd860d3e77a" providerId="ADAL" clId="{F9F1DDD9-61FF-41AF-88B8-35DB4CF390C6}" dt="2024-02-13T14:29:56.070" v="265"/>
          <ac:spMkLst>
            <pc:docMk/>
            <pc:sldMk cId="987921854" sldId="278"/>
            <ac:spMk id="116" creationId="{0CB87917-D60A-D21E-9B29-4290872F3158}"/>
          </ac:spMkLst>
        </pc:spChg>
        <pc:spChg chg="mod">
          <ac:chgData name="Unamuno, Guillermo" userId="528bcfc6-4dde-41c1-b60f-4bd860d3e77a" providerId="ADAL" clId="{F9F1DDD9-61FF-41AF-88B8-35DB4CF390C6}" dt="2024-02-13T14:29:56.070" v="265"/>
          <ac:spMkLst>
            <pc:docMk/>
            <pc:sldMk cId="987921854" sldId="278"/>
            <ac:spMk id="117" creationId="{FBA93322-197F-B1C9-B936-47EB3A86A004}"/>
          </ac:spMkLst>
        </pc:spChg>
        <pc:spChg chg="mod">
          <ac:chgData name="Unamuno, Guillermo" userId="528bcfc6-4dde-41c1-b60f-4bd860d3e77a" providerId="ADAL" clId="{F9F1DDD9-61FF-41AF-88B8-35DB4CF390C6}" dt="2024-02-13T14:29:56.070" v="265"/>
          <ac:spMkLst>
            <pc:docMk/>
            <pc:sldMk cId="987921854" sldId="278"/>
            <ac:spMk id="118" creationId="{CD3D78A1-C72F-4649-34A4-E1DCFD19310C}"/>
          </ac:spMkLst>
        </pc:spChg>
        <pc:spChg chg="mod">
          <ac:chgData name="Unamuno, Guillermo" userId="528bcfc6-4dde-41c1-b60f-4bd860d3e77a" providerId="ADAL" clId="{F9F1DDD9-61FF-41AF-88B8-35DB4CF390C6}" dt="2024-02-13T14:29:56.070" v="265"/>
          <ac:spMkLst>
            <pc:docMk/>
            <pc:sldMk cId="987921854" sldId="278"/>
            <ac:spMk id="119" creationId="{013FAD6D-030B-2C39-1196-FC610D0D630A}"/>
          </ac:spMkLst>
        </pc:spChg>
        <pc:spChg chg="mod">
          <ac:chgData name="Unamuno, Guillermo" userId="528bcfc6-4dde-41c1-b60f-4bd860d3e77a" providerId="ADAL" clId="{F9F1DDD9-61FF-41AF-88B8-35DB4CF390C6}" dt="2024-02-13T14:29:56.070" v="265"/>
          <ac:spMkLst>
            <pc:docMk/>
            <pc:sldMk cId="987921854" sldId="278"/>
            <ac:spMk id="120" creationId="{C9ACD2E1-8C01-9EB8-E39E-D45CCAF20358}"/>
          </ac:spMkLst>
        </pc:spChg>
        <pc:spChg chg="mod">
          <ac:chgData name="Unamuno, Guillermo" userId="528bcfc6-4dde-41c1-b60f-4bd860d3e77a" providerId="ADAL" clId="{F9F1DDD9-61FF-41AF-88B8-35DB4CF390C6}" dt="2024-02-13T14:29:56.070" v="265"/>
          <ac:spMkLst>
            <pc:docMk/>
            <pc:sldMk cId="987921854" sldId="278"/>
            <ac:spMk id="121" creationId="{4D5A509E-6F53-7E69-221B-94CC7D222446}"/>
          </ac:spMkLst>
        </pc:spChg>
        <pc:spChg chg="mod">
          <ac:chgData name="Unamuno, Guillermo" userId="528bcfc6-4dde-41c1-b60f-4bd860d3e77a" providerId="ADAL" clId="{F9F1DDD9-61FF-41AF-88B8-35DB4CF390C6}" dt="2024-02-13T14:29:56.070" v="265"/>
          <ac:spMkLst>
            <pc:docMk/>
            <pc:sldMk cId="987921854" sldId="278"/>
            <ac:spMk id="122" creationId="{6611DF83-20B3-3BD0-8DF7-8D2F70935C66}"/>
          </ac:spMkLst>
        </pc:spChg>
        <pc:spChg chg="mod">
          <ac:chgData name="Unamuno, Guillermo" userId="528bcfc6-4dde-41c1-b60f-4bd860d3e77a" providerId="ADAL" clId="{F9F1DDD9-61FF-41AF-88B8-35DB4CF390C6}" dt="2024-02-13T14:29:56.070" v="265"/>
          <ac:spMkLst>
            <pc:docMk/>
            <pc:sldMk cId="987921854" sldId="278"/>
            <ac:spMk id="123" creationId="{F70554BC-1800-BD87-1D92-EBE9462A3AD7}"/>
          </ac:spMkLst>
        </pc:spChg>
        <pc:spChg chg="mod">
          <ac:chgData name="Unamuno, Guillermo" userId="528bcfc6-4dde-41c1-b60f-4bd860d3e77a" providerId="ADAL" clId="{F9F1DDD9-61FF-41AF-88B8-35DB4CF390C6}" dt="2024-02-13T14:29:56.070" v="265"/>
          <ac:spMkLst>
            <pc:docMk/>
            <pc:sldMk cId="987921854" sldId="278"/>
            <ac:spMk id="124" creationId="{4A4D6E31-CB93-564E-DF52-1CB8C8BF44CB}"/>
          </ac:spMkLst>
        </pc:spChg>
        <pc:spChg chg="mod">
          <ac:chgData name="Unamuno, Guillermo" userId="528bcfc6-4dde-41c1-b60f-4bd860d3e77a" providerId="ADAL" clId="{F9F1DDD9-61FF-41AF-88B8-35DB4CF390C6}" dt="2024-02-13T14:29:56.070" v="265"/>
          <ac:spMkLst>
            <pc:docMk/>
            <pc:sldMk cId="987921854" sldId="278"/>
            <ac:spMk id="125" creationId="{927477EE-9446-A4E3-6C61-0ADCE62C7666}"/>
          </ac:spMkLst>
        </pc:spChg>
        <pc:spChg chg="mod">
          <ac:chgData name="Unamuno, Guillermo" userId="528bcfc6-4dde-41c1-b60f-4bd860d3e77a" providerId="ADAL" clId="{F9F1DDD9-61FF-41AF-88B8-35DB4CF390C6}" dt="2024-02-13T14:29:56.070" v="265"/>
          <ac:spMkLst>
            <pc:docMk/>
            <pc:sldMk cId="987921854" sldId="278"/>
            <ac:spMk id="126" creationId="{E2765854-5BAF-192F-05D0-5AB6A90A0859}"/>
          </ac:spMkLst>
        </pc:spChg>
        <pc:spChg chg="mod">
          <ac:chgData name="Unamuno, Guillermo" userId="528bcfc6-4dde-41c1-b60f-4bd860d3e77a" providerId="ADAL" clId="{F9F1DDD9-61FF-41AF-88B8-35DB4CF390C6}" dt="2024-02-13T14:29:56.070" v="265"/>
          <ac:spMkLst>
            <pc:docMk/>
            <pc:sldMk cId="987921854" sldId="278"/>
            <ac:spMk id="127" creationId="{865DDED3-209A-5D9A-9DAB-8F3A9FFD910D}"/>
          </ac:spMkLst>
        </pc:spChg>
        <pc:spChg chg="mod">
          <ac:chgData name="Unamuno, Guillermo" userId="528bcfc6-4dde-41c1-b60f-4bd860d3e77a" providerId="ADAL" clId="{F9F1DDD9-61FF-41AF-88B8-35DB4CF390C6}" dt="2024-02-13T14:29:56.070" v="265"/>
          <ac:spMkLst>
            <pc:docMk/>
            <pc:sldMk cId="987921854" sldId="278"/>
            <ac:spMk id="128" creationId="{6B207D9A-874D-41F4-144F-55D2DB1C948B}"/>
          </ac:spMkLst>
        </pc:spChg>
        <pc:spChg chg="mod">
          <ac:chgData name="Unamuno, Guillermo" userId="528bcfc6-4dde-41c1-b60f-4bd860d3e77a" providerId="ADAL" clId="{F9F1DDD9-61FF-41AF-88B8-35DB4CF390C6}" dt="2024-02-13T14:29:56.070" v="265"/>
          <ac:spMkLst>
            <pc:docMk/>
            <pc:sldMk cId="987921854" sldId="278"/>
            <ac:spMk id="129" creationId="{542366B7-0BDA-83A6-34BD-326ACABEA212}"/>
          </ac:spMkLst>
        </pc:spChg>
        <pc:spChg chg="mod">
          <ac:chgData name="Unamuno, Guillermo" userId="528bcfc6-4dde-41c1-b60f-4bd860d3e77a" providerId="ADAL" clId="{F9F1DDD9-61FF-41AF-88B8-35DB4CF390C6}" dt="2024-02-13T14:29:56.070" v="265"/>
          <ac:spMkLst>
            <pc:docMk/>
            <pc:sldMk cId="987921854" sldId="278"/>
            <ac:spMk id="130" creationId="{FED81511-F0C3-F24A-3DBC-B0A78950DFF4}"/>
          </ac:spMkLst>
        </pc:spChg>
        <pc:spChg chg="mod">
          <ac:chgData name="Unamuno, Guillermo" userId="528bcfc6-4dde-41c1-b60f-4bd860d3e77a" providerId="ADAL" clId="{F9F1DDD9-61FF-41AF-88B8-35DB4CF390C6}" dt="2024-02-13T14:29:56.070" v="265"/>
          <ac:spMkLst>
            <pc:docMk/>
            <pc:sldMk cId="987921854" sldId="278"/>
            <ac:spMk id="131" creationId="{3F367DA6-29D2-F480-6FBA-B636D1239291}"/>
          </ac:spMkLst>
        </pc:spChg>
        <pc:spChg chg="mod">
          <ac:chgData name="Unamuno, Guillermo" userId="528bcfc6-4dde-41c1-b60f-4bd860d3e77a" providerId="ADAL" clId="{F9F1DDD9-61FF-41AF-88B8-35DB4CF390C6}" dt="2024-02-13T14:29:56.070" v="265"/>
          <ac:spMkLst>
            <pc:docMk/>
            <pc:sldMk cId="987921854" sldId="278"/>
            <ac:spMk id="132" creationId="{B66852F4-1C98-C49D-0B1F-68EB146C48B1}"/>
          </ac:spMkLst>
        </pc:spChg>
        <pc:spChg chg="mod">
          <ac:chgData name="Unamuno, Guillermo" userId="528bcfc6-4dde-41c1-b60f-4bd860d3e77a" providerId="ADAL" clId="{F9F1DDD9-61FF-41AF-88B8-35DB4CF390C6}" dt="2024-02-13T14:29:56.070" v="265"/>
          <ac:spMkLst>
            <pc:docMk/>
            <pc:sldMk cId="987921854" sldId="278"/>
            <ac:spMk id="133" creationId="{301C2A4E-9859-E352-31E2-80EC4F1D54F8}"/>
          </ac:spMkLst>
        </pc:spChg>
        <pc:spChg chg="mod">
          <ac:chgData name="Unamuno, Guillermo" userId="528bcfc6-4dde-41c1-b60f-4bd860d3e77a" providerId="ADAL" clId="{F9F1DDD9-61FF-41AF-88B8-35DB4CF390C6}" dt="2024-02-13T14:29:56.070" v="265"/>
          <ac:spMkLst>
            <pc:docMk/>
            <pc:sldMk cId="987921854" sldId="278"/>
            <ac:spMk id="134" creationId="{AE91D81D-E046-E089-B272-24A5FB34C6C8}"/>
          </ac:spMkLst>
        </pc:spChg>
        <pc:spChg chg="mod">
          <ac:chgData name="Unamuno, Guillermo" userId="528bcfc6-4dde-41c1-b60f-4bd860d3e77a" providerId="ADAL" clId="{F9F1DDD9-61FF-41AF-88B8-35DB4CF390C6}" dt="2024-02-13T14:29:56.070" v="265"/>
          <ac:spMkLst>
            <pc:docMk/>
            <pc:sldMk cId="987921854" sldId="278"/>
            <ac:spMk id="135" creationId="{4B4E5369-E2D9-4DD4-A5F1-ABDC585B099D}"/>
          </ac:spMkLst>
        </pc:spChg>
        <pc:spChg chg="mod">
          <ac:chgData name="Unamuno, Guillermo" userId="528bcfc6-4dde-41c1-b60f-4bd860d3e77a" providerId="ADAL" clId="{F9F1DDD9-61FF-41AF-88B8-35DB4CF390C6}" dt="2024-02-13T14:29:56.070" v="265"/>
          <ac:spMkLst>
            <pc:docMk/>
            <pc:sldMk cId="987921854" sldId="278"/>
            <ac:spMk id="136" creationId="{037D2CAA-76CF-49C3-C341-5099DC6329F2}"/>
          </ac:spMkLst>
        </pc:spChg>
        <pc:spChg chg="mod">
          <ac:chgData name="Unamuno, Guillermo" userId="528bcfc6-4dde-41c1-b60f-4bd860d3e77a" providerId="ADAL" clId="{F9F1DDD9-61FF-41AF-88B8-35DB4CF390C6}" dt="2024-02-13T14:29:56.070" v="265"/>
          <ac:spMkLst>
            <pc:docMk/>
            <pc:sldMk cId="987921854" sldId="278"/>
            <ac:spMk id="137" creationId="{6148FABB-9D36-545E-E0CD-339474C4882E}"/>
          </ac:spMkLst>
        </pc:spChg>
        <pc:spChg chg="mod">
          <ac:chgData name="Unamuno, Guillermo" userId="528bcfc6-4dde-41c1-b60f-4bd860d3e77a" providerId="ADAL" clId="{F9F1DDD9-61FF-41AF-88B8-35DB4CF390C6}" dt="2024-02-13T14:29:56.070" v="265"/>
          <ac:spMkLst>
            <pc:docMk/>
            <pc:sldMk cId="987921854" sldId="278"/>
            <ac:spMk id="138" creationId="{00F7B795-D581-98DB-8CE9-779E23A31B22}"/>
          </ac:spMkLst>
        </pc:spChg>
        <pc:spChg chg="mod">
          <ac:chgData name="Unamuno, Guillermo" userId="528bcfc6-4dde-41c1-b60f-4bd860d3e77a" providerId="ADAL" clId="{F9F1DDD9-61FF-41AF-88B8-35DB4CF390C6}" dt="2024-02-13T14:29:56.070" v="265"/>
          <ac:spMkLst>
            <pc:docMk/>
            <pc:sldMk cId="987921854" sldId="278"/>
            <ac:spMk id="139" creationId="{03544E41-EA25-328C-62F9-32E0B0060B01}"/>
          </ac:spMkLst>
        </pc:spChg>
        <pc:spChg chg="mod">
          <ac:chgData name="Unamuno, Guillermo" userId="528bcfc6-4dde-41c1-b60f-4bd860d3e77a" providerId="ADAL" clId="{F9F1DDD9-61FF-41AF-88B8-35DB4CF390C6}" dt="2024-02-13T14:29:56.070" v="265"/>
          <ac:spMkLst>
            <pc:docMk/>
            <pc:sldMk cId="987921854" sldId="278"/>
            <ac:spMk id="140" creationId="{8DF43580-D7D9-93CA-5C54-933AAA6EFEFB}"/>
          </ac:spMkLst>
        </pc:spChg>
        <pc:spChg chg="mod">
          <ac:chgData name="Unamuno, Guillermo" userId="528bcfc6-4dde-41c1-b60f-4bd860d3e77a" providerId="ADAL" clId="{F9F1DDD9-61FF-41AF-88B8-35DB4CF390C6}" dt="2024-02-13T14:29:56.070" v="265"/>
          <ac:spMkLst>
            <pc:docMk/>
            <pc:sldMk cId="987921854" sldId="278"/>
            <ac:spMk id="141" creationId="{A4DBB839-EEC1-F81B-D73C-B2E89E5AE1E4}"/>
          </ac:spMkLst>
        </pc:spChg>
        <pc:spChg chg="mod">
          <ac:chgData name="Unamuno, Guillermo" userId="528bcfc6-4dde-41c1-b60f-4bd860d3e77a" providerId="ADAL" clId="{F9F1DDD9-61FF-41AF-88B8-35DB4CF390C6}" dt="2024-02-13T14:29:56.070" v="265"/>
          <ac:spMkLst>
            <pc:docMk/>
            <pc:sldMk cId="987921854" sldId="278"/>
            <ac:spMk id="142" creationId="{64DDB7AD-427E-71C3-105B-249EFE1D6C09}"/>
          </ac:spMkLst>
        </pc:spChg>
        <pc:spChg chg="mod">
          <ac:chgData name="Unamuno, Guillermo" userId="528bcfc6-4dde-41c1-b60f-4bd860d3e77a" providerId="ADAL" clId="{F9F1DDD9-61FF-41AF-88B8-35DB4CF390C6}" dt="2024-02-13T14:29:56.070" v="265"/>
          <ac:spMkLst>
            <pc:docMk/>
            <pc:sldMk cId="987921854" sldId="278"/>
            <ac:spMk id="143" creationId="{187E9116-79FB-55E9-6EDF-2034213051D4}"/>
          </ac:spMkLst>
        </pc:spChg>
        <pc:spChg chg="mod">
          <ac:chgData name="Unamuno, Guillermo" userId="528bcfc6-4dde-41c1-b60f-4bd860d3e77a" providerId="ADAL" clId="{F9F1DDD9-61FF-41AF-88B8-35DB4CF390C6}" dt="2024-02-13T14:29:56.070" v="265"/>
          <ac:spMkLst>
            <pc:docMk/>
            <pc:sldMk cId="987921854" sldId="278"/>
            <ac:spMk id="144" creationId="{D463B77E-35DA-FB30-C13B-ED14C9568CC1}"/>
          </ac:spMkLst>
        </pc:spChg>
        <pc:spChg chg="mod">
          <ac:chgData name="Unamuno, Guillermo" userId="528bcfc6-4dde-41c1-b60f-4bd860d3e77a" providerId="ADAL" clId="{F9F1DDD9-61FF-41AF-88B8-35DB4CF390C6}" dt="2024-02-13T14:29:56.070" v="265"/>
          <ac:spMkLst>
            <pc:docMk/>
            <pc:sldMk cId="987921854" sldId="278"/>
            <ac:spMk id="145" creationId="{059EDBF3-8FDF-F7FB-05F8-248FB5650B7E}"/>
          </ac:spMkLst>
        </pc:spChg>
        <pc:spChg chg="mod">
          <ac:chgData name="Unamuno, Guillermo" userId="528bcfc6-4dde-41c1-b60f-4bd860d3e77a" providerId="ADAL" clId="{F9F1DDD9-61FF-41AF-88B8-35DB4CF390C6}" dt="2024-02-13T14:29:56.070" v="265"/>
          <ac:spMkLst>
            <pc:docMk/>
            <pc:sldMk cId="987921854" sldId="278"/>
            <ac:spMk id="146" creationId="{FB664C1F-5820-4000-0F38-90D7D3DE0685}"/>
          </ac:spMkLst>
        </pc:spChg>
        <pc:spChg chg="mod">
          <ac:chgData name="Unamuno, Guillermo" userId="528bcfc6-4dde-41c1-b60f-4bd860d3e77a" providerId="ADAL" clId="{F9F1DDD9-61FF-41AF-88B8-35DB4CF390C6}" dt="2024-02-13T14:29:56.070" v="265"/>
          <ac:spMkLst>
            <pc:docMk/>
            <pc:sldMk cId="987921854" sldId="278"/>
            <ac:spMk id="147" creationId="{B2CE2F1F-A710-4D6D-91AF-8FC7C7D76EE0}"/>
          </ac:spMkLst>
        </pc:spChg>
        <pc:spChg chg="mod">
          <ac:chgData name="Unamuno, Guillermo" userId="528bcfc6-4dde-41c1-b60f-4bd860d3e77a" providerId="ADAL" clId="{F9F1DDD9-61FF-41AF-88B8-35DB4CF390C6}" dt="2024-02-13T14:29:56.070" v="265"/>
          <ac:spMkLst>
            <pc:docMk/>
            <pc:sldMk cId="987921854" sldId="278"/>
            <ac:spMk id="148" creationId="{1C25B3BC-B521-6DE8-5B1A-13F391C5204B}"/>
          </ac:spMkLst>
        </pc:spChg>
        <pc:spChg chg="mod">
          <ac:chgData name="Unamuno, Guillermo" userId="528bcfc6-4dde-41c1-b60f-4bd860d3e77a" providerId="ADAL" clId="{F9F1DDD9-61FF-41AF-88B8-35DB4CF390C6}" dt="2024-02-13T14:29:56.070" v="265"/>
          <ac:spMkLst>
            <pc:docMk/>
            <pc:sldMk cId="987921854" sldId="278"/>
            <ac:spMk id="149" creationId="{E512E63D-E47F-3C1F-C23A-9052BC982532}"/>
          </ac:spMkLst>
        </pc:spChg>
        <pc:spChg chg="mod">
          <ac:chgData name="Unamuno, Guillermo" userId="528bcfc6-4dde-41c1-b60f-4bd860d3e77a" providerId="ADAL" clId="{F9F1DDD9-61FF-41AF-88B8-35DB4CF390C6}" dt="2024-02-13T14:29:56.070" v="265"/>
          <ac:spMkLst>
            <pc:docMk/>
            <pc:sldMk cId="987921854" sldId="278"/>
            <ac:spMk id="150" creationId="{B5B6317B-6EEB-759B-3F59-AD9C10DB8E2B}"/>
          </ac:spMkLst>
        </pc:spChg>
        <pc:spChg chg="mod">
          <ac:chgData name="Unamuno, Guillermo" userId="528bcfc6-4dde-41c1-b60f-4bd860d3e77a" providerId="ADAL" clId="{F9F1DDD9-61FF-41AF-88B8-35DB4CF390C6}" dt="2024-02-13T14:29:56.070" v="265"/>
          <ac:spMkLst>
            <pc:docMk/>
            <pc:sldMk cId="987921854" sldId="278"/>
            <ac:spMk id="151" creationId="{D986383A-C519-13EF-01C3-A88E689B776D}"/>
          </ac:spMkLst>
        </pc:spChg>
        <pc:spChg chg="mod">
          <ac:chgData name="Unamuno, Guillermo" userId="528bcfc6-4dde-41c1-b60f-4bd860d3e77a" providerId="ADAL" clId="{F9F1DDD9-61FF-41AF-88B8-35DB4CF390C6}" dt="2024-02-13T14:29:56.070" v="265"/>
          <ac:spMkLst>
            <pc:docMk/>
            <pc:sldMk cId="987921854" sldId="278"/>
            <ac:spMk id="152" creationId="{57E7E813-8E4A-187C-AE5E-C4D95D6E7265}"/>
          </ac:spMkLst>
        </pc:spChg>
        <pc:spChg chg="mod">
          <ac:chgData name="Unamuno, Guillermo" userId="528bcfc6-4dde-41c1-b60f-4bd860d3e77a" providerId="ADAL" clId="{F9F1DDD9-61FF-41AF-88B8-35DB4CF390C6}" dt="2024-02-13T14:29:56.070" v="265"/>
          <ac:spMkLst>
            <pc:docMk/>
            <pc:sldMk cId="987921854" sldId="278"/>
            <ac:spMk id="153" creationId="{744BEB6C-6B97-719E-8549-4D492304E351}"/>
          </ac:spMkLst>
        </pc:spChg>
        <pc:spChg chg="mod">
          <ac:chgData name="Unamuno, Guillermo" userId="528bcfc6-4dde-41c1-b60f-4bd860d3e77a" providerId="ADAL" clId="{F9F1DDD9-61FF-41AF-88B8-35DB4CF390C6}" dt="2024-02-13T14:29:56.070" v="265"/>
          <ac:spMkLst>
            <pc:docMk/>
            <pc:sldMk cId="987921854" sldId="278"/>
            <ac:spMk id="154" creationId="{24518938-2706-66B1-C1BF-FBE2D3351C97}"/>
          </ac:spMkLst>
        </pc:spChg>
        <pc:spChg chg="mod">
          <ac:chgData name="Unamuno, Guillermo" userId="528bcfc6-4dde-41c1-b60f-4bd860d3e77a" providerId="ADAL" clId="{F9F1DDD9-61FF-41AF-88B8-35DB4CF390C6}" dt="2024-02-13T14:29:56.070" v="265"/>
          <ac:spMkLst>
            <pc:docMk/>
            <pc:sldMk cId="987921854" sldId="278"/>
            <ac:spMk id="155" creationId="{85CD5D99-21F5-56C7-82EF-9D9687EBCC7B}"/>
          </ac:spMkLst>
        </pc:spChg>
        <pc:spChg chg="mod">
          <ac:chgData name="Unamuno, Guillermo" userId="528bcfc6-4dde-41c1-b60f-4bd860d3e77a" providerId="ADAL" clId="{F9F1DDD9-61FF-41AF-88B8-35DB4CF390C6}" dt="2024-02-13T14:29:56.070" v="265"/>
          <ac:spMkLst>
            <pc:docMk/>
            <pc:sldMk cId="987921854" sldId="278"/>
            <ac:spMk id="156" creationId="{26656172-1D0A-9DBE-BAAC-A2E4600E5E4E}"/>
          </ac:spMkLst>
        </pc:spChg>
        <pc:spChg chg="mod">
          <ac:chgData name="Unamuno, Guillermo" userId="528bcfc6-4dde-41c1-b60f-4bd860d3e77a" providerId="ADAL" clId="{F9F1DDD9-61FF-41AF-88B8-35DB4CF390C6}" dt="2024-02-13T14:29:56.070" v="265"/>
          <ac:spMkLst>
            <pc:docMk/>
            <pc:sldMk cId="987921854" sldId="278"/>
            <ac:spMk id="157" creationId="{F021F764-451D-AE25-5CBF-A9C1F670CCCC}"/>
          </ac:spMkLst>
        </pc:spChg>
        <pc:spChg chg="mod">
          <ac:chgData name="Unamuno, Guillermo" userId="528bcfc6-4dde-41c1-b60f-4bd860d3e77a" providerId="ADAL" clId="{F9F1DDD9-61FF-41AF-88B8-35DB4CF390C6}" dt="2024-02-13T14:29:56.070" v="265"/>
          <ac:spMkLst>
            <pc:docMk/>
            <pc:sldMk cId="987921854" sldId="278"/>
            <ac:spMk id="158" creationId="{32494962-6B73-2825-B3B3-7765348FE0B1}"/>
          </ac:spMkLst>
        </pc:spChg>
        <pc:spChg chg="mod">
          <ac:chgData name="Unamuno, Guillermo" userId="528bcfc6-4dde-41c1-b60f-4bd860d3e77a" providerId="ADAL" clId="{F9F1DDD9-61FF-41AF-88B8-35DB4CF390C6}" dt="2024-02-13T14:29:56.070" v="265"/>
          <ac:spMkLst>
            <pc:docMk/>
            <pc:sldMk cId="987921854" sldId="278"/>
            <ac:spMk id="159" creationId="{CFBEC383-90D9-DB41-D62F-7F36E017FF35}"/>
          </ac:spMkLst>
        </pc:spChg>
        <pc:spChg chg="mod">
          <ac:chgData name="Unamuno, Guillermo" userId="528bcfc6-4dde-41c1-b60f-4bd860d3e77a" providerId="ADAL" clId="{F9F1DDD9-61FF-41AF-88B8-35DB4CF390C6}" dt="2024-02-13T14:29:56.070" v="265"/>
          <ac:spMkLst>
            <pc:docMk/>
            <pc:sldMk cId="987921854" sldId="278"/>
            <ac:spMk id="160" creationId="{DD247120-C788-B27C-5F6E-7DC3DC704BC3}"/>
          </ac:spMkLst>
        </pc:spChg>
        <pc:spChg chg="mod">
          <ac:chgData name="Unamuno, Guillermo" userId="528bcfc6-4dde-41c1-b60f-4bd860d3e77a" providerId="ADAL" clId="{F9F1DDD9-61FF-41AF-88B8-35DB4CF390C6}" dt="2024-02-13T14:29:56.070" v="265"/>
          <ac:spMkLst>
            <pc:docMk/>
            <pc:sldMk cId="987921854" sldId="278"/>
            <ac:spMk id="161" creationId="{C36BA3D9-0E26-AF27-EC7C-13A0241F4503}"/>
          </ac:spMkLst>
        </pc:spChg>
        <pc:spChg chg="mod">
          <ac:chgData name="Unamuno, Guillermo" userId="528bcfc6-4dde-41c1-b60f-4bd860d3e77a" providerId="ADAL" clId="{F9F1DDD9-61FF-41AF-88B8-35DB4CF390C6}" dt="2024-02-13T14:29:56.070" v="265"/>
          <ac:spMkLst>
            <pc:docMk/>
            <pc:sldMk cId="987921854" sldId="278"/>
            <ac:spMk id="162" creationId="{C7282A45-E864-77B0-30CA-3C228F7F2147}"/>
          </ac:spMkLst>
        </pc:spChg>
        <pc:spChg chg="mod">
          <ac:chgData name="Unamuno, Guillermo" userId="528bcfc6-4dde-41c1-b60f-4bd860d3e77a" providerId="ADAL" clId="{F9F1DDD9-61FF-41AF-88B8-35DB4CF390C6}" dt="2024-02-13T14:29:56.070" v="265"/>
          <ac:spMkLst>
            <pc:docMk/>
            <pc:sldMk cId="987921854" sldId="278"/>
            <ac:spMk id="163" creationId="{126D3AB5-AAE8-7813-029A-163FA88CD784}"/>
          </ac:spMkLst>
        </pc:spChg>
        <pc:spChg chg="mod">
          <ac:chgData name="Unamuno, Guillermo" userId="528bcfc6-4dde-41c1-b60f-4bd860d3e77a" providerId="ADAL" clId="{F9F1DDD9-61FF-41AF-88B8-35DB4CF390C6}" dt="2024-02-13T14:29:56.070" v="265"/>
          <ac:spMkLst>
            <pc:docMk/>
            <pc:sldMk cId="987921854" sldId="278"/>
            <ac:spMk id="164" creationId="{AB19EE48-0633-1784-D48C-FD263CFADCF5}"/>
          </ac:spMkLst>
        </pc:spChg>
        <pc:spChg chg="mod">
          <ac:chgData name="Unamuno, Guillermo" userId="528bcfc6-4dde-41c1-b60f-4bd860d3e77a" providerId="ADAL" clId="{F9F1DDD9-61FF-41AF-88B8-35DB4CF390C6}" dt="2024-02-13T14:29:56.070" v="265"/>
          <ac:spMkLst>
            <pc:docMk/>
            <pc:sldMk cId="987921854" sldId="278"/>
            <ac:spMk id="165" creationId="{3B3FA073-F527-709F-F5B8-4363D30D0DC5}"/>
          </ac:spMkLst>
        </pc:spChg>
        <pc:spChg chg="mod">
          <ac:chgData name="Unamuno, Guillermo" userId="528bcfc6-4dde-41c1-b60f-4bd860d3e77a" providerId="ADAL" clId="{F9F1DDD9-61FF-41AF-88B8-35DB4CF390C6}" dt="2024-02-13T14:29:56.070" v="265"/>
          <ac:spMkLst>
            <pc:docMk/>
            <pc:sldMk cId="987921854" sldId="278"/>
            <ac:spMk id="166" creationId="{82499405-CC5F-B9DD-F12E-B1175475061D}"/>
          </ac:spMkLst>
        </pc:spChg>
        <pc:spChg chg="mod">
          <ac:chgData name="Unamuno, Guillermo" userId="528bcfc6-4dde-41c1-b60f-4bd860d3e77a" providerId="ADAL" clId="{F9F1DDD9-61FF-41AF-88B8-35DB4CF390C6}" dt="2024-02-13T14:29:56.070" v="265"/>
          <ac:spMkLst>
            <pc:docMk/>
            <pc:sldMk cId="987921854" sldId="278"/>
            <ac:spMk id="167" creationId="{F73929D7-828D-7B6D-23E7-2D91867C7CC1}"/>
          </ac:spMkLst>
        </pc:spChg>
        <pc:spChg chg="mod">
          <ac:chgData name="Unamuno, Guillermo" userId="528bcfc6-4dde-41c1-b60f-4bd860d3e77a" providerId="ADAL" clId="{F9F1DDD9-61FF-41AF-88B8-35DB4CF390C6}" dt="2024-02-13T14:29:56.070" v="265"/>
          <ac:spMkLst>
            <pc:docMk/>
            <pc:sldMk cId="987921854" sldId="278"/>
            <ac:spMk id="168" creationId="{89A71CAF-CA3A-E950-1AEA-7832F6A2B7AB}"/>
          </ac:spMkLst>
        </pc:spChg>
        <pc:spChg chg="mod">
          <ac:chgData name="Unamuno, Guillermo" userId="528bcfc6-4dde-41c1-b60f-4bd860d3e77a" providerId="ADAL" clId="{F9F1DDD9-61FF-41AF-88B8-35DB4CF390C6}" dt="2024-02-13T14:29:56.070" v="265"/>
          <ac:spMkLst>
            <pc:docMk/>
            <pc:sldMk cId="987921854" sldId="278"/>
            <ac:spMk id="169" creationId="{9D7BEA50-D8FD-5732-6B69-24776A3B5A8E}"/>
          </ac:spMkLst>
        </pc:spChg>
        <pc:spChg chg="mod">
          <ac:chgData name="Unamuno, Guillermo" userId="528bcfc6-4dde-41c1-b60f-4bd860d3e77a" providerId="ADAL" clId="{F9F1DDD9-61FF-41AF-88B8-35DB4CF390C6}" dt="2024-02-13T14:29:56.070" v="265"/>
          <ac:spMkLst>
            <pc:docMk/>
            <pc:sldMk cId="987921854" sldId="278"/>
            <ac:spMk id="170" creationId="{9F8EED44-20EC-968F-9EA9-36FA96C40DFB}"/>
          </ac:spMkLst>
        </pc:spChg>
        <pc:spChg chg="mod">
          <ac:chgData name="Unamuno, Guillermo" userId="528bcfc6-4dde-41c1-b60f-4bd860d3e77a" providerId="ADAL" clId="{F9F1DDD9-61FF-41AF-88B8-35DB4CF390C6}" dt="2024-02-13T14:29:56.070" v="265"/>
          <ac:spMkLst>
            <pc:docMk/>
            <pc:sldMk cId="987921854" sldId="278"/>
            <ac:spMk id="171" creationId="{5FC81045-161B-2AE2-9E03-DFFE31F17B71}"/>
          </ac:spMkLst>
        </pc:spChg>
        <pc:spChg chg="mod">
          <ac:chgData name="Unamuno, Guillermo" userId="528bcfc6-4dde-41c1-b60f-4bd860d3e77a" providerId="ADAL" clId="{F9F1DDD9-61FF-41AF-88B8-35DB4CF390C6}" dt="2024-02-13T14:29:56.070" v="265"/>
          <ac:spMkLst>
            <pc:docMk/>
            <pc:sldMk cId="987921854" sldId="278"/>
            <ac:spMk id="172" creationId="{75BBE872-DA8E-6E6F-8A02-187861F65176}"/>
          </ac:spMkLst>
        </pc:spChg>
        <pc:spChg chg="mod">
          <ac:chgData name="Unamuno, Guillermo" userId="528bcfc6-4dde-41c1-b60f-4bd860d3e77a" providerId="ADAL" clId="{F9F1DDD9-61FF-41AF-88B8-35DB4CF390C6}" dt="2024-02-13T14:29:56.070" v="265"/>
          <ac:spMkLst>
            <pc:docMk/>
            <pc:sldMk cId="987921854" sldId="278"/>
            <ac:spMk id="173" creationId="{7C0FE1CF-76B6-FBAE-249D-BC664579787E}"/>
          </ac:spMkLst>
        </pc:spChg>
        <pc:spChg chg="mod">
          <ac:chgData name="Unamuno, Guillermo" userId="528bcfc6-4dde-41c1-b60f-4bd860d3e77a" providerId="ADAL" clId="{F9F1DDD9-61FF-41AF-88B8-35DB4CF390C6}" dt="2024-02-13T14:29:56.070" v="265"/>
          <ac:spMkLst>
            <pc:docMk/>
            <pc:sldMk cId="987921854" sldId="278"/>
            <ac:spMk id="174" creationId="{A385687D-7E03-CA13-D2A2-838EAB589B28}"/>
          </ac:spMkLst>
        </pc:spChg>
        <pc:spChg chg="mod">
          <ac:chgData name="Unamuno, Guillermo" userId="528bcfc6-4dde-41c1-b60f-4bd860d3e77a" providerId="ADAL" clId="{F9F1DDD9-61FF-41AF-88B8-35DB4CF390C6}" dt="2024-02-13T14:29:56.070" v="265"/>
          <ac:spMkLst>
            <pc:docMk/>
            <pc:sldMk cId="987921854" sldId="278"/>
            <ac:spMk id="175" creationId="{AC5F96E7-2712-7E71-51ED-F0979CE86D04}"/>
          </ac:spMkLst>
        </pc:spChg>
        <pc:spChg chg="mod">
          <ac:chgData name="Unamuno, Guillermo" userId="528bcfc6-4dde-41c1-b60f-4bd860d3e77a" providerId="ADAL" clId="{F9F1DDD9-61FF-41AF-88B8-35DB4CF390C6}" dt="2024-02-13T14:29:56.070" v="265"/>
          <ac:spMkLst>
            <pc:docMk/>
            <pc:sldMk cId="987921854" sldId="278"/>
            <ac:spMk id="176" creationId="{27841EAC-91B1-2040-4082-583D71659336}"/>
          </ac:spMkLst>
        </pc:spChg>
        <pc:spChg chg="mod">
          <ac:chgData name="Unamuno, Guillermo" userId="528bcfc6-4dde-41c1-b60f-4bd860d3e77a" providerId="ADAL" clId="{F9F1DDD9-61FF-41AF-88B8-35DB4CF390C6}" dt="2024-02-13T14:29:56.070" v="265"/>
          <ac:spMkLst>
            <pc:docMk/>
            <pc:sldMk cId="987921854" sldId="278"/>
            <ac:spMk id="177" creationId="{3EC81742-8957-7C8E-B628-A83BBD19A1AC}"/>
          </ac:spMkLst>
        </pc:spChg>
        <pc:spChg chg="mod">
          <ac:chgData name="Unamuno, Guillermo" userId="528bcfc6-4dde-41c1-b60f-4bd860d3e77a" providerId="ADAL" clId="{F9F1DDD9-61FF-41AF-88B8-35DB4CF390C6}" dt="2024-02-13T14:29:56.070" v="265"/>
          <ac:spMkLst>
            <pc:docMk/>
            <pc:sldMk cId="987921854" sldId="278"/>
            <ac:spMk id="178" creationId="{B7EACABE-50D2-1D2D-A6C5-F09F2F797D3B}"/>
          </ac:spMkLst>
        </pc:spChg>
        <pc:spChg chg="mod">
          <ac:chgData name="Unamuno, Guillermo" userId="528bcfc6-4dde-41c1-b60f-4bd860d3e77a" providerId="ADAL" clId="{F9F1DDD9-61FF-41AF-88B8-35DB4CF390C6}" dt="2024-02-13T14:29:56.070" v="265"/>
          <ac:spMkLst>
            <pc:docMk/>
            <pc:sldMk cId="987921854" sldId="278"/>
            <ac:spMk id="179" creationId="{028B8349-2455-3B4D-4E23-20EC9678F4AD}"/>
          </ac:spMkLst>
        </pc:spChg>
        <pc:spChg chg="mod">
          <ac:chgData name="Unamuno, Guillermo" userId="528bcfc6-4dde-41c1-b60f-4bd860d3e77a" providerId="ADAL" clId="{F9F1DDD9-61FF-41AF-88B8-35DB4CF390C6}" dt="2024-02-13T14:29:56.070" v="265"/>
          <ac:spMkLst>
            <pc:docMk/>
            <pc:sldMk cId="987921854" sldId="278"/>
            <ac:spMk id="180" creationId="{0CCB78C8-7D3D-9FA6-7DAC-D0EE95B17C79}"/>
          </ac:spMkLst>
        </pc:spChg>
        <pc:spChg chg="mod">
          <ac:chgData name="Unamuno, Guillermo" userId="528bcfc6-4dde-41c1-b60f-4bd860d3e77a" providerId="ADAL" clId="{F9F1DDD9-61FF-41AF-88B8-35DB4CF390C6}" dt="2024-02-13T14:29:56.070" v="265"/>
          <ac:spMkLst>
            <pc:docMk/>
            <pc:sldMk cId="987921854" sldId="278"/>
            <ac:spMk id="181" creationId="{809C9A2D-78BF-0AF3-3715-62A0FE14DD17}"/>
          </ac:spMkLst>
        </pc:spChg>
        <pc:spChg chg="mod">
          <ac:chgData name="Unamuno, Guillermo" userId="528bcfc6-4dde-41c1-b60f-4bd860d3e77a" providerId="ADAL" clId="{F9F1DDD9-61FF-41AF-88B8-35DB4CF390C6}" dt="2024-02-13T14:29:56.070" v="265"/>
          <ac:spMkLst>
            <pc:docMk/>
            <pc:sldMk cId="987921854" sldId="278"/>
            <ac:spMk id="182" creationId="{09CD7CCE-D008-0086-6A4F-1031C4DC96FC}"/>
          </ac:spMkLst>
        </pc:spChg>
        <pc:spChg chg="mod">
          <ac:chgData name="Unamuno, Guillermo" userId="528bcfc6-4dde-41c1-b60f-4bd860d3e77a" providerId="ADAL" clId="{F9F1DDD9-61FF-41AF-88B8-35DB4CF390C6}" dt="2024-02-13T14:29:56.070" v="265"/>
          <ac:spMkLst>
            <pc:docMk/>
            <pc:sldMk cId="987921854" sldId="278"/>
            <ac:spMk id="183" creationId="{31636420-3ED6-7459-1871-4746D7F766AF}"/>
          </ac:spMkLst>
        </pc:spChg>
        <pc:spChg chg="mod">
          <ac:chgData name="Unamuno, Guillermo" userId="528bcfc6-4dde-41c1-b60f-4bd860d3e77a" providerId="ADAL" clId="{F9F1DDD9-61FF-41AF-88B8-35DB4CF390C6}" dt="2024-02-13T14:29:56.070" v="265"/>
          <ac:spMkLst>
            <pc:docMk/>
            <pc:sldMk cId="987921854" sldId="278"/>
            <ac:spMk id="184" creationId="{98FBD930-3AFB-2D4F-DE77-07CA5B3E07E6}"/>
          </ac:spMkLst>
        </pc:spChg>
        <pc:spChg chg="mod">
          <ac:chgData name="Unamuno, Guillermo" userId="528bcfc6-4dde-41c1-b60f-4bd860d3e77a" providerId="ADAL" clId="{F9F1DDD9-61FF-41AF-88B8-35DB4CF390C6}" dt="2024-02-13T14:29:56.070" v="265"/>
          <ac:spMkLst>
            <pc:docMk/>
            <pc:sldMk cId="987921854" sldId="278"/>
            <ac:spMk id="185" creationId="{89740688-F641-0397-691C-991DDCE2EFB5}"/>
          </ac:spMkLst>
        </pc:spChg>
        <pc:spChg chg="mod">
          <ac:chgData name="Unamuno, Guillermo" userId="528bcfc6-4dde-41c1-b60f-4bd860d3e77a" providerId="ADAL" clId="{F9F1DDD9-61FF-41AF-88B8-35DB4CF390C6}" dt="2024-02-13T14:29:56.070" v="265"/>
          <ac:spMkLst>
            <pc:docMk/>
            <pc:sldMk cId="987921854" sldId="278"/>
            <ac:spMk id="186" creationId="{63AC9E5F-CC76-D103-23EB-ED8A72558D94}"/>
          </ac:spMkLst>
        </pc:spChg>
        <pc:spChg chg="mod">
          <ac:chgData name="Unamuno, Guillermo" userId="528bcfc6-4dde-41c1-b60f-4bd860d3e77a" providerId="ADAL" clId="{F9F1DDD9-61FF-41AF-88B8-35DB4CF390C6}" dt="2024-02-13T14:29:56.070" v="265"/>
          <ac:spMkLst>
            <pc:docMk/>
            <pc:sldMk cId="987921854" sldId="278"/>
            <ac:spMk id="187" creationId="{94252BF0-E265-4948-FDC3-E7257F4EC7CC}"/>
          </ac:spMkLst>
        </pc:spChg>
        <pc:spChg chg="mod">
          <ac:chgData name="Unamuno, Guillermo" userId="528bcfc6-4dde-41c1-b60f-4bd860d3e77a" providerId="ADAL" clId="{F9F1DDD9-61FF-41AF-88B8-35DB4CF390C6}" dt="2024-02-13T14:29:56.070" v="265"/>
          <ac:spMkLst>
            <pc:docMk/>
            <pc:sldMk cId="987921854" sldId="278"/>
            <ac:spMk id="188" creationId="{938D32B0-16CF-7EE1-6D91-83973CBB3F6B}"/>
          </ac:spMkLst>
        </pc:spChg>
        <pc:spChg chg="mod">
          <ac:chgData name="Unamuno, Guillermo" userId="528bcfc6-4dde-41c1-b60f-4bd860d3e77a" providerId="ADAL" clId="{F9F1DDD9-61FF-41AF-88B8-35DB4CF390C6}" dt="2024-02-13T14:29:56.070" v="265"/>
          <ac:spMkLst>
            <pc:docMk/>
            <pc:sldMk cId="987921854" sldId="278"/>
            <ac:spMk id="189" creationId="{C4C85DCA-2191-ACE0-2DDC-81F6DDE9A5E2}"/>
          </ac:spMkLst>
        </pc:spChg>
        <pc:spChg chg="mod">
          <ac:chgData name="Unamuno, Guillermo" userId="528bcfc6-4dde-41c1-b60f-4bd860d3e77a" providerId="ADAL" clId="{F9F1DDD9-61FF-41AF-88B8-35DB4CF390C6}" dt="2024-02-13T14:29:56.070" v="265"/>
          <ac:spMkLst>
            <pc:docMk/>
            <pc:sldMk cId="987921854" sldId="278"/>
            <ac:spMk id="190" creationId="{CE622D3A-1CC9-0189-A84C-B0DD001362FB}"/>
          </ac:spMkLst>
        </pc:spChg>
        <pc:spChg chg="mod">
          <ac:chgData name="Unamuno, Guillermo" userId="528bcfc6-4dde-41c1-b60f-4bd860d3e77a" providerId="ADAL" clId="{F9F1DDD9-61FF-41AF-88B8-35DB4CF390C6}" dt="2024-02-13T14:29:56.070" v="265"/>
          <ac:spMkLst>
            <pc:docMk/>
            <pc:sldMk cId="987921854" sldId="278"/>
            <ac:spMk id="191" creationId="{BCE2BFCE-22E1-79C2-009D-87AB9236618D}"/>
          </ac:spMkLst>
        </pc:spChg>
        <pc:spChg chg="mod">
          <ac:chgData name="Unamuno, Guillermo" userId="528bcfc6-4dde-41c1-b60f-4bd860d3e77a" providerId="ADAL" clId="{F9F1DDD9-61FF-41AF-88B8-35DB4CF390C6}" dt="2024-02-13T14:29:56.070" v="265"/>
          <ac:spMkLst>
            <pc:docMk/>
            <pc:sldMk cId="987921854" sldId="278"/>
            <ac:spMk id="192" creationId="{C0B6D310-F390-F81D-1628-A98231170FF8}"/>
          </ac:spMkLst>
        </pc:spChg>
        <pc:spChg chg="mod">
          <ac:chgData name="Unamuno, Guillermo" userId="528bcfc6-4dde-41c1-b60f-4bd860d3e77a" providerId="ADAL" clId="{F9F1DDD9-61FF-41AF-88B8-35DB4CF390C6}" dt="2024-02-13T14:29:56.070" v="265"/>
          <ac:spMkLst>
            <pc:docMk/>
            <pc:sldMk cId="987921854" sldId="278"/>
            <ac:spMk id="193" creationId="{E6064984-06E8-DA2D-B3D8-DACBA436CC3C}"/>
          </ac:spMkLst>
        </pc:spChg>
        <pc:spChg chg="mod">
          <ac:chgData name="Unamuno, Guillermo" userId="528bcfc6-4dde-41c1-b60f-4bd860d3e77a" providerId="ADAL" clId="{F9F1DDD9-61FF-41AF-88B8-35DB4CF390C6}" dt="2024-02-13T14:29:56.070" v="265"/>
          <ac:spMkLst>
            <pc:docMk/>
            <pc:sldMk cId="987921854" sldId="278"/>
            <ac:spMk id="194" creationId="{638DC575-48F0-AAC9-4D3E-E2697932FD20}"/>
          </ac:spMkLst>
        </pc:spChg>
        <pc:spChg chg="mod">
          <ac:chgData name="Unamuno, Guillermo" userId="528bcfc6-4dde-41c1-b60f-4bd860d3e77a" providerId="ADAL" clId="{F9F1DDD9-61FF-41AF-88B8-35DB4CF390C6}" dt="2024-02-13T14:29:56.070" v="265"/>
          <ac:spMkLst>
            <pc:docMk/>
            <pc:sldMk cId="987921854" sldId="278"/>
            <ac:spMk id="195" creationId="{576D105C-F541-3B00-FB9E-DA57241C159F}"/>
          </ac:spMkLst>
        </pc:spChg>
        <pc:spChg chg="mod">
          <ac:chgData name="Unamuno, Guillermo" userId="528bcfc6-4dde-41c1-b60f-4bd860d3e77a" providerId="ADAL" clId="{F9F1DDD9-61FF-41AF-88B8-35DB4CF390C6}" dt="2024-02-13T14:29:56.070" v="265"/>
          <ac:spMkLst>
            <pc:docMk/>
            <pc:sldMk cId="987921854" sldId="278"/>
            <ac:spMk id="196" creationId="{2788B3CD-298B-080B-2184-DA01EF849498}"/>
          </ac:spMkLst>
        </pc:spChg>
        <pc:spChg chg="mod">
          <ac:chgData name="Unamuno, Guillermo" userId="528bcfc6-4dde-41c1-b60f-4bd860d3e77a" providerId="ADAL" clId="{F9F1DDD9-61FF-41AF-88B8-35DB4CF390C6}" dt="2024-02-13T14:29:56.070" v="265"/>
          <ac:spMkLst>
            <pc:docMk/>
            <pc:sldMk cId="987921854" sldId="278"/>
            <ac:spMk id="197" creationId="{31D07D37-C1BA-CF90-C4DA-37EA58C346CC}"/>
          </ac:spMkLst>
        </pc:spChg>
        <pc:spChg chg="mod">
          <ac:chgData name="Unamuno, Guillermo" userId="528bcfc6-4dde-41c1-b60f-4bd860d3e77a" providerId="ADAL" clId="{F9F1DDD9-61FF-41AF-88B8-35DB4CF390C6}" dt="2024-02-13T14:29:56.070" v="265"/>
          <ac:spMkLst>
            <pc:docMk/>
            <pc:sldMk cId="987921854" sldId="278"/>
            <ac:spMk id="198" creationId="{688FFDE0-8B56-0474-90F1-B643F40D220F}"/>
          </ac:spMkLst>
        </pc:spChg>
        <pc:spChg chg="mod">
          <ac:chgData name="Unamuno, Guillermo" userId="528bcfc6-4dde-41c1-b60f-4bd860d3e77a" providerId="ADAL" clId="{F9F1DDD9-61FF-41AF-88B8-35DB4CF390C6}" dt="2024-02-13T14:29:56.070" v="265"/>
          <ac:spMkLst>
            <pc:docMk/>
            <pc:sldMk cId="987921854" sldId="278"/>
            <ac:spMk id="199" creationId="{39284474-5891-9053-D9F2-63FD795E790C}"/>
          </ac:spMkLst>
        </pc:spChg>
        <pc:spChg chg="mod">
          <ac:chgData name="Unamuno, Guillermo" userId="528bcfc6-4dde-41c1-b60f-4bd860d3e77a" providerId="ADAL" clId="{F9F1DDD9-61FF-41AF-88B8-35DB4CF390C6}" dt="2024-02-13T14:29:56.070" v="265"/>
          <ac:spMkLst>
            <pc:docMk/>
            <pc:sldMk cId="987921854" sldId="278"/>
            <ac:spMk id="200" creationId="{1914900E-B104-042E-4778-49F07E4E72F2}"/>
          </ac:spMkLst>
        </pc:spChg>
        <pc:spChg chg="mod">
          <ac:chgData name="Unamuno, Guillermo" userId="528bcfc6-4dde-41c1-b60f-4bd860d3e77a" providerId="ADAL" clId="{F9F1DDD9-61FF-41AF-88B8-35DB4CF390C6}" dt="2024-02-13T14:29:56.070" v="265"/>
          <ac:spMkLst>
            <pc:docMk/>
            <pc:sldMk cId="987921854" sldId="278"/>
            <ac:spMk id="201" creationId="{2425BFF4-4C7F-7397-9351-2A8703DDDCC1}"/>
          </ac:spMkLst>
        </pc:spChg>
        <pc:spChg chg="mod">
          <ac:chgData name="Unamuno, Guillermo" userId="528bcfc6-4dde-41c1-b60f-4bd860d3e77a" providerId="ADAL" clId="{F9F1DDD9-61FF-41AF-88B8-35DB4CF390C6}" dt="2024-02-13T14:29:56.070" v="265"/>
          <ac:spMkLst>
            <pc:docMk/>
            <pc:sldMk cId="987921854" sldId="278"/>
            <ac:spMk id="202" creationId="{AC29AFB9-CAF1-C3F4-4D50-945BA1A5A66E}"/>
          </ac:spMkLst>
        </pc:spChg>
        <pc:spChg chg="mod">
          <ac:chgData name="Unamuno, Guillermo" userId="528bcfc6-4dde-41c1-b60f-4bd860d3e77a" providerId="ADAL" clId="{F9F1DDD9-61FF-41AF-88B8-35DB4CF390C6}" dt="2024-02-13T14:29:56.070" v="265"/>
          <ac:spMkLst>
            <pc:docMk/>
            <pc:sldMk cId="987921854" sldId="278"/>
            <ac:spMk id="203" creationId="{066763B6-64A5-469D-8E37-A63DE5F91367}"/>
          </ac:spMkLst>
        </pc:spChg>
        <pc:spChg chg="mod">
          <ac:chgData name="Unamuno, Guillermo" userId="528bcfc6-4dde-41c1-b60f-4bd860d3e77a" providerId="ADAL" clId="{F9F1DDD9-61FF-41AF-88B8-35DB4CF390C6}" dt="2024-02-13T14:29:56.070" v="265"/>
          <ac:spMkLst>
            <pc:docMk/>
            <pc:sldMk cId="987921854" sldId="278"/>
            <ac:spMk id="204" creationId="{E7588255-984D-8F1A-44BA-B2283995AF74}"/>
          </ac:spMkLst>
        </pc:spChg>
        <pc:spChg chg="mod">
          <ac:chgData name="Unamuno, Guillermo" userId="528bcfc6-4dde-41c1-b60f-4bd860d3e77a" providerId="ADAL" clId="{F9F1DDD9-61FF-41AF-88B8-35DB4CF390C6}" dt="2024-02-13T14:29:56.070" v="265"/>
          <ac:spMkLst>
            <pc:docMk/>
            <pc:sldMk cId="987921854" sldId="278"/>
            <ac:spMk id="205" creationId="{17906034-7A7D-79A0-33B8-BD0DB0C9888B}"/>
          </ac:spMkLst>
        </pc:spChg>
        <pc:spChg chg="mod">
          <ac:chgData name="Unamuno, Guillermo" userId="528bcfc6-4dde-41c1-b60f-4bd860d3e77a" providerId="ADAL" clId="{F9F1DDD9-61FF-41AF-88B8-35DB4CF390C6}" dt="2024-02-13T14:29:56.070" v="265"/>
          <ac:spMkLst>
            <pc:docMk/>
            <pc:sldMk cId="987921854" sldId="278"/>
            <ac:spMk id="206" creationId="{F8AF09E8-87AE-775E-FE13-701832A8C096}"/>
          </ac:spMkLst>
        </pc:spChg>
        <pc:spChg chg="mod">
          <ac:chgData name="Unamuno, Guillermo" userId="528bcfc6-4dde-41c1-b60f-4bd860d3e77a" providerId="ADAL" clId="{F9F1DDD9-61FF-41AF-88B8-35DB4CF390C6}" dt="2024-02-13T14:29:56.070" v="265"/>
          <ac:spMkLst>
            <pc:docMk/>
            <pc:sldMk cId="987921854" sldId="278"/>
            <ac:spMk id="207" creationId="{46302324-AF25-1C15-42D6-34C11C974A42}"/>
          </ac:spMkLst>
        </pc:spChg>
        <pc:spChg chg="mod">
          <ac:chgData name="Unamuno, Guillermo" userId="528bcfc6-4dde-41c1-b60f-4bd860d3e77a" providerId="ADAL" clId="{F9F1DDD9-61FF-41AF-88B8-35DB4CF390C6}" dt="2024-02-13T14:29:56.070" v="265"/>
          <ac:spMkLst>
            <pc:docMk/>
            <pc:sldMk cId="987921854" sldId="278"/>
            <ac:spMk id="208" creationId="{5F955DF7-4B7A-CFAA-AD67-8F8DDE6C02C7}"/>
          </ac:spMkLst>
        </pc:spChg>
        <pc:spChg chg="mod">
          <ac:chgData name="Unamuno, Guillermo" userId="528bcfc6-4dde-41c1-b60f-4bd860d3e77a" providerId="ADAL" clId="{F9F1DDD9-61FF-41AF-88B8-35DB4CF390C6}" dt="2024-02-13T14:29:56.070" v="265"/>
          <ac:spMkLst>
            <pc:docMk/>
            <pc:sldMk cId="987921854" sldId="278"/>
            <ac:spMk id="209" creationId="{4BCD7806-E6EA-F300-FA42-2CE7D083FBAE}"/>
          </ac:spMkLst>
        </pc:spChg>
        <pc:spChg chg="mod">
          <ac:chgData name="Unamuno, Guillermo" userId="528bcfc6-4dde-41c1-b60f-4bd860d3e77a" providerId="ADAL" clId="{F9F1DDD9-61FF-41AF-88B8-35DB4CF390C6}" dt="2024-02-13T14:29:56.070" v="265"/>
          <ac:spMkLst>
            <pc:docMk/>
            <pc:sldMk cId="987921854" sldId="278"/>
            <ac:spMk id="210" creationId="{8AF84975-FBDC-F715-6B37-B2E4D4DC6156}"/>
          </ac:spMkLst>
        </pc:spChg>
        <pc:spChg chg="mod">
          <ac:chgData name="Unamuno, Guillermo" userId="528bcfc6-4dde-41c1-b60f-4bd860d3e77a" providerId="ADAL" clId="{F9F1DDD9-61FF-41AF-88B8-35DB4CF390C6}" dt="2024-02-13T14:29:56.070" v="265"/>
          <ac:spMkLst>
            <pc:docMk/>
            <pc:sldMk cId="987921854" sldId="278"/>
            <ac:spMk id="211" creationId="{E46C7BDF-DF29-56FC-9B30-6667A6F74724}"/>
          </ac:spMkLst>
        </pc:spChg>
        <pc:spChg chg="mod">
          <ac:chgData name="Unamuno, Guillermo" userId="528bcfc6-4dde-41c1-b60f-4bd860d3e77a" providerId="ADAL" clId="{F9F1DDD9-61FF-41AF-88B8-35DB4CF390C6}" dt="2024-02-13T14:29:56.070" v="265"/>
          <ac:spMkLst>
            <pc:docMk/>
            <pc:sldMk cId="987921854" sldId="278"/>
            <ac:spMk id="212" creationId="{141A149D-1DFF-94F7-5DC9-EAC3219BF85E}"/>
          </ac:spMkLst>
        </pc:spChg>
        <pc:spChg chg="mod">
          <ac:chgData name="Unamuno, Guillermo" userId="528bcfc6-4dde-41c1-b60f-4bd860d3e77a" providerId="ADAL" clId="{F9F1DDD9-61FF-41AF-88B8-35DB4CF390C6}" dt="2024-02-13T14:29:56.070" v="265"/>
          <ac:spMkLst>
            <pc:docMk/>
            <pc:sldMk cId="987921854" sldId="278"/>
            <ac:spMk id="213" creationId="{6840CE3A-1D61-075C-109B-00F1EB61340B}"/>
          </ac:spMkLst>
        </pc:spChg>
        <pc:spChg chg="mod">
          <ac:chgData name="Unamuno, Guillermo" userId="528bcfc6-4dde-41c1-b60f-4bd860d3e77a" providerId="ADAL" clId="{F9F1DDD9-61FF-41AF-88B8-35DB4CF390C6}" dt="2024-02-13T14:29:56.070" v="265"/>
          <ac:spMkLst>
            <pc:docMk/>
            <pc:sldMk cId="987921854" sldId="278"/>
            <ac:spMk id="214" creationId="{A2C336CD-2001-59C7-F374-F2A9FB96E8E7}"/>
          </ac:spMkLst>
        </pc:spChg>
        <pc:spChg chg="mod">
          <ac:chgData name="Unamuno, Guillermo" userId="528bcfc6-4dde-41c1-b60f-4bd860d3e77a" providerId="ADAL" clId="{F9F1DDD9-61FF-41AF-88B8-35DB4CF390C6}" dt="2024-02-13T14:29:56.070" v="265"/>
          <ac:spMkLst>
            <pc:docMk/>
            <pc:sldMk cId="987921854" sldId="278"/>
            <ac:spMk id="215" creationId="{656651FB-4917-3D1D-5338-74ED11767DB5}"/>
          </ac:spMkLst>
        </pc:spChg>
        <pc:spChg chg="mod">
          <ac:chgData name="Unamuno, Guillermo" userId="528bcfc6-4dde-41c1-b60f-4bd860d3e77a" providerId="ADAL" clId="{F9F1DDD9-61FF-41AF-88B8-35DB4CF390C6}" dt="2024-02-13T14:29:56.070" v="265"/>
          <ac:spMkLst>
            <pc:docMk/>
            <pc:sldMk cId="987921854" sldId="278"/>
            <ac:spMk id="216" creationId="{368EE6A1-436E-8224-32A4-1D209743EFE5}"/>
          </ac:spMkLst>
        </pc:spChg>
        <pc:spChg chg="mod">
          <ac:chgData name="Unamuno, Guillermo" userId="528bcfc6-4dde-41c1-b60f-4bd860d3e77a" providerId="ADAL" clId="{F9F1DDD9-61FF-41AF-88B8-35DB4CF390C6}" dt="2024-02-13T14:29:56.070" v="265"/>
          <ac:spMkLst>
            <pc:docMk/>
            <pc:sldMk cId="987921854" sldId="278"/>
            <ac:spMk id="217" creationId="{422FAF8B-538E-6CBB-2180-82DCAE2A3358}"/>
          </ac:spMkLst>
        </pc:spChg>
        <pc:spChg chg="mod">
          <ac:chgData name="Unamuno, Guillermo" userId="528bcfc6-4dde-41c1-b60f-4bd860d3e77a" providerId="ADAL" clId="{F9F1DDD9-61FF-41AF-88B8-35DB4CF390C6}" dt="2024-02-13T14:29:56.070" v="265"/>
          <ac:spMkLst>
            <pc:docMk/>
            <pc:sldMk cId="987921854" sldId="278"/>
            <ac:spMk id="218" creationId="{97CA742A-5974-50E6-2588-778DD49A9C57}"/>
          </ac:spMkLst>
        </pc:spChg>
        <pc:spChg chg="mod">
          <ac:chgData name="Unamuno, Guillermo" userId="528bcfc6-4dde-41c1-b60f-4bd860d3e77a" providerId="ADAL" clId="{F9F1DDD9-61FF-41AF-88B8-35DB4CF390C6}" dt="2024-02-13T14:29:56.070" v="265"/>
          <ac:spMkLst>
            <pc:docMk/>
            <pc:sldMk cId="987921854" sldId="278"/>
            <ac:spMk id="219" creationId="{2241F999-AED5-CF46-E984-B0F017065976}"/>
          </ac:spMkLst>
        </pc:spChg>
        <pc:spChg chg="mod">
          <ac:chgData name="Unamuno, Guillermo" userId="528bcfc6-4dde-41c1-b60f-4bd860d3e77a" providerId="ADAL" clId="{F9F1DDD9-61FF-41AF-88B8-35DB4CF390C6}" dt="2024-02-13T14:29:56.070" v="265"/>
          <ac:spMkLst>
            <pc:docMk/>
            <pc:sldMk cId="987921854" sldId="278"/>
            <ac:spMk id="220" creationId="{1BE57B40-3B7E-F8D8-76A9-C9C7158E5EB9}"/>
          </ac:spMkLst>
        </pc:spChg>
        <pc:spChg chg="mod">
          <ac:chgData name="Unamuno, Guillermo" userId="528bcfc6-4dde-41c1-b60f-4bd860d3e77a" providerId="ADAL" clId="{F9F1DDD9-61FF-41AF-88B8-35DB4CF390C6}" dt="2024-02-13T14:29:56.070" v="265"/>
          <ac:spMkLst>
            <pc:docMk/>
            <pc:sldMk cId="987921854" sldId="278"/>
            <ac:spMk id="221" creationId="{DA3777E2-C3CC-E72B-9684-54A2B5031F18}"/>
          </ac:spMkLst>
        </pc:spChg>
        <pc:spChg chg="mod">
          <ac:chgData name="Unamuno, Guillermo" userId="528bcfc6-4dde-41c1-b60f-4bd860d3e77a" providerId="ADAL" clId="{F9F1DDD9-61FF-41AF-88B8-35DB4CF390C6}" dt="2024-02-13T14:29:56.070" v="265"/>
          <ac:spMkLst>
            <pc:docMk/>
            <pc:sldMk cId="987921854" sldId="278"/>
            <ac:spMk id="222" creationId="{B316FAA0-5E07-53AC-A631-EF5D51D2F48D}"/>
          </ac:spMkLst>
        </pc:spChg>
        <pc:spChg chg="mod">
          <ac:chgData name="Unamuno, Guillermo" userId="528bcfc6-4dde-41c1-b60f-4bd860d3e77a" providerId="ADAL" clId="{F9F1DDD9-61FF-41AF-88B8-35DB4CF390C6}" dt="2024-02-13T14:29:56.070" v="265"/>
          <ac:spMkLst>
            <pc:docMk/>
            <pc:sldMk cId="987921854" sldId="278"/>
            <ac:spMk id="223" creationId="{4CC04AED-B6CC-35F2-7699-28E6E65BD6F6}"/>
          </ac:spMkLst>
        </pc:spChg>
        <pc:spChg chg="mod">
          <ac:chgData name="Unamuno, Guillermo" userId="528bcfc6-4dde-41c1-b60f-4bd860d3e77a" providerId="ADAL" clId="{F9F1DDD9-61FF-41AF-88B8-35DB4CF390C6}" dt="2024-02-13T14:29:56.070" v="265"/>
          <ac:spMkLst>
            <pc:docMk/>
            <pc:sldMk cId="987921854" sldId="278"/>
            <ac:spMk id="224" creationId="{6E1389ED-7E37-6BA3-3558-DB01BF197C77}"/>
          </ac:spMkLst>
        </pc:spChg>
        <pc:spChg chg="mod">
          <ac:chgData name="Unamuno, Guillermo" userId="528bcfc6-4dde-41c1-b60f-4bd860d3e77a" providerId="ADAL" clId="{F9F1DDD9-61FF-41AF-88B8-35DB4CF390C6}" dt="2024-02-13T14:29:56.070" v="265"/>
          <ac:spMkLst>
            <pc:docMk/>
            <pc:sldMk cId="987921854" sldId="278"/>
            <ac:spMk id="225" creationId="{5D68E16A-57A9-F414-1015-752A10E382A5}"/>
          </ac:spMkLst>
        </pc:spChg>
        <pc:spChg chg="mod">
          <ac:chgData name="Unamuno, Guillermo" userId="528bcfc6-4dde-41c1-b60f-4bd860d3e77a" providerId="ADAL" clId="{F9F1DDD9-61FF-41AF-88B8-35DB4CF390C6}" dt="2024-02-13T14:29:56.070" v="265"/>
          <ac:spMkLst>
            <pc:docMk/>
            <pc:sldMk cId="987921854" sldId="278"/>
            <ac:spMk id="226" creationId="{B2A6B78D-9C7B-5EFB-3A37-C579B91A82CB}"/>
          </ac:spMkLst>
        </pc:spChg>
        <pc:spChg chg="mod">
          <ac:chgData name="Unamuno, Guillermo" userId="528bcfc6-4dde-41c1-b60f-4bd860d3e77a" providerId="ADAL" clId="{F9F1DDD9-61FF-41AF-88B8-35DB4CF390C6}" dt="2024-02-13T14:29:56.070" v="265"/>
          <ac:spMkLst>
            <pc:docMk/>
            <pc:sldMk cId="987921854" sldId="278"/>
            <ac:spMk id="227" creationId="{2B845330-DA57-28B2-C31E-5A7DC8130903}"/>
          </ac:spMkLst>
        </pc:spChg>
        <pc:spChg chg="mod">
          <ac:chgData name="Unamuno, Guillermo" userId="528bcfc6-4dde-41c1-b60f-4bd860d3e77a" providerId="ADAL" clId="{F9F1DDD9-61FF-41AF-88B8-35DB4CF390C6}" dt="2024-02-13T14:29:56.070" v="265"/>
          <ac:spMkLst>
            <pc:docMk/>
            <pc:sldMk cId="987921854" sldId="278"/>
            <ac:spMk id="228" creationId="{7380835F-8CF3-4890-752B-44A837752616}"/>
          </ac:spMkLst>
        </pc:spChg>
        <pc:spChg chg="mod">
          <ac:chgData name="Unamuno, Guillermo" userId="528bcfc6-4dde-41c1-b60f-4bd860d3e77a" providerId="ADAL" clId="{F9F1DDD9-61FF-41AF-88B8-35DB4CF390C6}" dt="2024-02-13T14:29:56.070" v="265"/>
          <ac:spMkLst>
            <pc:docMk/>
            <pc:sldMk cId="987921854" sldId="278"/>
            <ac:spMk id="229" creationId="{5A8D5342-CF67-378E-3182-AE10CB128D06}"/>
          </ac:spMkLst>
        </pc:spChg>
        <pc:spChg chg="mod">
          <ac:chgData name="Unamuno, Guillermo" userId="528bcfc6-4dde-41c1-b60f-4bd860d3e77a" providerId="ADAL" clId="{F9F1DDD9-61FF-41AF-88B8-35DB4CF390C6}" dt="2024-02-13T14:29:56.070" v="265"/>
          <ac:spMkLst>
            <pc:docMk/>
            <pc:sldMk cId="987921854" sldId="278"/>
            <ac:spMk id="230" creationId="{0365B991-5CD1-348D-905A-3F2B2D1EB38A}"/>
          </ac:spMkLst>
        </pc:spChg>
        <pc:spChg chg="mod">
          <ac:chgData name="Unamuno, Guillermo" userId="528bcfc6-4dde-41c1-b60f-4bd860d3e77a" providerId="ADAL" clId="{F9F1DDD9-61FF-41AF-88B8-35DB4CF390C6}" dt="2024-02-13T14:29:56.070" v="265"/>
          <ac:spMkLst>
            <pc:docMk/>
            <pc:sldMk cId="987921854" sldId="278"/>
            <ac:spMk id="231" creationId="{34E21CD6-B5CE-EC27-DDC4-1B160A079953}"/>
          </ac:spMkLst>
        </pc:spChg>
        <pc:spChg chg="mod">
          <ac:chgData name="Unamuno, Guillermo" userId="528bcfc6-4dde-41c1-b60f-4bd860d3e77a" providerId="ADAL" clId="{F9F1DDD9-61FF-41AF-88B8-35DB4CF390C6}" dt="2024-02-13T14:29:56.070" v="265"/>
          <ac:spMkLst>
            <pc:docMk/>
            <pc:sldMk cId="987921854" sldId="278"/>
            <ac:spMk id="232" creationId="{EFF85205-B3A3-BB79-E5B3-3ACA68BD8E23}"/>
          </ac:spMkLst>
        </pc:spChg>
        <pc:spChg chg="mod">
          <ac:chgData name="Unamuno, Guillermo" userId="528bcfc6-4dde-41c1-b60f-4bd860d3e77a" providerId="ADAL" clId="{F9F1DDD9-61FF-41AF-88B8-35DB4CF390C6}" dt="2024-02-13T14:29:56.070" v="265"/>
          <ac:spMkLst>
            <pc:docMk/>
            <pc:sldMk cId="987921854" sldId="278"/>
            <ac:spMk id="233" creationId="{FB509CC3-7CC6-D257-9F2F-2D2BB394DF73}"/>
          </ac:spMkLst>
        </pc:spChg>
        <pc:spChg chg="mod">
          <ac:chgData name="Unamuno, Guillermo" userId="528bcfc6-4dde-41c1-b60f-4bd860d3e77a" providerId="ADAL" clId="{F9F1DDD9-61FF-41AF-88B8-35DB4CF390C6}" dt="2024-02-13T14:29:56.070" v="265"/>
          <ac:spMkLst>
            <pc:docMk/>
            <pc:sldMk cId="987921854" sldId="278"/>
            <ac:spMk id="234" creationId="{802CAD02-7B38-4DA9-0496-4854936790C1}"/>
          </ac:spMkLst>
        </pc:spChg>
        <pc:spChg chg="mod">
          <ac:chgData name="Unamuno, Guillermo" userId="528bcfc6-4dde-41c1-b60f-4bd860d3e77a" providerId="ADAL" clId="{F9F1DDD9-61FF-41AF-88B8-35DB4CF390C6}" dt="2024-02-13T14:29:56.070" v="265"/>
          <ac:spMkLst>
            <pc:docMk/>
            <pc:sldMk cId="987921854" sldId="278"/>
            <ac:spMk id="235" creationId="{E6C624E1-CF78-8872-DCEF-A4EC78A0F4D5}"/>
          </ac:spMkLst>
        </pc:spChg>
        <pc:spChg chg="mod">
          <ac:chgData name="Unamuno, Guillermo" userId="528bcfc6-4dde-41c1-b60f-4bd860d3e77a" providerId="ADAL" clId="{F9F1DDD9-61FF-41AF-88B8-35DB4CF390C6}" dt="2024-02-13T14:29:56.070" v="265"/>
          <ac:spMkLst>
            <pc:docMk/>
            <pc:sldMk cId="987921854" sldId="278"/>
            <ac:spMk id="236" creationId="{E71FFA72-95B2-70C5-F9E1-B97A7609E450}"/>
          </ac:spMkLst>
        </pc:spChg>
        <pc:spChg chg="mod">
          <ac:chgData name="Unamuno, Guillermo" userId="528bcfc6-4dde-41c1-b60f-4bd860d3e77a" providerId="ADAL" clId="{F9F1DDD9-61FF-41AF-88B8-35DB4CF390C6}" dt="2024-02-13T14:29:56.070" v="265"/>
          <ac:spMkLst>
            <pc:docMk/>
            <pc:sldMk cId="987921854" sldId="278"/>
            <ac:spMk id="237" creationId="{E1E0A352-E8D4-4D87-37D5-39744EC8AFB2}"/>
          </ac:spMkLst>
        </pc:spChg>
        <pc:spChg chg="mod">
          <ac:chgData name="Unamuno, Guillermo" userId="528bcfc6-4dde-41c1-b60f-4bd860d3e77a" providerId="ADAL" clId="{F9F1DDD9-61FF-41AF-88B8-35DB4CF390C6}" dt="2024-02-13T14:29:56.070" v="265"/>
          <ac:spMkLst>
            <pc:docMk/>
            <pc:sldMk cId="987921854" sldId="278"/>
            <ac:spMk id="238" creationId="{4CE1BAA8-1060-2529-F60A-9F69A316C25E}"/>
          </ac:spMkLst>
        </pc:spChg>
        <pc:spChg chg="mod">
          <ac:chgData name="Unamuno, Guillermo" userId="528bcfc6-4dde-41c1-b60f-4bd860d3e77a" providerId="ADAL" clId="{F9F1DDD9-61FF-41AF-88B8-35DB4CF390C6}" dt="2024-02-13T14:29:56.070" v="265"/>
          <ac:spMkLst>
            <pc:docMk/>
            <pc:sldMk cId="987921854" sldId="278"/>
            <ac:spMk id="239" creationId="{60406639-C03B-4677-3F29-DD25A54E2B93}"/>
          </ac:spMkLst>
        </pc:spChg>
        <pc:spChg chg="mod">
          <ac:chgData name="Unamuno, Guillermo" userId="528bcfc6-4dde-41c1-b60f-4bd860d3e77a" providerId="ADAL" clId="{F9F1DDD9-61FF-41AF-88B8-35DB4CF390C6}" dt="2024-02-13T14:29:56.070" v="265"/>
          <ac:spMkLst>
            <pc:docMk/>
            <pc:sldMk cId="987921854" sldId="278"/>
            <ac:spMk id="240" creationId="{59093CE0-BA56-DF47-C1ED-89C3FA46714F}"/>
          </ac:spMkLst>
        </pc:spChg>
        <pc:spChg chg="mod">
          <ac:chgData name="Unamuno, Guillermo" userId="528bcfc6-4dde-41c1-b60f-4bd860d3e77a" providerId="ADAL" clId="{F9F1DDD9-61FF-41AF-88B8-35DB4CF390C6}" dt="2024-02-13T14:29:56.070" v="265"/>
          <ac:spMkLst>
            <pc:docMk/>
            <pc:sldMk cId="987921854" sldId="278"/>
            <ac:spMk id="241" creationId="{0E94B0E2-006F-C0AA-6ED9-956F17A82D40}"/>
          </ac:spMkLst>
        </pc:spChg>
        <pc:spChg chg="mod">
          <ac:chgData name="Unamuno, Guillermo" userId="528bcfc6-4dde-41c1-b60f-4bd860d3e77a" providerId="ADAL" clId="{F9F1DDD9-61FF-41AF-88B8-35DB4CF390C6}" dt="2024-02-13T14:29:56.070" v="265"/>
          <ac:spMkLst>
            <pc:docMk/>
            <pc:sldMk cId="987921854" sldId="278"/>
            <ac:spMk id="242" creationId="{93948445-B5A0-DD6C-35BE-05DDBFEB56B4}"/>
          </ac:spMkLst>
        </pc:spChg>
        <pc:spChg chg="mod">
          <ac:chgData name="Unamuno, Guillermo" userId="528bcfc6-4dde-41c1-b60f-4bd860d3e77a" providerId="ADAL" clId="{F9F1DDD9-61FF-41AF-88B8-35DB4CF390C6}" dt="2024-02-13T14:29:56.070" v="265"/>
          <ac:spMkLst>
            <pc:docMk/>
            <pc:sldMk cId="987921854" sldId="278"/>
            <ac:spMk id="243" creationId="{C003B37F-1A4B-58F4-6DBD-1E93B78D846E}"/>
          </ac:spMkLst>
        </pc:spChg>
        <pc:spChg chg="mod">
          <ac:chgData name="Unamuno, Guillermo" userId="528bcfc6-4dde-41c1-b60f-4bd860d3e77a" providerId="ADAL" clId="{F9F1DDD9-61FF-41AF-88B8-35DB4CF390C6}" dt="2024-02-13T14:29:56.070" v="265"/>
          <ac:spMkLst>
            <pc:docMk/>
            <pc:sldMk cId="987921854" sldId="278"/>
            <ac:spMk id="244" creationId="{A1F909DE-A53B-0CAF-6210-797805124C7E}"/>
          </ac:spMkLst>
        </pc:spChg>
        <pc:spChg chg="mod">
          <ac:chgData name="Unamuno, Guillermo" userId="528bcfc6-4dde-41c1-b60f-4bd860d3e77a" providerId="ADAL" clId="{F9F1DDD9-61FF-41AF-88B8-35DB4CF390C6}" dt="2024-02-13T14:29:56.070" v="265"/>
          <ac:spMkLst>
            <pc:docMk/>
            <pc:sldMk cId="987921854" sldId="278"/>
            <ac:spMk id="245" creationId="{189C3F74-B9A1-DE40-F867-4D1BBE7A4E6F}"/>
          </ac:spMkLst>
        </pc:spChg>
        <pc:spChg chg="mod">
          <ac:chgData name="Unamuno, Guillermo" userId="528bcfc6-4dde-41c1-b60f-4bd860d3e77a" providerId="ADAL" clId="{F9F1DDD9-61FF-41AF-88B8-35DB4CF390C6}" dt="2024-02-13T14:29:56.070" v="265"/>
          <ac:spMkLst>
            <pc:docMk/>
            <pc:sldMk cId="987921854" sldId="278"/>
            <ac:spMk id="246" creationId="{C30A7C58-E7DD-5C32-606B-CED79C057403}"/>
          </ac:spMkLst>
        </pc:spChg>
        <pc:spChg chg="mod">
          <ac:chgData name="Unamuno, Guillermo" userId="528bcfc6-4dde-41c1-b60f-4bd860d3e77a" providerId="ADAL" clId="{F9F1DDD9-61FF-41AF-88B8-35DB4CF390C6}" dt="2024-02-13T14:29:56.070" v="265"/>
          <ac:spMkLst>
            <pc:docMk/>
            <pc:sldMk cId="987921854" sldId="278"/>
            <ac:spMk id="247" creationId="{681F8280-3A01-C8EE-B265-41A1CC0FC03B}"/>
          </ac:spMkLst>
        </pc:spChg>
        <pc:spChg chg="mod">
          <ac:chgData name="Unamuno, Guillermo" userId="528bcfc6-4dde-41c1-b60f-4bd860d3e77a" providerId="ADAL" clId="{F9F1DDD9-61FF-41AF-88B8-35DB4CF390C6}" dt="2024-02-13T14:29:56.070" v="265"/>
          <ac:spMkLst>
            <pc:docMk/>
            <pc:sldMk cId="987921854" sldId="278"/>
            <ac:spMk id="248" creationId="{BDB7B2F9-F53D-F659-6DDB-C60DDB0214F4}"/>
          </ac:spMkLst>
        </pc:spChg>
        <pc:spChg chg="mod">
          <ac:chgData name="Unamuno, Guillermo" userId="528bcfc6-4dde-41c1-b60f-4bd860d3e77a" providerId="ADAL" clId="{F9F1DDD9-61FF-41AF-88B8-35DB4CF390C6}" dt="2024-02-13T14:29:56.070" v="265"/>
          <ac:spMkLst>
            <pc:docMk/>
            <pc:sldMk cId="987921854" sldId="278"/>
            <ac:spMk id="249" creationId="{43E7E7B8-1266-0059-61D5-B2FB554766A2}"/>
          </ac:spMkLst>
        </pc:spChg>
        <pc:spChg chg="mod">
          <ac:chgData name="Unamuno, Guillermo" userId="528bcfc6-4dde-41c1-b60f-4bd860d3e77a" providerId="ADAL" clId="{F9F1DDD9-61FF-41AF-88B8-35DB4CF390C6}" dt="2024-02-13T14:29:56.070" v="265"/>
          <ac:spMkLst>
            <pc:docMk/>
            <pc:sldMk cId="987921854" sldId="278"/>
            <ac:spMk id="250" creationId="{41E914F5-512A-C4E5-CE56-FAB12E01E679}"/>
          </ac:spMkLst>
        </pc:spChg>
        <pc:spChg chg="mod">
          <ac:chgData name="Unamuno, Guillermo" userId="528bcfc6-4dde-41c1-b60f-4bd860d3e77a" providerId="ADAL" clId="{F9F1DDD9-61FF-41AF-88B8-35DB4CF390C6}" dt="2024-02-13T14:29:56.070" v="265"/>
          <ac:spMkLst>
            <pc:docMk/>
            <pc:sldMk cId="987921854" sldId="278"/>
            <ac:spMk id="251" creationId="{27378B9C-E2A0-1EFE-598F-E17D6E2EB973}"/>
          </ac:spMkLst>
        </pc:spChg>
        <pc:spChg chg="mod">
          <ac:chgData name="Unamuno, Guillermo" userId="528bcfc6-4dde-41c1-b60f-4bd860d3e77a" providerId="ADAL" clId="{F9F1DDD9-61FF-41AF-88B8-35DB4CF390C6}" dt="2024-02-13T14:29:56.070" v="265"/>
          <ac:spMkLst>
            <pc:docMk/>
            <pc:sldMk cId="987921854" sldId="278"/>
            <ac:spMk id="252" creationId="{D1EA4775-040A-518E-265A-047E11D9EA4A}"/>
          </ac:spMkLst>
        </pc:spChg>
        <pc:spChg chg="mod">
          <ac:chgData name="Unamuno, Guillermo" userId="528bcfc6-4dde-41c1-b60f-4bd860d3e77a" providerId="ADAL" clId="{F9F1DDD9-61FF-41AF-88B8-35DB4CF390C6}" dt="2024-02-13T14:29:56.070" v="265"/>
          <ac:spMkLst>
            <pc:docMk/>
            <pc:sldMk cId="987921854" sldId="278"/>
            <ac:spMk id="253" creationId="{CB5092B1-9267-CA82-FAF5-8D4F57CDF71A}"/>
          </ac:spMkLst>
        </pc:spChg>
        <pc:spChg chg="mod">
          <ac:chgData name="Unamuno, Guillermo" userId="528bcfc6-4dde-41c1-b60f-4bd860d3e77a" providerId="ADAL" clId="{F9F1DDD9-61FF-41AF-88B8-35DB4CF390C6}" dt="2024-02-13T14:29:56.070" v="265"/>
          <ac:spMkLst>
            <pc:docMk/>
            <pc:sldMk cId="987921854" sldId="278"/>
            <ac:spMk id="254" creationId="{AF37731F-4292-FD62-DE52-7440A9B9BC2E}"/>
          </ac:spMkLst>
        </pc:spChg>
        <pc:spChg chg="mod">
          <ac:chgData name="Unamuno, Guillermo" userId="528bcfc6-4dde-41c1-b60f-4bd860d3e77a" providerId="ADAL" clId="{F9F1DDD9-61FF-41AF-88B8-35DB4CF390C6}" dt="2024-02-13T14:29:56.070" v="265"/>
          <ac:spMkLst>
            <pc:docMk/>
            <pc:sldMk cId="987921854" sldId="278"/>
            <ac:spMk id="255" creationId="{E54ECEBA-E883-A252-6001-0F52B55346EA}"/>
          </ac:spMkLst>
        </pc:spChg>
        <pc:spChg chg="mod">
          <ac:chgData name="Unamuno, Guillermo" userId="528bcfc6-4dde-41c1-b60f-4bd860d3e77a" providerId="ADAL" clId="{F9F1DDD9-61FF-41AF-88B8-35DB4CF390C6}" dt="2024-02-13T14:29:56.070" v="265"/>
          <ac:spMkLst>
            <pc:docMk/>
            <pc:sldMk cId="987921854" sldId="278"/>
            <ac:spMk id="256" creationId="{96FDFD3D-1B23-2C62-7903-55F2B98B55AA}"/>
          </ac:spMkLst>
        </pc:spChg>
        <pc:spChg chg="mod">
          <ac:chgData name="Unamuno, Guillermo" userId="528bcfc6-4dde-41c1-b60f-4bd860d3e77a" providerId="ADAL" clId="{F9F1DDD9-61FF-41AF-88B8-35DB4CF390C6}" dt="2024-02-13T14:29:56.070" v="265"/>
          <ac:spMkLst>
            <pc:docMk/>
            <pc:sldMk cId="987921854" sldId="278"/>
            <ac:spMk id="257" creationId="{478D508B-BBE5-BB09-80E0-AD2E4E478EC2}"/>
          </ac:spMkLst>
        </pc:spChg>
        <pc:spChg chg="mod">
          <ac:chgData name="Unamuno, Guillermo" userId="528bcfc6-4dde-41c1-b60f-4bd860d3e77a" providerId="ADAL" clId="{F9F1DDD9-61FF-41AF-88B8-35DB4CF390C6}" dt="2024-02-13T14:29:56.070" v="265"/>
          <ac:spMkLst>
            <pc:docMk/>
            <pc:sldMk cId="987921854" sldId="278"/>
            <ac:spMk id="258" creationId="{BF6D12A0-361B-E214-11B1-4C9552E179DF}"/>
          </ac:spMkLst>
        </pc:spChg>
        <pc:spChg chg="mod">
          <ac:chgData name="Unamuno, Guillermo" userId="528bcfc6-4dde-41c1-b60f-4bd860d3e77a" providerId="ADAL" clId="{F9F1DDD9-61FF-41AF-88B8-35DB4CF390C6}" dt="2024-02-13T14:29:56.070" v="265"/>
          <ac:spMkLst>
            <pc:docMk/>
            <pc:sldMk cId="987921854" sldId="278"/>
            <ac:spMk id="259" creationId="{3C2CA141-352E-F732-D5BD-10E43BCA8F78}"/>
          </ac:spMkLst>
        </pc:spChg>
        <pc:spChg chg="mod">
          <ac:chgData name="Unamuno, Guillermo" userId="528bcfc6-4dde-41c1-b60f-4bd860d3e77a" providerId="ADAL" clId="{F9F1DDD9-61FF-41AF-88B8-35DB4CF390C6}" dt="2024-02-13T14:29:56.070" v="265"/>
          <ac:spMkLst>
            <pc:docMk/>
            <pc:sldMk cId="987921854" sldId="278"/>
            <ac:spMk id="260" creationId="{D55AE0C7-4130-5262-1DC4-33BCC664CB32}"/>
          </ac:spMkLst>
        </pc:spChg>
        <pc:spChg chg="mod">
          <ac:chgData name="Unamuno, Guillermo" userId="528bcfc6-4dde-41c1-b60f-4bd860d3e77a" providerId="ADAL" clId="{F9F1DDD9-61FF-41AF-88B8-35DB4CF390C6}" dt="2024-02-13T14:29:56.070" v="265"/>
          <ac:spMkLst>
            <pc:docMk/>
            <pc:sldMk cId="987921854" sldId="278"/>
            <ac:spMk id="261" creationId="{18D0DBEA-3A1E-E867-2215-2871930D39AD}"/>
          </ac:spMkLst>
        </pc:spChg>
        <pc:spChg chg="mod">
          <ac:chgData name="Unamuno, Guillermo" userId="528bcfc6-4dde-41c1-b60f-4bd860d3e77a" providerId="ADAL" clId="{F9F1DDD9-61FF-41AF-88B8-35DB4CF390C6}" dt="2024-02-13T14:29:56.070" v="265"/>
          <ac:spMkLst>
            <pc:docMk/>
            <pc:sldMk cId="987921854" sldId="278"/>
            <ac:spMk id="262" creationId="{69C27F9E-FE76-0CD3-41B1-C0ADD81B9284}"/>
          </ac:spMkLst>
        </pc:spChg>
        <pc:spChg chg="mod">
          <ac:chgData name="Unamuno, Guillermo" userId="528bcfc6-4dde-41c1-b60f-4bd860d3e77a" providerId="ADAL" clId="{F9F1DDD9-61FF-41AF-88B8-35DB4CF390C6}" dt="2024-02-13T14:29:56.070" v="265"/>
          <ac:spMkLst>
            <pc:docMk/>
            <pc:sldMk cId="987921854" sldId="278"/>
            <ac:spMk id="263" creationId="{67CFD92C-F979-099C-F1B0-81109B54391F}"/>
          </ac:spMkLst>
        </pc:spChg>
        <pc:spChg chg="mod">
          <ac:chgData name="Unamuno, Guillermo" userId="528bcfc6-4dde-41c1-b60f-4bd860d3e77a" providerId="ADAL" clId="{F9F1DDD9-61FF-41AF-88B8-35DB4CF390C6}" dt="2024-02-13T14:29:56.070" v="265"/>
          <ac:spMkLst>
            <pc:docMk/>
            <pc:sldMk cId="987921854" sldId="278"/>
            <ac:spMk id="264" creationId="{DD0D70D4-53FD-8CB3-2494-3BA7B0C9856D}"/>
          </ac:spMkLst>
        </pc:spChg>
        <pc:spChg chg="mod">
          <ac:chgData name="Unamuno, Guillermo" userId="528bcfc6-4dde-41c1-b60f-4bd860d3e77a" providerId="ADAL" clId="{F9F1DDD9-61FF-41AF-88B8-35DB4CF390C6}" dt="2024-02-13T14:29:56.070" v="265"/>
          <ac:spMkLst>
            <pc:docMk/>
            <pc:sldMk cId="987921854" sldId="278"/>
            <ac:spMk id="265" creationId="{03917E8F-16A0-5ACD-B80F-53EC5A02841E}"/>
          </ac:spMkLst>
        </pc:spChg>
        <pc:spChg chg="mod">
          <ac:chgData name="Unamuno, Guillermo" userId="528bcfc6-4dde-41c1-b60f-4bd860d3e77a" providerId="ADAL" clId="{F9F1DDD9-61FF-41AF-88B8-35DB4CF390C6}" dt="2024-02-13T14:29:56.070" v="265"/>
          <ac:spMkLst>
            <pc:docMk/>
            <pc:sldMk cId="987921854" sldId="278"/>
            <ac:spMk id="266" creationId="{E36498BD-EDD2-1E2D-8A5B-415C4D42451F}"/>
          </ac:spMkLst>
        </pc:spChg>
        <pc:spChg chg="mod">
          <ac:chgData name="Unamuno, Guillermo" userId="528bcfc6-4dde-41c1-b60f-4bd860d3e77a" providerId="ADAL" clId="{F9F1DDD9-61FF-41AF-88B8-35DB4CF390C6}" dt="2024-02-13T14:29:56.070" v="265"/>
          <ac:spMkLst>
            <pc:docMk/>
            <pc:sldMk cId="987921854" sldId="278"/>
            <ac:spMk id="267" creationId="{8744B07C-A17A-F2DD-F078-FAF61FF37DB0}"/>
          </ac:spMkLst>
        </pc:spChg>
        <pc:spChg chg="mod">
          <ac:chgData name="Unamuno, Guillermo" userId="528bcfc6-4dde-41c1-b60f-4bd860d3e77a" providerId="ADAL" clId="{F9F1DDD9-61FF-41AF-88B8-35DB4CF390C6}" dt="2024-02-13T14:29:56.070" v="265"/>
          <ac:spMkLst>
            <pc:docMk/>
            <pc:sldMk cId="987921854" sldId="278"/>
            <ac:spMk id="268" creationId="{CCB78E81-E2B6-A06C-2EC1-5CF011F0AE72}"/>
          </ac:spMkLst>
        </pc:spChg>
        <pc:spChg chg="mod">
          <ac:chgData name="Unamuno, Guillermo" userId="528bcfc6-4dde-41c1-b60f-4bd860d3e77a" providerId="ADAL" clId="{F9F1DDD9-61FF-41AF-88B8-35DB4CF390C6}" dt="2024-02-13T14:29:56.070" v="265"/>
          <ac:spMkLst>
            <pc:docMk/>
            <pc:sldMk cId="987921854" sldId="278"/>
            <ac:spMk id="269" creationId="{6F56A227-BC31-7CC0-BE64-20BE228D62C2}"/>
          </ac:spMkLst>
        </pc:spChg>
        <pc:spChg chg="mod">
          <ac:chgData name="Unamuno, Guillermo" userId="528bcfc6-4dde-41c1-b60f-4bd860d3e77a" providerId="ADAL" clId="{F9F1DDD9-61FF-41AF-88B8-35DB4CF390C6}" dt="2024-02-13T14:29:56.070" v="265"/>
          <ac:spMkLst>
            <pc:docMk/>
            <pc:sldMk cId="987921854" sldId="278"/>
            <ac:spMk id="270" creationId="{E6A3A27C-1D34-8037-0501-6F15E3F62E2C}"/>
          </ac:spMkLst>
        </pc:spChg>
        <pc:spChg chg="mod">
          <ac:chgData name="Unamuno, Guillermo" userId="528bcfc6-4dde-41c1-b60f-4bd860d3e77a" providerId="ADAL" clId="{F9F1DDD9-61FF-41AF-88B8-35DB4CF390C6}" dt="2024-02-13T14:29:56.070" v="265"/>
          <ac:spMkLst>
            <pc:docMk/>
            <pc:sldMk cId="987921854" sldId="278"/>
            <ac:spMk id="271" creationId="{A2750786-2760-3C3E-D176-66BB8F816127}"/>
          </ac:spMkLst>
        </pc:spChg>
        <pc:spChg chg="mod">
          <ac:chgData name="Unamuno, Guillermo" userId="528bcfc6-4dde-41c1-b60f-4bd860d3e77a" providerId="ADAL" clId="{F9F1DDD9-61FF-41AF-88B8-35DB4CF390C6}" dt="2024-02-13T14:29:56.070" v="265"/>
          <ac:spMkLst>
            <pc:docMk/>
            <pc:sldMk cId="987921854" sldId="278"/>
            <ac:spMk id="272" creationId="{83A3477F-ECF3-1B78-BAE6-CF457F13DB6D}"/>
          </ac:spMkLst>
        </pc:spChg>
        <pc:spChg chg="mod">
          <ac:chgData name="Unamuno, Guillermo" userId="528bcfc6-4dde-41c1-b60f-4bd860d3e77a" providerId="ADAL" clId="{F9F1DDD9-61FF-41AF-88B8-35DB4CF390C6}" dt="2024-02-13T14:29:56.070" v="265"/>
          <ac:spMkLst>
            <pc:docMk/>
            <pc:sldMk cId="987921854" sldId="278"/>
            <ac:spMk id="273" creationId="{CE6E6019-CDCC-D268-3B68-457B98C77A99}"/>
          </ac:spMkLst>
        </pc:spChg>
        <pc:spChg chg="mod">
          <ac:chgData name="Unamuno, Guillermo" userId="528bcfc6-4dde-41c1-b60f-4bd860d3e77a" providerId="ADAL" clId="{F9F1DDD9-61FF-41AF-88B8-35DB4CF390C6}" dt="2024-02-13T14:29:56.070" v="265"/>
          <ac:spMkLst>
            <pc:docMk/>
            <pc:sldMk cId="987921854" sldId="278"/>
            <ac:spMk id="274" creationId="{9737A155-DBA7-0365-1D4E-75DBB150F1EB}"/>
          </ac:spMkLst>
        </pc:spChg>
        <pc:spChg chg="mod">
          <ac:chgData name="Unamuno, Guillermo" userId="528bcfc6-4dde-41c1-b60f-4bd860d3e77a" providerId="ADAL" clId="{F9F1DDD9-61FF-41AF-88B8-35DB4CF390C6}" dt="2024-02-13T14:29:56.070" v="265"/>
          <ac:spMkLst>
            <pc:docMk/>
            <pc:sldMk cId="987921854" sldId="278"/>
            <ac:spMk id="275" creationId="{07CA514E-8700-7BF8-7D49-A3119EDA93C9}"/>
          </ac:spMkLst>
        </pc:spChg>
        <pc:spChg chg="mod">
          <ac:chgData name="Unamuno, Guillermo" userId="528bcfc6-4dde-41c1-b60f-4bd860d3e77a" providerId="ADAL" clId="{F9F1DDD9-61FF-41AF-88B8-35DB4CF390C6}" dt="2024-02-13T14:29:56.070" v="265"/>
          <ac:spMkLst>
            <pc:docMk/>
            <pc:sldMk cId="987921854" sldId="278"/>
            <ac:spMk id="276" creationId="{C0E918EE-6B54-432E-AF88-F8F3380FBB3D}"/>
          </ac:spMkLst>
        </pc:spChg>
        <pc:spChg chg="mod">
          <ac:chgData name="Unamuno, Guillermo" userId="528bcfc6-4dde-41c1-b60f-4bd860d3e77a" providerId="ADAL" clId="{F9F1DDD9-61FF-41AF-88B8-35DB4CF390C6}" dt="2024-02-13T14:29:56.070" v="265"/>
          <ac:spMkLst>
            <pc:docMk/>
            <pc:sldMk cId="987921854" sldId="278"/>
            <ac:spMk id="277" creationId="{6EC1DC18-7324-7B45-21E0-AC5A60A9A720}"/>
          </ac:spMkLst>
        </pc:spChg>
        <pc:spChg chg="mod">
          <ac:chgData name="Unamuno, Guillermo" userId="528bcfc6-4dde-41c1-b60f-4bd860d3e77a" providerId="ADAL" clId="{F9F1DDD9-61FF-41AF-88B8-35DB4CF390C6}" dt="2024-02-13T14:29:56.070" v="265"/>
          <ac:spMkLst>
            <pc:docMk/>
            <pc:sldMk cId="987921854" sldId="278"/>
            <ac:spMk id="278" creationId="{E388993A-F781-7A68-482C-293F608712F3}"/>
          </ac:spMkLst>
        </pc:spChg>
        <pc:spChg chg="mod">
          <ac:chgData name="Unamuno, Guillermo" userId="528bcfc6-4dde-41c1-b60f-4bd860d3e77a" providerId="ADAL" clId="{F9F1DDD9-61FF-41AF-88B8-35DB4CF390C6}" dt="2024-02-13T14:29:56.070" v="265"/>
          <ac:spMkLst>
            <pc:docMk/>
            <pc:sldMk cId="987921854" sldId="278"/>
            <ac:spMk id="279" creationId="{17F01553-B7F0-A97C-811F-10010E219FB1}"/>
          </ac:spMkLst>
        </pc:spChg>
        <pc:spChg chg="mod">
          <ac:chgData name="Unamuno, Guillermo" userId="528bcfc6-4dde-41c1-b60f-4bd860d3e77a" providerId="ADAL" clId="{F9F1DDD9-61FF-41AF-88B8-35DB4CF390C6}" dt="2024-02-13T14:29:56.070" v="265"/>
          <ac:spMkLst>
            <pc:docMk/>
            <pc:sldMk cId="987921854" sldId="278"/>
            <ac:spMk id="280" creationId="{3B08F8E8-44A5-872C-413D-3149BC1FBCDE}"/>
          </ac:spMkLst>
        </pc:spChg>
        <pc:spChg chg="mod">
          <ac:chgData name="Unamuno, Guillermo" userId="528bcfc6-4dde-41c1-b60f-4bd860d3e77a" providerId="ADAL" clId="{F9F1DDD9-61FF-41AF-88B8-35DB4CF390C6}" dt="2024-02-13T14:29:56.070" v="265"/>
          <ac:spMkLst>
            <pc:docMk/>
            <pc:sldMk cId="987921854" sldId="278"/>
            <ac:spMk id="281" creationId="{8DFDB6A6-B8C6-98EC-D2BC-84A4CCC40DBB}"/>
          </ac:spMkLst>
        </pc:spChg>
        <pc:spChg chg="mod">
          <ac:chgData name="Unamuno, Guillermo" userId="528bcfc6-4dde-41c1-b60f-4bd860d3e77a" providerId="ADAL" clId="{F9F1DDD9-61FF-41AF-88B8-35DB4CF390C6}" dt="2024-02-13T14:29:56.070" v="265"/>
          <ac:spMkLst>
            <pc:docMk/>
            <pc:sldMk cId="987921854" sldId="278"/>
            <ac:spMk id="282" creationId="{7D3179E9-50FD-109D-3D08-AC89D873FA3A}"/>
          </ac:spMkLst>
        </pc:spChg>
        <pc:spChg chg="mod">
          <ac:chgData name="Unamuno, Guillermo" userId="528bcfc6-4dde-41c1-b60f-4bd860d3e77a" providerId="ADAL" clId="{F9F1DDD9-61FF-41AF-88B8-35DB4CF390C6}" dt="2024-02-13T14:29:56.070" v="265"/>
          <ac:spMkLst>
            <pc:docMk/>
            <pc:sldMk cId="987921854" sldId="278"/>
            <ac:spMk id="283" creationId="{A708E285-15AB-6030-84B5-BDAAB658C2CD}"/>
          </ac:spMkLst>
        </pc:spChg>
        <pc:spChg chg="mod">
          <ac:chgData name="Unamuno, Guillermo" userId="528bcfc6-4dde-41c1-b60f-4bd860d3e77a" providerId="ADAL" clId="{F9F1DDD9-61FF-41AF-88B8-35DB4CF390C6}" dt="2024-02-13T14:29:56.070" v="265"/>
          <ac:spMkLst>
            <pc:docMk/>
            <pc:sldMk cId="987921854" sldId="278"/>
            <ac:spMk id="284" creationId="{5D30F73B-7E0E-F4FB-5406-98AD747BB277}"/>
          </ac:spMkLst>
        </pc:spChg>
        <pc:spChg chg="mod">
          <ac:chgData name="Unamuno, Guillermo" userId="528bcfc6-4dde-41c1-b60f-4bd860d3e77a" providerId="ADAL" clId="{F9F1DDD9-61FF-41AF-88B8-35DB4CF390C6}" dt="2024-02-13T14:29:56.070" v="265"/>
          <ac:spMkLst>
            <pc:docMk/>
            <pc:sldMk cId="987921854" sldId="278"/>
            <ac:spMk id="285" creationId="{86AE7B9D-0125-919A-F1C3-650736898811}"/>
          </ac:spMkLst>
        </pc:spChg>
        <pc:spChg chg="mod">
          <ac:chgData name="Unamuno, Guillermo" userId="528bcfc6-4dde-41c1-b60f-4bd860d3e77a" providerId="ADAL" clId="{F9F1DDD9-61FF-41AF-88B8-35DB4CF390C6}" dt="2024-02-13T14:29:56.070" v="265"/>
          <ac:spMkLst>
            <pc:docMk/>
            <pc:sldMk cId="987921854" sldId="278"/>
            <ac:spMk id="286" creationId="{732480C6-8360-C37C-24F0-611DD6BB1676}"/>
          </ac:spMkLst>
        </pc:spChg>
        <pc:spChg chg="mod">
          <ac:chgData name="Unamuno, Guillermo" userId="528bcfc6-4dde-41c1-b60f-4bd860d3e77a" providerId="ADAL" clId="{F9F1DDD9-61FF-41AF-88B8-35DB4CF390C6}" dt="2024-02-13T14:29:56.070" v="265"/>
          <ac:spMkLst>
            <pc:docMk/>
            <pc:sldMk cId="987921854" sldId="278"/>
            <ac:spMk id="287" creationId="{292D60AD-D111-2BE7-8A75-F706D101A4A7}"/>
          </ac:spMkLst>
        </pc:spChg>
        <pc:spChg chg="mod">
          <ac:chgData name="Unamuno, Guillermo" userId="528bcfc6-4dde-41c1-b60f-4bd860d3e77a" providerId="ADAL" clId="{F9F1DDD9-61FF-41AF-88B8-35DB4CF390C6}" dt="2024-02-13T14:29:56.070" v="265"/>
          <ac:spMkLst>
            <pc:docMk/>
            <pc:sldMk cId="987921854" sldId="278"/>
            <ac:spMk id="288" creationId="{98B1B856-2994-8F6D-F461-C0EBB89766BF}"/>
          </ac:spMkLst>
        </pc:spChg>
        <pc:spChg chg="mod">
          <ac:chgData name="Unamuno, Guillermo" userId="528bcfc6-4dde-41c1-b60f-4bd860d3e77a" providerId="ADAL" clId="{F9F1DDD9-61FF-41AF-88B8-35DB4CF390C6}" dt="2024-02-13T14:29:56.070" v="265"/>
          <ac:spMkLst>
            <pc:docMk/>
            <pc:sldMk cId="987921854" sldId="278"/>
            <ac:spMk id="289" creationId="{421483B0-0D63-266A-0B1C-2D0B029444F4}"/>
          </ac:spMkLst>
        </pc:spChg>
        <pc:spChg chg="mod">
          <ac:chgData name="Unamuno, Guillermo" userId="528bcfc6-4dde-41c1-b60f-4bd860d3e77a" providerId="ADAL" clId="{F9F1DDD9-61FF-41AF-88B8-35DB4CF390C6}" dt="2024-02-13T14:29:56.070" v="265"/>
          <ac:spMkLst>
            <pc:docMk/>
            <pc:sldMk cId="987921854" sldId="278"/>
            <ac:spMk id="290" creationId="{6D555E0E-77BB-708C-E47F-F262AFD2B926}"/>
          </ac:spMkLst>
        </pc:spChg>
        <pc:spChg chg="mod">
          <ac:chgData name="Unamuno, Guillermo" userId="528bcfc6-4dde-41c1-b60f-4bd860d3e77a" providerId="ADAL" clId="{F9F1DDD9-61FF-41AF-88B8-35DB4CF390C6}" dt="2024-02-13T14:29:56.070" v="265"/>
          <ac:spMkLst>
            <pc:docMk/>
            <pc:sldMk cId="987921854" sldId="278"/>
            <ac:spMk id="291" creationId="{A57F0BA5-94C8-6BA8-749E-7F2BD35BB26C}"/>
          </ac:spMkLst>
        </pc:spChg>
        <pc:spChg chg="mod">
          <ac:chgData name="Unamuno, Guillermo" userId="528bcfc6-4dde-41c1-b60f-4bd860d3e77a" providerId="ADAL" clId="{F9F1DDD9-61FF-41AF-88B8-35DB4CF390C6}" dt="2024-02-13T14:29:56.070" v="265"/>
          <ac:spMkLst>
            <pc:docMk/>
            <pc:sldMk cId="987921854" sldId="278"/>
            <ac:spMk id="292" creationId="{4B8229C8-CE29-805A-19FF-C5F2B3E58C7B}"/>
          </ac:spMkLst>
        </pc:spChg>
        <pc:spChg chg="mod">
          <ac:chgData name="Unamuno, Guillermo" userId="528bcfc6-4dde-41c1-b60f-4bd860d3e77a" providerId="ADAL" clId="{F9F1DDD9-61FF-41AF-88B8-35DB4CF390C6}" dt="2024-02-13T14:29:56.070" v="265"/>
          <ac:spMkLst>
            <pc:docMk/>
            <pc:sldMk cId="987921854" sldId="278"/>
            <ac:spMk id="293" creationId="{8447320C-CDA5-D10E-D1BA-97F19EB88A5F}"/>
          </ac:spMkLst>
        </pc:spChg>
        <pc:spChg chg="mod">
          <ac:chgData name="Unamuno, Guillermo" userId="528bcfc6-4dde-41c1-b60f-4bd860d3e77a" providerId="ADAL" clId="{F9F1DDD9-61FF-41AF-88B8-35DB4CF390C6}" dt="2024-02-13T14:29:56.070" v="265"/>
          <ac:spMkLst>
            <pc:docMk/>
            <pc:sldMk cId="987921854" sldId="278"/>
            <ac:spMk id="294" creationId="{D83F2555-FA22-6E0A-B0AD-3AB47CC5730E}"/>
          </ac:spMkLst>
        </pc:spChg>
        <pc:spChg chg="mod">
          <ac:chgData name="Unamuno, Guillermo" userId="528bcfc6-4dde-41c1-b60f-4bd860d3e77a" providerId="ADAL" clId="{F9F1DDD9-61FF-41AF-88B8-35DB4CF390C6}" dt="2024-02-13T14:29:56.070" v="265"/>
          <ac:spMkLst>
            <pc:docMk/>
            <pc:sldMk cId="987921854" sldId="278"/>
            <ac:spMk id="295" creationId="{7FCC1C06-F427-4D5B-E691-0A3B9C97E66C}"/>
          </ac:spMkLst>
        </pc:spChg>
        <pc:spChg chg="mod">
          <ac:chgData name="Unamuno, Guillermo" userId="528bcfc6-4dde-41c1-b60f-4bd860d3e77a" providerId="ADAL" clId="{F9F1DDD9-61FF-41AF-88B8-35DB4CF390C6}" dt="2024-02-13T14:29:56.070" v="265"/>
          <ac:spMkLst>
            <pc:docMk/>
            <pc:sldMk cId="987921854" sldId="278"/>
            <ac:spMk id="296" creationId="{00BDF820-EE1A-FC45-E2E4-C3E401D1001F}"/>
          </ac:spMkLst>
        </pc:spChg>
        <pc:spChg chg="mod">
          <ac:chgData name="Unamuno, Guillermo" userId="528bcfc6-4dde-41c1-b60f-4bd860d3e77a" providerId="ADAL" clId="{F9F1DDD9-61FF-41AF-88B8-35DB4CF390C6}" dt="2024-02-13T14:29:56.070" v="265"/>
          <ac:spMkLst>
            <pc:docMk/>
            <pc:sldMk cId="987921854" sldId="278"/>
            <ac:spMk id="297" creationId="{F5F46520-F380-CFCE-0B68-A231170691AF}"/>
          </ac:spMkLst>
        </pc:spChg>
        <pc:spChg chg="mod">
          <ac:chgData name="Unamuno, Guillermo" userId="528bcfc6-4dde-41c1-b60f-4bd860d3e77a" providerId="ADAL" clId="{F9F1DDD9-61FF-41AF-88B8-35DB4CF390C6}" dt="2024-02-13T14:29:56.070" v="265"/>
          <ac:spMkLst>
            <pc:docMk/>
            <pc:sldMk cId="987921854" sldId="278"/>
            <ac:spMk id="298" creationId="{697E5723-AEC4-D553-0618-7C689ED9BAEB}"/>
          </ac:spMkLst>
        </pc:spChg>
        <pc:spChg chg="mod">
          <ac:chgData name="Unamuno, Guillermo" userId="528bcfc6-4dde-41c1-b60f-4bd860d3e77a" providerId="ADAL" clId="{F9F1DDD9-61FF-41AF-88B8-35DB4CF390C6}" dt="2024-02-13T14:29:56.070" v="265"/>
          <ac:spMkLst>
            <pc:docMk/>
            <pc:sldMk cId="987921854" sldId="278"/>
            <ac:spMk id="299" creationId="{F18068E8-1B05-9497-0DD6-0EE926CD2205}"/>
          </ac:spMkLst>
        </pc:spChg>
        <pc:spChg chg="mod">
          <ac:chgData name="Unamuno, Guillermo" userId="528bcfc6-4dde-41c1-b60f-4bd860d3e77a" providerId="ADAL" clId="{F9F1DDD9-61FF-41AF-88B8-35DB4CF390C6}" dt="2024-02-13T14:29:56.070" v="265"/>
          <ac:spMkLst>
            <pc:docMk/>
            <pc:sldMk cId="987921854" sldId="278"/>
            <ac:spMk id="300" creationId="{B9E4CA50-9A3E-9F86-EE69-CD7B33D32609}"/>
          </ac:spMkLst>
        </pc:spChg>
        <pc:spChg chg="mod">
          <ac:chgData name="Unamuno, Guillermo" userId="528bcfc6-4dde-41c1-b60f-4bd860d3e77a" providerId="ADAL" clId="{F9F1DDD9-61FF-41AF-88B8-35DB4CF390C6}" dt="2024-02-13T14:29:56.070" v="265"/>
          <ac:spMkLst>
            <pc:docMk/>
            <pc:sldMk cId="987921854" sldId="278"/>
            <ac:spMk id="301" creationId="{EA5E6CF2-D660-62EB-DFD6-88E8E12A24DE}"/>
          </ac:spMkLst>
        </pc:spChg>
        <pc:spChg chg="mod">
          <ac:chgData name="Unamuno, Guillermo" userId="528bcfc6-4dde-41c1-b60f-4bd860d3e77a" providerId="ADAL" clId="{F9F1DDD9-61FF-41AF-88B8-35DB4CF390C6}" dt="2024-02-13T14:29:56.070" v="265"/>
          <ac:spMkLst>
            <pc:docMk/>
            <pc:sldMk cId="987921854" sldId="278"/>
            <ac:spMk id="302" creationId="{831DA799-04ED-A890-C4F4-83CCBFB55AE3}"/>
          </ac:spMkLst>
        </pc:spChg>
        <pc:spChg chg="mod">
          <ac:chgData name="Unamuno, Guillermo" userId="528bcfc6-4dde-41c1-b60f-4bd860d3e77a" providerId="ADAL" clId="{F9F1DDD9-61FF-41AF-88B8-35DB4CF390C6}" dt="2024-02-13T14:29:56.070" v="265"/>
          <ac:spMkLst>
            <pc:docMk/>
            <pc:sldMk cId="987921854" sldId="278"/>
            <ac:spMk id="303" creationId="{C7BAE707-69C1-B2A2-27D5-AD1131449788}"/>
          </ac:spMkLst>
        </pc:spChg>
        <pc:spChg chg="mod">
          <ac:chgData name="Unamuno, Guillermo" userId="528bcfc6-4dde-41c1-b60f-4bd860d3e77a" providerId="ADAL" clId="{F9F1DDD9-61FF-41AF-88B8-35DB4CF390C6}" dt="2024-02-13T14:29:56.070" v="265"/>
          <ac:spMkLst>
            <pc:docMk/>
            <pc:sldMk cId="987921854" sldId="278"/>
            <ac:spMk id="304" creationId="{91FDA0B1-B806-4A94-D61D-60A86C79DCB2}"/>
          </ac:spMkLst>
        </pc:spChg>
        <pc:spChg chg="mod">
          <ac:chgData name="Unamuno, Guillermo" userId="528bcfc6-4dde-41c1-b60f-4bd860d3e77a" providerId="ADAL" clId="{F9F1DDD9-61FF-41AF-88B8-35DB4CF390C6}" dt="2024-02-13T14:29:56.070" v="265"/>
          <ac:spMkLst>
            <pc:docMk/>
            <pc:sldMk cId="987921854" sldId="278"/>
            <ac:spMk id="305" creationId="{B6C30351-993B-6357-7F19-8D56C9E9EA8A}"/>
          </ac:spMkLst>
        </pc:spChg>
        <pc:spChg chg="mod">
          <ac:chgData name="Unamuno, Guillermo" userId="528bcfc6-4dde-41c1-b60f-4bd860d3e77a" providerId="ADAL" clId="{F9F1DDD9-61FF-41AF-88B8-35DB4CF390C6}" dt="2024-02-13T14:29:56.070" v="265"/>
          <ac:spMkLst>
            <pc:docMk/>
            <pc:sldMk cId="987921854" sldId="278"/>
            <ac:spMk id="306" creationId="{2C7411C9-8D40-AE0B-6016-E4B4C2AF7C19}"/>
          </ac:spMkLst>
        </pc:spChg>
        <pc:spChg chg="mod">
          <ac:chgData name="Unamuno, Guillermo" userId="528bcfc6-4dde-41c1-b60f-4bd860d3e77a" providerId="ADAL" clId="{F9F1DDD9-61FF-41AF-88B8-35DB4CF390C6}" dt="2024-02-13T14:29:56.070" v="265"/>
          <ac:spMkLst>
            <pc:docMk/>
            <pc:sldMk cId="987921854" sldId="278"/>
            <ac:spMk id="307" creationId="{74EB64BA-2AB3-4659-C260-7B3E6EAC8532}"/>
          </ac:spMkLst>
        </pc:spChg>
        <pc:spChg chg="mod">
          <ac:chgData name="Unamuno, Guillermo" userId="528bcfc6-4dde-41c1-b60f-4bd860d3e77a" providerId="ADAL" clId="{F9F1DDD9-61FF-41AF-88B8-35DB4CF390C6}" dt="2024-02-13T14:29:56.070" v="265"/>
          <ac:spMkLst>
            <pc:docMk/>
            <pc:sldMk cId="987921854" sldId="278"/>
            <ac:spMk id="308" creationId="{9587810D-148B-F9F2-E685-7FE41BFABE98}"/>
          </ac:spMkLst>
        </pc:spChg>
        <pc:spChg chg="mod">
          <ac:chgData name="Unamuno, Guillermo" userId="528bcfc6-4dde-41c1-b60f-4bd860d3e77a" providerId="ADAL" clId="{F9F1DDD9-61FF-41AF-88B8-35DB4CF390C6}" dt="2024-02-13T14:29:56.070" v="265"/>
          <ac:spMkLst>
            <pc:docMk/>
            <pc:sldMk cId="987921854" sldId="278"/>
            <ac:spMk id="309" creationId="{2A26FAF5-C4DB-F5DB-92CD-215FB89441F0}"/>
          </ac:spMkLst>
        </pc:spChg>
        <pc:spChg chg="mod">
          <ac:chgData name="Unamuno, Guillermo" userId="528bcfc6-4dde-41c1-b60f-4bd860d3e77a" providerId="ADAL" clId="{F9F1DDD9-61FF-41AF-88B8-35DB4CF390C6}" dt="2024-02-13T14:29:56.070" v="265"/>
          <ac:spMkLst>
            <pc:docMk/>
            <pc:sldMk cId="987921854" sldId="278"/>
            <ac:spMk id="310" creationId="{19FB76C3-1C0F-4FED-D2B3-2F277536A393}"/>
          </ac:spMkLst>
        </pc:spChg>
        <pc:spChg chg="mod">
          <ac:chgData name="Unamuno, Guillermo" userId="528bcfc6-4dde-41c1-b60f-4bd860d3e77a" providerId="ADAL" clId="{F9F1DDD9-61FF-41AF-88B8-35DB4CF390C6}" dt="2024-02-13T14:29:56.070" v="265"/>
          <ac:spMkLst>
            <pc:docMk/>
            <pc:sldMk cId="987921854" sldId="278"/>
            <ac:spMk id="311" creationId="{CCA968E8-E6DD-FBA9-DFA2-640435DD498D}"/>
          </ac:spMkLst>
        </pc:spChg>
        <pc:spChg chg="mod">
          <ac:chgData name="Unamuno, Guillermo" userId="528bcfc6-4dde-41c1-b60f-4bd860d3e77a" providerId="ADAL" clId="{F9F1DDD9-61FF-41AF-88B8-35DB4CF390C6}" dt="2024-02-13T14:29:56.070" v="265"/>
          <ac:spMkLst>
            <pc:docMk/>
            <pc:sldMk cId="987921854" sldId="278"/>
            <ac:spMk id="312" creationId="{24F791AB-1D8A-5E92-1FA7-B73B4EAD21DF}"/>
          </ac:spMkLst>
        </pc:spChg>
        <pc:spChg chg="mod">
          <ac:chgData name="Unamuno, Guillermo" userId="528bcfc6-4dde-41c1-b60f-4bd860d3e77a" providerId="ADAL" clId="{F9F1DDD9-61FF-41AF-88B8-35DB4CF390C6}" dt="2024-02-13T14:29:56.070" v="265"/>
          <ac:spMkLst>
            <pc:docMk/>
            <pc:sldMk cId="987921854" sldId="278"/>
            <ac:spMk id="313" creationId="{197E9FDF-F5C1-133F-3EA8-9AE4E6CC48EB}"/>
          </ac:spMkLst>
        </pc:spChg>
        <pc:spChg chg="mod">
          <ac:chgData name="Unamuno, Guillermo" userId="528bcfc6-4dde-41c1-b60f-4bd860d3e77a" providerId="ADAL" clId="{F9F1DDD9-61FF-41AF-88B8-35DB4CF390C6}" dt="2024-02-13T14:29:56.070" v="265"/>
          <ac:spMkLst>
            <pc:docMk/>
            <pc:sldMk cId="987921854" sldId="278"/>
            <ac:spMk id="314" creationId="{F1B3F754-1F1E-B356-E15A-5E5FE2860935}"/>
          </ac:spMkLst>
        </pc:spChg>
        <pc:spChg chg="mod">
          <ac:chgData name="Unamuno, Guillermo" userId="528bcfc6-4dde-41c1-b60f-4bd860d3e77a" providerId="ADAL" clId="{F9F1DDD9-61FF-41AF-88B8-35DB4CF390C6}" dt="2024-02-13T14:29:56.070" v="265"/>
          <ac:spMkLst>
            <pc:docMk/>
            <pc:sldMk cId="987921854" sldId="278"/>
            <ac:spMk id="315" creationId="{18DCF341-C637-69B6-6D6B-FEA9C3E62884}"/>
          </ac:spMkLst>
        </pc:spChg>
        <pc:spChg chg="mod">
          <ac:chgData name="Unamuno, Guillermo" userId="528bcfc6-4dde-41c1-b60f-4bd860d3e77a" providerId="ADAL" clId="{F9F1DDD9-61FF-41AF-88B8-35DB4CF390C6}" dt="2024-02-13T14:29:56.070" v="265"/>
          <ac:spMkLst>
            <pc:docMk/>
            <pc:sldMk cId="987921854" sldId="278"/>
            <ac:spMk id="316" creationId="{1B4F191A-F218-5593-F487-B45A6D95CF2E}"/>
          </ac:spMkLst>
        </pc:spChg>
        <pc:spChg chg="mod">
          <ac:chgData name="Unamuno, Guillermo" userId="528bcfc6-4dde-41c1-b60f-4bd860d3e77a" providerId="ADAL" clId="{F9F1DDD9-61FF-41AF-88B8-35DB4CF390C6}" dt="2024-02-13T14:29:56.070" v="265"/>
          <ac:spMkLst>
            <pc:docMk/>
            <pc:sldMk cId="987921854" sldId="278"/>
            <ac:spMk id="317" creationId="{B77785D6-C63B-6D7C-5D84-25C17195E9C7}"/>
          </ac:spMkLst>
        </pc:spChg>
        <pc:spChg chg="mod">
          <ac:chgData name="Unamuno, Guillermo" userId="528bcfc6-4dde-41c1-b60f-4bd860d3e77a" providerId="ADAL" clId="{F9F1DDD9-61FF-41AF-88B8-35DB4CF390C6}" dt="2024-02-13T14:29:56.070" v="265"/>
          <ac:spMkLst>
            <pc:docMk/>
            <pc:sldMk cId="987921854" sldId="278"/>
            <ac:spMk id="318" creationId="{753DF8BF-2A14-F96E-AF1A-FDE79AEB54B5}"/>
          </ac:spMkLst>
        </pc:spChg>
        <pc:spChg chg="mod">
          <ac:chgData name="Unamuno, Guillermo" userId="528bcfc6-4dde-41c1-b60f-4bd860d3e77a" providerId="ADAL" clId="{F9F1DDD9-61FF-41AF-88B8-35DB4CF390C6}" dt="2024-02-13T14:29:56.070" v="265"/>
          <ac:spMkLst>
            <pc:docMk/>
            <pc:sldMk cId="987921854" sldId="278"/>
            <ac:spMk id="319" creationId="{3950B141-37FA-9606-F16B-BB88E1A2BAEE}"/>
          </ac:spMkLst>
        </pc:spChg>
        <pc:spChg chg="mod">
          <ac:chgData name="Unamuno, Guillermo" userId="528bcfc6-4dde-41c1-b60f-4bd860d3e77a" providerId="ADAL" clId="{F9F1DDD9-61FF-41AF-88B8-35DB4CF390C6}" dt="2024-02-13T14:29:56.070" v="265"/>
          <ac:spMkLst>
            <pc:docMk/>
            <pc:sldMk cId="987921854" sldId="278"/>
            <ac:spMk id="320" creationId="{81E7C202-070E-94A5-890D-EE78059D2185}"/>
          </ac:spMkLst>
        </pc:spChg>
        <pc:spChg chg="mod">
          <ac:chgData name="Unamuno, Guillermo" userId="528bcfc6-4dde-41c1-b60f-4bd860d3e77a" providerId="ADAL" clId="{F9F1DDD9-61FF-41AF-88B8-35DB4CF390C6}" dt="2024-02-13T14:29:56.070" v="265"/>
          <ac:spMkLst>
            <pc:docMk/>
            <pc:sldMk cId="987921854" sldId="278"/>
            <ac:spMk id="321" creationId="{47CABBBC-EEBE-1170-180C-9CAB1BBE190B}"/>
          </ac:spMkLst>
        </pc:spChg>
        <pc:spChg chg="mod">
          <ac:chgData name="Unamuno, Guillermo" userId="528bcfc6-4dde-41c1-b60f-4bd860d3e77a" providerId="ADAL" clId="{F9F1DDD9-61FF-41AF-88B8-35DB4CF390C6}" dt="2024-02-13T14:29:56.070" v="265"/>
          <ac:spMkLst>
            <pc:docMk/>
            <pc:sldMk cId="987921854" sldId="278"/>
            <ac:spMk id="322" creationId="{F801D18D-B6A5-E95A-EFF9-FFF137EFAADA}"/>
          </ac:spMkLst>
        </pc:spChg>
        <pc:spChg chg="mod">
          <ac:chgData name="Unamuno, Guillermo" userId="528bcfc6-4dde-41c1-b60f-4bd860d3e77a" providerId="ADAL" clId="{F9F1DDD9-61FF-41AF-88B8-35DB4CF390C6}" dt="2024-02-13T14:29:56.070" v="265"/>
          <ac:spMkLst>
            <pc:docMk/>
            <pc:sldMk cId="987921854" sldId="278"/>
            <ac:spMk id="323" creationId="{1E6959EB-4D48-F07B-D52B-2A65135E93BF}"/>
          </ac:spMkLst>
        </pc:spChg>
        <pc:spChg chg="mod">
          <ac:chgData name="Unamuno, Guillermo" userId="528bcfc6-4dde-41c1-b60f-4bd860d3e77a" providerId="ADAL" clId="{F9F1DDD9-61FF-41AF-88B8-35DB4CF390C6}" dt="2024-02-13T14:29:56.070" v="265"/>
          <ac:spMkLst>
            <pc:docMk/>
            <pc:sldMk cId="987921854" sldId="278"/>
            <ac:spMk id="324" creationId="{003F4377-A994-D315-E46D-86D9715DAED7}"/>
          </ac:spMkLst>
        </pc:spChg>
        <pc:spChg chg="add mod">
          <ac:chgData name="Unamuno, Guillermo" userId="528bcfc6-4dde-41c1-b60f-4bd860d3e77a" providerId="ADAL" clId="{F9F1DDD9-61FF-41AF-88B8-35DB4CF390C6}" dt="2024-02-13T14:29:56.070" v="265"/>
          <ac:spMkLst>
            <pc:docMk/>
            <pc:sldMk cId="987921854" sldId="278"/>
            <ac:spMk id="326" creationId="{800A369A-A7CE-EA2C-1DCC-9B33487BBA08}"/>
          </ac:spMkLst>
        </pc:spChg>
        <pc:grpChg chg="add mod">
          <ac:chgData name="Unamuno, Guillermo" userId="528bcfc6-4dde-41c1-b60f-4bd860d3e77a" providerId="ADAL" clId="{F9F1DDD9-61FF-41AF-88B8-35DB4CF390C6}" dt="2024-02-13T14:29:56.070" v="265"/>
          <ac:grpSpMkLst>
            <pc:docMk/>
            <pc:sldMk cId="987921854" sldId="278"/>
            <ac:grpSpMk id="22" creationId="{F2ADAFAE-3EE3-B4D2-65D5-EDF85C8148D2}"/>
          </ac:grpSpMkLst>
        </pc:grpChg>
        <pc:grpChg chg="add mod">
          <ac:chgData name="Unamuno, Guillermo" userId="528bcfc6-4dde-41c1-b60f-4bd860d3e77a" providerId="ADAL" clId="{F9F1DDD9-61FF-41AF-88B8-35DB4CF390C6}" dt="2024-02-13T14:29:56.070" v="265"/>
          <ac:grpSpMkLst>
            <pc:docMk/>
            <pc:sldMk cId="987921854" sldId="278"/>
            <ac:grpSpMk id="30" creationId="{E8D6DD8A-9EF4-EDC8-381C-E24B78D78E5F}"/>
          </ac:grpSpMkLst>
        </pc:grpChg>
        <pc:picChg chg="add mod">
          <ac:chgData name="Unamuno, Guillermo" userId="528bcfc6-4dde-41c1-b60f-4bd860d3e77a" providerId="ADAL" clId="{F9F1DDD9-61FF-41AF-88B8-35DB4CF390C6}" dt="2024-02-13T14:29:56.070" v="265"/>
          <ac:picMkLst>
            <pc:docMk/>
            <pc:sldMk cId="987921854" sldId="278"/>
            <ac:picMk id="20" creationId="{DF9B80E9-5CE1-323E-0FD2-C94FD4301CF5}"/>
          </ac:picMkLst>
        </pc:picChg>
        <pc:picChg chg="add mod">
          <ac:chgData name="Unamuno, Guillermo" userId="528bcfc6-4dde-41c1-b60f-4bd860d3e77a" providerId="ADAL" clId="{F9F1DDD9-61FF-41AF-88B8-35DB4CF390C6}" dt="2024-02-13T14:29:56.070" v="265"/>
          <ac:picMkLst>
            <pc:docMk/>
            <pc:sldMk cId="987921854" sldId="278"/>
            <ac:picMk id="21" creationId="{1BAB9E3D-5CF7-D28B-B774-2E3E24652A17}"/>
          </ac:picMkLst>
        </pc:picChg>
        <pc:picChg chg="add mod">
          <ac:chgData name="Unamuno, Guillermo" userId="528bcfc6-4dde-41c1-b60f-4bd860d3e77a" providerId="ADAL" clId="{F9F1DDD9-61FF-41AF-88B8-35DB4CF390C6}" dt="2024-02-13T14:29:56.070" v="265"/>
          <ac:picMkLst>
            <pc:docMk/>
            <pc:sldMk cId="987921854" sldId="278"/>
            <ac:picMk id="29" creationId="{5AB280F4-ACE6-8D43-D4F4-18DC3FF27208}"/>
          </ac:picMkLst>
        </pc:picChg>
        <pc:picChg chg="add mod">
          <ac:chgData name="Unamuno, Guillermo" userId="528bcfc6-4dde-41c1-b60f-4bd860d3e77a" providerId="ADAL" clId="{F9F1DDD9-61FF-41AF-88B8-35DB4CF390C6}" dt="2024-02-13T14:29:56.070" v="265"/>
          <ac:picMkLst>
            <pc:docMk/>
            <pc:sldMk cId="987921854" sldId="278"/>
            <ac:picMk id="325" creationId="{789E3658-E15D-1A8D-D1E7-4FE8DB7CADA3}"/>
          </ac:picMkLst>
        </pc:picChg>
        <pc:cxnChg chg="del mod">
          <ac:chgData name="Unamuno, Guillermo" userId="528bcfc6-4dde-41c1-b60f-4bd860d3e77a" providerId="ADAL" clId="{F9F1DDD9-61FF-41AF-88B8-35DB4CF390C6}" dt="2024-02-13T14:28:55.049" v="259" actId="478"/>
          <ac:cxnSpMkLst>
            <pc:docMk/>
            <pc:sldMk cId="987921854" sldId="278"/>
            <ac:cxnSpMk id="6" creationId="{2096521C-9EB9-1158-7D30-F7C26CF26E7F}"/>
          </ac:cxnSpMkLst>
        </pc:cxnChg>
        <pc:cxnChg chg="add mod">
          <ac:chgData name="Unamuno, Guillermo" userId="528bcfc6-4dde-41c1-b60f-4bd860d3e77a" providerId="ADAL" clId="{F9F1DDD9-61FF-41AF-88B8-35DB4CF390C6}" dt="2024-02-13T14:29:56.070" v="265"/>
          <ac:cxnSpMkLst>
            <pc:docMk/>
            <pc:sldMk cId="987921854" sldId="278"/>
            <ac:cxnSpMk id="25" creationId="{3CFA6853-9FB1-F05B-A204-ADF052CA5172}"/>
          </ac:cxnSpMkLst>
        </pc:cxnChg>
      </pc:sldChg>
      <pc:sldChg chg="addSp delSp modSp add mod">
        <pc:chgData name="Unamuno, Guillermo" userId="528bcfc6-4dde-41c1-b60f-4bd860d3e77a" providerId="ADAL" clId="{F9F1DDD9-61FF-41AF-88B8-35DB4CF390C6}" dt="2024-02-13T14:30:28.979" v="270"/>
        <pc:sldMkLst>
          <pc:docMk/>
          <pc:sldMk cId="460777289" sldId="281"/>
        </pc:sldMkLst>
        <pc:spChg chg="del">
          <ac:chgData name="Unamuno, Guillermo" userId="528bcfc6-4dde-41c1-b60f-4bd860d3e77a" providerId="ADAL" clId="{F9F1DDD9-61FF-41AF-88B8-35DB4CF390C6}" dt="2024-02-13T14:30:07.244" v="267" actId="478"/>
          <ac:spMkLst>
            <pc:docMk/>
            <pc:sldMk cId="460777289" sldId="281"/>
            <ac:spMk id="3" creationId="{EFBE1850-B2CF-81BB-3982-1AF7C532E26A}"/>
          </ac:spMkLst>
        </pc:spChg>
        <pc:spChg chg="add mod">
          <ac:chgData name="Unamuno, Guillermo" userId="528bcfc6-4dde-41c1-b60f-4bd860d3e77a" providerId="ADAL" clId="{F9F1DDD9-61FF-41AF-88B8-35DB4CF390C6}" dt="2024-02-13T14:30:20.250" v="269"/>
          <ac:spMkLst>
            <pc:docMk/>
            <pc:sldMk cId="460777289" sldId="281"/>
            <ac:spMk id="4" creationId="{E405569B-41CC-A52A-9CDF-7B0BF8BDC776}"/>
          </ac:spMkLst>
        </pc:spChg>
        <pc:spChg chg="add mod">
          <ac:chgData name="Unamuno, Guillermo" userId="528bcfc6-4dde-41c1-b60f-4bd860d3e77a" providerId="ADAL" clId="{F9F1DDD9-61FF-41AF-88B8-35DB4CF390C6}" dt="2024-02-13T14:30:20.250" v="269"/>
          <ac:spMkLst>
            <pc:docMk/>
            <pc:sldMk cId="460777289" sldId="281"/>
            <ac:spMk id="9" creationId="{4C6DFF35-F071-E1C0-03BA-19481E4EDB82}"/>
          </ac:spMkLst>
        </pc:spChg>
        <pc:spChg chg="add mod">
          <ac:chgData name="Unamuno, Guillermo" userId="528bcfc6-4dde-41c1-b60f-4bd860d3e77a" providerId="ADAL" clId="{F9F1DDD9-61FF-41AF-88B8-35DB4CF390C6}" dt="2024-02-13T14:30:20.250" v="269"/>
          <ac:spMkLst>
            <pc:docMk/>
            <pc:sldMk cId="460777289" sldId="281"/>
            <ac:spMk id="10" creationId="{F11FFAE1-8A0C-C628-DC17-1ADF4C0DB313}"/>
          </ac:spMkLst>
        </pc:spChg>
        <pc:spChg chg="add mod">
          <ac:chgData name="Unamuno, Guillermo" userId="528bcfc6-4dde-41c1-b60f-4bd860d3e77a" providerId="ADAL" clId="{F9F1DDD9-61FF-41AF-88B8-35DB4CF390C6}" dt="2024-02-13T14:30:20.250" v="269"/>
          <ac:spMkLst>
            <pc:docMk/>
            <pc:sldMk cId="460777289" sldId="281"/>
            <ac:spMk id="11" creationId="{2F09BFFB-5605-EBF3-8F2A-9D32519513D9}"/>
          </ac:spMkLst>
        </pc:spChg>
        <pc:spChg chg="add mod">
          <ac:chgData name="Unamuno, Guillermo" userId="528bcfc6-4dde-41c1-b60f-4bd860d3e77a" providerId="ADAL" clId="{F9F1DDD9-61FF-41AF-88B8-35DB4CF390C6}" dt="2024-02-13T14:30:20.250" v="269"/>
          <ac:spMkLst>
            <pc:docMk/>
            <pc:sldMk cId="460777289" sldId="281"/>
            <ac:spMk id="12" creationId="{18F96DE8-7AF9-8153-B93C-A9F57769389C}"/>
          </ac:spMkLst>
        </pc:spChg>
        <pc:spChg chg="add mod">
          <ac:chgData name="Unamuno, Guillermo" userId="528bcfc6-4dde-41c1-b60f-4bd860d3e77a" providerId="ADAL" clId="{F9F1DDD9-61FF-41AF-88B8-35DB4CF390C6}" dt="2024-02-13T14:30:20.250" v="269"/>
          <ac:spMkLst>
            <pc:docMk/>
            <pc:sldMk cId="460777289" sldId="281"/>
            <ac:spMk id="14" creationId="{E24DFD65-9D89-435F-8566-BA33E376AC80}"/>
          </ac:spMkLst>
        </pc:spChg>
        <pc:spChg chg="add mod">
          <ac:chgData name="Unamuno, Guillermo" userId="528bcfc6-4dde-41c1-b60f-4bd860d3e77a" providerId="ADAL" clId="{F9F1DDD9-61FF-41AF-88B8-35DB4CF390C6}" dt="2024-02-13T14:30:20.250" v="269"/>
          <ac:spMkLst>
            <pc:docMk/>
            <pc:sldMk cId="460777289" sldId="281"/>
            <ac:spMk id="17" creationId="{5451DB51-BCBA-C475-29EE-766673FC5608}"/>
          </ac:spMkLst>
        </pc:spChg>
        <pc:spChg chg="del">
          <ac:chgData name="Unamuno, Guillermo" userId="528bcfc6-4dde-41c1-b60f-4bd860d3e77a" providerId="ADAL" clId="{F9F1DDD9-61FF-41AF-88B8-35DB4CF390C6}" dt="2024-02-13T14:30:08.976" v="268" actId="478"/>
          <ac:spMkLst>
            <pc:docMk/>
            <pc:sldMk cId="460777289" sldId="281"/>
            <ac:spMk id="18" creationId="{A3F0F81D-B2AB-4B0C-4F79-87DD002AE527}"/>
          </ac:spMkLst>
        </pc:spChg>
        <pc:spChg chg="del">
          <ac:chgData name="Unamuno, Guillermo" userId="528bcfc6-4dde-41c1-b60f-4bd860d3e77a" providerId="ADAL" clId="{F9F1DDD9-61FF-41AF-88B8-35DB4CF390C6}" dt="2024-02-13T14:30:07.244" v="267" actId="478"/>
          <ac:spMkLst>
            <pc:docMk/>
            <pc:sldMk cId="460777289" sldId="281"/>
            <ac:spMk id="19" creationId="{C7DB1420-10AD-B69A-C29C-789393DB8E2A}"/>
          </ac:spMkLst>
        </pc:spChg>
        <pc:spChg chg="del">
          <ac:chgData name="Unamuno, Guillermo" userId="528bcfc6-4dde-41c1-b60f-4bd860d3e77a" providerId="ADAL" clId="{F9F1DDD9-61FF-41AF-88B8-35DB4CF390C6}" dt="2024-02-13T14:30:07.244" v="267" actId="478"/>
          <ac:spMkLst>
            <pc:docMk/>
            <pc:sldMk cId="460777289" sldId="281"/>
            <ac:spMk id="26" creationId="{5A591BAD-9B2C-D93E-A796-B31D1BDA2B53}"/>
          </ac:spMkLst>
        </pc:spChg>
        <pc:spChg chg="del">
          <ac:chgData name="Unamuno, Guillermo" userId="528bcfc6-4dde-41c1-b60f-4bd860d3e77a" providerId="ADAL" clId="{F9F1DDD9-61FF-41AF-88B8-35DB4CF390C6}" dt="2024-02-13T14:30:07.244" v="267" actId="478"/>
          <ac:spMkLst>
            <pc:docMk/>
            <pc:sldMk cId="460777289" sldId="281"/>
            <ac:spMk id="27" creationId="{0D0FABA6-6560-F7F3-9436-D278B976BA32}"/>
          </ac:spMkLst>
        </pc:spChg>
        <pc:spChg chg="del">
          <ac:chgData name="Unamuno, Guillermo" userId="528bcfc6-4dde-41c1-b60f-4bd860d3e77a" providerId="ADAL" clId="{F9F1DDD9-61FF-41AF-88B8-35DB4CF390C6}" dt="2024-02-13T14:30:07.244" v="267" actId="478"/>
          <ac:spMkLst>
            <pc:docMk/>
            <pc:sldMk cId="460777289" sldId="281"/>
            <ac:spMk id="28" creationId="{E50CCF7B-71B0-A9C2-C9C8-ECBB0D7A89EB}"/>
          </ac:spMkLst>
        </pc:spChg>
        <pc:spChg chg="del">
          <ac:chgData name="Unamuno, Guillermo" userId="528bcfc6-4dde-41c1-b60f-4bd860d3e77a" providerId="ADAL" clId="{F9F1DDD9-61FF-41AF-88B8-35DB4CF390C6}" dt="2024-02-13T14:30:07.244" v="267" actId="478"/>
          <ac:spMkLst>
            <pc:docMk/>
            <pc:sldMk cId="460777289" sldId="281"/>
            <ac:spMk id="326" creationId="{63AF8FE3-3FC7-E87D-A413-A159F828C4FB}"/>
          </ac:spMkLst>
        </pc:spChg>
        <pc:spChg chg="add mod">
          <ac:chgData name="Unamuno, Guillermo" userId="528bcfc6-4dde-41c1-b60f-4bd860d3e77a" providerId="ADAL" clId="{F9F1DDD9-61FF-41AF-88B8-35DB4CF390C6}" dt="2024-02-13T14:30:20.250" v="269"/>
          <ac:spMkLst>
            <pc:docMk/>
            <pc:sldMk cId="460777289" sldId="281"/>
            <ac:spMk id="329" creationId="{0EC7A4EE-3156-FB4C-C56C-2A1E15905450}"/>
          </ac:spMkLst>
        </pc:spChg>
        <pc:spChg chg="add mod">
          <ac:chgData name="Unamuno, Guillermo" userId="528bcfc6-4dde-41c1-b60f-4bd860d3e77a" providerId="ADAL" clId="{F9F1DDD9-61FF-41AF-88B8-35DB4CF390C6}" dt="2024-02-13T14:30:20.250" v="269"/>
          <ac:spMkLst>
            <pc:docMk/>
            <pc:sldMk cId="460777289" sldId="281"/>
            <ac:spMk id="330" creationId="{7CC96656-0686-3503-FE92-01FB1F99886C}"/>
          </ac:spMkLst>
        </pc:spChg>
        <pc:spChg chg="add mod">
          <ac:chgData name="Unamuno, Guillermo" userId="528bcfc6-4dde-41c1-b60f-4bd860d3e77a" providerId="ADAL" clId="{F9F1DDD9-61FF-41AF-88B8-35DB4CF390C6}" dt="2024-02-13T14:30:20.250" v="269"/>
          <ac:spMkLst>
            <pc:docMk/>
            <pc:sldMk cId="460777289" sldId="281"/>
            <ac:spMk id="331" creationId="{2647B7D3-11FC-AE66-9BA0-12C537EAE3D9}"/>
          </ac:spMkLst>
        </pc:spChg>
        <pc:spChg chg="add mod">
          <ac:chgData name="Unamuno, Guillermo" userId="528bcfc6-4dde-41c1-b60f-4bd860d3e77a" providerId="ADAL" clId="{F9F1DDD9-61FF-41AF-88B8-35DB4CF390C6}" dt="2024-02-13T14:30:20.250" v="269"/>
          <ac:spMkLst>
            <pc:docMk/>
            <pc:sldMk cId="460777289" sldId="281"/>
            <ac:spMk id="332" creationId="{9571B238-0078-1CB5-0786-606919F4AB30}"/>
          </ac:spMkLst>
        </pc:spChg>
        <pc:spChg chg="add mod">
          <ac:chgData name="Unamuno, Guillermo" userId="528bcfc6-4dde-41c1-b60f-4bd860d3e77a" providerId="ADAL" clId="{F9F1DDD9-61FF-41AF-88B8-35DB4CF390C6}" dt="2024-02-13T14:30:20.250" v="269"/>
          <ac:spMkLst>
            <pc:docMk/>
            <pc:sldMk cId="460777289" sldId="281"/>
            <ac:spMk id="333" creationId="{CE55E9F1-9C6A-539C-08C9-3A94B053797D}"/>
          </ac:spMkLst>
        </pc:spChg>
        <pc:spChg chg="add mod">
          <ac:chgData name="Unamuno, Guillermo" userId="528bcfc6-4dde-41c1-b60f-4bd860d3e77a" providerId="ADAL" clId="{F9F1DDD9-61FF-41AF-88B8-35DB4CF390C6}" dt="2024-02-13T14:30:20.250" v="269"/>
          <ac:spMkLst>
            <pc:docMk/>
            <pc:sldMk cId="460777289" sldId="281"/>
            <ac:spMk id="334" creationId="{FEBED005-E1CD-09E9-6DCB-0D6B4BF90BD2}"/>
          </ac:spMkLst>
        </pc:spChg>
        <pc:spChg chg="add mod">
          <ac:chgData name="Unamuno, Guillermo" userId="528bcfc6-4dde-41c1-b60f-4bd860d3e77a" providerId="ADAL" clId="{F9F1DDD9-61FF-41AF-88B8-35DB4CF390C6}" dt="2024-02-13T14:30:20.250" v="269"/>
          <ac:spMkLst>
            <pc:docMk/>
            <pc:sldMk cId="460777289" sldId="281"/>
            <ac:spMk id="335" creationId="{D1BDC64C-56DF-9D68-435E-60C40DEF0343}"/>
          </ac:spMkLst>
        </pc:spChg>
        <pc:spChg chg="mod">
          <ac:chgData name="Unamuno, Guillermo" userId="528bcfc6-4dde-41c1-b60f-4bd860d3e77a" providerId="ADAL" clId="{F9F1DDD9-61FF-41AF-88B8-35DB4CF390C6}" dt="2024-02-13T14:30:20.250" v="269"/>
          <ac:spMkLst>
            <pc:docMk/>
            <pc:sldMk cId="460777289" sldId="281"/>
            <ac:spMk id="337" creationId="{BB27F835-3D2E-7BD9-7BB3-6EB2C2D91D80}"/>
          </ac:spMkLst>
        </pc:spChg>
        <pc:spChg chg="mod">
          <ac:chgData name="Unamuno, Guillermo" userId="528bcfc6-4dde-41c1-b60f-4bd860d3e77a" providerId="ADAL" clId="{F9F1DDD9-61FF-41AF-88B8-35DB4CF390C6}" dt="2024-02-13T14:30:20.250" v="269"/>
          <ac:spMkLst>
            <pc:docMk/>
            <pc:sldMk cId="460777289" sldId="281"/>
            <ac:spMk id="338" creationId="{3AF78D1F-2AA3-1376-B281-117E74307D7C}"/>
          </ac:spMkLst>
        </pc:spChg>
        <pc:spChg chg="mod">
          <ac:chgData name="Unamuno, Guillermo" userId="528bcfc6-4dde-41c1-b60f-4bd860d3e77a" providerId="ADAL" clId="{F9F1DDD9-61FF-41AF-88B8-35DB4CF390C6}" dt="2024-02-13T14:30:20.250" v="269"/>
          <ac:spMkLst>
            <pc:docMk/>
            <pc:sldMk cId="460777289" sldId="281"/>
            <ac:spMk id="339" creationId="{967B8328-24A1-9E3F-AE34-9B36CB363D08}"/>
          </ac:spMkLst>
        </pc:spChg>
        <pc:spChg chg="mod">
          <ac:chgData name="Unamuno, Guillermo" userId="528bcfc6-4dde-41c1-b60f-4bd860d3e77a" providerId="ADAL" clId="{F9F1DDD9-61FF-41AF-88B8-35DB4CF390C6}" dt="2024-02-13T14:30:20.250" v="269"/>
          <ac:spMkLst>
            <pc:docMk/>
            <pc:sldMk cId="460777289" sldId="281"/>
            <ac:spMk id="341" creationId="{6195813D-8597-BDB8-5F5C-6837722D85DE}"/>
          </ac:spMkLst>
        </pc:spChg>
        <pc:spChg chg="mod">
          <ac:chgData name="Unamuno, Guillermo" userId="528bcfc6-4dde-41c1-b60f-4bd860d3e77a" providerId="ADAL" clId="{F9F1DDD9-61FF-41AF-88B8-35DB4CF390C6}" dt="2024-02-13T14:30:20.250" v="269"/>
          <ac:spMkLst>
            <pc:docMk/>
            <pc:sldMk cId="460777289" sldId="281"/>
            <ac:spMk id="342" creationId="{7BE77C88-0ADA-D9C3-4066-780ECC205F5B}"/>
          </ac:spMkLst>
        </pc:spChg>
        <pc:spChg chg="mod">
          <ac:chgData name="Unamuno, Guillermo" userId="528bcfc6-4dde-41c1-b60f-4bd860d3e77a" providerId="ADAL" clId="{F9F1DDD9-61FF-41AF-88B8-35DB4CF390C6}" dt="2024-02-13T14:30:20.250" v="269"/>
          <ac:spMkLst>
            <pc:docMk/>
            <pc:sldMk cId="460777289" sldId="281"/>
            <ac:spMk id="343" creationId="{F8182EE6-8396-48C6-B311-9BA8062EFB1D}"/>
          </ac:spMkLst>
        </pc:spChg>
        <pc:spChg chg="mod">
          <ac:chgData name="Unamuno, Guillermo" userId="528bcfc6-4dde-41c1-b60f-4bd860d3e77a" providerId="ADAL" clId="{F9F1DDD9-61FF-41AF-88B8-35DB4CF390C6}" dt="2024-02-13T14:30:20.250" v="269"/>
          <ac:spMkLst>
            <pc:docMk/>
            <pc:sldMk cId="460777289" sldId="281"/>
            <ac:spMk id="345" creationId="{CCF0334B-42DC-1CC5-68AD-EB6B7D8A3BB3}"/>
          </ac:spMkLst>
        </pc:spChg>
        <pc:spChg chg="mod">
          <ac:chgData name="Unamuno, Guillermo" userId="528bcfc6-4dde-41c1-b60f-4bd860d3e77a" providerId="ADAL" clId="{F9F1DDD9-61FF-41AF-88B8-35DB4CF390C6}" dt="2024-02-13T14:30:20.250" v="269"/>
          <ac:spMkLst>
            <pc:docMk/>
            <pc:sldMk cId="460777289" sldId="281"/>
            <ac:spMk id="346" creationId="{5B9CBC19-3864-95A4-9B97-742B93405AD8}"/>
          </ac:spMkLst>
        </pc:spChg>
        <pc:spChg chg="mod">
          <ac:chgData name="Unamuno, Guillermo" userId="528bcfc6-4dde-41c1-b60f-4bd860d3e77a" providerId="ADAL" clId="{F9F1DDD9-61FF-41AF-88B8-35DB4CF390C6}" dt="2024-02-13T14:30:20.250" v="269"/>
          <ac:spMkLst>
            <pc:docMk/>
            <pc:sldMk cId="460777289" sldId="281"/>
            <ac:spMk id="347" creationId="{6BEF00B9-E40A-F393-9F3D-A2BF6D811014}"/>
          </ac:spMkLst>
        </pc:spChg>
        <pc:spChg chg="mod">
          <ac:chgData name="Unamuno, Guillermo" userId="528bcfc6-4dde-41c1-b60f-4bd860d3e77a" providerId="ADAL" clId="{F9F1DDD9-61FF-41AF-88B8-35DB4CF390C6}" dt="2024-02-13T14:30:20.250" v="269"/>
          <ac:spMkLst>
            <pc:docMk/>
            <pc:sldMk cId="460777289" sldId="281"/>
            <ac:spMk id="349" creationId="{FE779CA9-7D5E-438D-C028-3AAA6CC031D5}"/>
          </ac:spMkLst>
        </pc:spChg>
        <pc:spChg chg="mod">
          <ac:chgData name="Unamuno, Guillermo" userId="528bcfc6-4dde-41c1-b60f-4bd860d3e77a" providerId="ADAL" clId="{F9F1DDD9-61FF-41AF-88B8-35DB4CF390C6}" dt="2024-02-13T14:30:20.250" v="269"/>
          <ac:spMkLst>
            <pc:docMk/>
            <pc:sldMk cId="460777289" sldId="281"/>
            <ac:spMk id="350" creationId="{206E354F-FBD8-F62C-5233-8B3F0323B943}"/>
          </ac:spMkLst>
        </pc:spChg>
        <pc:spChg chg="mod">
          <ac:chgData name="Unamuno, Guillermo" userId="528bcfc6-4dde-41c1-b60f-4bd860d3e77a" providerId="ADAL" clId="{F9F1DDD9-61FF-41AF-88B8-35DB4CF390C6}" dt="2024-02-13T14:30:20.250" v="269"/>
          <ac:spMkLst>
            <pc:docMk/>
            <pc:sldMk cId="460777289" sldId="281"/>
            <ac:spMk id="351" creationId="{6BC7A8EC-A17C-D65F-FF14-18A7A47DE998}"/>
          </ac:spMkLst>
        </pc:spChg>
        <pc:spChg chg="mod">
          <ac:chgData name="Unamuno, Guillermo" userId="528bcfc6-4dde-41c1-b60f-4bd860d3e77a" providerId="ADAL" clId="{F9F1DDD9-61FF-41AF-88B8-35DB4CF390C6}" dt="2024-02-13T14:30:20.250" v="269"/>
          <ac:spMkLst>
            <pc:docMk/>
            <pc:sldMk cId="460777289" sldId="281"/>
            <ac:spMk id="352" creationId="{23A6C454-3312-1314-0B65-41AF97FA382E}"/>
          </ac:spMkLst>
        </pc:spChg>
        <pc:spChg chg="mod">
          <ac:chgData name="Unamuno, Guillermo" userId="528bcfc6-4dde-41c1-b60f-4bd860d3e77a" providerId="ADAL" clId="{F9F1DDD9-61FF-41AF-88B8-35DB4CF390C6}" dt="2024-02-13T14:30:20.250" v="269"/>
          <ac:spMkLst>
            <pc:docMk/>
            <pc:sldMk cId="460777289" sldId="281"/>
            <ac:spMk id="353" creationId="{98DED429-0F63-CC3F-516C-C58943FE311D}"/>
          </ac:spMkLst>
        </pc:spChg>
        <pc:spChg chg="add mod">
          <ac:chgData name="Unamuno, Guillermo" userId="528bcfc6-4dde-41c1-b60f-4bd860d3e77a" providerId="ADAL" clId="{F9F1DDD9-61FF-41AF-88B8-35DB4CF390C6}" dt="2024-02-13T14:30:20.250" v="269"/>
          <ac:spMkLst>
            <pc:docMk/>
            <pc:sldMk cId="460777289" sldId="281"/>
            <ac:spMk id="354" creationId="{626EE835-1BA3-2E56-F48B-2ACCBC189BAF}"/>
          </ac:spMkLst>
        </pc:spChg>
        <pc:spChg chg="add mod">
          <ac:chgData name="Unamuno, Guillermo" userId="528bcfc6-4dde-41c1-b60f-4bd860d3e77a" providerId="ADAL" clId="{F9F1DDD9-61FF-41AF-88B8-35DB4CF390C6}" dt="2024-02-13T14:30:20.250" v="269"/>
          <ac:spMkLst>
            <pc:docMk/>
            <pc:sldMk cId="460777289" sldId="281"/>
            <ac:spMk id="355" creationId="{8AD4CCC3-2526-FEAF-0A64-050392D35330}"/>
          </ac:spMkLst>
        </pc:spChg>
        <pc:spChg chg="add mod">
          <ac:chgData name="Unamuno, Guillermo" userId="528bcfc6-4dde-41c1-b60f-4bd860d3e77a" providerId="ADAL" clId="{F9F1DDD9-61FF-41AF-88B8-35DB4CF390C6}" dt="2024-02-13T14:30:20.250" v="269"/>
          <ac:spMkLst>
            <pc:docMk/>
            <pc:sldMk cId="460777289" sldId="281"/>
            <ac:spMk id="356" creationId="{8C18B153-30A8-985C-41AD-71D53CCBC8EE}"/>
          </ac:spMkLst>
        </pc:spChg>
        <pc:spChg chg="add mod">
          <ac:chgData name="Unamuno, Guillermo" userId="528bcfc6-4dde-41c1-b60f-4bd860d3e77a" providerId="ADAL" clId="{F9F1DDD9-61FF-41AF-88B8-35DB4CF390C6}" dt="2024-02-13T14:30:20.250" v="269"/>
          <ac:spMkLst>
            <pc:docMk/>
            <pc:sldMk cId="460777289" sldId="281"/>
            <ac:spMk id="357" creationId="{8E4227D0-C4AF-69B6-8CA9-CD4DF9CD728C}"/>
          </ac:spMkLst>
        </pc:spChg>
        <pc:spChg chg="add mod">
          <ac:chgData name="Unamuno, Guillermo" userId="528bcfc6-4dde-41c1-b60f-4bd860d3e77a" providerId="ADAL" clId="{F9F1DDD9-61FF-41AF-88B8-35DB4CF390C6}" dt="2024-02-13T14:30:20.250" v="269"/>
          <ac:spMkLst>
            <pc:docMk/>
            <pc:sldMk cId="460777289" sldId="281"/>
            <ac:spMk id="358" creationId="{C4440B2C-4B50-68E2-0D8A-D601E9FA2EE1}"/>
          </ac:spMkLst>
        </pc:spChg>
        <pc:spChg chg="add mod">
          <ac:chgData name="Unamuno, Guillermo" userId="528bcfc6-4dde-41c1-b60f-4bd860d3e77a" providerId="ADAL" clId="{F9F1DDD9-61FF-41AF-88B8-35DB4CF390C6}" dt="2024-02-13T14:30:20.250" v="269"/>
          <ac:spMkLst>
            <pc:docMk/>
            <pc:sldMk cId="460777289" sldId="281"/>
            <ac:spMk id="359" creationId="{0975AB09-8558-DFB9-5D36-ADFA773528B9}"/>
          </ac:spMkLst>
        </pc:spChg>
        <pc:spChg chg="add mod">
          <ac:chgData name="Unamuno, Guillermo" userId="528bcfc6-4dde-41c1-b60f-4bd860d3e77a" providerId="ADAL" clId="{F9F1DDD9-61FF-41AF-88B8-35DB4CF390C6}" dt="2024-02-13T14:30:20.250" v="269"/>
          <ac:spMkLst>
            <pc:docMk/>
            <pc:sldMk cId="460777289" sldId="281"/>
            <ac:spMk id="360" creationId="{CDECD7A5-012D-4CE6-6CC9-07865E0BE7B2}"/>
          </ac:spMkLst>
        </pc:spChg>
        <pc:spChg chg="add mod">
          <ac:chgData name="Unamuno, Guillermo" userId="528bcfc6-4dde-41c1-b60f-4bd860d3e77a" providerId="ADAL" clId="{F9F1DDD9-61FF-41AF-88B8-35DB4CF390C6}" dt="2024-02-13T14:30:20.250" v="269"/>
          <ac:spMkLst>
            <pc:docMk/>
            <pc:sldMk cId="460777289" sldId="281"/>
            <ac:spMk id="361" creationId="{91C373E2-4995-4E4D-A0CC-1878C6CDCCC3}"/>
          </ac:spMkLst>
        </pc:spChg>
        <pc:spChg chg="add mod">
          <ac:chgData name="Unamuno, Guillermo" userId="528bcfc6-4dde-41c1-b60f-4bd860d3e77a" providerId="ADAL" clId="{F9F1DDD9-61FF-41AF-88B8-35DB4CF390C6}" dt="2024-02-13T14:30:20.250" v="269"/>
          <ac:spMkLst>
            <pc:docMk/>
            <pc:sldMk cId="460777289" sldId="281"/>
            <ac:spMk id="362" creationId="{85263D4B-5ACB-FECF-03DA-1429D1FAE42E}"/>
          </ac:spMkLst>
        </pc:spChg>
        <pc:spChg chg="add mod">
          <ac:chgData name="Unamuno, Guillermo" userId="528bcfc6-4dde-41c1-b60f-4bd860d3e77a" providerId="ADAL" clId="{F9F1DDD9-61FF-41AF-88B8-35DB4CF390C6}" dt="2024-02-13T14:30:20.250" v="269"/>
          <ac:spMkLst>
            <pc:docMk/>
            <pc:sldMk cId="460777289" sldId="281"/>
            <ac:spMk id="363" creationId="{9458053E-7639-6CA4-AFE1-8761B7B6CF24}"/>
          </ac:spMkLst>
        </pc:spChg>
        <pc:spChg chg="add mod">
          <ac:chgData name="Unamuno, Guillermo" userId="528bcfc6-4dde-41c1-b60f-4bd860d3e77a" providerId="ADAL" clId="{F9F1DDD9-61FF-41AF-88B8-35DB4CF390C6}" dt="2024-02-13T14:30:20.250" v="269"/>
          <ac:spMkLst>
            <pc:docMk/>
            <pc:sldMk cId="460777289" sldId="281"/>
            <ac:spMk id="364" creationId="{B80FF33C-6B87-08A2-D3B3-59EF6F72B477}"/>
          </ac:spMkLst>
        </pc:spChg>
        <pc:spChg chg="add mod">
          <ac:chgData name="Unamuno, Guillermo" userId="528bcfc6-4dde-41c1-b60f-4bd860d3e77a" providerId="ADAL" clId="{F9F1DDD9-61FF-41AF-88B8-35DB4CF390C6}" dt="2024-02-13T14:30:20.250" v="269"/>
          <ac:spMkLst>
            <pc:docMk/>
            <pc:sldMk cId="460777289" sldId="281"/>
            <ac:spMk id="365" creationId="{9D0D2CAE-1A7C-A4F5-DCDC-E6E17A6468B5}"/>
          </ac:spMkLst>
        </pc:spChg>
        <pc:spChg chg="mod">
          <ac:chgData name="Unamuno, Guillermo" userId="528bcfc6-4dde-41c1-b60f-4bd860d3e77a" providerId="ADAL" clId="{F9F1DDD9-61FF-41AF-88B8-35DB4CF390C6}" dt="2024-02-13T14:30:20.250" v="269"/>
          <ac:spMkLst>
            <pc:docMk/>
            <pc:sldMk cId="460777289" sldId="281"/>
            <ac:spMk id="367" creationId="{F1B37C5F-EA7B-E504-BDD6-B7BA98590C3C}"/>
          </ac:spMkLst>
        </pc:spChg>
        <pc:spChg chg="mod">
          <ac:chgData name="Unamuno, Guillermo" userId="528bcfc6-4dde-41c1-b60f-4bd860d3e77a" providerId="ADAL" clId="{F9F1DDD9-61FF-41AF-88B8-35DB4CF390C6}" dt="2024-02-13T14:30:20.250" v="269"/>
          <ac:spMkLst>
            <pc:docMk/>
            <pc:sldMk cId="460777289" sldId="281"/>
            <ac:spMk id="368" creationId="{7E3EC35B-4B68-AD82-6BC8-0539D77429E3}"/>
          </ac:spMkLst>
        </pc:spChg>
        <pc:spChg chg="mod">
          <ac:chgData name="Unamuno, Guillermo" userId="528bcfc6-4dde-41c1-b60f-4bd860d3e77a" providerId="ADAL" clId="{F9F1DDD9-61FF-41AF-88B8-35DB4CF390C6}" dt="2024-02-13T14:30:20.250" v="269"/>
          <ac:spMkLst>
            <pc:docMk/>
            <pc:sldMk cId="460777289" sldId="281"/>
            <ac:spMk id="369" creationId="{015F71B3-2138-97BB-0008-D6ECCB587DB5}"/>
          </ac:spMkLst>
        </pc:spChg>
        <pc:spChg chg="add mod">
          <ac:chgData name="Unamuno, Guillermo" userId="528bcfc6-4dde-41c1-b60f-4bd860d3e77a" providerId="ADAL" clId="{F9F1DDD9-61FF-41AF-88B8-35DB4CF390C6}" dt="2024-02-13T14:30:20.250" v="269"/>
          <ac:spMkLst>
            <pc:docMk/>
            <pc:sldMk cId="460777289" sldId="281"/>
            <ac:spMk id="370" creationId="{173EE1FE-EED8-3E27-A702-C8E104B0A14C}"/>
          </ac:spMkLst>
        </pc:spChg>
        <pc:spChg chg="add mod">
          <ac:chgData name="Unamuno, Guillermo" userId="528bcfc6-4dde-41c1-b60f-4bd860d3e77a" providerId="ADAL" clId="{F9F1DDD9-61FF-41AF-88B8-35DB4CF390C6}" dt="2024-02-13T14:30:20.250" v="269"/>
          <ac:spMkLst>
            <pc:docMk/>
            <pc:sldMk cId="460777289" sldId="281"/>
            <ac:spMk id="371" creationId="{FFE1E26E-DB4E-4553-30AA-A28D99CFEACD}"/>
          </ac:spMkLst>
        </pc:spChg>
        <pc:spChg chg="add mod">
          <ac:chgData name="Unamuno, Guillermo" userId="528bcfc6-4dde-41c1-b60f-4bd860d3e77a" providerId="ADAL" clId="{F9F1DDD9-61FF-41AF-88B8-35DB4CF390C6}" dt="2024-02-13T14:30:20.250" v="269"/>
          <ac:spMkLst>
            <pc:docMk/>
            <pc:sldMk cId="460777289" sldId="281"/>
            <ac:spMk id="372" creationId="{41DCB036-1280-536E-8E40-8E2863ADC966}"/>
          </ac:spMkLst>
        </pc:spChg>
        <pc:spChg chg="add mod">
          <ac:chgData name="Unamuno, Guillermo" userId="528bcfc6-4dde-41c1-b60f-4bd860d3e77a" providerId="ADAL" clId="{F9F1DDD9-61FF-41AF-88B8-35DB4CF390C6}" dt="2024-02-13T14:30:20.250" v="269"/>
          <ac:spMkLst>
            <pc:docMk/>
            <pc:sldMk cId="460777289" sldId="281"/>
            <ac:spMk id="373" creationId="{16E86E6C-E5C0-34F1-C696-F4C63674E1B0}"/>
          </ac:spMkLst>
        </pc:spChg>
        <pc:spChg chg="mod">
          <ac:chgData name="Unamuno, Guillermo" userId="528bcfc6-4dde-41c1-b60f-4bd860d3e77a" providerId="ADAL" clId="{F9F1DDD9-61FF-41AF-88B8-35DB4CF390C6}" dt="2024-02-13T14:30:20.250" v="269"/>
          <ac:spMkLst>
            <pc:docMk/>
            <pc:sldMk cId="460777289" sldId="281"/>
            <ac:spMk id="375" creationId="{40AEC512-12B7-6DB6-838D-C190B887CD84}"/>
          </ac:spMkLst>
        </pc:spChg>
        <pc:spChg chg="mod">
          <ac:chgData name="Unamuno, Guillermo" userId="528bcfc6-4dde-41c1-b60f-4bd860d3e77a" providerId="ADAL" clId="{F9F1DDD9-61FF-41AF-88B8-35DB4CF390C6}" dt="2024-02-13T14:30:20.250" v="269"/>
          <ac:spMkLst>
            <pc:docMk/>
            <pc:sldMk cId="460777289" sldId="281"/>
            <ac:spMk id="376" creationId="{84BFCCE2-467C-58DC-311B-964286A5D11C}"/>
          </ac:spMkLst>
        </pc:spChg>
        <pc:spChg chg="mod">
          <ac:chgData name="Unamuno, Guillermo" userId="528bcfc6-4dde-41c1-b60f-4bd860d3e77a" providerId="ADAL" clId="{F9F1DDD9-61FF-41AF-88B8-35DB4CF390C6}" dt="2024-02-13T14:30:20.250" v="269"/>
          <ac:spMkLst>
            <pc:docMk/>
            <pc:sldMk cId="460777289" sldId="281"/>
            <ac:spMk id="377" creationId="{40F3384B-ACD1-1A10-6E94-0837287127AC}"/>
          </ac:spMkLst>
        </pc:spChg>
        <pc:spChg chg="add mod">
          <ac:chgData name="Unamuno, Guillermo" userId="528bcfc6-4dde-41c1-b60f-4bd860d3e77a" providerId="ADAL" clId="{F9F1DDD9-61FF-41AF-88B8-35DB4CF390C6}" dt="2024-02-13T14:30:20.250" v="269"/>
          <ac:spMkLst>
            <pc:docMk/>
            <pc:sldMk cId="460777289" sldId="281"/>
            <ac:spMk id="378" creationId="{D80CB777-0D43-28CE-6B38-C22F40716AEF}"/>
          </ac:spMkLst>
        </pc:spChg>
        <pc:spChg chg="add mod">
          <ac:chgData name="Unamuno, Guillermo" userId="528bcfc6-4dde-41c1-b60f-4bd860d3e77a" providerId="ADAL" clId="{F9F1DDD9-61FF-41AF-88B8-35DB4CF390C6}" dt="2024-02-13T14:30:20.250" v="269"/>
          <ac:spMkLst>
            <pc:docMk/>
            <pc:sldMk cId="460777289" sldId="281"/>
            <ac:spMk id="379" creationId="{91EA0604-0FD0-B2B3-48CC-CD8B60FE0D66}"/>
          </ac:spMkLst>
        </pc:spChg>
        <pc:spChg chg="add mod">
          <ac:chgData name="Unamuno, Guillermo" userId="528bcfc6-4dde-41c1-b60f-4bd860d3e77a" providerId="ADAL" clId="{F9F1DDD9-61FF-41AF-88B8-35DB4CF390C6}" dt="2024-02-13T14:30:20.250" v="269"/>
          <ac:spMkLst>
            <pc:docMk/>
            <pc:sldMk cId="460777289" sldId="281"/>
            <ac:spMk id="380" creationId="{03C926AB-EA72-6FC5-FCDD-BC262C1162A2}"/>
          </ac:spMkLst>
        </pc:spChg>
        <pc:spChg chg="add mod">
          <ac:chgData name="Unamuno, Guillermo" userId="528bcfc6-4dde-41c1-b60f-4bd860d3e77a" providerId="ADAL" clId="{F9F1DDD9-61FF-41AF-88B8-35DB4CF390C6}" dt="2024-02-13T14:30:20.250" v="269"/>
          <ac:spMkLst>
            <pc:docMk/>
            <pc:sldMk cId="460777289" sldId="281"/>
            <ac:spMk id="381" creationId="{4720E2F6-24F6-10C2-BC33-1A4EB9A4F405}"/>
          </ac:spMkLst>
        </pc:spChg>
        <pc:spChg chg="add mod">
          <ac:chgData name="Unamuno, Guillermo" userId="528bcfc6-4dde-41c1-b60f-4bd860d3e77a" providerId="ADAL" clId="{F9F1DDD9-61FF-41AF-88B8-35DB4CF390C6}" dt="2024-02-13T14:30:20.250" v="269"/>
          <ac:spMkLst>
            <pc:docMk/>
            <pc:sldMk cId="460777289" sldId="281"/>
            <ac:spMk id="383" creationId="{4AB974C0-635A-7791-C81E-345669A783DC}"/>
          </ac:spMkLst>
        </pc:spChg>
        <pc:spChg chg="add mod">
          <ac:chgData name="Unamuno, Guillermo" userId="528bcfc6-4dde-41c1-b60f-4bd860d3e77a" providerId="ADAL" clId="{F9F1DDD9-61FF-41AF-88B8-35DB4CF390C6}" dt="2024-02-13T14:30:20.250" v="269"/>
          <ac:spMkLst>
            <pc:docMk/>
            <pc:sldMk cId="460777289" sldId="281"/>
            <ac:spMk id="384" creationId="{E4F7261E-3EE3-BC70-C9A0-B20B858CACF4}"/>
          </ac:spMkLst>
        </pc:spChg>
        <pc:grpChg chg="del">
          <ac:chgData name="Unamuno, Guillermo" userId="528bcfc6-4dde-41c1-b60f-4bd860d3e77a" providerId="ADAL" clId="{F9F1DDD9-61FF-41AF-88B8-35DB4CF390C6}" dt="2024-02-13T14:30:07.244" v="267" actId="478"/>
          <ac:grpSpMkLst>
            <pc:docMk/>
            <pc:sldMk cId="460777289" sldId="281"/>
            <ac:grpSpMk id="22" creationId="{E40376BF-3098-61B1-DFD2-1DA8B8A1888D}"/>
          </ac:grpSpMkLst>
        </pc:grpChg>
        <pc:grpChg chg="del">
          <ac:chgData name="Unamuno, Guillermo" userId="528bcfc6-4dde-41c1-b60f-4bd860d3e77a" providerId="ADAL" clId="{F9F1DDD9-61FF-41AF-88B8-35DB4CF390C6}" dt="2024-02-13T14:30:07.244" v="267" actId="478"/>
          <ac:grpSpMkLst>
            <pc:docMk/>
            <pc:sldMk cId="460777289" sldId="281"/>
            <ac:grpSpMk id="30" creationId="{F296DB8D-D1BC-B5D1-6E87-A2F5AFD82547}"/>
          </ac:grpSpMkLst>
        </pc:grpChg>
        <pc:grpChg chg="add mod">
          <ac:chgData name="Unamuno, Guillermo" userId="528bcfc6-4dde-41c1-b60f-4bd860d3e77a" providerId="ADAL" clId="{F9F1DDD9-61FF-41AF-88B8-35DB4CF390C6}" dt="2024-02-13T14:30:20.250" v="269"/>
          <ac:grpSpMkLst>
            <pc:docMk/>
            <pc:sldMk cId="460777289" sldId="281"/>
            <ac:grpSpMk id="336" creationId="{62A8837D-2887-6F19-3647-9004395A0662}"/>
          </ac:grpSpMkLst>
        </pc:grpChg>
        <pc:grpChg chg="add mod">
          <ac:chgData name="Unamuno, Guillermo" userId="528bcfc6-4dde-41c1-b60f-4bd860d3e77a" providerId="ADAL" clId="{F9F1DDD9-61FF-41AF-88B8-35DB4CF390C6}" dt="2024-02-13T14:30:20.250" v="269"/>
          <ac:grpSpMkLst>
            <pc:docMk/>
            <pc:sldMk cId="460777289" sldId="281"/>
            <ac:grpSpMk id="340" creationId="{696D4F6E-BA5F-F13E-3BCB-224C2B7DE004}"/>
          </ac:grpSpMkLst>
        </pc:grpChg>
        <pc:grpChg chg="add mod">
          <ac:chgData name="Unamuno, Guillermo" userId="528bcfc6-4dde-41c1-b60f-4bd860d3e77a" providerId="ADAL" clId="{F9F1DDD9-61FF-41AF-88B8-35DB4CF390C6}" dt="2024-02-13T14:30:20.250" v="269"/>
          <ac:grpSpMkLst>
            <pc:docMk/>
            <pc:sldMk cId="460777289" sldId="281"/>
            <ac:grpSpMk id="344" creationId="{5D2E2958-5529-4E5F-4C88-57D8143E4C18}"/>
          </ac:grpSpMkLst>
        </pc:grpChg>
        <pc:grpChg chg="add mod">
          <ac:chgData name="Unamuno, Guillermo" userId="528bcfc6-4dde-41c1-b60f-4bd860d3e77a" providerId="ADAL" clId="{F9F1DDD9-61FF-41AF-88B8-35DB4CF390C6}" dt="2024-02-13T14:30:20.250" v="269"/>
          <ac:grpSpMkLst>
            <pc:docMk/>
            <pc:sldMk cId="460777289" sldId="281"/>
            <ac:grpSpMk id="348" creationId="{CA223F89-629B-1073-6E0C-422F6D53FE28}"/>
          </ac:grpSpMkLst>
        </pc:grpChg>
        <pc:grpChg chg="add mod">
          <ac:chgData name="Unamuno, Guillermo" userId="528bcfc6-4dde-41c1-b60f-4bd860d3e77a" providerId="ADAL" clId="{F9F1DDD9-61FF-41AF-88B8-35DB4CF390C6}" dt="2024-02-13T14:30:20.250" v="269"/>
          <ac:grpSpMkLst>
            <pc:docMk/>
            <pc:sldMk cId="460777289" sldId="281"/>
            <ac:grpSpMk id="366" creationId="{985A14E7-64E1-5DB3-6094-E7E4F80A5C0B}"/>
          </ac:grpSpMkLst>
        </pc:grpChg>
        <pc:grpChg chg="add mod">
          <ac:chgData name="Unamuno, Guillermo" userId="528bcfc6-4dde-41c1-b60f-4bd860d3e77a" providerId="ADAL" clId="{F9F1DDD9-61FF-41AF-88B8-35DB4CF390C6}" dt="2024-02-13T14:30:20.250" v="269"/>
          <ac:grpSpMkLst>
            <pc:docMk/>
            <pc:sldMk cId="460777289" sldId="281"/>
            <ac:grpSpMk id="374" creationId="{0180B46C-AE84-8D16-7353-5682B3359E92}"/>
          </ac:grpSpMkLst>
        </pc:grpChg>
        <pc:picChg chg="add mod">
          <ac:chgData name="Unamuno, Guillermo" userId="528bcfc6-4dde-41c1-b60f-4bd860d3e77a" providerId="ADAL" clId="{F9F1DDD9-61FF-41AF-88B8-35DB4CF390C6}" dt="2024-02-13T14:30:20.250" v="269"/>
          <ac:picMkLst>
            <pc:docMk/>
            <pc:sldMk cId="460777289" sldId="281"/>
            <ac:picMk id="6" creationId="{8530A5C4-C55D-2638-5512-376D445BB7D2}"/>
          </ac:picMkLst>
        </pc:picChg>
        <pc:picChg chg="add mod">
          <ac:chgData name="Unamuno, Guillermo" userId="528bcfc6-4dde-41c1-b60f-4bd860d3e77a" providerId="ADAL" clId="{F9F1DDD9-61FF-41AF-88B8-35DB4CF390C6}" dt="2024-02-13T14:30:20.250" v="269"/>
          <ac:picMkLst>
            <pc:docMk/>
            <pc:sldMk cId="460777289" sldId="281"/>
            <ac:picMk id="7" creationId="{E8BC0BBA-A1E6-A270-D1C5-16C6518B5ADA}"/>
          </ac:picMkLst>
        </pc:picChg>
        <pc:picChg chg="add mod">
          <ac:chgData name="Unamuno, Guillermo" userId="528bcfc6-4dde-41c1-b60f-4bd860d3e77a" providerId="ADAL" clId="{F9F1DDD9-61FF-41AF-88B8-35DB4CF390C6}" dt="2024-02-13T14:30:20.250" v="269"/>
          <ac:picMkLst>
            <pc:docMk/>
            <pc:sldMk cId="460777289" sldId="281"/>
            <ac:picMk id="8" creationId="{767872C9-1FA3-534D-5419-283FDEEB2C0B}"/>
          </ac:picMkLst>
        </pc:picChg>
        <pc:picChg chg="add mod">
          <ac:chgData name="Unamuno, Guillermo" userId="528bcfc6-4dde-41c1-b60f-4bd860d3e77a" providerId="ADAL" clId="{F9F1DDD9-61FF-41AF-88B8-35DB4CF390C6}" dt="2024-02-13T14:30:20.250" v="269"/>
          <ac:picMkLst>
            <pc:docMk/>
            <pc:sldMk cId="460777289" sldId="281"/>
            <ac:picMk id="13" creationId="{B5F471D4-D822-7831-57B8-F10DD0F9E89B}"/>
          </ac:picMkLst>
        </pc:picChg>
        <pc:picChg chg="del">
          <ac:chgData name="Unamuno, Guillermo" userId="528bcfc6-4dde-41c1-b60f-4bd860d3e77a" providerId="ADAL" clId="{F9F1DDD9-61FF-41AF-88B8-35DB4CF390C6}" dt="2024-02-13T14:30:07.244" v="267" actId="478"/>
          <ac:picMkLst>
            <pc:docMk/>
            <pc:sldMk cId="460777289" sldId="281"/>
            <ac:picMk id="20" creationId="{BD1588AB-69BF-4ACA-E69C-087CFA1BA872}"/>
          </ac:picMkLst>
        </pc:picChg>
        <pc:picChg chg="del">
          <ac:chgData name="Unamuno, Guillermo" userId="528bcfc6-4dde-41c1-b60f-4bd860d3e77a" providerId="ADAL" clId="{F9F1DDD9-61FF-41AF-88B8-35DB4CF390C6}" dt="2024-02-13T14:30:07.244" v="267" actId="478"/>
          <ac:picMkLst>
            <pc:docMk/>
            <pc:sldMk cId="460777289" sldId="281"/>
            <ac:picMk id="21" creationId="{AB3D7CF4-C1BA-4A14-F13F-4DB897AD8B1D}"/>
          </ac:picMkLst>
        </pc:picChg>
        <pc:picChg chg="del">
          <ac:chgData name="Unamuno, Guillermo" userId="528bcfc6-4dde-41c1-b60f-4bd860d3e77a" providerId="ADAL" clId="{F9F1DDD9-61FF-41AF-88B8-35DB4CF390C6}" dt="2024-02-13T14:30:07.244" v="267" actId="478"/>
          <ac:picMkLst>
            <pc:docMk/>
            <pc:sldMk cId="460777289" sldId="281"/>
            <ac:picMk id="29" creationId="{44F2360B-2BB8-AC7C-DF0C-11187958B187}"/>
          </ac:picMkLst>
        </pc:picChg>
        <pc:picChg chg="del">
          <ac:chgData name="Unamuno, Guillermo" userId="528bcfc6-4dde-41c1-b60f-4bd860d3e77a" providerId="ADAL" clId="{F9F1DDD9-61FF-41AF-88B8-35DB4CF390C6}" dt="2024-02-13T14:30:07.244" v="267" actId="478"/>
          <ac:picMkLst>
            <pc:docMk/>
            <pc:sldMk cId="460777289" sldId="281"/>
            <ac:picMk id="325" creationId="{86AFE15A-D38E-6FAC-30FD-BA5AFC5380FA}"/>
          </ac:picMkLst>
        </pc:picChg>
        <pc:cxnChg chg="del">
          <ac:chgData name="Unamuno, Guillermo" userId="528bcfc6-4dde-41c1-b60f-4bd860d3e77a" providerId="ADAL" clId="{F9F1DDD9-61FF-41AF-88B8-35DB4CF390C6}" dt="2024-02-13T14:30:07.244" v="267" actId="478"/>
          <ac:cxnSpMkLst>
            <pc:docMk/>
            <pc:sldMk cId="460777289" sldId="281"/>
            <ac:cxnSpMk id="25" creationId="{AF1639A6-0C8D-C809-43DC-BC9718ED4182}"/>
          </ac:cxnSpMkLst>
        </pc:cxnChg>
        <pc:cxnChg chg="add mod">
          <ac:chgData name="Unamuno, Guillermo" userId="528bcfc6-4dde-41c1-b60f-4bd860d3e77a" providerId="ADAL" clId="{F9F1DDD9-61FF-41AF-88B8-35DB4CF390C6}" dt="2024-02-13T14:30:20.250" v="269"/>
          <ac:cxnSpMkLst>
            <pc:docMk/>
            <pc:sldMk cId="460777289" sldId="281"/>
            <ac:cxnSpMk id="327" creationId="{B4A51182-2F9D-0479-9D06-087625F8E130}"/>
          </ac:cxnSpMkLst>
        </pc:cxnChg>
        <pc:cxnChg chg="add mod">
          <ac:chgData name="Unamuno, Guillermo" userId="528bcfc6-4dde-41c1-b60f-4bd860d3e77a" providerId="ADAL" clId="{F9F1DDD9-61FF-41AF-88B8-35DB4CF390C6}" dt="2024-02-13T14:30:20.250" v="269"/>
          <ac:cxnSpMkLst>
            <pc:docMk/>
            <pc:sldMk cId="460777289" sldId="281"/>
            <ac:cxnSpMk id="328" creationId="{7558DE38-6A34-0357-7B94-4DE9B758B85C}"/>
          </ac:cxnSpMkLst>
        </pc:cxnChg>
        <pc:cxnChg chg="add mod">
          <ac:chgData name="Unamuno, Guillermo" userId="528bcfc6-4dde-41c1-b60f-4bd860d3e77a" providerId="ADAL" clId="{F9F1DDD9-61FF-41AF-88B8-35DB4CF390C6}" dt="2024-02-13T14:30:20.250" v="269"/>
          <ac:cxnSpMkLst>
            <pc:docMk/>
            <pc:sldMk cId="460777289" sldId="281"/>
            <ac:cxnSpMk id="382" creationId="{E2ECB2DE-C899-2181-748A-D52EEDFE1E85}"/>
          </ac:cxnSpMkLst>
        </pc:cxnChg>
        <pc:cxnChg chg="add mod">
          <ac:chgData name="Unamuno, Guillermo" userId="528bcfc6-4dde-41c1-b60f-4bd860d3e77a" providerId="ADAL" clId="{F9F1DDD9-61FF-41AF-88B8-35DB4CF390C6}" dt="2024-02-13T14:30:20.250" v="269"/>
          <ac:cxnSpMkLst>
            <pc:docMk/>
            <pc:sldMk cId="460777289" sldId="281"/>
            <ac:cxnSpMk id="385" creationId="{9099F33C-3D7C-2FDD-AC98-F8AD60282C33}"/>
          </ac:cxnSpMkLst>
        </pc:cxnChg>
        <pc:cxnChg chg="add mod">
          <ac:chgData name="Unamuno, Guillermo" userId="528bcfc6-4dde-41c1-b60f-4bd860d3e77a" providerId="ADAL" clId="{F9F1DDD9-61FF-41AF-88B8-35DB4CF390C6}" dt="2024-02-13T14:30:20.250" v="269"/>
          <ac:cxnSpMkLst>
            <pc:docMk/>
            <pc:sldMk cId="460777289" sldId="281"/>
            <ac:cxnSpMk id="386" creationId="{859CE754-14E2-68D4-055D-2B7625CF0AD5}"/>
          </ac:cxnSpMkLst>
        </pc:cxnChg>
        <pc:cxnChg chg="add mod">
          <ac:chgData name="Unamuno, Guillermo" userId="528bcfc6-4dde-41c1-b60f-4bd860d3e77a" providerId="ADAL" clId="{F9F1DDD9-61FF-41AF-88B8-35DB4CF390C6}" dt="2024-02-13T14:30:28.979" v="270"/>
          <ac:cxnSpMkLst>
            <pc:docMk/>
            <pc:sldMk cId="460777289" sldId="281"/>
            <ac:cxnSpMk id="387" creationId="{A8540AF6-958A-C887-F6C0-7A05295A259E}"/>
          </ac:cxnSpMkLst>
        </pc:cxnChg>
      </pc:sldChg>
      <pc:sldChg chg="addSp delSp modSp add mod">
        <pc:chgData name="Unamuno, Guillermo" userId="528bcfc6-4dde-41c1-b60f-4bd860d3e77a" providerId="ADAL" clId="{F9F1DDD9-61FF-41AF-88B8-35DB4CF390C6}" dt="2024-02-13T14:41:45.510" v="490" actId="1076"/>
        <pc:sldMkLst>
          <pc:docMk/>
          <pc:sldMk cId="3638513531" sldId="282"/>
        </pc:sldMkLst>
        <pc:spChg chg="mod">
          <ac:chgData name="Unamuno, Guillermo" userId="528bcfc6-4dde-41c1-b60f-4bd860d3e77a" providerId="ADAL" clId="{F9F1DDD9-61FF-41AF-88B8-35DB4CF390C6}" dt="2024-02-13T14:30:57.881" v="278" actId="404"/>
          <ac:spMkLst>
            <pc:docMk/>
            <pc:sldMk cId="3638513531" sldId="282"/>
            <ac:spMk id="2" creationId="{3C9ECD5E-ED0E-3C1E-69E8-B08E969B363E}"/>
          </ac:spMkLst>
        </pc:spChg>
        <pc:spChg chg="del">
          <ac:chgData name="Unamuno, Guillermo" userId="528bcfc6-4dde-41c1-b60f-4bd860d3e77a" providerId="ADAL" clId="{F9F1DDD9-61FF-41AF-88B8-35DB4CF390C6}" dt="2024-02-13T14:30:41.195" v="272" actId="478"/>
          <ac:spMkLst>
            <pc:docMk/>
            <pc:sldMk cId="3638513531" sldId="282"/>
            <ac:spMk id="4" creationId="{036DE9BD-6A0C-1D5A-6F36-427004BF682E}"/>
          </ac:spMkLst>
        </pc:spChg>
        <pc:spChg chg="del">
          <ac:chgData name="Unamuno, Guillermo" userId="528bcfc6-4dde-41c1-b60f-4bd860d3e77a" providerId="ADAL" clId="{F9F1DDD9-61FF-41AF-88B8-35DB4CF390C6}" dt="2024-02-13T14:30:41.195" v="272" actId="478"/>
          <ac:spMkLst>
            <pc:docMk/>
            <pc:sldMk cId="3638513531" sldId="282"/>
            <ac:spMk id="9" creationId="{B6B41520-C5AD-5F35-1BDF-33D4B33B0E04}"/>
          </ac:spMkLst>
        </pc:spChg>
        <pc:spChg chg="del">
          <ac:chgData name="Unamuno, Guillermo" userId="528bcfc6-4dde-41c1-b60f-4bd860d3e77a" providerId="ADAL" clId="{F9F1DDD9-61FF-41AF-88B8-35DB4CF390C6}" dt="2024-02-13T14:30:41.195" v="272" actId="478"/>
          <ac:spMkLst>
            <pc:docMk/>
            <pc:sldMk cId="3638513531" sldId="282"/>
            <ac:spMk id="10" creationId="{E9E9BFD7-534B-B37F-6FE5-564D3F92AF39}"/>
          </ac:spMkLst>
        </pc:spChg>
        <pc:spChg chg="del">
          <ac:chgData name="Unamuno, Guillermo" userId="528bcfc6-4dde-41c1-b60f-4bd860d3e77a" providerId="ADAL" clId="{F9F1DDD9-61FF-41AF-88B8-35DB4CF390C6}" dt="2024-02-13T14:30:41.195" v="272" actId="478"/>
          <ac:spMkLst>
            <pc:docMk/>
            <pc:sldMk cId="3638513531" sldId="282"/>
            <ac:spMk id="11" creationId="{56DCD1AF-219E-F825-4906-420767BC62EC}"/>
          </ac:spMkLst>
        </pc:spChg>
        <pc:spChg chg="del">
          <ac:chgData name="Unamuno, Guillermo" userId="528bcfc6-4dde-41c1-b60f-4bd860d3e77a" providerId="ADAL" clId="{F9F1DDD9-61FF-41AF-88B8-35DB4CF390C6}" dt="2024-02-13T14:30:41.195" v="272" actId="478"/>
          <ac:spMkLst>
            <pc:docMk/>
            <pc:sldMk cId="3638513531" sldId="282"/>
            <ac:spMk id="12" creationId="{8C660018-A7C5-64C8-87D1-A68A5BA7F70F}"/>
          </ac:spMkLst>
        </pc:spChg>
        <pc:spChg chg="del">
          <ac:chgData name="Unamuno, Guillermo" userId="528bcfc6-4dde-41c1-b60f-4bd860d3e77a" providerId="ADAL" clId="{F9F1DDD9-61FF-41AF-88B8-35DB4CF390C6}" dt="2024-02-13T14:30:41.195" v="272" actId="478"/>
          <ac:spMkLst>
            <pc:docMk/>
            <pc:sldMk cId="3638513531" sldId="282"/>
            <ac:spMk id="14" creationId="{78B6F2F6-91F4-4DA5-6A49-796B8DBFB690}"/>
          </ac:spMkLst>
        </pc:spChg>
        <pc:spChg chg="del">
          <ac:chgData name="Unamuno, Guillermo" userId="528bcfc6-4dde-41c1-b60f-4bd860d3e77a" providerId="ADAL" clId="{F9F1DDD9-61FF-41AF-88B8-35DB4CF390C6}" dt="2024-02-13T14:30:41.195" v="272" actId="478"/>
          <ac:spMkLst>
            <pc:docMk/>
            <pc:sldMk cId="3638513531" sldId="282"/>
            <ac:spMk id="17" creationId="{BAA9E805-5259-095C-3E13-7342BF9C8F04}"/>
          </ac:spMkLst>
        </pc:spChg>
        <pc:spChg chg="add mod">
          <ac:chgData name="Unamuno, Guillermo" userId="528bcfc6-4dde-41c1-b60f-4bd860d3e77a" providerId="ADAL" clId="{F9F1DDD9-61FF-41AF-88B8-35DB4CF390C6}" dt="2024-02-13T14:38:08.820" v="444" actId="14100"/>
          <ac:spMkLst>
            <pc:docMk/>
            <pc:sldMk cId="3638513531" sldId="282"/>
            <ac:spMk id="19" creationId="{550C4301-6714-B394-653A-C0A9A9904575}"/>
          </ac:spMkLst>
        </pc:spChg>
        <pc:spChg chg="add mod">
          <ac:chgData name="Unamuno, Guillermo" userId="528bcfc6-4dde-41c1-b60f-4bd860d3e77a" providerId="ADAL" clId="{F9F1DDD9-61FF-41AF-88B8-35DB4CF390C6}" dt="2024-02-13T14:38:08.820" v="444" actId="14100"/>
          <ac:spMkLst>
            <pc:docMk/>
            <pc:sldMk cId="3638513531" sldId="282"/>
            <ac:spMk id="20" creationId="{67696429-ACC3-9317-82AD-291863D4047D}"/>
          </ac:spMkLst>
        </pc:spChg>
        <pc:spChg chg="add mod">
          <ac:chgData name="Unamuno, Guillermo" userId="528bcfc6-4dde-41c1-b60f-4bd860d3e77a" providerId="ADAL" clId="{F9F1DDD9-61FF-41AF-88B8-35DB4CF390C6}" dt="2024-02-13T14:39:01.776" v="460" actId="1036"/>
          <ac:spMkLst>
            <pc:docMk/>
            <pc:sldMk cId="3638513531" sldId="282"/>
            <ac:spMk id="21" creationId="{8A8C9725-D4AC-7671-EEE4-C87C5D0FA1E0}"/>
          </ac:spMkLst>
        </pc:spChg>
        <pc:spChg chg="add mod">
          <ac:chgData name="Unamuno, Guillermo" userId="528bcfc6-4dde-41c1-b60f-4bd860d3e77a" providerId="ADAL" clId="{F9F1DDD9-61FF-41AF-88B8-35DB4CF390C6}" dt="2024-02-13T14:39:53.735" v="468" actId="255"/>
          <ac:spMkLst>
            <pc:docMk/>
            <pc:sldMk cId="3638513531" sldId="282"/>
            <ac:spMk id="24" creationId="{0825C558-450A-360F-8C59-7CF607BD9D47}"/>
          </ac:spMkLst>
        </pc:spChg>
        <pc:spChg chg="add mod">
          <ac:chgData name="Unamuno, Guillermo" userId="528bcfc6-4dde-41c1-b60f-4bd860d3e77a" providerId="ADAL" clId="{F9F1DDD9-61FF-41AF-88B8-35DB4CF390C6}" dt="2024-02-13T14:39:18.651" v="464" actId="255"/>
          <ac:spMkLst>
            <pc:docMk/>
            <pc:sldMk cId="3638513531" sldId="282"/>
            <ac:spMk id="25" creationId="{6A853CC1-5E81-185A-5184-B749656F1A22}"/>
          </ac:spMkLst>
        </pc:spChg>
        <pc:spChg chg="add mod">
          <ac:chgData name="Unamuno, Guillermo" userId="528bcfc6-4dde-41c1-b60f-4bd860d3e77a" providerId="ADAL" clId="{F9F1DDD9-61FF-41AF-88B8-35DB4CF390C6}" dt="2024-02-13T14:39:15.257" v="463" actId="1076"/>
          <ac:spMkLst>
            <pc:docMk/>
            <pc:sldMk cId="3638513531" sldId="282"/>
            <ac:spMk id="26" creationId="{563097D7-7896-5DD4-31E7-B81B56A9A7CF}"/>
          </ac:spMkLst>
        </pc:spChg>
        <pc:spChg chg="add mod">
          <ac:chgData name="Unamuno, Guillermo" userId="528bcfc6-4dde-41c1-b60f-4bd860d3e77a" providerId="ADAL" clId="{F9F1DDD9-61FF-41AF-88B8-35DB4CF390C6}" dt="2024-02-13T14:40:46.447" v="476" actId="255"/>
          <ac:spMkLst>
            <pc:docMk/>
            <pc:sldMk cId="3638513531" sldId="282"/>
            <ac:spMk id="28" creationId="{5BBA3D9F-335A-2007-F5A9-342D18BD75D7}"/>
          </ac:spMkLst>
        </pc:spChg>
        <pc:spChg chg="add mod">
          <ac:chgData name="Unamuno, Guillermo" userId="528bcfc6-4dde-41c1-b60f-4bd860d3e77a" providerId="ADAL" clId="{F9F1DDD9-61FF-41AF-88B8-35DB4CF390C6}" dt="2024-02-13T14:40:51.405" v="477" actId="255"/>
          <ac:spMkLst>
            <pc:docMk/>
            <pc:sldMk cId="3638513531" sldId="282"/>
            <ac:spMk id="30" creationId="{28C90E35-7ED6-0EB8-8444-A868AC574A78}"/>
          </ac:spMkLst>
        </pc:spChg>
        <pc:spChg chg="add mod">
          <ac:chgData name="Unamuno, Guillermo" userId="528bcfc6-4dde-41c1-b60f-4bd860d3e77a" providerId="ADAL" clId="{F9F1DDD9-61FF-41AF-88B8-35DB4CF390C6}" dt="2024-02-13T14:41:04.556" v="481" actId="255"/>
          <ac:spMkLst>
            <pc:docMk/>
            <pc:sldMk cId="3638513531" sldId="282"/>
            <ac:spMk id="32" creationId="{07155FCD-4CFF-1761-B17A-0AEDF980D34E}"/>
          </ac:spMkLst>
        </pc:spChg>
        <pc:spChg chg="add mod">
          <ac:chgData name="Unamuno, Guillermo" userId="528bcfc6-4dde-41c1-b60f-4bd860d3e77a" providerId="ADAL" clId="{F9F1DDD9-61FF-41AF-88B8-35DB4CF390C6}" dt="2024-02-13T14:31:51.507" v="294" actId="403"/>
          <ac:spMkLst>
            <pc:docMk/>
            <pc:sldMk cId="3638513531" sldId="282"/>
            <ac:spMk id="33" creationId="{D66F23D9-457D-925F-684D-FE4532AF5CEB}"/>
          </ac:spMkLst>
        </pc:spChg>
        <pc:spChg chg="add del mod">
          <ac:chgData name="Unamuno, Guillermo" userId="528bcfc6-4dde-41c1-b60f-4bd860d3e77a" providerId="ADAL" clId="{F9F1DDD9-61FF-41AF-88B8-35DB4CF390C6}" dt="2024-02-13T14:39:11.762" v="462" actId="478"/>
          <ac:spMkLst>
            <pc:docMk/>
            <pc:sldMk cId="3638513531" sldId="282"/>
            <ac:spMk id="36" creationId="{7295DF35-5684-3170-FC3C-434EECC51908}"/>
          </ac:spMkLst>
        </pc:spChg>
        <pc:spChg chg="add del mod">
          <ac:chgData name="Unamuno, Guillermo" userId="528bcfc6-4dde-41c1-b60f-4bd860d3e77a" providerId="ADAL" clId="{F9F1DDD9-61FF-41AF-88B8-35DB4CF390C6}" dt="2024-02-13T14:39:11.006" v="461" actId="478"/>
          <ac:spMkLst>
            <pc:docMk/>
            <pc:sldMk cId="3638513531" sldId="282"/>
            <ac:spMk id="37" creationId="{73031418-F653-BB7E-8936-A6B34625B955}"/>
          </ac:spMkLst>
        </pc:spChg>
        <pc:spChg chg="del">
          <ac:chgData name="Unamuno, Guillermo" userId="528bcfc6-4dde-41c1-b60f-4bd860d3e77a" providerId="ADAL" clId="{F9F1DDD9-61FF-41AF-88B8-35DB4CF390C6}" dt="2024-02-13T14:30:41.195" v="272" actId="478"/>
          <ac:spMkLst>
            <pc:docMk/>
            <pc:sldMk cId="3638513531" sldId="282"/>
            <ac:spMk id="329" creationId="{1A48BA76-E6F5-95AF-2EB1-F686B8DFAF47}"/>
          </ac:spMkLst>
        </pc:spChg>
        <pc:spChg chg="del">
          <ac:chgData name="Unamuno, Guillermo" userId="528bcfc6-4dde-41c1-b60f-4bd860d3e77a" providerId="ADAL" clId="{F9F1DDD9-61FF-41AF-88B8-35DB4CF390C6}" dt="2024-02-13T14:30:41.195" v="272" actId="478"/>
          <ac:spMkLst>
            <pc:docMk/>
            <pc:sldMk cId="3638513531" sldId="282"/>
            <ac:spMk id="330" creationId="{10E8B8C4-44AE-CA20-0050-B21BB6C8DED5}"/>
          </ac:spMkLst>
        </pc:spChg>
        <pc:spChg chg="del">
          <ac:chgData name="Unamuno, Guillermo" userId="528bcfc6-4dde-41c1-b60f-4bd860d3e77a" providerId="ADAL" clId="{F9F1DDD9-61FF-41AF-88B8-35DB4CF390C6}" dt="2024-02-13T14:30:41.195" v="272" actId="478"/>
          <ac:spMkLst>
            <pc:docMk/>
            <pc:sldMk cId="3638513531" sldId="282"/>
            <ac:spMk id="331" creationId="{B36E3CFD-D7D7-18BF-D263-63F683286068}"/>
          </ac:spMkLst>
        </pc:spChg>
        <pc:spChg chg="del">
          <ac:chgData name="Unamuno, Guillermo" userId="528bcfc6-4dde-41c1-b60f-4bd860d3e77a" providerId="ADAL" clId="{F9F1DDD9-61FF-41AF-88B8-35DB4CF390C6}" dt="2024-02-13T14:30:41.195" v="272" actId="478"/>
          <ac:spMkLst>
            <pc:docMk/>
            <pc:sldMk cId="3638513531" sldId="282"/>
            <ac:spMk id="332" creationId="{BA208B9B-AD78-AE05-7E4A-32681D757920}"/>
          </ac:spMkLst>
        </pc:spChg>
        <pc:spChg chg="del">
          <ac:chgData name="Unamuno, Guillermo" userId="528bcfc6-4dde-41c1-b60f-4bd860d3e77a" providerId="ADAL" clId="{F9F1DDD9-61FF-41AF-88B8-35DB4CF390C6}" dt="2024-02-13T14:30:41.195" v="272" actId="478"/>
          <ac:spMkLst>
            <pc:docMk/>
            <pc:sldMk cId="3638513531" sldId="282"/>
            <ac:spMk id="333" creationId="{37711FED-C6FC-6E7B-0A7F-9C73851C6232}"/>
          </ac:spMkLst>
        </pc:spChg>
        <pc:spChg chg="del">
          <ac:chgData name="Unamuno, Guillermo" userId="528bcfc6-4dde-41c1-b60f-4bd860d3e77a" providerId="ADAL" clId="{F9F1DDD9-61FF-41AF-88B8-35DB4CF390C6}" dt="2024-02-13T14:30:41.195" v="272" actId="478"/>
          <ac:spMkLst>
            <pc:docMk/>
            <pc:sldMk cId="3638513531" sldId="282"/>
            <ac:spMk id="334" creationId="{6FB73093-8549-5664-1D89-5A87FD6C4FEE}"/>
          </ac:spMkLst>
        </pc:spChg>
        <pc:spChg chg="del">
          <ac:chgData name="Unamuno, Guillermo" userId="528bcfc6-4dde-41c1-b60f-4bd860d3e77a" providerId="ADAL" clId="{F9F1DDD9-61FF-41AF-88B8-35DB4CF390C6}" dt="2024-02-13T14:30:41.195" v="272" actId="478"/>
          <ac:spMkLst>
            <pc:docMk/>
            <pc:sldMk cId="3638513531" sldId="282"/>
            <ac:spMk id="335" creationId="{9B615303-7A97-F6BD-E5EA-4BB20176FE54}"/>
          </ac:spMkLst>
        </pc:spChg>
        <pc:spChg chg="del">
          <ac:chgData name="Unamuno, Guillermo" userId="528bcfc6-4dde-41c1-b60f-4bd860d3e77a" providerId="ADAL" clId="{F9F1DDD9-61FF-41AF-88B8-35DB4CF390C6}" dt="2024-02-13T14:30:41.195" v="272" actId="478"/>
          <ac:spMkLst>
            <pc:docMk/>
            <pc:sldMk cId="3638513531" sldId="282"/>
            <ac:spMk id="354" creationId="{059D3047-514F-11AC-AB3F-F57C31281FE1}"/>
          </ac:spMkLst>
        </pc:spChg>
        <pc:spChg chg="del">
          <ac:chgData name="Unamuno, Guillermo" userId="528bcfc6-4dde-41c1-b60f-4bd860d3e77a" providerId="ADAL" clId="{F9F1DDD9-61FF-41AF-88B8-35DB4CF390C6}" dt="2024-02-13T14:30:41.195" v="272" actId="478"/>
          <ac:spMkLst>
            <pc:docMk/>
            <pc:sldMk cId="3638513531" sldId="282"/>
            <ac:spMk id="355" creationId="{545494BC-5317-F814-CF4C-AC99410C5ADF}"/>
          </ac:spMkLst>
        </pc:spChg>
        <pc:spChg chg="del">
          <ac:chgData name="Unamuno, Guillermo" userId="528bcfc6-4dde-41c1-b60f-4bd860d3e77a" providerId="ADAL" clId="{F9F1DDD9-61FF-41AF-88B8-35DB4CF390C6}" dt="2024-02-13T14:30:41.195" v="272" actId="478"/>
          <ac:spMkLst>
            <pc:docMk/>
            <pc:sldMk cId="3638513531" sldId="282"/>
            <ac:spMk id="356" creationId="{F38AD7BD-7086-D3CA-0D59-BF429DE6B468}"/>
          </ac:spMkLst>
        </pc:spChg>
        <pc:spChg chg="del">
          <ac:chgData name="Unamuno, Guillermo" userId="528bcfc6-4dde-41c1-b60f-4bd860d3e77a" providerId="ADAL" clId="{F9F1DDD9-61FF-41AF-88B8-35DB4CF390C6}" dt="2024-02-13T14:30:41.195" v="272" actId="478"/>
          <ac:spMkLst>
            <pc:docMk/>
            <pc:sldMk cId="3638513531" sldId="282"/>
            <ac:spMk id="357" creationId="{589292B0-FC6B-E412-BF8E-3BCED6CCB58E}"/>
          </ac:spMkLst>
        </pc:spChg>
        <pc:spChg chg="del">
          <ac:chgData name="Unamuno, Guillermo" userId="528bcfc6-4dde-41c1-b60f-4bd860d3e77a" providerId="ADAL" clId="{F9F1DDD9-61FF-41AF-88B8-35DB4CF390C6}" dt="2024-02-13T14:30:41.195" v="272" actId="478"/>
          <ac:spMkLst>
            <pc:docMk/>
            <pc:sldMk cId="3638513531" sldId="282"/>
            <ac:spMk id="358" creationId="{D22F6E47-BD89-7D56-473C-A413C003135B}"/>
          </ac:spMkLst>
        </pc:spChg>
        <pc:spChg chg="del">
          <ac:chgData name="Unamuno, Guillermo" userId="528bcfc6-4dde-41c1-b60f-4bd860d3e77a" providerId="ADAL" clId="{F9F1DDD9-61FF-41AF-88B8-35DB4CF390C6}" dt="2024-02-13T14:30:41.195" v="272" actId="478"/>
          <ac:spMkLst>
            <pc:docMk/>
            <pc:sldMk cId="3638513531" sldId="282"/>
            <ac:spMk id="359" creationId="{1686EB32-E280-0B71-AEA4-EA06FFBCC532}"/>
          </ac:spMkLst>
        </pc:spChg>
        <pc:spChg chg="del">
          <ac:chgData name="Unamuno, Guillermo" userId="528bcfc6-4dde-41c1-b60f-4bd860d3e77a" providerId="ADAL" clId="{F9F1DDD9-61FF-41AF-88B8-35DB4CF390C6}" dt="2024-02-13T14:30:41.195" v="272" actId="478"/>
          <ac:spMkLst>
            <pc:docMk/>
            <pc:sldMk cId="3638513531" sldId="282"/>
            <ac:spMk id="360" creationId="{1C50D55E-5854-BD42-8B89-9AE129FC51B4}"/>
          </ac:spMkLst>
        </pc:spChg>
        <pc:spChg chg="del">
          <ac:chgData name="Unamuno, Guillermo" userId="528bcfc6-4dde-41c1-b60f-4bd860d3e77a" providerId="ADAL" clId="{F9F1DDD9-61FF-41AF-88B8-35DB4CF390C6}" dt="2024-02-13T14:30:41.195" v="272" actId="478"/>
          <ac:spMkLst>
            <pc:docMk/>
            <pc:sldMk cId="3638513531" sldId="282"/>
            <ac:spMk id="361" creationId="{E22104DE-7AA3-0546-E6CB-54D83033BD1B}"/>
          </ac:spMkLst>
        </pc:spChg>
        <pc:spChg chg="del">
          <ac:chgData name="Unamuno, Guillermo" userId="528bcfc6-4dde-41c1-b60f-4bd860d3e77a" providerId="ADAL" clId="{F9F1DDD9-61FF-41AF-88B8-35DB4CF390C6}" dt="2024-02-13T14:30:41.195" v="272" actId="478"/>
          <ac:spMkLst>
            <pc:docMk/>
            <pc:sldMk cId="3638513531" sldId="282"/>
            <ac:spMk id="362" creationId="{85529F21-B444-5014-CE12-76317D34B5C3}"/>
          </ac:spMkLst>
        </pc:spChg>
        <pc:spChg chg="del">
          <ac:chgData name="Unamuno, Guillermo" userId="528bcfc6-4dde-41c1-b60f-4bd860d3e77a" providerId="ADAL" clId="{F9F1DDD9-61FF-41AF-88B8-35DB4CF390C6}" dt="2024-02-13T14:30:41.195" v="272" actId="478"/>
          <ac:spMkLst>
            <pc:docMk/>
            <pc:sldMk cId="3638513531" sldId="282"/>
            <ac:spMk id="363" creationId="{5D0D02A5-0489-8242-AA5C-8B47BDDA3010}"/>
          </ac:spMkLst>
        </pc:spChg>
        <pc:spChg chg="del">
          <ac:chgData name="Unamuno, Guillermo" userId="528bcfc6-4dde-41c1-b60f-4bd860d3e77a" providerId="ADAL" clId="{F9F1DDD9-61FF-41AF-88B8-35DB4CF390C6}" dt="2024-02-13T14:30:41.195" v="272" actId="478"/>
          <ac:spMkLst>
            <pc:docMk/>
            <pc:sldMk cId="3638513531" sldId="282"/>
            <ac:spMk id="364" creationId="{D1596F9F-4EB9-1F8E-A5C6-1C59485B6DB4}"/>
          </ac:spMkLst>
        </pc:spChg>
        <pc:spChg chg="del">
          <ac:chgData name="Unamuno, Guillermo" userId="528bcfc6-4dde-41c1-b60f-4bd860d3e77a" providerId="ADAL" clId="{F9F1DDD9-61FF-41AF-88B8-35DB4CF390C6}" dt="2024-02-13T14:30:41.195" v="272" actId="478"/>
          <ac:spMkLst>
            <pc:docMk/>
            <pc:sldMk cId="3638513531" sldId="282"/>
            <ac:spMk id="365" creationId="{4873FBEF-3F35-DAA2-80C4-8D32274E087A}"/>
          </ac:spMkLst>
        </pc:spChg>
        <pc:spChg chg="del">
          <ac:chgData name="Unamuno, Guillermo" userId="528bcfc6-4dde-41c1-b60f-4bd860d3e77a" providerId="ADAL" clId="{F9F1DDD9-61FF-41AF-88B8-35DB4CF390C6}" dt="2024-02-13T14:30:41.195" v="272" actId="478"/>
          <ac:spMkLst>
            <pc:docMk/>
            <pc:sldMk cId="3638513531" sldId="282"/>
            <ac:spMk id="370" creationId="{C4350D7C-BF20-A863-7714-23D67A5E4E96}"/>
          </ac:spMkLst>
        </pc:spChg>
        <pc:spChg chg="del">
          <ac:chgData name="Unamuno, Guillermo" userId="528bcfc6-4dde-41c1-b60f-4bd860d3e77a" providerId="ADAL" clId="{F9F1DDD9-61FF-41AF-88B8-35DB4CF390C6}" dt="2024-02-13T14:30:41.195" v="272" actId="478"/>
          <ac:spMkLst>
            <pc:docMk/>
            <pc:sldMk cId="3638513531" sldId="282"/>
            <ac:spMk id="371" creationId="{6149A51A-F9F9-344C-B397-9E54B524ABEB}"/>
          </ac:spMkLst>
        </pc:spChg>
        <pc:spChg chg="del">
          <ac:chgData name="Unamuno, Guillermo" userId="528bcfc6-4dde-41c1-b60f-4bd860d3e77a" providerId="ADAL" clId="{F9F1DDD9-61FF-41AF-88B8-35DB4CF390C6}" dt="2024-02-13T14:30:41.195" v="272" actId="478"/>
          <ac:spMkLst>
            <pc:docMk/>
            <pc:sldMk cId="3638513531" sldId="282"/>
            <ac:spMk id="372" creationId="{D6C736CC-C07F-C066-B335-282D9DDC754E}"/>
          </ac:spMkLst>
        </pc:spChg>
        <pc:spChg chg="del">
          <ac:chgData name="Unamuno, Guillermo" userId="528bcfc6-4dde-41c1-b60f-4bd860d3e77a" providerId="ADAL" clId="{F9F1DDD9-61FF-41AF-88B8-35DB4CF390C6}" dt="2024-02-13T14:30:41.195" v="272" actId="478"/>
          <ac:spMkLst>
            <pc:docMk/>
            <pc:sldMk cId="3638513531" sldId="282"/>
            <ac:spMk id="373" creationId="{7BDD10A6-0817-3439-EC04-FE3F085F31B0}"/>
          </ac:spMkLst>
        </pc:spChg>
        <pc:spChg chg="del">
          <ac:chgData name="Unamuno, Guillermo" userId="528bcfc6-4dde-41c1-b60f-4bd860d3e77a" providerId="ADAL" clId="{F9F1DDD9-61FF-41AF-88B8-35DB4CF390C6}" dt="2024-02-13T14:30:41.195" v="272" actId="478"/>
          <ac:spMkLst>
            <pc:docMk/>
            <pc:sldMk cId="3638513531" sldId="282"/>
            <ac:spMk id="378" creationId="{049743A0-78B7-B7C8-6002-44A4DB354A2C}"/>
          </ac:spMkLst>
        </pc:spChg>
        <pc:spChg chg="del">
          <ac:chgData name="Unamuno, Guillermo" userId="528bcfc6-4dde-41c1-b60f-4bd860d3e77a" providerId="ADAL" clId="{F9F1DDD9-61FF-41AF-88B8-35DB4CF390C6}" dt="2024-02-13T14:30:41.195" v="272" actId="478"/>
          <ac:spMkLst>
            <pc:docMk/>
            <pc:sldMk cId="3638513531" sldId="282"/>
            <ac:spMk id="379" creationId="{C6B43B58-19B5-B7F2-8AC3-C7A66637B3DB}"/>
          </ac:spMkLst>
        </pc:spChg>
        <pc:spChg chg="del">
          <ac:chgData name="Unamuno, Guillermo" userId="528bcfc6-4dde-41c1-b60f-4bd860d3e77a" providerId="ADAL" clId="{F9F1DDD9-61FF-41AF-88B8-35DB4CF390C6}" dt="2024-02-13T14:30:41.195" v="272" actId="478"/>
          <ac:spMkLst>
            <pc:docMk/>
            <pc:sldMk cId="3638513531" sldId="282"/>
            <ac:spMk id="380" creationId="{D01DAE58-AFD9-866A-8BCE-A1D554C053B5}"/>
          </ac:spMkLst>
        </pc:spChg>
        <pc:spChg chg="del">
          <ac:chgData name="Unamuno, Guillermo" userId="528bcfc6-4dde-41c1-b60f-4bd860d3e77a" providerId="ADAL" clId="{F9F1DDD9-61FF-41AF-88B8-35DB4CF390C6}" dt="2024-02-13T14:30:41.195" v="272" actId="478"/>
          <ac:spMkLst>
            <pc:docMk/>
            <pc:sldMk cId="3638513531" sldId="282"/>
            <ac:spMk id="381" creationId="{A193CE1E-5FD6-1B2F-B5E9-881A53FDFE50}"/>
          </ac:spMkLst>
        </pc:spChg>
        <pc:spChg chg="del">
          <ac:chgData name="Unamuno, Guillermo" userId="528bcfc6-4dde-41c1-b60f-4bd860d3e77a" providerId="ADAL" clId="{F9F1DDD9-61FF-41AF-88B8-35DB4CF390C6}" dt="2024-02-13T14:30:41.195" v="272" actId="478"/>
          <ac:spMkLst>
            <pc:docMk/>
            <pc:sldMk cId="3638513531" sldId="282"/>
            <ac:spMk id="383" creationId="{F111F4FE-8D76-E7B2-2AC7-42864D5D6D88}"/>
          </ac:spMkLst>
        </pc:spChg>
        <pc:spChg chg="del">
          <ac:chgData name="Unamuno, Guillermo" userId="528bcfc6-4dde-41c1-b60f-4bd860d3e77a" providerId="ADAL" clId="{F9F1DDD9-61FF-41AF-88B8-35DB4CF390C6}" dt="2024-02-13T14:30:41.195" v="272" actId="478"/>
          <ac:spMkLst>
            <pc:docMk/>
            <pc:sldMk cId="3638513531" sldId="282"/>
            <ac:spMk id="384" creationId="{56B849A3-2026-4B60-4E07-2DAB1CBC8CEC}"/>
          </ac:spMkLst>
        </pc:spChg>
        <pc:grpChg chg="del">
          <ac:chgData name="Unamuno, Guillermo" userId="528bcfc6-4dde-41c1-b60f-4bd860d3e77a" providerId="ADAL" clId="{F9F1DDD9-61FF-41AF-88B8-35DB4CF390C6}" dt="2024-02-13T14:30:41.195" v="272" actId="478"/>
          <ac:grpSpMkLst>
            <pc:docMk/>
            <pc:sldMk cId="3638513531" sldId="282"/>
            <ac:grpSpMk id="336" creationId="{C9F38A81-6E74-AB74-58B7-C474FF7FDC00}"/>
          </ac:grpSpMkLst>
        </pc:grpChg>
        <pc:grpChg chg="del">
          <ac:chgData name="Unamuno, Guillermo" userId="528bcfc6-4dde-41c1-b60f-4bd860d3e77a" providerId="ADAL" clId="{F9F1DDD9-61FF-41AF-88B8-35DB4CF390C6}" dt="2024-02-13T14:30:41.195" v="272" actId="478"/>
          <ac:grpSpMkLst>
            <pc:docMk/>
            <pc:sldMk cId="3638513531" sldId="282"/>
            <ac:grpSpMk id="340" creationId="{0B41BFD6-2617-1E2C-C7E3-2F62F72B8C03}"/>
          </ac:grpSpMkLst>
        </pc:grpChg>
        <pc:grpChg chg="del">
          <ac:chgData name="Unamuno, Guillermo" userId="528bcfc6-4dde-41c1-b60f-4bd860d3e77a" providerId="ADAL" clId="{F9F1DDD9-61FF-41AF-88B8-35DB4CF390C6}" dt="2024-02-13T14:30:41.195" v="272" actId="478"/>
          <ac:grpSpMkLst>
            <pc:docMk/>
            <pc:sldMk cId="3638513531" sldId="282"/>
            <ac:grpSpMk id="344" creationId="{80D2FDA5-B14F-0406-ED95-2C495F670A4C}"/>
          </ac:grpSpMkLst>
        </pc:grpChg>
        <pc:grpChg chg="del">
          <ac:chgData name="Unamuno, Guillermo" userId="528bcfc6-4dde-41c1-b60f-4bd860d3e77a" providerId="ADAL" clId="{F9F1DDD9-61FF-41AF-88B8-35DB4CF390C6}" dt="2024-02-13T14:30:41.195" v="272" actId="478"/>
          <ac:grpSpMkLst>
            <pc:docMk/>
            <pc:sldMk cId="3638513531" sldId="282"/>
            <ac:grpSpMk id="348" creationId="{029EFBEF-55D7-BE93-9941-9C0A0996328D}"/>
          </ac:grpSpMkLst>
        </pc:grpChg>
        <pc:grpChg chg="del">
          <ac:chgData name="Unamuno, Guillermo" userId="528bcfc6-4dde-41c1-b60f-4bd860d3e77a" providerId="ADAL" clId="{F9F1DDD9-61FF-41AF-88B8-35DB4CF390C6}" dt="2024-02-13T14:30:41.195" v="272" actId="478"/>
          <ac:grpSpMkLst>
            <pc:docMk/>
            <pc:sldMk cId="3638513531" sldId="282"/>
            <ac:grpSpMk id="366" creationId="{BFCA56F8-3FD6-EF19-D4EA-69E560076186}"/>
          </ac:grpSpMkLst>
        </pc:grpChg>
        <pc:grpChg chg="del">
          <ac:chgData name="Unamuno, Guillermo" userId="528bcfc6-4dde-41c1-b60f-4bd860d3e77a" providerId="ADAL" clId="{F9F1DDD9-61FF-41AF-88B8-35DB4CF390C6}" dt="2024-02-13T14:30:41.195" v="272" actId="478"/>
          <ac:grpSpMkLst>
            <pc:docMk/>
            <pc:sldMk cId="3638513531" sldId="282"/>
            <ac:grpSpMk id="374" creationId="{6762A130-0290-32F4-83A9-7DBCDB0CD72B}"/>
          </ac:grpSpMkLst>
        </pc:grpChg>
        <pc:picChg chg="add mod">
          <ac:chgData name="Unamuno, Guillermo" userId="528bcfc6-4dde-41c1-b60f-4bd860d3e77a" providerId="ADAL" clId="{F9F1DDD9-61FF-41AF-88B8-35DB4CF390C6}" dt="2024-02-13T14:35:18.793" v="430" actId="1076"/>
          <ac:picMkLst>
            <pc:docMk/>
            <pc:sldMk cId="3638513531" sldId="282"/>
            <ac:picMk id="3" creationId="{71DC0D3A-905C-58B1-2FE5-899103D531D5}"/>
          </ac:picMkLst>
        </pc:picChg>
        <pc:picChg chg="del">
          <ac:chgData name="Unamuno, Guillermo" userId="528bcfc6-4dde-41c1-b60f-4bd860d3e77a" providerId="ADAL" clId="{F9F1DDD9-61FF-41AF-88B8-35DB4CF390C6}" dt="2024-02-13T14:30:41.195" v="272" actId="478"/>
          <ac:picMkLst>
            <pc:docMk/>
            <pc:sldMk cId="3638513531" sldId="282"/>
            <ac:picMk id="6" creationId="{A805C0DF-2F12-3274-2795-0080422F3385}"/>
          </ac:picMkLst>
        </pc:picChg>
        <pc:picChg chg="del">
          <ac:chgData name="Unamuno, Guillermo" userId="528bcfc6-4dde-41c1-b60f-4bd860d3e77a" providerId="ADAL" clId="{F9F1DDD9-61FF-41AF-88B8-35DB4CF390C6}" dt="2024-02-13T14:30:41.195" v="272" actId="478"/>
          <ac:picMkLst>
            <pc:docMk/>
            <pc:sldMk cId="3638513531" sldId="282"/>
            <ac:picMk id="7" creationId="{123254D0-C463-2474-3C4C-83376C439859}"/>
          </ac:picMkLst>
        </pc:picChg>
        <pc:picChg chg="del">
          <ac:chgData name="Unamuno, Guillermo" userId="528bcfc6-4dde-41c1-b60f-4bd860d3e77a" providerId="ADAL" clId="{F9F1DDD9-61FF-41AF-88B8-35DB4CF390C6}" dt="2024-02-13T14:30:41.195" v="272" actId="478"/>
          <ac:picMkLst>
            <pc:docMk/>
            <pc:sldMk cId="3638513531" sldId="282"/>
            <ac:picMk id="8" creationId="{F40AD427-E5A2-8F68-B3F8-DE53C61679D8}"/>
          </ac:picMkLst>
        </pc:picChg>
        <pc:picChg chg="del">
          <ac:chgData name="Unamuno, Guillermo" userId="528bcfc6-4dde-41c1-b60f-4bd860d3e77a" providerId="ADAL" clId="{F9F1DDD9-61FF-41AF-88B8-35DB4CF390C6}" dt="2024-02-13T14:30:41.195" v="272" actId="478"/>
          <ac:picMkLst>
            <pc:docMk/>
            <pc:sldMk cId="3638513531" sldId="282"/>
            <ac:picMk id="13" creationId="{57A7B7B4-4539-C6B8-B31B-D596A3F4D4C6}"/>
          </ac:picMkLst>
        </pc:picChg>
        <pc:picChg chg="add mod">
          <ac:chgData name="Unamuno, Guillermo" userId="528bcfc6-4dde-41c1-b60f-4bd860d3e77a" providerId="ADAL" clId="{F9F1DDD9-61FF-41AF-88B8-35DB4CF390C6}" dt="2024-02-13T14:34:20.713" v="423" actId="1076"/>
          <ac:picMkLst>
            <pc:docMk/>
            <pc:sldMk cId="3638513531" sldId="282"/>
            <ac:picMk id="18" creationId="{21E4D7D1-B738-7F1C-8FCB-1E3EB28116C5}"/>
          </ac:picMkLst>
        </pc:picChg>
        <pc:picChg chg="add mod">
          <ac:chgData name="Unamuno, Guillermo" userId="528bcfc6-4dde-41c1-b60f-4bd860d3e77a" providerId="ADAL" clId="{F9F1DDD9-61FF-41AF-88B8-35DB4CF390C6}" dt="2024-02-13T14:35:38.304" v="433" actId="1076"/>
          <ac:picMkLst>
            <pc:docMk/>
            <pc:sldMk cId="3638513531" sldId="282"/>
            <ac:picMk id="22" creationId="{5F4B4D1A-8004-0917-EE9D-42CBEFACDAB7}"/>
          </ac:picMkLst>
        </pc:picChg>
        <pc:picChg chg="add mod">
          <ac:chgData name="Unamuno, Guillermo" userId="528bcfc6-4dde-41c1-b60f-4bd860d3e77a" providerId="ADAL" clId="{F9F1DDD9-61FF-41AF-88B8-35DB4CF390C6}" dt="2024-02-13T14:39:21.736" v="465" actId="1076"/>
          <ac:picMkLst>
            <pc:docMk/>
            <pc:sldMk cId="3638513531" sldId="282"/>
            <ac:picMk id="23" creationId="{C0135307-C8B2-41CE-A8C2-09FA8F8CCD75}"/>
          </ac:picMkLst>
        </pc:picChg>
        <pc:picChg chg="add mod">
          <ac:chgData name="Unamuno, Guillermo" userId="528bcfc6-4dde-41c1-b60f-4bd860d3e77a" providerId="ADAL" clId="{F9F1DDD9-61FF-41AF-88B8-35DB4CF390C6}" dt="2024-02-13T14:41:38.055" v="487" actId="14100"/>
          <ac:picMkLst>
            <pc:docMk/>
            <pc:sldMk cId="3638513531" sldId="282"/>
            <ac:picMk id="27" creationId="{E2E2BF55-8259-A01C-8417-898D7495F91D}"/>
          </ac:picMkLst>
        </pc:picChg>
        <pc:picChg chg="add mod">
          <ac:chgData name="Unamuno, Guillermo" userId="528bcfc6-4dde-41c1-b60f-4bd860d3e77a" providerId="ADAL" clId="{F9F1DDD9-61FF-41AF-88B8-35DB4CF390C6}" dt="2024-02-13T14:41:40.426" v="488" actId="14100"/>
          <ac:picMkLst>
            <pc:docMk/>
            <pc:sldMk cId="3638513531" sldId="282"/>
            <ac:picMk id="29" creationId="{DE65E68C-AF16-F459-B328-884982FCB1FD}"/>
          </ac:picMkLst>
        </pc:picChg>
        <pc:picChg chg="add mod">
          <ac:chgData name="Unamuno, Guillermo" userId="528bcfc6-4dde-41c1-b60f-4bd860d3e77a" providerId="ADAL" clId="{F9F1DDD9-61FF-41AF-88B8-35DB4CF390C6}" dt="2024-02-13T14:41:45.510" v="490" actId="1076"/>
          <ac:picMkLst>
            <pc:docMk/>
            <pc:sldMk cId="3638513531" sldId="282"/>
            <ac:picMk id="31" creationId="{DEDFF17C-7CA4-801D-2DEA-3570CED986F6}"/>
          </ac:picMkLst>
        </pc:picChg>
        <pc:picChg chg="add mod">
          <ac:chgData name="Unamuno, Guillermo" userId="528bcfc6-4dde-41c1-b60f-4bd860d3e77a" providerId="ADAL" clId="{F9F1DDD9-61FF-41AF-88B8-35DB4CF390C6}" dt="2024-02-13T14:33:39.026" v="389" actId="1035"/>
          <ac:picMkLst>
            <pc:docMk/>
            <pc:sldMk cId="3638513531" sldId="282"/>
            <ac:picMk id="34" creationId="{5768A0D7-68E3-7136-7F97-F61AFDBFE42E}"/>
          </ac:picMkLst>
        </pc:picChg>
        <pc:picChg chg="add mod">
          <ac:chgData name="Unamuno, Guillermo" userId="528bcfc6-4dde-41c1-b60f-4bd860d3e77a" providerId="ADAL" clId="{F9F1DDD9-61FF-41AF-88B8-35DB4CF390C6}" dt="2024-02-13T14:39:23.106" v="466" actId="1076"/>
          <ac:picMkLst>
            <pc:docMk/>
            <pc:sldMk cId="3638513531" sldId="282"/>
            <ac:picMk id="35" creationId="{060DBB69-FFA3-9207-7790-B971DEC0AEC6}"/>
          </ac:picMkLst>
        </pc:picChg>
        <pc:cxnChg chg="del">
          <ac:chgData name="Unamuno, Guillermo" userId="528bcfc6-4dde-41c1-b60f-4bd860d3e77a" providerId="ADAL" clId="{F9F1DDD9-61FF-41AF-88B8-35DB4CF390C6}" dt="2024-02-13T14:30:41.195" v="272" actId="478"/>
          <ac:cxnSpMkLst>
            <pc:docMk/>
            <pc:sldMk cId="3638513531" sldId="282"/>
            <ac:cxnSpMk id="327" creationId="{C28BE3E1-03DB-CAD8-9186-F8937639AE11}"/>
          </ac:cxnSpMkLst>
        </pc:cxnChg>
        <pc:cxnChg chg="del">
          <ac:chgData name="Unamuno, Guillermo" userId="528bcfc6-4dde-41c1-b60f-4bd860d3e77a" providerId="ADAL" clId="{F9F1DDD9-61FF-41AF-88B8-35DB4CF390C6}" dt="2024-02-13T14:30:41.195" v="272" actId="478"/>
          <ac:cxnSpMkLst>
            <pc:docMk/>
            <pc:sldMk cId="3638513531" sldId="282"/>
            <ac:cxnSpMk id="328" creationId="{4BD014BC-AAA4-330A-3D80-900FBF35D1BE}"/>
          </ac:cxnSpMkLst>
        </pc:cxnChg>
        <pc:cxnChg chg="del mod">
          <ac:chgData name="Unamuno, Guillermo" userId="528bcfc6-4dde-41c1-b60f-4bd860d3e77a" providerId="ADAL" clId="{F9F1DDD9-61FF-41AF-88B8-35DB4CF390C6}" dt="2024-02-13T14:30:41.195" v="272" actId="478"/>
          <ac:cxnSpMkLst>
            <pc:docMk/>
            <pc:sldMk cId="3638513531" sldId="282"/>
            <ac:cxnSpMk id="382" creationId="{52198D67-15AC-5EF6-E627-32FED5207DB0}"/>
          </ac:cxnSpMkLst>
        </pc:cxnChg>
        <pc:cxnChg chg="del">
          <ac:chgData name="Unamuno, Guillermo" userId="528bcfc6-4dde-41c1-b60f-4bd860d3e77a" providerId="ADAL" clId="{F9F1DDD9-61FF-41AF-88B8-35DB4CF390C6}" dt="2024-02-13T14:30:41.195" v="272" actId="478"/>
          <ac:cxnSpMkLst>
            <pc:docMk/>
            <pc:sldMk cId="3638513531" sldId="282"/>
            <ac:cxnSpMk id="385" creationId="{9DF2FF04-2ECB-2D49-2C50-C42055BD06BA}"/>
          </ac:cxnSpMkLst>
        </pc:cxnChg>
        <pc:cxnChg chg="del">
          <ac:chgData name="Unamuno, Guillermo" userId="528bcfc6-4dde-41c1-b60f-4bd860d3e77a" providerId="ADAL" clId="{F9F1DDD9-61FF-41AF-88B8-35DB4CF390C6}" dt="2024-02-13T14:30:41.195" v="272" actId="478"/>
          <ac:cxnSpMkLst>
            <pc:docMk/>
            <pc:sldMk cId="3638513531" sldId="282"/>
            <ac:cxnSpMk id="386" creationId="{54B2E812-ACFC-334D-EF19-3C438D52EBC5}"/>
          </ac:cxnSpMkLst>
        </pc:cxnChg>
        <pc:cxnChg chg="del">
          <ac:chgData name="Unamuno, Guillermo" userId="528bcfc6-4dde-41c1-b60f-4bd860d3e77a" providerId="ADAL" clId="{F9F1DDD9-61FF-41AF-88B8-35DB4CF390C6}" dt="2024-02-13T14:30:41.195" v="272" actId="478"/>
          <ac:cxnSpMkLst>
            <pc:docMk/>
            <pc:sldMk cId="3638513531" sldId="282"/>
            <ac:cxnSpMk id="387" creationId="{F222C398-E0A4-19B4-8AC8-A3EDAE4088E0}"/>
          </ac:cxnSpMkLst>
        </pc:cxnChg>
      </pc:sldChg>
      <pc:sldChg chg="addSp delSp modSp add mod">
        <pc:chgData name="Unamuno, Guillermo" userId="528bcfc6-4dde-41c1-b60f-4bd860d3e77a" providerId="ADAL" clId="{F9F1DDD9-61FF-41AF-88B8-35DB4CF390C6}" dt="2024-02-13T14:50:26.899" v="564" actId="1076"/>
        <pc:sldMkLst>
          <pc:docMk/>
          <pc:sldMk cId="571235525" sldId="283"/>
        </pc:sldMkLst>
        <pc:spChg chg="mod">
          <ac:chgData name="Unamuno, Guillermo" userId="528bcfc6-4dde-41c1-b60f-4bd860d3e77a" providerId="ADAL" clId="{F9F1DDD9-61FF-41AF-88B8-35DB4CF390C6}" dt="2024-02-13T14:43:55.419" v="527" actId="14100"/>
          <ac:spMkLst>
            <pc:docMk/>
            <pc:sldMk cId="571235525" sldId="283"/>
            <ac:spMk id="2" creationId="{4570D1AF-CC15-43D6-B7CB-95B342C428CA}"/>
          </ac:spMkLst>
        </pc:spChg>
        <pc:spChg chg="del">
          <ac:chgData name="Unamuno, Guillermo" userId="528bcfc6-4dde-41c1-b60f-4bd860d3e77a" providerId="ADAL" clId="{F9F1DDD9-61FF-41AF-88B8-35DB4CF390C6}" dt="2024-02-13T14:42:46.244" v="492" actId="478"/>
          <ac:spMkLst>
            <pc:docMk/>
            <pc:sldMk cId="571235525" sldId="283"/>
            <ac:spMk id="19" creationId="{05B1B421-1E55-55B0-0436-C86CC0E32271}"/>
          </ac:spMkLst>
        </pc:spChg>
        <pc:spChg chg="del">
          <ac:chgData name="Unamuno, Guillermo" userId="528bcfc6-4dde-41c1-b60f-4bd860d3e77a" providerId="ADAL" clId="{F9F1DDD9-61FF-41AF-88B8-35DB4CF390C6}" dt="2024-02-13T14:42:46.244" v="492" actId="478"/>
          <ac:spMkLst>
            <pc:docMk/>
            <pc:sldMk cId="571235525" sldId="283"/>
            <ac:spMk id="20" creationId="{0186DAF9-5F3C-8A4F-2BE1-D125A0F85B32}"/>
          </ac:spMkLst>
        </pc:spChg>
        <pc:spChg chg="del">
          <ac:chgData name="Unamuno, Guillermo" userId="528bcfc6-4dde-41c1-b60f-4bd860d3e77a" providerId="ADAL" clId="{F9F1DDD9-61FF-41AF-88B8-35DB4CF390C6}" dt="2024-02-13T14:42:46.244" v="492" actId="478"/>
          <ac:spMkLst>
            <pc:docMk/>
            <pc:sldMk cId="571235525" sldId="283"/>
            <ac:spMk id="21" creationId="{8E327644-316B-EB8A-4AA1-14C0699265A9}"/>
          </ac:spMkLst>
        </pc:spChg>
        <pc:spChg chg="del">
          <ac:chgData name="Unamuno, Guillermo" userId="528bcfc6-4dde-41c1-b60f-4bd860d3e77a" providerId="ADAL" clId="{F9F1DDD9-61FF-41AF-88B8-35DB4CF390C6}" dt="2024-02-13T14:42:46.244" v="492" actId="478"/>
          <ac:spMkLst>
            <pc:docMk/>
            <pc:sldMk cId="571235525" sldId="283"/>
            <ac:spMk id="24" creationId="{9292ED2C-E7E4-6064-2B88-94F7C3629315}"/>
          </ac:spMkLst>
        </pc:spChg>
        <pc:spChg chg="del">
          <ac:chgData name="Unamuno, Guillermo" userId="528bcfc6-4dde-41c1-b60f-4bd860d3e77a" providerId="ADAL" clId="{F9F1DDD9-61FF-41AF-88B8-35DB4CF390C6}" dt="2024-02-13T14:42:46.244" v="492" actId="478"/>
          <ac:spMkLst>
            <pc:docMk/>
            <pc:sldMk cId="571235525" sldId="283"/>
            <ac:spMk id="25" creationId="{422EF85D-EA9C-1FA1-9555-39A652E8F0B0}"/>
          </ac:spMkLst>
        </pc:spChg>
        <pc:spChg chg="del">
          <ac:chgData name="Unamuno, Guillermo" userId="528bcfc6-4dde-41c1-b60f-4bd860d3e77a" providerId="ADAL" clId="{F9F1DDD9-61FF-41AF-88B8-35DB4CF390C6}" dt="2024-02-13T14:42:46.244" v="492" actId="478"/>
          <ac:spMkLst>
            <pc:docMk/>
            <pc:sldMk cId="571235525" sldId="283"/>
            <ac:spMk id="26" creationId="{174662A0-8B22-51F0-8D44-2719150B450E}"/>
          </ac:spMkLst>
        </pc:spChg>
        <pc:spChg chg="del">
          <ac:chgData name="Unamuno, Guillermo" userId="528bcfc6-4dde-41c1-b60f-4bd860d3e77a" providerId="ADAL" clId="{F9F1DDD9-61FF-41AF-88B8-35DB4CF390C6}" dt="2024-02-13T14:42:46.244" v="492" actId="478"/>
          <ac:spMkLst>
            <pc:docMk/>
            <pc:sldMk cId="571235525" sldId="283"/>
            <ac:spMk id="28" creationId="{CD0D5E55-EC4C-478D-BC98-D30727412924}"/>
          </ac:spMkLst>
        </pc:spChg>
        <pc:spChg chg="del">
          <ac:chgData name="Unamuno, Guillermo" userId="528bcfc6-4dde-41c1-b60f-4bd860d3e77a" providerId="ADAL" clId="{F9F1DDD9-61FF-41AF-88B8-35DB4CF390C6}" dt="2024-02-13T14:42:46.244" v="492" actId="478"/>
          <ac:spMkLst>
            <pc:docMk/>
            <pc:sldMk cId="571235525" sldId="283"/>
            <ac:spMk id="30" creationId="{FC2F5DB0-B9BA-DA4E-57D8-328618E07A2C}"/>
          </ac:spMkLst>
        </pc:spChg>
        <pc:spChg chg="del">
          <ac:chgData name="Unamuno, Guillermo" userId="528bcfc6-4dde-41c1-b60f-4bd860d3e77a" providerId="ADAL" clId="{F9F1DDD9-61FF-41AF-88B8-35DB4CF390C6}" dt="2024-02-13T14:42:46.244" v="492" actId="478"/>
          <ac:spMkLst>
            <pc:docMk/>
            <pc:sldMk cId="571235525" sldId="283"/>
            <ac:spMk id="32" creationId="{CDCFFD9A-2DB1-51F9-9157-A49AFE30C04D}"/>
          </ac:spMkLst>
        </pc:spChg>
        <pc:spChg chg="mod">
          <ac:chgData name="Unamuno, Guillermo" userId="528bcfc6-4dde-41c1-b60f-4bd860d3e77a" providerId="ADAL" clId="{F9F1DDD9-61FF-41AF-88B8-35DB4CF390C6}" dt="2024-02-13T14:44:19.229" v="530" actId="20577"/>
          <ac:spMkLst>
            <pc:docMk/>
            <pc:sldMk cId="571235525" sldId="283"/>
            <ac:spMk id="33" creationId="{C654067A-CCDB-503D-B97E-FEC6815B4903}"/>
          </ac:spMkLst>
        </pc:spChg>
        <pc:graphicFrameChg chg="add mod modGraphic">
          <ac:chgData name="Unamuno, Guillermo" userId="528bcfc6-4dde-41c1-b60f-4bd860d3e77a" providerId="ADAL" clId="{F9F1DDD9-61FF-41AF-88B8-35DB4CF390C6}" dt="2024-02-13T14:49:53.082" v="556" actId="113"/>
          <ac:graphicFrameMkLst>
            <pc:docMk/>
            <pc:sldMk cId="571235525" sldId="283"/>
            <ac:graphicFrameMk id="8" creationId="{8D285567-6ECB-10BC-641B-F1E36870145A}"/>
          </ac:graphicFrameMkLst>
        </pc:graphicFrameChg>
        <pc:picChg chg="del">
          <ac:chgData name="Unamuno, Guillermo" userId="528bcfc6-4dde-41c1-b60f-4bd860d3e77a" providerId="ADAL" clId="{F9F1DDD9-61FF-41AF-88B8-35DB4CF390C6}" dt="2024-02-13T14:42:46.244" v="492" actId="478"/>
          <ac:picMkLst>
            <pc:docMk/>
            <pc:sldMk cId="571235525" sldId="283"/>
            <ac:picMk id="3" creationId="{517DC961-52FC-3D45-A372-229F325E7AC0}"/>
          </ac:picMkLst>
        </pc:picChg>
        <pc:picChg chg="add mod">
          <ac:chgData name="Unamuno, Guillermo" userId="528bcfc6-4dde-41c1-b60f-4bd860d3e77a" providerId="ADAL" clId="{F9F1DDD9-61FF-41AF-88B8-35DB4CF390C6}" dt="2024-02-13T14:50:08.490" v="559" actId="1076"/>
          <ac:picMkLst>
            <pc:docMk/>
            <pc:sldMk cId="571235525" sldId="283"/>
            <ac:picMk id="4" creationId="{8C987E4E-06D3-B116-C7FD-179D538754F2}"/>
          </ac:picMkLst>
        </pc:picChg>
        <pc:picChg chg="add mod">
          <ac:chgData name="Unamuno, Guillermo" userId="528bcfc6-4dde-41c1-b60f-4bd860d3e77a" providerId="ADAL" clId="{F9F1DDD9-61FF-41AF-88B8-35DB4CF390C6}" dt="2024-02-13T14:50:26.899" v="564" actId="1076"/>
          <ac:picMkLst>
            <pc:docMk/>
            <pc:sldMk cId="571235525" sldId="283"/>
            <ac:picMk id="6" creationId="{0ACDC5F4-CA1A-D831-31FF-71BA9E1696F2}"/>
          </ac:picMkLst>
        </pc:picChg>
        <pc:picChg chg="add mod">
          <ac:chgData name="Unamuno, Guillermo" userId="528bcfc6-4dde-41c1-b60f-4bd860d3e77a" providerId="ADAL" clId="{F9F1DDD9-61FF-41AF-88B8-35DB4CF390C6}" dt="2024-02-13T14:50:16.178" v="562" actId="1076"/>
          <ac:picMkLst>
            <pc:docMk/>
            <pc:sldMk cId="571235525" sldId="283"/>
            <ac:picMk id="7" creationId="{8D4AF939-0AA3-99C2-26AF-1A25150E0BD5}"/>
          </ac:picMkLst>
        </pc:picChg>
        <pc:picChg chg="del">
          <ac:chgData name="Unamuno, Guillermo" userId="528bcfc6-4dde-41c1-b60f-4bd860d3e77a" providerId="ADAL" clId="{F9F1DDD9-61FF-41AF-88B8-35DB4CF390C6}" dt="2024-02-13T14:42:46.244" v="492" actId="478"/>
          <ac:picMkLst>
            <pc:docMk/>
            <pc:sldMk cId="571235525" sldId="283"/>
            <ac:picMk id="18" creationId="{65E99D36-2B0A-5CD7-F538-4EE7906C10F4}"/>
          </ac:picMkLst>
        </pc:picChg>
        <pc:picChg chg="del">
          <ac:chgData name="Unamuno, Guillermo" userId="528bcfc6-4dde-41c1-b60f-4bd860d3e77a" providerId="ADAL" clId="{F9F1DDD9-61FF-41AF-88B8-35DB4CF390C6}" dt="2024-02-13T14:42:46.244" v="492" actId="478"/>
          <ac:picMkLst>
            <pc:docMk/>
            <pc:sldMk cId="571235525" sldId="283"/>
            <ac:picMk id="22" creationId="{70E2269A-CB29-C10A-5658-4D5A02F5E5FA}"/>
          </ac:picMkLst>
        </pc:picChg>
        <pc:picChg chg="del">
          <ac:chgData name="Unamuno, Guillermo" userId="528bcfc6-4dde-41c1-b60f-4bd860d3e77a" providerId="ADAL" clId="{F9F1DDD9-61FF-41AF-88B8-35DB4CF390C6}" dt="2024-02-13T14:42:46.244" v="492" actId="478"/>
          <ac:picMkLst>
            <pc:docMk/>
            <pc:sldMk cId="571235525" sldId="283"/>
            <ac:picMk id="23" creationId="{C24C9A8F-7406-C812-604A-7A2956B02291}"/>
          </ac:picMkLst>
        </pc:picChg>
        <pc:picChg chg="del">
          <ac:chgData name="Unamuno, Guillermo" userId="528bcfc6-4dde-41c1-b60f-4bd860d3e77a" providerId="ADAL" clId="{F9F1DDD9-61FF-41AF-88B8-35DB4CF390C6}" dt="2024-02-13T14:42:46.244" v="492" actId="478"/>
          <ac:picMkLst>
            <pc:docMk/>
            <pc:sldMk cId="571235525" sldId="283"/>
            <ac:picMk id="27" creationId="{FEBC6836-4938-F99C-3537-7768EFE5FCD9}"/>
          </ac:picMkLst>
        </pc:picChg>
        <pc:picChg chg="del">
          <ac:chgData name="Unamuno, Guillermo" userId="528bcfc6-4dde-41c1-b60f-4bd860d3e77a" providerId="ADAL" clId="{F9F1DDD9-61FF-41AF-88B8-35DB4CF390C6}" dt="2024-02-13T14:42:46.244" v="492" actId="478"/>
          <ac:picMkLst>
            <pc:docMk/>
            <pc:sldMk cId="571235525" sldId="283"/>
            <ac:picMk id="29" creationId="{8E461D4C-8049-9C16-0155-B7165AF535D3}"/>
          </ac:picMkLst>
        </pc:picChg>
        <pc:picChg chg="del">
          <ac:chgData name="Unamuno, Guillermo" userId="528bcfc6-4dde-41c1-b60f-4bd860d3e77a" providerId="ADAL" clId="{F9F1DDD9-61FF-41AF-88B8-35DB4CF390C6}" dt="2024-02-13T14:42:46.244" v="492" actId="478"/>
          <ac:picMkLst>
            <pc:docMk/>
            <pc:sldMk cId="571235525" sldId="283"/>
            <ac:picMk id="31" creationId="{C5E29804-ED69-8B01-4B57-9DD645297BC6}"/>
          </ac:picMkLst>
        </pc:picChg>
        <pc:picChg chg="del">
          <ac:chgData name="Unamuno, Guillermo" userId="528bcfc6-4dde-41c1-b60f-4bd860d3e77a" providerId="ADAL" clId="{F9F1DDD9-61FF-41AF-88B8-35DB4CF390C6}" dt="2024-02-13T14:42:46.244" v="492" actId="478"/>
          <ac:picMkLst>
            <pc:docMk/>
            <pc:sldMk cId="571235525" sldId="283"/>
            <ac:picMk id="34" creationId="{A6A290D1-3021-7D7E-F0F8-9465AF1D8293}"/>
          </ac:picMkLst>
        </pc:picChg>
        <pc:picChg chg="del">
          <ac:chgData name="Unamuno, Guillermo" userId="528bcfc6-4dde-41c1-b60f-4bd860d3e77a" providerId="ADAL" clId="{F9F1DDD9-61FF-41AF-88B8-35DB4CF390C6}" dt="2024-02-13T14:42:46.244" v="492" actId="478"/>
          <ac:picMkLst>
            <pc:docMk/>
            <pc:sldMk cId="571235525" sldId="283"/>
            <ac:picMk id="35" creationId="{76D61E6F-C510-9655-8867-F29D0AE66C75}"/>
          </ac:picMkLst>
        </pc:picChg>
      </pc:sldChg>
      <pc:sldChg chg="addSp delSp modSp add mod">
        <pc:chgData name="Unamuno, Guillermo" userId="528bcfc6-4dde-41c1-b60f-4bd860d3e77a" providerId="ADAL" clId="{F9F1DDD9-61FF-41AF-88B8-35DB4CF390C6}" dt="2024-02-13T14:56:30.823" v="685" actId="255"/>
        <pc:sldMkLst>
          <pc:docMk/>
          <pc:sldMk cId="1030135289" sldId="284"/>
        </pc:sldMkLst>
        <pc:spChg chg="mod">
          <ac:chgData name="Unamuno, Guillermo" userId="528bcfc6-4dde-41c1-b60f-4bd860d3e77a" providerId="ADAL" clId="{F9F1DDD9-61FF-41AF-88B8-35DB4CF390C6}" dt="2024-02-13T14:51:08.347" v="566"/>
          <ac:spMkLst>
            <pc:docMk/>
            <pc:sldMk cId="1030135289" sldId="284"/>
            <ac:spMk id="2" creationId="{F184F4A1-3BEC-2F7F-4FBC-1C595EE9F16D}"/>
          </ac:spMkLst>
        </pc:spChg>
        <pc:spChg chg="add del mod">
          <ac:chgData name="Unamuno, Guillermo" userId="528bcfc6-4dde-41c1-b60f-4bd860d3e77a" providerId="ADAL" clId="{F9F1DDD9-61FF-41AF-88B8-35DB4CF390C6}" dt="2024-02-13T14:52:25.256" v="587" actId="478"/>
          <ac:spMkLst>
            <pc:docMk/>
            <pc:sldMk cId="1030135289" sldId="284"/>
            <ac:spMk id="9" creationId="{8AF1B49B-F14C-F792-721D-C5A9C2E6D8B3}"/>
          </ac:spMkLst>
        </pc:spChg>
        <pc:spChg chg="add mod">
          <ac:chgData name="Unamuno, Guillermo" userId="528bcfc6-4dde-41c1-b60f-4bd860d3e77a" providerId="ADAL" clId="{F9F1DDD9-61FF-41AF-88B8-35DB4CF390C6}" dt="2024-02-13T14:54:13.952" v="662" actId="1035"/>
          <ac:spMkLst>
            <pc:docMk/>
            <pc:sldMk cId="1030135289" sldId="284"/>
            <ac:spMk id="10" creationId="{29EE209C-8C66-341C-CEA5-541FB24FD6C5}"/>
          </ac:spMkLst>
        </pc:spChg>
        <pc:spChg chg="mod">
          <ac:chgData name="Unamuno, Guillermo" userId="528bcfc6-4dde-41c1-b60f-4bd860d3e77a" providerId="ADAL" clId="{F9F1DDD9-61FF-41AF-88B8-35DB4CF390C6}" dt="2024-02-13T14:53:03.182" v="596" actId="403"/>
          <ac:spMkLst>
            <pc:docMk/>
            <pc:sldMk cId="1030135289" sldId="284"/>
            <ac:spMk id="12" creationId="{0019C770-6FA1-701F-EDA0-710503AC44C1}"/>
          </ac:spMkLst>
        </pc:spChg>
        <pc:spChg chg="mod">
          <ac:chgData name="Unamuno, Guillermo" userId="528bcfc6-4dde-41c1-b60f-4bd860d3e77a" providerId="ADAL" clId="{F9F1DDD9-61FF-41AF-88B8-35DB4CF390C6}" dt="2024-02-13T14:53:10.848" v="601" actId="403"/>
          <ac:spMkLst>
            <pc:docMk/>
            <pc:sldMk cId="1030135289" sldId="284"/>
            <ac:spMk id="13" creationId="{D3C8191A-078F-8D52-CCAC-05F6DE8041B8}"/>
          </ac:spMkLst>
        </pc:spChg>
        <pc:spChg chg="mod">
          <ac:chgData name="Unamuno, Guillermo" userId="528bcfc6-4dde-41c1-b60f-4bd860d3e77a" providerId="ADAL" clId="{F9F1DDD9-61FF-41AF-88B8-35DB4CF390C6}" dt="2024-02-13T14:53:16.807" v="606" actId="403"/>
          <ac:spMkLst>
            <pc:docMk/>
            <pc:sldMk cId="1030135289" sldId="284"/>
            <ac:spMk id="14" creationId="{801452C6-D061-45A7-FD4C-0E1770E577C8}"/>
          </ac:spMkLst>
        </pc:spChg>
        <pc:spChg chg="mod">
          <ac:chgData name="Unamuno, Guillermo" userId="528bcfc6-4dde-41c1-b60f-4bd860d3e77a" providerId="ADAL" clId="{F9F1DDD9-61FF-41AF-88B8-35DB4CF390C6}" dt="2024-02-13T14:53:23.773" v="613" actId="404"/>
          <ac:spMkLst>
            <pc:docMk/>
            <pc:sldMk cId="1030135289" sldId="284"/>
            <ac:spMk id="17" creationId="{9B415FFA-04B7-152B-351F-C3BF0468A13C}"/>
          </ac:spMkLst>
        </pc:spChg>
        <pc:spChg chg="mod">
          <ac:chgData name="Unamuno, Guillermo" userId="528bcfc6-4dde-41c1-b60f-4bd860d3e77a" providerId="ADAL" clId="{F9F1DDD9-61FF-41AF-88B8-35DB4CF390C6}" dt="2024-02-13T14:53:28.778" v="619" actId="403"/>
          <ac:spMkLst>
            <pc:docMk/>
            <pc:sldMk cId="1030135289" sldId="284"/>
            <ac:spMk id="18" creationId="{D0E6C1F3-3FF5-25CC-1182-4A3E36588ACD}"/>
          </ac:spMkLst>
        </pc:spChg>
        <pc:spChg chg="mod">
          <ac:chgData name="Unamuno, Guillermo" userId="528bcfc6-4dde-41c1-b60f-4bd860d3e77a" providerId="ADAL" clId="{F9F1DDD9-61FF-41AF-88B8-35DB4CF390C6}" dt="2024-02-13T14:52:03.582" v="585" actId="403"/>
          <ac:spMkLst>
            <pc:docMk/>
            <pc:sldMk cId="1030135289" sldId="284"/>
            <ac:spMk id="19" creationId="{046B823A-D3A6-5A38-B7C3-5E7BF70727B0}"/>
          </ac:spMkLst>
        </pc:spChg>
        <pc:spChg chg="mod">
          <ac:chgData name="Unamuno, Guillermo" userId="528bcfc6-4dde-41c1-b60f-4bd860d3e77a" providerId="ADAL" clId="{F9F1DDD9-61FF-41AF-88B8-35DB4CF390C6}" dt="2024-02-13T14:54:22.876" v="664" actId="255"/>
          <ac:spMkLst>
            <pc:docMk/>
            <pc:sldMk cId="1030135289" sldId="284"/>
            <ac:spMk id="20" creationId="{3B7190CD-FB59-3D58-4643-10269AECCF22}"/>
          </ac:spMkLst>
        </pc:spChg>
        <pc:spChg chg="mod">
          <ac:chgData name="Unamuno, Guillermo" userId="528bcfc6-4dde-41c1-b60f-4bd860d3e77a" providerId="ADAL" clId="{F9F1DDD9-61FF-41AF-88B8-35DB4CF390C6}" dt="2024-02-13T14:54:27.610" v="665" actId="255"/>
          <ac:spMkLst>
            <pc:docMk/>
            <pc:sldMk cId="1030135289" sldId="284"/>
            <ac:spMk id="21" creationId="{2455E424-5AB3-990C-2EF7-DF4FD49BD186}"/>
          </ac:spMkLst>
        </pc:spChg>
        <pc:spChg chg="mod">
          <ac:chgData name="Unamuno, Guillermo" userId="528bcfc6-4dde-41c1-b60f-4bd860d3e77a" providerId="ADAL" clId="{F9F1DDD9-61FF-41AF-88B8-35DB4CF390C6}" dt="2024-02-13T14:54:32.118" v="666" actId="255"/>
          <ac:spMkLst>
            <pc:docMk/>
            <pc:sldMk cId="1030135289" sldId="284"/>
            <ac:spMk id="22" creationId="{F3CA68FE-42E4-17DB-24A0-4676326B880A}"/>
          </ac:spMkLst>
        </pc:spChg>
        <pc:spChg chg="mod">
          <ac:chgData name="Unamuno, Guillermo" userId="528bcfc6-4dde-41c1-b60f-4bd860d3e77a" providerId="ADAL" clId="{F9F1DDD9-61FF-41AF-88B8-35DB4CF390C6}" dt="2024-02-13T14:54:36.625" v="667" actId="255"/>
          <ac:spMkLst>
            <pc:docMk/>
            <pc:sldMk cId="1030135289" sldId="284"/>
            <ac:spMk id="23" creationId="{807A77F8-9830-980A-FFC9-57D24F14D1D1}"/>
          </ac:spMkLst>
        </pc:spChg>
        <pc:spChg chg="mod">
          <ac:chgData name="Unamuno, Guillermo" userId="528bcfc6-4dde-41c1-b60f-4bd860d3e77a" providerId="ADAL" clId="{F9F1DDD9-61FF-41AF-88B8-35DB4CF390C6}" dt="2024-02-13T14:54:43.679" v="668" actId="255"/>
          <ac:spMkLst>
            <pc:docMk/>
            <pc:sldMk cId="1030135289" sldId="284"/>
            <ac:spMk id="24" creationId="{757C1D64-B44C-FAE7-A3FC-2E8B73BA65B8}"/>
          </ac:spMkLst>
        </pc:spChg>
        <pc:spChg chg="mod">
          <ac:chgData name="Unamuno, Guillermo" userId="528bcfc6-4dde-41c1-b60f-4bd860d3e77a" providerId="ADAL" clId="{F9F1DDD9-61FF-41AF-88B8-35DB4CF390C6}" dt="2024-02-13T14:54:59.799" v="669" actId="255"/>
          <ac:spMkLst>
            <pc:docMk/>
            <pc:sldMk cId="1030135289" sldId="284"/>
            <ac:spMk id="25" creationId="{9147CEDA-D979-F51F-DD6A-59F7CD5041A3}"/>
          </ac:spMkLst>
        </pc:spChg>
        <pc:spChg chg="mod">
          <ac:chgData name="Unamuno, Guillermo" userId="528bcfc6-4dde-41c1-b60f-4bd860d3e77a" providerId="ADAL" clId="{F9F1DDD9-61FF-41AF-88B8-35DB4CF390C6}" dt="2024-02-13T14:55:03.977" v="670" actId="255"/>
          <ac:spMkLst>
            <pc:docMk/>
            <pc:sldMk cId="1030135289" sldId="284"/>
            <ac:spMk id="26" creationId="{1B6983E8-7193-D89B-F015-17F874B5494B}"/>
          </ac:spMkLst>
        </pc:spChg>
        <pc:spChg chg="mod">
          <ac:chgData name="Unamuno, Guillermo" userId="528bcfc6-4dde-41c1-b60f-4bd860d3e77a" providerId="ADAL" clId="{F9F1DDD9-61FF-41AF-88B8-35DB4CF390C6}" dt="2024-02-13T14:55:08.053" v="671" actId="255"/>
          <ac:spMkLst>
            <pc:docMk/>
            <pc:sldMk cId="1030135289" sldId="284"/>
            <ac:spMk id="27" creationId="{290B7AAF-FCD4-0A70-05AE-9831D8F1FCB1}"/>
          </ac:spMkLst>
        </pc:spChg>
        <pc:spChg chg="mod">
          <ac:chgData name="Unamuno, Guillermo" userId="528bcfc6-4dde-41c1-b60f-4bd860d3e77a" providerId="ADAL" clId="{F9F1DDD9-61FF-41AF-88B8-35DB4CF390C6}" dt="2024-02-13T14:55:12.523" v="672" actId="255"/>
          <ac:spMkLst>
            <pc:docMk/>
            <pc:sldMk cId="1030135289" sldId="284"/>
            <ac:spMk id="28" creationId="{FD73895B-7893-F8C2-1C30-6EF92AD6CBE3}"/>
          </ac:spMkLst>
        </pc:spChg>
        <pc:spChg chg="mod">
          <ac:chgData name="Unamuno, Guillermo" userId="528bcfc6-4dde-41c1-b60f-4bd860d3e77a" providerId="ADAL" clId="{F9F1DDD9-61FF-41AF-88B8-35DB4CF390C6}" dt="2024-02-13T14:55:17.570" v="673" actId="255"/>
          <ac:spMkLst>
            <pc:docMk/>
            <pc:sldMk cId="1030135289" sldId="284"/>
            <ac:spMk id="29" creationId="{4F87BED4-0ACF-7574-C55D-5E0148DAE41D}"/>
          </ac:spMkLst>
        </pc:spChg>
        <pc:spChg chg="mod">
          <ac:chgData name="Unamuno, Guillermo" userId="528bcfc6-4dde-41c1-b60f-4bd860d3e77a" providerId="ADAL" clId="{F9F1DDD9-61FF-41AF-88B8-35DB4CF390C6}" dt="2024-02-13T14:55:21.555" v="674" actId="255"/>
          <ac:spMkLst>
            <pc:docMk/>
            <pc:sldMk cId="1030135289" sldId="284"/>
            <ac:spMk id="30" creationId="{38B9A53E-36AA-5567-9DFB-2BFA2082F16B}"/>
          </ac:spMkLst>
        </pc:spChg>
        <pc:spChg chg="mod">
          <ac:chgData name="Unamuno, Guillermo" userId="528bcfc6-4dde-41c1-b60f-4bd860d3e77a" providerId="ADAL" clId="{F9F1DDD9-61FF-41AF-88B8-35DB4CF390C6}" dt="2024-02-13T14:55:49.044" v="675" actId="255"/>
          <ac:spMkLst>
            <pc:docMk/>
            <pc:sldMk cId="1030135289" sldId="284"/>
            <ac:spMk id="31" creationId="{A6DAAC6F-411F-ACE2-C389-8E0C46AAC600}"/>
          </ac:spMkLst>
        </pc:spChg>
        <pc:spChg chg="mod">
          <ac:chgData name="Unamuno, Guillermo" userId="528bcfc6-4dde-41c1-b60f-4bd860d3e77a" providerId="ADAL" clId="{F9F1DDD9-61FF-41AF-88B8-35DB4CF390C6}" dt="2024-02-13T14:55:52.599" v="676" actId="255"/>
          <ac:spMkLst>
            <pc:docMk/>
            <pc:sldMk cId="1030135289" sldId="284"/>
            <ac:spMk id="32" creationId="{9F3896C6-3761-D321-DD50-D4F781F7A98F}"/>
          </ac:spMkLst>
        </pc:spChg>
        <pc:spChg chg="mod">
          <ac:chgData name="Unamuno, Guillermo" userId="528bcfc6-4dde-41c1-b60f-4bd860d3e77a" providerId="ADAL" clId="{F9F1DDD9-61FF-41AF-88B8-35DB4CF390C6}" dt="2024-02-13T14:53:47.383" v="622" actId="113"/>
          <ac:spMkLst>
            <pc:docMk/>
            <pc:sldMk cId="1030135289" sldId="284"/>
            <ac:spMk id="33" creationId="{0A681548-7DF5-9A21-4FC1-CCBEEF225939}"/>
          </ac:spMkLst>
        </pc:spChg>
        <pc:spChg chg="mod">
          <ac:chgData name="Unamuno, Guillermo" userId="528bcfc6-4dde-41c1-b60f-4bd860d3e77a" providerId="ADAL" clId="{F9F1DDD9-61FF-41AF-88B8-35DB4CF390C6}" dt="2024-02-13T14:55:56.243" v="677" actId="255"/>
          <ac:spMkLst>
            <pc:docMk/>
            <pc:sldMk cId="1030135289" sldId="284"/>
            <ac:spMk id="34" creationId="{D1B6806D-2E34-1C0B-3400-8B4AF803F5D8}"/>
          </ac:spMkLst>
        </pc:spChg>
        <pc:spChg chg="mod">
          <ac:chgData name="Unamuno, Guillermo" userId="528bcfc6-4dde-41c1-b60f-4bd860d3e77a" providerId="ADAL" clId="{F9F1DDD9-61FF-41AF-88B8-35DB4CF390C6}" dt="2024-02-13T14:55:59.865" v="678" actId="255"/>
          <ac:spMkLst>
            <pc:docMk/>
            <pc:sldMk cId="1030135289" sldId="284"/>
            <ac:spMk id="35" creationId="{DB7EF6AC-1AF5-F4ED-85F3-5D7B485D1BD0}"/>
          </ac:spMkLst>
        </pc:spChg>
        <pc:spChg chg="mod">
          <ac:chgData name="Unamuno, Guillermo" userId="528bcfc6-4dde-41c1-b60f-4bd860d3e77a" providerId="ADAL" clId="{F9F1DDD9-61FF-41AF-88B8-35DB4CF390C6}" dt="2024-02-13T14:56:03.784" v="679" actId="255"/>
          <ac:spMkLst>
            <pc:docMk/>
            <pc:sldMk cId="1030135289" sldId="284"/>
            <ac:spMk id="36" creationId="{605D4620-A722-3226-14CE-FF82846AD99F}"/>
          </ac:spMkLst>
        </pc:spChg>
        <pc:spChg chg="mod">
          <ac:chgData name="Unamuno, Guillermo" userId="528bcfc6-4dde-41c1-b60f-4bd860d3e77a" providerId="ADAL" clId="{F9F1DDD9-61FF-41AF-88B8-35DB4CF390C6}" dt="2024-02-13T14:56:08.697" v="680" actId="255"/>
          <ac:spMkLst>
            <pc:docMk/>
            <pc:sldMk cId="1030135289" sldId="284"/>
            <ac:spMk id="37" creationId="{E8AC4D5B-1A28-6046-749C-2311B597484C}"/>
          </ac:spMkLst>
        </pc:spChg>
        <pc:spChg chg="mod">
          <ac:chgData name="Unamuno, Guillermo" userId="528bcfc6-4dde-41c1-b60f-4bd860d3e77a" providerId="ADAL" clId="{F9F1DDD9-61FF-41AF-88B8-35DB4CF390C6}" dt="2024-02-13T14:56:13.619" v="681" actId="255"/>
          <ac:spMkLst>
            <pc:docMk/>
            <pc:sldMk cId="1030135289" sldId="284"/>
            <ac:spMk id="38" creationId="{4DA9D867-D675-FD37-C81A-7112CEDB281C}"/>
          </ac:spMkLst>
        </pc:spChg>
        <pc:spChg chg="mod">
          <ac:chgData name="Unamuno, Guillermo" userId="528bcfc6-4dde-41c1-b60f-4bd860d3e77a" providerId="ADAL" clId="{F9F1DDD9-61FF-41AF-88B8-35DB4CF390C6}" dt="2024-02-13T14:56:18.420" v="682" actId="255"/>
          <ac:spMkLst>
            <pc:docMk/>
            <pc:sldMk cId="1030135289" sldId="284"/>
            <ac:spMk id="39" creationId="{3F1A0A6F-7035-324E-12B0-CE0D8B6562C1}"/>
          </ac:spMkLst>
        </pc:spChg>
        <pc:spChg chg="mod">
          <ac:chgData name="Unamuno, Guillermo" userId="528bcfc6-4dde-41c1-b60f-4bd860d3e77a" providerId="ADAL" clId="{F9F1DDD9-61FF-41AF-88B8-35DB4CF390C6}" dt="2024-02-13T14:56:22.577" v="683" actId="255"/>
          <ac:spMkLst>
            <pc:docMk/>
            <pc:sldMk cId="1030135289" sldId="284"/>
            <ac:spMk id="40" creationId="{6D1C46B2-8BE2-FC4E-BBCA-E983E9220D93}"/>
          </ac:spMkLst>
        </pc:spChg>
        <pc:spChg chg="mod">
          <ac:chgData name="Unamuno, Guillermo" userId="528bcfc6-4dde-41c1-b60f-4bd860d3e77a" providerId="ADAL" clId="{F9F1DDD9-61FF-41AF-88B8-35DB4CF390C6}" dt="2024-02-13T14:56:26.102" v="684" actId="255"/>
          <ac:spMkLst>
            <pc:docMk/>
            <pc:sldMk cId="1030135289" sldId="284"/>
            <ac:spMk id="41" creationId="{283E56D0-9770-801A-1FA4-8B70556ADA41}"/>
          </ac:spMkLst>
        </pc:spChg>
        <pc:spChg chg="mod">
          <ac:chgData name="Unamuno, Guillermo" userId="528bcfc6-4dde-41c1-b60f-4bd860d3e77a" providerId="ADAL" clId="{F9F1DDD9-61FF-41AF-88B8-35DB4CF390C6}" dt="2024-02-13T14:56:30.823" v="685" actId="255"/>
          <ac:spMkLst>
            <pc:docMk/>
            <pc:sldMk cId="1030135289" sldId="284"/>
            <ac:spMk id="42" creationId="{F19A8B01-8C62-3B45-A750-7C5E89DFEF9F}"/>
          </ac:spMkLst>
        </pc:spChg>
        <pc:spChg chg="add mod">
          <ac:chgData name="Unamuno, Guillermo" userId="528bcfc6-4dde-41c1-b60f-4bd860d3e77a" providerId="ADAL" clId="{F9F1DDD9-61FF-41AF-88B8-35DB4CF390C6}" dt="2024-02-13T14:52:58.889" v="591" actId="1076"/>
          <ac:spMkLst>
            <pc:docMk/>
            <pc:sldMk cId="1030135289" sldId="284"/>
            <ac:spMk id="43" creationId="{A228F7DA-2EEC-927A-A3C9-A84169EA240A}"/>
          </ac:spMkLst>
        </pc:spChg>
        <pc:spChg chg="add mod">
          <ac:chgData name="Unamuno, Guillermo" userId="528bcfc6-4dde-41c1-b60f-4bd860d3e77a" providerId="ADAL" clId="{F9F1DDD9-61FF-41AF-88B8-35DB4CF390C6}" dt="2024-02-13T14:54:18.552" v="663" actId="1076"/>
          <ac:spMkLst>
            <pc:docMk/>
            <pc:sldMk cId="1030135289" sldId="284"/>
            <ac:spMk id="44" creationId="{8135F64E-0B6C-61B0-41ED-8D621CC6820B}"/>
          </ac:spMkLst>
        </pc:spChg>
        <pc:grpChg chg="add mod">
          <ac:chgData name="Unamuno, Guillermo" userId="528bcfc6-4dde-41c1-b60f-4bd860d3e77a" providerId="ADAL" clId="{F9F1DDD9-61FF-41AF-88B8-35DB4CF390C6}" dt="2024-02-13T14:52:09.739" v="586" actId="1076"/>
          <ac:grpSpMkLst>
            <pc:docMk/>
            <pc:sldMk cId="1030135289" sldId="284"/>
            <ac:grpSpMk id="11" creationId="{0F57ED0A-5C9C-3380-159D-C5E2BE8A0A3B}"/>
          </ac:grpSpMkLst>
        </pc:grpChg>
        <pc:graphicFrameChg chg="del">
          <ac:chgData name="Unamuno, Guillermo" userId="528bcfc6-4dde-41c1-b60f-4bd860d3e77a" providerId="ADAL" clId="{F9F1DDD9-61FF-41AF-88B8-35DB4CF390C6}" dt="2024-02-13T14:51:12.387" v="567" actId="478"/>
          <ac:graphicFrameMkLst>
            <pc:docMk/>
            <pc:sldMk cId="1030135289" sldId="284"/>
            <ac:graphicFrameMk id="8" creationId="{968CAFAC-8407-B20E-E2CA-3839C58A735B}"/>
          </ac:graphicFrameMkLst>
        </pc:graphicFrameChg>
        <pc:picChg chg="add mod">
          <ac:chgData name="Unamuno, Guillermo" userId="528bcfc6-4dde-41c1-b60f-4bd860d3e77a" providerId="ADAL" clId="{F9F1DDD9-61FF-41AF-88B8-35DB4CF390C6}" dt="2024-02-13T14:54:13.952" v="662" actId="1035"/>
          <ac:picMkLst>
            <pc:docMk/>
            <pc:sldMk cId="1030135289" sldId="284"/>
            <ac:picMk id="3" creationId="{717DDD88-9E0A-BCF0-C202-17E9B3F55330}"/>
          </ac:picMkLst>
        </pc:picChg>
        <pc:picChg chg="del">
          <ac:chgData name="Unamuno, Guillermo" userId="528bcfc6-4dde-41c1-b60f-4bd860d3e77a" providerId="ADAL" clId="{F9F1DDD9-61FF-41AF-88B8-35DB4CF390C6}" dt="2024-02-13T14:51:12.387" v="567" actId="478"/>
          <ac:picMkLst>
            <pc:docMk/>
            <pc:sldMk cId="1030135289" sldId="284"/>
            <ac:picMk id="4" creationId="{4F405F21-52A6-0C2D-38C7-BF4DF279E9E4}"/>
          </ac:picMkLst>
        </pc:picChg>
        <pc:picChg chg="del">
          <ac:chgData name="Unamuno, Guillermo" userId="528bcfc6-4dde-41c1-b60f-4bd860d3e77a" providerId="ADAL" clId="{F9F1DDD9-61FF-41AF-88B8-35DB4CF390C6}" dt="2024-02-13T14:51:12.387" v="567" actId="478"/>
          <ac:picMkLst>
            <pc:docMk/>
            <pc:sldMk cId="1030135289" sldId="284"/>
            <ac:picMk id="6" creationId="{D1E35607-0483-53FC-677B-3A7829C75ADC}"/>
          </ac:picMkLst>
        </pc:picChg>
        <pc:picChg chg="del">
          <ac:chgData name="Unamuno, Guillermo" userId="528bcfc6-4dde-41c1-b60f-4bd860d3e77a" providerId="ADAL" clId="{F9F1DDD9-61FF-41AF-88B8-35DB4CF390C6}" dt="2024-02-13T14:51:12.387" v="567" actId="478"/>
          <ac:picMkLst>
            <pc:docMk/>
            <pc:sldMk cId="1030135289" sldId="284"/>
            <ac:picMk id="7" creationId="{676B5455-ACA2-E348-707D-1FFCE02E036E}"/>
          </ac:picMkLst>
        </pc:picChg>
      </pc:sldChg>
      <pc:sldChg chg="addSp delSp modSp add mod">
        <pc:chgData name="Unamuno, Guillermo" userId="528bcfc6-4dde-41c1-b60f-4bd860d3e77a" providerId="ADAL" clId="{F9F1DDD9-61FF-41AF-88B8-35DB4CF390C6}" dt="2024-02-13T15:00:19.815" v="769" actId="1076"/>
        <pc:sldMkLst>
          <pc:docMk/>
          <pc:sldMk cId="1932225732" sldId="286"/>
        </pc:sldMkLst>
        <pc:spChg chg="mod">
          <ac:chgData name="Unamuno, Guillermo" userId="528bcfc6-4dde-41c1-b60f-4bd860d3e77a" providerId="ADAL" clId="{F9F1DDD9-61FF-41AF-88B8-35DB4CF390C6}" dt="2024-02-13T14:56:52.738" v="691" actId="404"/>
          <ac:spMkLst>
            <pc:docMk/>
            <pc:sldMk cId="1932225732" sldId="286"/>
            <ac:spMk id="2" creationId="{FF20185C-D893-CFFD-222B-1C56393F8C00}"/>
          </ac:spMkLst>
        </pc:spChg>
        <pc:spChg chg="add mod">
          <ac:chgData name="Unamuno, Guillermo" userId="528bcfc6-4dde-41c1-b60f-4bd860d3e77a" providerId="ADAL" clId="{F9F1DDD9-61FF-41AF-88B8-35DB4CF390C6}" dt="2024-02-13T14:57:42.951" v="702" actId="1076"/>
          <ac:spMkLst>
            <pc:docMk/>
            <pc:sldMk cId="1932225732" sldId="286"/>
            <ac:spMk id="4" creationId="{840D7E2C-996E-6353-D5E8-E6CEC2CB3BA4}"/>
          </ac:spMkLst>
        </pc:spChg>
        <pc:spChg chg="add mod">
          <ac:chgData name="Unamuno, Guillermo" userId="528bcfc6-4dde-41c1-b60f-4bd860d3e77a" providerId="ADAL" clId="{F9F1DDD9-61FF-41AF-88B8-35DB4CF390C6}" dt="2024-02-13T14:59:21.222" v="742" actId="255"/>
          <ac:spMkLst>
            <pc:docMk/>
            <pc:sldMk cId="1932225732" sldId="286"/>
            <ac:spMk id="8" creationId="{A60BF1F5-4763-1B3C-50EB-092D2BA34DDE}"/>
          </ac:spMkLst>
        </pc:spChg>
        <pc:spChg chg="add mod">
          <ac:chgData name="Unamuno, Guillermo" userId="528bcfc6-4dde-41c1-b60f-4bd860d3e77a" providerId="ADAL" clId="{F9F1DDD9-61FF-41AF-88B8-35DB4CF390C6}" dt="2024-02-13T14:59:30.403" v="744" actId="1076"/>
          <ac:spMkLst>
            <pc:docMk/>
            <pc:sldMk cId="1932225732" sldId="286"/>
            <ac:spMk id="9" creationId="{91BB07FB-9C19-A8CE-4931-1F12B0EF9339}"/>
          </ac:spMkLst>
        </pc:spChg>
        <pc:spChg chg="del">
          <ac:chgData name="Unamuno, Guillermo" userId="528bcfc6-4dde-41c1-b60f-4bd860d3e77a" providerId="ADAL" clId="{F9F1DDD9-61FF-41AF-88B8-35DB4CF390C6}" dt="2024-02-13T14:57:05.064" v="692" actId="478"/>
          <ac:spMkLst>
            <pc:docMk/>
            <pc:sldMk cId="1932225732" sldId="286"/>
            <ac:spMk id="10" creationId="{3CBFE6D4-C33A-3D6E-8531-37A4590FF4B1}"/>
          </ac:spMkLst>
        </pc:spChg>
        <pc:spChg chg="del">
          <ac:chgData name="Unamuno, Guillermo" userId="528bcfc6-4dde-41c1-b60f-4bd860d3e77a" providerId="ADAL" clId="{F9F1DDD9-61FF-41AF-88B8-35DB4CF390C6}" dt="2024-02-13T14:57:05.064" v="692" actId="478"/>
          <ac:spMkLst>
            <pc:docMk/>
            <pc:sldMk cId="1932225732" sldId="286"/>
            <ac:spMk id="33" creationId="{C474CD66-3929-0663-7253-0AC9CB73FD86}"/>
          </ac:spMkLst>
        </pc:spChg>
        <pc:spChg chg="del">
          <ac:chgData name="Unamuno, Guillermo" userId="528bcfc6-4dde-41c1-b60f-4bd860d3e77a" providerId="ADAL" clId="{F9F1DDD9-61FF-41AF-88B8-35DB4CF390C6}" dt="2024-02-13T14:57:05.064" v="692" actId="478"/>
          <ac:spMkLst>
            <pc:docMk/>
            <pc:sldMk cId="1932225732" sldId="286"/>
            <ac:spMk id="43" creationId="{E9392850-329A-BCED-63A9-4DE1DA341AE0}"/>
          </ac:spMkLst>
        </pc:spChg>
        <pc:spChg chg="del">
          <ac:chgData name="Unamuno, Guillermo" userId="528bcfc6-4dde-41c1-b60f-4bd860d3e77a" providerId="ADAL" clId="{F9F1DDD9-61FF-41AF-88B8-35DB4CF390C6}" dt="2024-02-13T14:57:05.064" v="692" actId="478"/>
          <ac:spMkLst>
            <pc:docMk/>
            <pc:sldMk cId="1932225732" sldId="286"/>
            <ac:spMk id="44" creationId="{3EA33307-7D77-F173-4838-FFB0C0D2080C}"/>
          </ac:spMkLst>
        </pc:spChg>
        <pc:spChg chg="add mod">
          <ac:chgData name="Unamuno, Guillermo" userId="528bcfc6-4dde-41c1-b60f-4bd860d3e77a" providerId="ADAL" clId="{F9F1DDD9-61FF-41AF-88B8-35DB4CF390C6}" dt="2024-02-13T14:59:39.518" v="746" actId="1076"/>
          <ac:spMkLst>
            <pc:docMk/>
            <pc:sldMk cId="1932225732" sldId="286"/>
            <ac:spMk id="45" creationId="{5AF476F0-5661-7227-FE78-033B4325DC6D}"/>
          </ac:spMkLst>
        </pc:spChg>
        <pc:spChg chg="add mod">
          <ac:chgData name="Unamuno, Guillermo" userId="528bcfc6-4dde-41c1-b60f-4bd860d3e77a" providerId="ADAL" clId="{F9F1DDD9-61FF-41AF-88B8-35DB4CF390C6}" dt="2024-02-13T14:59:03.294" v="738" actId="1076"/>
          <ac:spMkLst>
            <pc:docMk/>
            <pc:sldMk cId="1932225732" sldId="286"/>
            <ac:spMk id="46" creationId="{942FEB3E-29A5-5E0A-27CD-E4EB4280827C}"/>
          </ac:spMkLst>
        </pc:spChg>
        <pc:grpChg chg="del">
          <ac:chgData name="Unamuno, Guillermo" userId="528bcfc6-4dde-41c1-b60f-4bd860d3e77a" providerId="ADAL" clId="{F9F1DDD9-61FF-41AF-88B8-35DB4CF390C6}" dt="2024-02-13T14:57:05.064" v="692" actId="478"/>
          <ac:grpSpMkLst>
            <pc:docMk/>
            <pc:sldMk cId="1932225732" sldId="286"/>
            <ac:grpSpMk id="11" creationId="{2EF98BD5-BF43-49B4-08D0-3D930E12817F}"/>
          </ac:grpSpMkLst>
        </pc:grpChg>
        <pc:graphicFrameChg chg="add mod">
          <ac:chgData name="Unamuno, Guillermo" userId="528bcfc6-4dde-41c1-b60f-4bd860d3e77a" providerId="ADAL" clId="{F9F1DDD9-61FF-41AF-88B8-35DB4CF390C6}" dt="2024-02-13T15:00:19.815" v="769" actId="1076"/>
          <ac:graphicFrameMkLst>
            <pc:docMk/>
            <pc:sldMk cId="1932225732" sldId="286"/>
            <ac:graphicFrameMk id="6" creationId="{501125E8-7369-06E8-CE05-F09E6B9980F2}"/>
          </ac:graphicFrameMkLst>
        </pc:graphicFrameChg>
        <pc:graphicFrameChg chg="add mod">
          <ac:chgData name="Unamuno, Guillermo" userId="528bcfc6-4dde-41c1-b60f-4bd860d3e77a" providerId="ADAL" clId="{F9F1DDD9-61FF-41AF-88B8-35DB4CF390C6}" dt="2024-02-13T14:58:59.653" v="737" actId="14100"/>
          <ac:graphicFrameMkLst>
            <pc:docMk/>
            <pc:sldMk cId="1932225732" sldId="286"/>
            <ac:graphicFrameMk id="7" creationId="{3EBF2F68-E873-5BD1-F15F-9E78FA46227C}"/>
          </ac:graphicFrameMkLst>
        </pc:graphicFrameChg>
        <pc:picChg chg="del">
          <ac:chgData name="Unamuno, Guillermo" userId="528bcfc6-4dde-41c1-b60f-4bd860d3e77a" providerId="ADAL" clId="{F9F1DDD9-61FF-41AF-88B8-35DB4CF390C6}" dt="2024-02-13T14:57:05.064" v="692" actId="478"/>
          <ac:picMkLst>
            <pc:docMk/>
            <pc:sldMk cId="1932225732" sldId="286"/>
            <ac:picMk id="3" creationId="{57B7D949-9B70-4B27-5FB5-53651BD6C99C}"/>
          </ac:picMkLst>
        </pc:picChg>
      </pc:sldChg>
      <pc:sldChg chg="addSp delSp modSp add mod">
        <pc:chgData name="Unamuno, Guillermo" userId="528bcfc6-4dde-41c1-b60f-4bd860d3e77a" providerId="ADAL" clId="{F9F1DDD9-61FF-41AF-88B8-35DB4CF390C6}" dt="2024-02-13T15:06:25.792" v="890" actId="14100"/>
        <pc:sldMkLst>
          <pc:docMk/>
          <pc:sldMk cId="1775842285" sldId="287"/>
        </pc:sldMkLst>
        <pc:spChg chg="mod">
          <ac:chgData name="Unamuno, Guillermo" userId="528bcfc6-4dde-41c1-b60f-4bd860d3e77a" providerId="ADAL" clId="{F9F1DDD9-61FF-41AF-88B8-35DB4CF390C6}" dt="2024-02-13T15:01:01.934" v="781" actId="20577"/>
          <ac:spMkLst>
            <pc:docMk/>
            <pc:sldMk cId="1775842285" sldId="287"/>
            <ac:spMk id="2" creationId="{BAB664CF-233E-CB24-F618-C7CD5CCAA661}"/>
          </ac:spMkLst>
        </pc:spChg>
        <pc:spChg chg="add mod">
          <ac:chgData name="Unamuno, Guillermo" userId="528bcfc6-4dde-41c1-b60f-4bd860d3e77a" providerId="ADAL" clId="{F9F1DDD9-61FF-41AF-88B8-35DB4CF390C6}" dt="2024-02-13T15:01:23.397" v="786" actId="14100"/>
          <ac:spMkLst>
            <pc:docMk/>
            <pc:sldMk cId="1775842285" sldId="287"/>
            <ac:spMk id="3" creationId="{95EAB697-16F1-2098-C206-12C1ACE09313}"/>
          </ac:spMkLst>
        </pc:spChg>
        <pc:spChg chg="del">
          <ac:chgData name="Unamuno, Guillermo" userId="528bcfc6-4dde-41c1-b60f-4bd860d3e77a" providerId="ADAL" clId="{F9F1DDD9-61FF-41AF-88B8-35DB4CF390C6}" dt="2024-02-13T15:00:54.355" v="772" actId="478"/>
          <ac:spMkLst>
            <pc:docMk/>
            <pc:sldMk cId="1775842285" sldId="287"/>
            <ac:spMk id="4" creationId="{A5CA85C6-96BE-537C-EA44-4374DD0DC596}"/>
          </ac:spMkLst>
        </pc:spChg>
        <pc:spChg chg="del">
          <ac:chgData name="Unamuno, Guillermo" userId="528bcfc6-4dde-41c1-b60f-4bd860d3e77a" providerId="ADAL" clId="{F9F1DDD9-61FF-41AF-88B8-35DB4CF390C6}" dt="2024-02-13T15:00:51.359" v="771" actId="478"/>
          <ac:spMkLst>
            <pc:docMk/>
            <pc:sldMk cId="1775842285" sldId="287"/>
            <ac:spMk id="8" creationId="{1E9ADC96-1FE4-1883-6C05-D606411D200D}"/>
          </ac:spMkLst>
        </pc:spChg>
        <pc:spChg chg="del">
          <ac:chgData name="Unamuno, Guillermo" userId="528bcfc6-4dde-41c1-b60f-4bd860d3e77a" providerId="ADAL" clId="{F9F1DDD9-61FF-41AF-88B8-35DB4CF390C6}" dt="2024-02-13T15:00:51.359" v="771" actId="478"/>
          <ac:spMkLst>
            <pc:docMk/>
            <pc:sldMk cId="1775842285" sldId="287"/>
            <ac:spMk id="9" creationId="{285C0BAB-D956-6856-B47A-8AAC1CDDF450}"/>
          </ac:spMkLst>
        </pc:spChg>
        <pc:spChg chg="add mod">
          <ac:chgData name="Unamuno, Guillermo" userId="528bcfc6-4dde-41c1-b60f-4bd860d3e77a" providerId="ADAL" clId="{F9F1DDD9-61FF-41AF-88B8-35DB4CF390C6}" dt="2024-02-13T15:03:24.867" v="834" actId="14100"/>
          <ac:spMkLst>
            <pc:docMk/>
            <pc:sldMk cId="1775842285" sldId="287"/>
            <ac:spMk id="10" creationId="{3DF5AE3F-C57D-E140-4637-04C1F0B8ADB5}"/>
          </ac:spMkLst>
        </pc:spChg>
        <pc:spChg chg="add mod">
          <ac:chgData name="Unamuno, Guillermo" userId="528bcfc6-4dde-41c1-b60f-4bd860d3e77a" providerId="ADAL" clId="{F9F1DDD9-61FF-41AF-88B8-35DB4CF390C6}" dt="2024-02-13T15:04:01.122" v="841" actId="113"/>
          <ac:spMkLst>
            <pc:docMk/>
            <pc:sldMk cId="1775842285" sldId="287"/>
            <ac:spMk id="11" creationId="{C9E928BF-631E-A8C0-41C2-CF69086ED06E}"/>
          </ac:spMkLst>
        </pc:spChg>
        <pc:spChg chg="add mod">
          <ac:chgData name="Unamuno, Guillermo" userId="528bcfc6-4dde-41c1-b60f-4bd860d3e77a" providerId="ADAL" clId="{F9F1DDD9-61FF-41AF-88B8-35DB4CF390C6}" dt="2024-02-13T15:03:37.150" v="838" actId="14100"/>
          <ac:spMkLst>
            <pc:docMk/>
            <pc:sldMk cId="1775842285" sldId="287"/>
            <ac:spMk id="12" creationId="{195AAE47-8758-4DE2-2E6F-E9A38D52764A}"/>
          </ac:spMkLst>
        </pc:spChg>
        <pc:spChg chg="add mod">
          <ac:chgData name="Unamuno, Guillermo" userId="528bcfc6-4dde-41c1-b60f-4bd860d3e77a" providerId="ADAL" clId="{F9F1DDD9-61FF-41AF-88B8-35DB4CF390C6}" dt="2024-02-13T15:04:26.962" v="847" actId="1076"/>
          <ac:spMkLst>
            <pc:docMk/>
            <pc:sldMk cId="1775842285" sldId="287"/>
            <ac:spMk id="20" creationId="{2A2DDD98-2589-F167-AC72-5091FE697350}"/>
          </ac:spMkLst>
        </pc:spChg>
        <pc:spChg chg="add mod">
          <ac:chgData name="Unamuno, Guillermo" userId="528bcfc6-4dde-41c1-b60f-4bd860d3e77a" providerId="ADAL" clId="{F9F1DDD9-61FF-41AF-88B8-35DB4CF390C6}" dt="2024-02-13T15:05:06.689" v="860" actId="1076"/>
          <ac:spMkLst>
            <pc:docMk/>
            <pc:sldMk cId="1775842285" sldId="287"/>
            <ac:spMk id="23" creationId="{5338C862-E26D-BE34-ADA1-8773C54F6E1B}"/>
          </ac:spMkLst>
        </pc:spChg>
        <pc:spChg chg="add mod">
          <ac:chgData name="Unamuno, Guillermo" userId="528bcfc6-4dde-41c1-b60f-4bd860d3e77a" providerId="ADAL" clId="{F9F1DDD9-61FF-41AF-88B8-35DB4CF390C6}" dt="2024-02-13T15:06:25.792" v="890" actId="14100"/>
          <ac:spMkLst>
            <pc:docMk/>
            <pc:sldMk cId="1775842285" sldId="287"/>
            <ac:spMk id="30" creationId="{08B0F7B4-265E-5A0A-4268-131B7C1717F4}"/>
          </ac:spMkLst>
        </pc:spChg>
        <pc:spChg chg="del">
          <ac:chgData name="Unamuno, Guillermo" userId="528bcfc6-4dde-41c1-b60f-4bd860d3e77a" providerId="ADAL" clId="{F9F1DDD9-61FF-41AF-88B8-35DB4CF390C6}" dt="2024-02-13T15:00:51.359" v="771" actId="478"/>
          <ac:spMkLst>
            <pc:docMk/>
            <pc:sldMk cId="1775842285" sldId="287"/>
            <ac:spMk id="45" creationId="{406D71E4-1F40-120E-31C2-E2322B2B36F7}"/>
          </ac:spMkLst>
        </pc:spChg>
        <pc:spChg chg="del">
          <ac:chgData name="Unamuno, Guillermo" userId="528bcfc6-4dde-41c1-b60f-4bd860d3e77a" providerId="ADAL" clId="{F9F1DDD9-61FF-41AF-88B8-35DB4CF390C6}" dt="2024-02-13T15:00:51.359" v="771" actId="478"/>
          <ac:spMkLst>
            <pc:docMk/>
            <pc:sldMk cId="1775842285" sldId="287"/>
            <ac:spMk id="46" creationId="{3B70469B-7436-CFAD-941C-063766346597}"/>
          </ac:spMkLst>
        </pc:spChg>
        <pc:graphicFrameChg chg="del">
          <ac:chgData name="Unamuno, Guillermo" userId="528bcfc6-4dde-41c1-b60f-4bd860d3e77a" providerId="ADAL" clId="{F9F1DDD9-61FF-41AF-88B8-35DB4CF390C6}" dt="2024-02-13T15:00:51.359" v="771" actId="478"/>
          <ac:graphicFrameMkLst>
            <pc:docMk/>
            <pc:sldMk cId="1775842285" sldId="287"/>
            <ac:graphicFrameMk id="6" creationId="{6A0A5C28-3290-D14B-FF97-DBDFCD76ADD6}"/>
          </ac:graphicFrameMkLst>
        </pc:graphicFrameChg>
        <pc:graphicFrameChg chg="del">
          <ac:chgData name="Unamuno, Guillermo" userId="528bcfc6-4dde-41c1-b60f-4bd860d3e77a" providerId="ADAL" clId="{F9F1DDD9-61FF-41AF-88B8-35DB4CF390C6}" dt="2024-02-13T15:00:51.359" v="771" actId="478"/>
          <ac:graphicFrameMkLst>
            <pc:docMk/>
            <pc:sldMk cId="1775842285" sldId="287"/>
            <ac:graphicFrameMk id="7" creationId="{75DEF72C-9C8D-BCAA-362B-D9572CE73C9D}"/>
          </ac:graphicFrameMkLst>
        </pc:graphicFrameChg>
        <pc:picChg chg="add mod">
          <ac:chgData name="Unamuno, Guillermo" userId="528bcfc6-4dde-41c1-b60f-4bd860d3e77a" providerId="ADAL" clId="{F9F1DDD9-61FF-41AF-88B8-35DB4CF390C6}" dt="2024-02-13T15:02:27.209" v="823" actId="1076"/>
          <ac:picMkLst>
            <pc:docMk/>
            <pc:sldMk cId="1775842285" sldId="287"/>
            <ac:picMk id="13" creationId="{8FBA92D2-0787-F7F7-14A0-8CB5B6A543CF}"/>
          </ac:picMkLst>
        </pc:picChg>
        <pc:picChg chg="add mod">
          <ac:chgData name="Unamuno, Guillermo" userId="528bcfc6-4dde-41c1-b60f-4bd860d3e77a" providerId="ADAL" clId="{F9F1DDD9-61FF-41AF-88B8-35DB4CF390C6}" dt="2024-02-13T15:03:28.953" v="836" actId="1076"/>
          <ac:picMkLst>
            <pc:docMk/>
            <pc:sldMk cId="1775842285" sldId="287"/>
            <ac:picMk id="18" creationId="{B5DFCB11-87F1-556C-7BB6-8A79BCD8CEF6}"/>
          </ac:picMkLst>
        </pc:picChg>
        <pc:picChg chg="add mod">
          <ac:chgData name="Unamuno, Guillermo" userId="528bcfc6-4dde-41c1-b60f-4bd860d3e77a" providerId="ADAL" clId="{F9F1DDD9-61FF-41AF-88B8-35DB4CF390C6}" dt="2024-02-13T15:03:49.625" v="840" actId="1076"/>
          <ac:picMkLst>
            <pc:docMk/>
            <pc:sldMk cId="1775842285" sldId="287"/>
            <ac:picMk id="19" creationId="{E5C09B5A-8D1C-DC28-B786-7170B8FC2511}"/>
          </ac:picMkLst>
        </pc:picChg>
        <pc:picChg chg="add mod">
          <ac:chgData name="Unamuno, Guillermo" userId="528bcfc6-4dde-41c1-b60f-4bd860d3e77a" providerId="ADAL" clId="{F9F1DDD9-61FF-41AF-88B8-35DB4CF390C6}" dt="2024-02-13T15:04:38.506" v="852" actId="1076"/>
          <ac:picMkLst>
            <pc:docMk/>
            <pc:sldMk cId="1775842285" sldId="287"/>
            <ac:picMk id="21" creationId="{051CCA8F-5528-E530-E293-1729FDA8CAFF}"/>
          </ac:picMkLst>
        </pc:picChg>
        <pc:picChg chg="add mod">
          <ac:chgData name="Unamuno, Guillermo" userId="528bcfc6-4dde-41c1-b60f-4bd860d3e77a" providerId="ADAL" clId="{F9F1DDD9-61FF-41AF-88B8-35DB4CF390C6}" dt="2024-02-13T15:04:41.732" v="854" actId="1076"/>
          <ac:picMkLst>
            <pc:docMk/>
            <pc:sldMk cId="1775842285" sldId="287"/>
            <ac:picMk id="22" creationId="{C6CE3413-2DD6-D32A-97EA-CFFF62200EA2}"/>
          </ac:picMkLst>
        </pc:picChg>
        <pc:picChg chg="add mod">
          <ac:chgData name="Unamuno, Guillermo" userId="528bcfc6-4dde-41c1-b60f-4bd860d3e77a" providerId="ADAL" clId="{F9F1DDD9-61FF-41AF-88B8-35DB4CF390C6}" dt="2024-02-13T15:05:42.979" v="869" actId="14100"/>
          <ac:picMkLst>
            <pc:docMk/>
            <pc:sldMk cId="1775842285" sldId="287"/>
            <ac:picMk id="24" creationId="{CB75B8F9-9B3E-012F-BED5-186918AB25A8}"/>
          </ac:picMkLst>
        </pc:picChg>
        <pc:picChg chg="add mod">
          <ac:chgData name="Unamuno, Guillermo" userId="528bcfc6-4dde-41c1-b60f-4bd860d3e77a" providerId="ADAL" clId="{F9F1DDD9-61FF-41AF-88B8-35DB4CF390C6}" dt="2024-02-13T15:05:46.887" v="872" actId="1076"/>
          <ac:picMkLst>
            <pc:docMk/>
            <pc:sldMk cId="1775842285" sldId="287"/>
            <ac:picMk id="25" creationId="{517B1626-A13A-D5FD-4C1C-91A62DEBC6C7}"/>
          </ac:picMkLst>
        </pc:picChg>
        <pc:picChg chg="add mod">
          <ac:chgData name="Unamuno, Guillermo" userId="528bcfc6-4dde-41c1-b60f-4bd860d3e77a" providerId="ADAL" clId="{F9F1DDD9-61FF-41AF-88B8-35DB4CF390C6}" dt="2024-02-13T15:05:55.719" v="878" actId="1076"/>
          <ac:picMkLst>
            <pc:docMk/>
            <pc:sldMk cId="1775842285" sldId="287"/>
            <ac:picMk id="26" creationId="{ACD059C6-FFC2-F4CE-376D-C2B172232BDC}"/>
          </ac:picMkLst>
        </pc:picChg>
        <pc:picChg chg="add mod">
          <ac:chgData name="Unamuno, Guillermo" userId="528bcfc6-4dde-41c1-b60f-4bd860d3e77a" providerId="ADAL" clId="{F9F1DDD9-61FF-41AF-88B8-35DB4CF390C6}" dt="2024-02-13T15:06:05.658" v="887" actId="1076"/>
          <ac:picMkLst>
            <pc:docMk/>
            <pc:sldMk cId="1775842285" sldId="287"/>
            <ac:picMk id="27" creationId="{48228309-4927-AE66-53A1-5939179C0E5D}"/>
          </ac:picMkLst>
        </pc:picChg>
        <pc:picChg chg="add mod">
          <ac:chgData name="Unamuno, Guillermo" userId="528bcfc6-4dde-41c1-b60f-4bd860d3e77a" providerId="ADAL" clId="{F9F1DDD9-61FF-41AF-88B8-35DB4CF390C6}" dt="2024-02-13T15:06:04.642" v="886" actId="1076"/>
          <ac:picMkLst>
            <pc:docMk/>
            <pc:sldMk cId="1775842285" sldId="287"/>
            <ac:picMk id="28" creationId="{F4E937F9-92AE-3806-28A9-92F0133436DC}"/>
          </ac:picMkLst>
        </pc:picChg>
        <pc:picChg chg="add mod">
          <ac:chgData name="Unamuno, Guillermo" userId="528bcfc6-4dde-41c1-b60f-4bd860d3e77a" providerId="ADAL" clId="{F9F1DDD9-61FF-41AF-88B8-35DB4CF390C6}" dt="2024-02-13T15:06:07.471" v="888" actId="1076"/>
          <ac:picMkLst>
            <pc:docMk/>
            <pc:sldMk cId="1775842285" sldId="287"/>
            <ac:picMk id="29" creationId="{061318C1-2A50-3A5B-5D05-61E908D2C60F}"/>
          </ac:picMkLst>
        </pc:picChg>
        <pc:cxnChg chg="add del mod">
          <ac:chgData name="Unamuno, Guillermo" userId="528bcfc6-4dde-41c1-b60f-4bd860d3e77a" providerId="ADAL" clId="{F9F1DDD9-61FF-41AF-88B8-35DB4CF390C6}" dt="2024-02-13T15:03:03.384" v="826" actId="478"/>
          <ac:cxnSpMkLst>
            <pc:docMk/>
            <pc:sldMk cId="1775842285" sldId="287"/>
            <ac:cxnSpMk id="14" creationId="{5A984225-21D9-244A-9300-0CBA947EA954}"/>
          </ac:cxnSpMkLst>
        </pc:cxnChg>
        <pc:cxnChg chg="add mod">
          <ac:chgData name="Unamuno, Guillermo" userId="528bcfc6-4dde-41c1-b60f-4bd860d3e77a" providerId="ADAL" clId="{F9F1DDD9-61FF-41AF-88B8-35DB4CF390C6}" dt="2024-02-13T15:03:07.859" v="828" actId="1076"/>
          <ac:cxnSpMkLst>
            <pc:docMk/>
            <pc:sldMk cId="1775842285" sldId="287"/>
            <ac:cxnSpMk id="17" creationId="{FEF66A9B-FDDC-6943-7D77-4D714D4A80A0}"/>
          </ac:cxnSpMkLst>
        </pc:cxnChg>
      </pc:sldChg>
      <pc:sldChg chg="addSp delSp modSp add mod">
        <pc:chgData name="Unamuno, Guillermo" userId="528bcfc6-4dde-41c1-b60f-4bd860d3e77a" providerId="ADAL" clId="{F9F1DDD9-61FF-41AF-88B8-35DB4CF390C6}" dt="2024-02-13T15:38:13.061" v="1323" actId="1076"/>
        <pc:sldMkLst>
          <pc:docMk/>
          <pc:sldMk cId="3132943908" sldId="288"/>
        </pc:sldMkLst>
        <pc:spChg chg="mod">
          <ac:chgData name="Unamuno, Guillermo" userId="528bcfc6-4dde-41c1-b60f-4bd860d3e77a" providerId="ADAL" clId="{F9F1DDD9-61FF-41AF-88B8-35DB4CF390C6}" dt="2024-02-13T15:06:59.643" v="892"/>
          <ac:spMkLst>
            <pc:docMk/>
            <pc:sldMk cId="3132943908" sldId="288"/>
            <ac:spMk id="2" creationId="{5AAA0BAD-8ED7-9356-118B-5BA55E496243}"/>
          </ac:spMkLst>
        </pc:spChg>
        <pc:spChg chg="del">
          <ac:chgData name="Unamuno, Guillermo" userId="528bcfc6-4dde-41c1-b60f-4bd860d3e77a" providerId="ADAL" clId="{F9F1DDD9-61FF-41AF-88B8-35DB4CF390C6}" dt="2024-02-13T15:07:01.580" v="893" actId="478"/>
          <ac:spMkLst>
            <pc:docMk/>
            <pc:sldMk cId="3132943908" sldId="288"/>
            <ac:spMk id="3" creationId="{001DD286-D4F7-B58D-7696-514197B3E17E}"/>
          </ac:spMkLst>
        </pc:spChg>
        <pc:spChg chg="add mod">
          <ac:chgData name="Unamuno, Guillermo" userId="528bcfc6-4dde-41c1-b60f-4bd860d3e77a" providerId="ADAL" clId="{F9F1DDD9-61FF-41AF-88B8-35DB4CF390C6}" dt="2024-02-13T15:08:31.972" v="922" actId="14100"/>
          <ac:spMkLst>
            <pc:docMk/>
            <pc:sldMk cId="3132943908" sldId="288"/>
            <ac:spMk id="9" creationId="{236CDA8F-27F7-9F0D-5E19-4C959DFC0269}"/>
          </ac:spMkLst>
        </pc:spChg>
        <pc:spChg chg="del">
          <ac:chgData name="Unamuno, Guillermo" userId="528bcfc6-4dde-41c1-b60f-4bd860d3e77a" providerId="ADAL" clId="{F9F1DDD9-61FF-41AF-88B8-35DB4CF390C6}" dt="2024-02-13T15:07:06.004" v="894" actId="478"/>
          <ac:spMkLst>
            <pc:docMk/>
            <pc:sldMk cId="3132943908" sldId="288"/>
            <ac:spMk id="10" creationId="{3D7BC336-0684-568B-F132-2CD9E0897D49}"/>
          </ac:spMkLst>
        </pc:spChg>
        <pc:spChg chg="del">
          <ac:chgData name="Unamuno, Guillermo" userId="528bcfc6-4dde-41c1-b60f-4bd860d3e77a" providerId="ADAL" clId="{F9F1DDD9-61FF-41AF-88B8-35DB4CF390C6}" dt="2024-02-13T15:07:17.128" v="906" actId="478"/>
          <ac:spMkLst>
            <pc:docMk/>
            <pc:sldMk cId="3132943908" sldId="288"/>
            <ac:spMk id="11" creationId="{08BE5D41-DFD3-16B8-0566-A4AEADB831C3}"/>
          </ac:spMkLst>
        </pc:spChg>
        <pc:spChg chg="del">
          <ac:chgData name="Unamuno, Guillermo" userId="528bcfc6-4dde-41c1-b60f-4bd860d3e77a" providerId="ADAL" clId="{F9F1DDD9-61FF-41AF-88B8-35DB4CF390C6}" dt="2024-02-13T15:07:21.245" v="910" actId="478"/>
          <ac:spMkLst>
            <pc:docMk/>
            <pc:sldMk cId="3132943908" sldId="288"/>
            <ac:spMk id="12" creationId="{043E441C-8089-B281-E766-1E5318123249}"/>
          </ac:spMkLst>
        </pc:spChg>
        <pc:spChg chg="del">
          <ac:chgData name="Unamuno, Guillermo" userId="528bcfc6-4dde-41c1-b60f-4bd860d3e77a" providerId="ADAL" clId="{F9F1DDD9-61FF-41AF-88B8-35DB4CF390C6}" dt="2024-02-13T15:07:07.572" v="895" actId="478"/>
          <ac:spMkLst>
            <pc:docMk/>
            <pc:sldMk cId="3132943908" sldId="288"/>
            <ac:spMk id="20" creationId="{D23A5C36-749F-F59D-2440-A8CBAF9EBD85}"/>
          </ac:spMkLst>
        </pc:spChg>
        <pc:spChg chg="del">
          <ac:chgData name="Unamuno, Guillermo" userId="528bcfc6-4dde-41c1-b60f-4bd860d3e77a" providerId="ADAL" clId="{F9F1DDD9-61FF-41AF-88B8-35DB4CF390C6}" dt="2024-02-13T15:07:09.783" v="898" actId="478"/>
          <ac:spMkLst>
            <pc:docMk/>
            <pc:sldMk cId="3132943908" sldId="288"/>
            <ac:spMk id="23" creationId="{14A024B5-5A08-EC2D-EE05-E58FB8BA1A95}"/>
          </ac:spMkLst>
        </pc:spChg>
        <pc:spChg chg="del">
          <ac:chgData name="Unamuno, Guillermo" userId="528bcfc6-4dde-41c1-b60f-4bd860d3e77a" providerId="ADAL" clId="{F9F1DDD9-61FF-41AF-88B8-35DB4CF390C6}" dt="2024-02-13T15:07:15.052" v="905" actId="478"/>
          <ac:spMkLst>
            <pc:docMk/>
            <pc:sldMk cId="3132943908" sldId="288"/>
            <ac:spMk id="30" creationId="{B11F78C3-A90C-8059-4A67-64551FB5215A}"/>
          </ac:spMkLst>
        </pc:spChg>
        <pc:spChg chg="add mod">
          <ac:chgData name="Unamuno, Guillermo" userId="528bcfc6-4dde-41c1-b60f-4bd860d3e77a" providerId="ADAL" clId="{F9F1DDD9-61FF-41AF-88B8-35DB4CF390C6}" dt="2024-02-13T15:09:16.933" v="1006" actId="1076"/>
          <ac:spMkLst>
            <pc:docMk/>
            <pc:sldMk cId="3132943908" sldId="288"/>
            <ac:spMk id="31" creationId="{B267E4EA-EC93-80B0-3CE2-3B97320870EE}"/>
          </ac:spMkLst>
        </pc:spChg>
        <pc:spChg chg="add mod">
          <ac:chgData name="Unamuno, Guillermo" userId="528bcfc6-4dde-41c1-b60f-4bd860d3e77a" providerId="ADAL" clId="{F9F1DDD9-61FF-41AF-88B8-35DB4CF390C6}" dt="2024-02-13T15:30:10.367" v="1072" actId="255"/>
          <ac:spMkLst>
            <pc:docMk/>
            <pc:sldMk cId="3132943908" sldId="288"/>
            <ac:spMk id="36" creationId="{BF077954-9148-E7A7-093F-315BD607E877}"/>
          </ac:spMkLst>
        </pc:spChg>
        <pc:spChg chg="add mod">
          <ac:chgData name="Unamuno, Guillermo" userId="528bcfc6-4dde-41c1-b60f-4bd860d3e77a" providerId="ADAL" clId="{F9F1DDD9-61FF-41AF-88B8-35DB4CF390C6}" dt="2024-02-13T15:30:16.039" v="1073" actId="255"/>
          <ac:spMkLst>
            <pc:docMk/>
            <pc:sldMk cId="3132943908" sldId="288"/>
            <ac:spMk id="37" creationId="{D5E431EE-18FB-7D47-3E3E-8A9E12458CCE}"/>
          </ac:spMkLst>
        </pc:spChg>
        <pc:spChg chg="add mod">
          <ac:chgData name="Unamuno, Guillermo" userId="528bcfc6-4dde-41c1-b60f-4bd860d3e77a" providerId="ADAL" clId="{F9F1DDD9-61FF-41AF-88B8-35DB4CF390C6}" dt="2024-02-13T15:35:45.629" v="1191" actId="1035"/>
          <ac:spMkLst>
            <pc:docMk/>
            <pc:sldMk cId="3132943908" sldId="288"/>
            <ac:spMk id="41" creationId="{73061BB2-9AA7-1273-F97D-E744417918AB}"/>
          </ac:spMkLst>
        </pc:spChg>
        <pc:spChg chg="add mod">
          <ac:chgData name="Unamuno, Guillermo" userId="528bcfc6-4dde-41c1-b60f-4bd860d3e77a" providerId="ADAL" clId="{F9F1DDD9-61FF-41AF-88B8-35DB4CF390C6}" dt="2024-02-13T15:37:12.461" v="1302" actId="1076"/>
          <ac:spMkLst>
            <pc:docMk/>
            <pc:sldMk cId="3132943908" sldId="288"/>
            <ac:spMk id="43" creationId="{9A041D97-A8F2-E0D0-28F6-1AAA28EEF4D3}"/>
          </ac:spMkLst>
        </pc:spChg>
        <pc:spChg chg="add mod">
          <ac:chgData name="Unamuno, Guillermo" userId="528bcfc6-4dde-41c1-b60f-4bd860d3e77a" providerId="ADAL" clId="{F9F1DDD9-61FF-41AF-88B8-35DB4CF390C6}" dt="2024-02-13T15:37:14.801" v="1303" actId="1076"/>
          <ac:spMkLst>
            <pc:docMk/>
            <pc:sldMk cId="3132943908" sldId="288"/>
            <ac:spMk id="54" creationId="{2C32F155-D6D0-6C53-A515-3C1CDF55D2B2}"/>
          </ac:spMkLst>
        </pc:spChg>
        <pc:spChg chg="add mod">
          <ac:chgData name="Unamuno, Guillermo" userId="528bcfc6-4dde-41c1-b60f-4bd860d3e77a" providerId="ADAL" clId="{F9F1DDD9-61FF-41AF-88B8-35DB4CF390C6}" dt="2024-02-13T15:36:51.901" v="1298" actId="20577"/>
          <ac:spMkLst>
            <pc:docMk/>
            <pc:sldMk cId="3132943908" sldId="288"/>
            <ac:spMk id="56" creationId="{2E95856F-8076-07AF-5DBD-63CB86FD978C}"/>
          </ac:spMkLst>
        </pc:spChg>
        <pc:spChg chg="add mod">
          <ac:chgData name="Unamuno, Guillermo" userId="528bcfc6-4dde-41c1-b60f-4bd860d3e77a" providerId="ADAL" clId="{F9F1DDD9-61FF-41AF-88B8-35DB4CF390C6}" dt="2024-02-13T15:37:23.072" v="1305" actId="14100"/>
          <ac:spMkLst>
            <pc:docMk/>
            <pc:sldMk cId="3132943908" sldId="288"/>
            <ac:spMk id="57" creationId="{C525EF3F-027A-960E-21E9-7FFDCCFC58DA}"/>
          </ac:spMkLst>
        </pc:spChg>
        <pc:spChg chg="add mod">
          <ac:chgData name="Unamuno, Guillermo" userId="528bcfc6-4dde-41c1-b60f-4bd860d3e77a" providerId="ADAL" clId="{F9F1DDD9-61FF-41AF-88B8-35DB4CF390C6}" dt="2024-02-13T15:38:02.862" v="1319" actId="1076"/>
          <ac:spMkLst>
            <pc:docMk/>
            <pc:sldMk cId="3132943908" sldId="288"/>
            <ac:spMk id="59" creationId="{5F8B78C5-56D1-B40E-A313-ABBBD6055E6A}"/>
          </ac:spMkLst>
        </pc:spChg>
        <pc:grpChg chg="add mod">
          <ac:chgData name="Unamuno, Guillermo" userId="528bcfc6-4dde-41c1-b60f-4bd860d3e77a" providerId="ADAL" clId="{F9F1DDD9-61FF-41AF-88B8-35DB4CF390C6}" dt="2024-02-13T15:35:56.364" v="1219" actId="1076"/>
          <ac:grpSpMkLst>
            <pc:docMk/>
            <pc:sldMk cId="3132943908" sldId="288"/>
            <ac:grpSpMk id="44" creationId="{991EB890-78CB-677C-228F-77EB2CDF9465}"/>
          </ac:grpSpMkLst>
        </pc:grpChg>
        <pc:graphicFrameChg chg="add mod">
          <ac:chgData name="Unamuno, Guillermo" userId="528bcfc6-4dde-41c1-b60f-4bd860d3e77a" providerId="ADAL" clId="{F9F1DDD9-61FF-41AF-88B8-35DB4CF390C6}" dt="2024-02-13T15:29:14.036" v="1065" actId="403"/>
          <ac:graphicFrameMkLst>
            <pc:docMk/>
            <pc:sldMk cId="3132943908" sldId="288"/>
            <ac:graphicFrameMk id="35" creationId="{C472D55B-56E0-E37E-0663-1F223E9A560A}"/>
          </ac:graphicFrameMkLst>
        </pc:graphicFrameChg>
        <pc:picChg chg="del">
          <ac:chgData name="Unamuno, Guillermo" userId="528bcfc6-4dde-41c1-b60f-4bd860d3e77a" providerId="ADAL" clId="{F9F1DDD9-61FF-41AF-88B8-35DB4CF390C6}" dt="2024-02-13T15:07:19.177" v="908" actId="478"/>
          <ac:picMkLst>
            <pc:docMk/>
            <pc:sldMk cId="3132943908" sldId="288"/>
            <ac:picMk id="13" creationId="{A721349E-4E14-AEFF-C3FE-D01581804862}"/>
          </ac:picMkLst>
        </pc:picChg>
        <pc:picChg chg="del">
          <ac:chgData name="Unamuno, Guillermo" userId="528bcfc6-4dde-41c1-b60f-4bd860d3e77a" providerId="ADAL" clId="{F9F1DDD9-61FF-41AF-88B8-35DB4CF390C6}" dt="2024-02-13T15:07:18.460" v="907" actId="478"/>
          <ac:picMkLst>
            <pc:docMk/>
            <pc:sldMk cId="3132943908" sldId="288"/>
            <ac:picMk id="18" creationId="{D462212B-0724-513B-38CE-83A70F8561C8}"/>
          </ac:picMkLst>
        </pc:picChg>
        <pc:picChg chg="del">
          <ac:chgData name="Unamuno, Guillermo" userId="528bcfc6-4dde-41c1-b60f-4bd860d3e77a" providerId="ADAL" clId="{F9F1DDD9-61FF-41AF-88B8-35DB4CF390C6}" dt="2024-02-13T15:07:20.159" v="909" actId="478"/>
          <ac:picMkLst>
            <pc:docMk/>
            <pc:sldMk cId="3132943908" sldId="288"/>
            <ac:picMk id="19" creationId="{CB10AE16-74B7-F143-F060-7CEA3546153D}"/>
          </ac:picMkLst>
        </pc:picChg>
        <pc:picChg chg="del">
          <ac:chgData name="Unamuno, Guillermo" userId="528bcfc6-4dde-41c1-b60f-4bd860d3e77a" providerId="ADAL" clId="{F9F1DDD9-61FF-41AF-88B8-35DB4CF390C6}" dt="2024-02-13T15:07:08.248" v="896" actId="478"/>
          <ac:picMkLst>
            <pc:docMk/>
            <pc:sldMk cId="3132943908" sldId="288"/>
            <ac:picMk id="21" creationId="{F964AA84-00C0-D0C1-8D0E-8D8F914141D4}"/>
          </ac:picMkLst>
        </pc:picChg>
        <pc:picChg chg="del">
          <ac:chgData name="Unamuno, Guillermo" userId="528bcfc6-4dde-41c1-b60f-4bd860d3e77a" providerId="ADAL" clId="{F9F1DDD9-61FF-41AF-88B8-35DB4CF390C6}" dt="2024-02-13T15:07:08.669" v="897" actId="478"/>
          <ac:picMkLst>
            <pc:docMk/>
            <pc:sldMk cId="3132943908" sldId="288"/>
            <ac:picMk id="22" creationId="{9D4792A5-6B37-328A-8AB0-9D81F4986819}"/>
          </ac:picMkLst>
        </pc:picChg>
        <pc:picChg chg="del">
          <ac:chgData name="Unamuno, Guillermo" userId="528bcfc6-4dde-41c1-b60f-4bd860d3e77a" providerId="ADAL" clId="{F9F1DDD9-61FF-41AF-88B8-35DB4CF390C6}" dt="2024-02-13T15:07:10.892" v="899" actId="478"/>
          <ac:picMkLst>
            <pc:docMk/>
            <pc:sldMk cId="3132943908" sldId="288"/>
            <ac:picMk id="24" creationId="{CF802CBB-CB43-FBC9-F27B-AA7D32476C57}"/>
          </ac:picMkLst>
        </pc:picChg>
        <pc:picChg chg="del">
          <ac:chgData name="Unamuno, Guillermo" userId="528bcfc6-4dde-41c1-b60f-4bd860d3e77a" providerId="ADAL" clId="{F9F1DDD9-61FF-41AF-88B8-35DB4CF390C6}" dt="2024-02-13T15:07:13.765" v="904" actId="478"/>
          <ac:picMkLst>
            <pc:docMk/>
            <pc:sldMk cId="3132943908" sldId="288"/>
            <ac:picMk id="25" creationId="{7687CE2E-6826-7416-EF5C-490B43F41F97}"/>
          </ac:picMkLst>
        </pc:picChg>
        <pc:picChg chg="del">
          <ac:chgData name="Unamuno, Guillermo" userId="528bcfc6-4dde-41c1-b60f-4bd860d3e77a" providerId="ADAL" clId="{F9F1DDD9-61FF-41AF-88B8-35DB4CF390C6}" dt="2024-02-13T15:07:13.205" v="903" actId="478"/>
          <ac:picMkLst>
            <pc:docMk/>
            <pc:sldMk cId="3132943908" sldId="288"/>
            <ac:picMk id="26" creationId="{F92B0767-2152-FF66-A71C-AA15F5B60A23}"/>
          </ac:picMkLst>
        </pc:picChg>
        <pc:picChg chg="del">
          <ac:chgData name="Unamuno, Guillermo" userId="528bcfc6-4dde-41c1-b60f-4bd860d3e77a" providerId="ADAL" clId="{F9F1DDD9-61FF-41AF-88B8-35DB4CF390C6}" dt="2024-02-13T15:07:11.687" v="900" actId="478"/>
          <ac:picMkLst>
            <pc:docMk/>
            <pc:sldMk cId="3132943908" sldId="288"/>
            <ac:picMk id="27" creationId="{2ACAAF05-E5B7-AC0F-E073-E9522D430F95}"/>
          </ac:picMkLst>
        </pc:picChg>
        <pc:picChg chg="del">
          <ac:chgData name="Unamuno, Guillermo" userId="528bcfc6-4dde-41c1-b60f-4bd860d3e77a" providerId="ADAL" clId="{F9F1DDD9-61FF-41AF-88B8-35DB4CF390C6}" dt="2024-02-13T15:07:12.799" v="902" actId="478"/>
          <ac:picMkLst>
            <pc:docMk/>
            <pc:sldMk cId="3132943908" sldId="288"/>
            <ac:picMk id="28" creationId="{F6166E2D-FB61-DA61-23FE-E741097896CE}"/>
          </ac:picMkLst>
        </pc:picChg>
        <pc:picChg chg="del">
          <ac:chgData name="Unamuno, Guillermo" userId="528bcfc6-4dde-41c1-b60f-4bd860d3e77a" providerId="ADAL" clId="{F9F1DDD9-61FF-41AF-88B8-35DB4CF390C6}" dt="2024-02-13T15:07:12.144" v="901" actId="478"/>
          <ac:picMkLst>
            <pc:docMk/>
            <pc:sldMk cId="3132943908" sldId="288"/>
            <ac:picMk id="29" creationId="{675FEF58-3FDE-ABAA-E665-D00A6C1C715F}"/>
          </ac:picMkLst>
        </pc:picChg>
        <pc:picChg chg="add mod">
          <ac:chgData name="Unamuno, Guillermo" userId="528bcfc6-4dde-41c1-b60f-4bd860d3e77a" providerId="ADAL" clId="{F9F1DDD9-61FF-41AF-88B8-35DB4CF390C6}" dt="2024-02-13T15:30:27.061" v="1076" actId="1076"/>
          <ac:picMkLst>
            <pc:docMk/>
            <pc:sldMk cId="3132943908" sldId="288"/>
            <ac:picMk id="38" creationId="{A6604212-C253-A212-B072-4850A0523ECA}"/>
          </ac:picMkLst>
        </pc:picChg>
        <pc:picChg chg="add mod">
          <ac:chgData name="Unamuno, Guillermo" userId="528bcfc6-4dde-41c1-b60f-4bd860d3e77a" providerId="ADAL" clId="{F9F1DDD9-61FF-41AF-88B8-35DB4CF390C6}" dt="2024-02-13T15:30:45.244" v="1081" actId="1076"/>
          <ac:picMkLst>
            <pc:docMk/>
            <pc:sldMk cId="3132943908" sldId="288"/>
            <ac:picMk id="39" creationId="{74066512-ECEF-AF56-B6CD-82762EDC0B96}"/>
          </ac:picMkLst>
        </pc:picChg>
        <pc:picChg chg="add del mod">
          <ac:chgData name="Unamuno, Guillermo" userId="528bcfc6-4dde-41c1-b60f-4bd860d3e77a" providerId="ADAL" clId="{F9F1DDD9-61FF-41AF-88B8-35DB4CF390C6}" dt="2024-02-13T15:31:01.431" v="1084" actId="478"/>
          <ac:picMkLst>
            <pc:docMk/>
            <pc:sldMk cId="3132943908" sldId="288"/>
            <ac:picMk id="40" creationId="{61B91F7B-FC5E-169F-6734-887ED1567DEC}"/>
          </ac:picMkLst>
        </pc:picChg>
        <pc:picChg chg="add mod">
          <ac:chgData name="Unamuno, Guillermo" userId="528bcfc6-4dde-41c1-b60f-4bd860d3e77a" providerId="ADAL" clId="{F9F1DDD9-61FF-41AF-88B8-35DB4CF390C6}" dt="2024-02-13T15:37:10.668" v="1301" actId="1076"/>
          <ac:picMkLst>
            <pc:docMk/>
            <pc:sldMk cId="3132943908" sldId="288"/>
            <ac:picMk id="42" creationId="{1CC4F23A-4464-5B50-DCF3-59D88D312D48}"/>
          </ac:picMkLst>
        </pc:picChg>
        <pc:picChg chg="mod">
          <ac:chgData name="Unamuno, Guillermo" userId="528bcfc6-4dde-41c1-b60f-4bd860d3e77a" providerId="ADAL" clId="{F9F1DDD9-61FF-41AF-88B8-35DB4CF390C6}" dt="2024-02-13T15:35:56.364" v="1219" actId="1076"/>
          <ac:picMkLst>
            <pc:docMk/>
            <pc:sldMk cId="3132943908" sldId="288"/>
            <ac:picMk id="45" creationId="{A08A5279-6FCC-2422-5DEA-672DFFD2A977}"/>
          </ac:picMkLst>
        </pc:picChg>
        <pc:picChg chg="mod">
          <ac:chgData name="Unamuno, Guillermo" userId="528bcfc6-4dde-41c1-b60f-4bd860d3e77a" providerId="ADAL" clId="{F9F1DDD9-61FF-41AF-88B8-35DB4CF390C6}" dt="2024-02-13T15:35:56.364" v="1219" actId="1076"/>
          <ac:picMkLst>
            <pc:docMk/>
            <pc:sldMk cId="3132943908" sldId="288"/>
            <ac:picMk id="46" creationId="{52A40BBD-C553-AF03-13C7-FBC4C4485513}"/>
          </ac:picMkLst>
        </pc:picChg>
        <pc:picChg chg="mod">
          <ac:chgData name="Unamuno, Guillermo" userId="528bcfc6-4dde-41c1-b60f-4bd860d3e77a" providerId="ADAL" clId="{F9F1DDD9-61FF-41AF-88B8-35DB4CF390C6}" dt="2024-02-13T15:35:56.364" v="1219" actId="1076"/>
          <ac:picMkLst>
            <pc:docMk/>
            <pc:sldMk cId="3132943908" sldId="288"/>
            <ac:picMk id="47" creationId="{ED1F7641-51A7-3E2B-6FEE-C3E77961338A}"/>
          </ac:picMkLst>
        </pc:picChg>
        <pc:picChg chg="mod">
          <ac:chgData name="Unamuno, Guillermo" userId="528bcfc6-4dde-41c1-b60f-4bd860d3e77a" providerId="ADAL" clId="{F9F1DDD9-61FF-41AF-88B8-35DB4CF390C6}" dt="2024-02-13T15:35:56.364" v="1219" actId="1076"/>
          <ac:picMkLst>
            <pc:docMk/>
            <pc:sldMk cId="3132943908" sldId="288"/>
            <ac:picMk id="48" creationId="{B11E8CF7-3F0B-4821-0ACE-7672F504DDC1}"/>
          </ac:picMkLst>
        </pc:picChg>
        <pc:picChg chg="mod">
          <ac:chgData name="Unamuno, Guillermo" userId="528bcfc6-4dde-41c1-b60f-4bd860d3e77a" providerId="ADAL" clId="{F9F1DDD9-61FF-41AF-88B8-35DB4CF390C6}" dt="2024-02-13T15:35:56.364" v="1219" actId="1076"/>
          <ac:picMkLst>
            <pc:docMk/>
            <pc:sldMk cId="3132943908" sldId="288"/>
            <ac:picMk id="49" creationId="{E047BE3F-18CB-EA08-20F5-1EC3FD84CCD8}"/>
          </ac:picMkLst>
        </pc:picChg>
        <pc:picChg chg="add mod">
          <ac:chgData name="Unamuno, Guillermo" userId="528bcfc6-4dde-41c1-b60f-4bd860d3e77a" providerId="ADAL" clId="{F9F1DDD9-61FF-41AF-88B8-35DB4CF390C6}" dt="2024-02-13T15:37:30.120" v="1308" actId="1076"/>
          <ac:picMkLst>
            <pc:docMk/>
            <pc:sldMk cId="3132943908" sldId="288"/>
            <ac:picMk id="55" creationId="{7BB27D50-29E4-1CEF-D7C0-1EC02CD84BB0}"/>
          </ac:picMkLst>
        </pc:picChg>
        <pc:picChg chg="add mod">
          <ac:chgData name="Unamuno, Guillermo" userId="528bcfc6-4dde-41c1-b60f-4bd860d3e77a" providerId="ADAL" clId="{F9F1DDD9-61FF-41AF-88B8-35DB4CF390C6}" dt="2024-02-13T15:37:41.294" v="1313" actId="1076"/>
          <ac:picMkLst>
            <pc:docMk/>
            <pc:sldMk cId="3132943908" sldId="288"/>
            <ac:picMk id="58" creationId="{6E5AD60B-0AF2-5E08-BB8F-3BCA747405BA}"/>
          </ac:picMkLst>
        </pc:picChg>
        <pc:picChg chg="add mod">
          <ac:chgData name="Unamuno, Guillermo" userId="528bcfc6-4dde-41c1-b60f-4bd860d3e77a" providerId="ADAL" clId="{F9F1DDD9-61FF-41AF-88B8-35DB4CF390C6}" dt="2024-02-13T15:38:13.061" v="1323" actId="1076"/>
          <ac:picMkLst>
            <pc:docMk/>
            <pc:sldMk cId="3132943908" sldId="288"/>
            <ac:picMk id="60" creationId="{023BFF8F-75A6-696D-AB13-41E7493B74B0}"/>
          </ac:picMkLst>
        </pc:picChg>
        <pc:cxnChg chg="add del mod">
          <ac:chgData name="Unamuno, Guillermo" userId="528bcfc6-4dde-41c1-b60f-4bd860d3e77a" providerId="ADAL" clId="{F9F1DDD9-61FF-41AF-88B8-35DB4CF390C6}" dt="2024-02-13T15:07:43.736" v="915" actId="478"/>
          <ac:cxnSpMkLst>
            <pc:docMk/>
            <pc:sldMk cId="3132943908" sldId="288"/>
            <ac:cxnSpMk id="4" creationId="{E43E1F07-7199-44EC-1813-54B91A70F337}"/>
          </ac:cxnSpMkLst>
        </pc:cxnChg>
        <pc:cxnChg chg="add mod">
          <ac:chgData name="Unamuno, Guillermo" userId="528bcfc6-4dde-41c1-b60f-4bd860d3e77a" providerId="ADAL" clId="{F9F1DDD9-61FF-41AF-88B8-35DB4CF390C6}" dt="2024-02-13T15:08:35.909" v="923" actId="14100"/>
          <ac:cxnSpMkLst>
            <pc:docMk/>
            <pc:sldMk cId="3132943908" sldId="288"/>
            <ac:cxnSpMk id="7" creationId="{743D99F0-BCD0-9621-3ABC-83E03251AD03}"/>
          </ac:cxnSpMkLst>
        </pc:cxnChg>
        <pc:cxnChg chg="del">
          <ac:chgData name="Unamuno, Guillermo" userId="528bcfc6-4dde-41c1-b60f-4bd860d3e77a" providerId="ADAL" clId="{F9F1DDD9-61FF-41AF-88B8-35DB4CF390C6}" dt="2024-02-13T15:07:28.669" v="911" actId="478"/>
          <ac:cxnSpMkLst>
            <pc:docMk/>
            <pc:sldMk cId="3132943908" sldId="288"/>
            <ac:cxnSpMk id="17" creationId="{9F3E28BC-1D5B-29C6-A155-E28FAA839E6F}"/>
          </ac:cxnSpMkLst>
        </pc:cxnChg>
        <pc:cxnChg chg="add mod">
          <ac:chgData name="Unamuno, Guillermo" userId="528bcfc6-4dde-41c1-b60f-4bd860d3e77a" providerId="ADAL" clId="{F9F1DDD9-61FF-41AF-88B8-35DB4CF390C6}" dt="2024-02-13T15:10:12.441" v="1025" actId="1037"/>
          <ac:cxnSpMkLst>
            <pc:docMk/>
            <pc:sldMk cId="3132943908" sldId="288"/>
            <ac:cxnSpMk id="32" creationId="{3DD6A314-7C11-9CA3-E1DE-A0D5A6665612}"/>
          </ac:cxnSpMkLst>
        </pc:cxnChg>
        <pc:cxnChg chg="mod">
          <ac:chgData name="Unamuno, Guillermo" userId="528bcfc6-4dde-41c1-b60f-4bd860d3e77a" providerId="ADAL" clId="{F9F1DDD9-61FF-41AF-88B8-35DB4CF390C6}" dt="2024-02-13T15:35:56.364" v="1219" actId="1076"/>
          <ac:cxnSpMkLst>
            <pc:docMk/>
            <pc:sldMk cId="3132943908" sldId="288"/>
            <ac:cxnSpMk id="50" creationId="{7DB8FF62-BE12-40AF-8BA0-0991B95A03F8}"/>
          </ac:cxnSpMkLst>
        </pc:cxnChg>
        <pc:cxnChg chg="mod">
          <ac:chgData name="Unamuno, Guillermo" userId="528bcfc6-4dde-41c1-b60f-4bd860d3e77a" providerId="ADAL" clId="{F9F1DDD9-61FF-41AF-88B8-35DB4CF390C6}" dt="2024-02-13T15:35:56.364" v="1219" actId="1076"/>
          <ac:cxnSpMkLst>
            <pc:docMk/>
            <pc:sldMk cId="3132943908" sldId="288"/>
            <ac:cxnSpMk id="51" creationId="{A08899E2-AE9C-B6F8-A56D-12C155452876}"/>
          </ac:cxnSpMkLst>
        </pc:cxnChg>
        <pc:cxnChg chg="mod">
          <ac:chgData name="Unamuno, Guillermo" userId="528bcfc6-4dde-41c1-b60f-4bd860d3e77a" providerId="ADAL" clId="{F9F1DDD9-61FF-41AF-88B8-35DB4CF390C6}" dt="2024-02-13T15:35:56.364" v="1219" actId="1076"/>
          <ac:cxnSpMkLst>
            <pc:docMk/>
            <pc:sldMk cId="3132943908" sldId="288"/>
            <ac:cxnSpMk id="52" creationId="{9C15E5D2-31B1-434B-5ECA-4797A3DC78BA}"/>
          </ac:cxnSpMkLst>
        </pc:cxnChg>
        <pc:cxnChg chg="mod">
          <ac:chgData name="Unamuno, Guillermo" userId="528bcfc6-4dde-41c1-b60f-4bd860d3e77a" providerId="ADAL" clId="{F9F1DDD9-61FF-41AF-88B8-35DB4CF390C6}" dt="2024-02-13T15:35:56.364" v="1219" actId="1076"/>
          <ac:cxnSpMkLst>
            <pc:docMk/>
            <pc:sldMk cId="3132943908" sldId="288"/>
            <ac:cxnSpMk id="53" creationId="{6C041B9D-CED5-88EF-DB9A-F076CF74E2C5}"/>
          </ac:cxnSpMkLst>
        </pc:cxnChg>
      </pc:sldChg>
      <pc:sldChg chg="add">
        <pc:chgData name="Unamuno, Guillermo" userId="528bcfc6-4dde-41c1-b60f-4bd860d3e77a" providerId="ADAL" clId="{F9F1DDD9-61FF-41AF-88B8-35DB4CF390C6}" dt="2024-02-13T15:31:45.450" v="1095"/>
        <pc:sldMkLst>
          <pc:docMk/>
          <pc:sldMk cId="1599021923" sldId="292"/>
        </pc:sldMkLst>
      </pc:sldChg>
      <pc:sldChg chg="modSp add mod">
        <pc:chgData name="Unamuno, Guillermo" userId="528bcfc6-4dde-41c1-b60f-4bd860d3e77a" providerId="ADAL" clId="{F9F1DDD9-61FF-41AF-88B8-35DB4CF390C6}" dt="2024-02-13T16:15:18.557" v="1410" actId="5793"/>
        <pc:sldMkLst>
          <pc:docMk/>
          <pc:sldMk cId="1790085137" sldId="293"/>
        </pc:sldMkLst>
        <pc:graphicFrameChg chg="modGraphic">
          <ac:chgData name="Unamuno, Guillermo" userId="528bcfc6-4dde-41c1-b60f-4bd860d3e77a" providerId="ADAL" clId="{F9F1DDD9-61FF-41AF-88B8-35DB4CF390C6}" dt="2024-02-13T16:15:18.557" v="1410" actId="5793"/>
          <ac:graphicFrameMkLst>
            <pc:docMk/>
            <pc:sldMk cId="1790085137" sldId="293"/>
            <ac:graphicFrameMk id="3" creationId="{10B93495-D5D1-1BD9-B704-6EE9CD9458AA}"/>
          </ac:graphicFrameMkLst>
        </pc:graphicFrameChg>
      </pc:sldChg>
      <pc:sldChg chg="addSp delSp modSp add mod">
        <pc:chgData name="Unamuno, Guillermo" userId="528bcfc6-4dde-41c1-b60f-4bd860d3e77a" providerId="ADAL" clId="{F9F1DDD9-61FF-41AF-88B8-35DB4CF390C6}" dt="2024-02-13T16:46:04.379" v="1515" actId="1076"/>
        <pc:sldMkLst>
          <pc:docMk/>
          <pc:sldMk cId="135519231" sldId="294"/>
        </pc:sldMkLst>
        <pc:spChg chg="mod">
          <ac:chgData name="Unamuno, Guillermo" userId="528bcfc6-4dde-41c1-b60f-4bd860d3e77a" providerId="ADAL" clId="{F9F1DDD9-61FF-41AF-88B8-35DB4CF390C6}" dt="2024-02-13T16:10:22.389" v="1325" actId="20577"/>
          <ac:spMkLst>
            <pc:docMk/>
            <pc:sldMk cId="135519231" sldId="294"/>
            <ac:spMk id="2" creationId="{C961FE65-7E2E-2E07-B7F9-9AF9A368C342}"/>
          </ac:spMkLst>
        </pc:spChg>
        <pc:spChg chg="add mod">
          <ac:chgData name="Unamuno, Guillermo" userId="528bcfc6-4dde-41c1-b60f-4bd860d3e77a" providerId="ADAL" clId="{F9F1DDD9-61FF-41AF-88B8-35DB4CF390C6}" dt="2024-02-13T16:13:02.275" v="1376" actId="1076"/>
          <ac:spMkLst>
            <pc:docMk/>
            <pc:sldMk cId="135519231" sldId="294"/>
            <ac:spMk id="3" creationId="{522642EE-9697-5AAB-C08D-A2B4C1FB02B6}"/>
          </ac:spMkLst>
        </pc:spChg>
        <pc:spChg chg="add mod">
          <ac:chgData name="Unamuno, Guillermo" userId="528bcfc6-4dde-41c1-b60f-4bd860d3e77a" providerId="ADAL" clId="{F9F1DDD9-61FF-41AF-88B8-35DB4CF390C6}" dt="2024-02-13T16:19:02.913" v="1481" actId="255"/>
          <ac:spMkLst>
            <pc:docMk/>
            <pc:sldMk cId="135519231" sldId="294"/>
            <ac:spMk id="4" creationId="{6075A962-82A0-A1AA-6B75-D5CF757DF630}"/>
          </ac:spMkLst>
        </pc:spChg>
        <pc:spChg chg="add mod">
          <ac:chgData name="Unamuno, Guillermo" userId="528bcfc6-4dde-41c1-b60f-4bd860d3e77a" providerId="ADAL" clId="{F9F1DDD9-61FF-41AF-88B8-35DB4CF390C6}" dt="2024-02-13T16:19:22.486" v="1501" actId="255"/>
          <ac:spMkLst>
            <pc:docMk/>
            <pc:sldMk cId="135519231" sldId="294"/>
            <ac:spMk id="6" creationId="{ABE4602D-017F-D9B4-9320-1538BED90D07}"/>
          </ac:spMkLst>
        </pc:spChg>
        <pc:spChg chg="add mod">
          <ac:chgData name="Unamuno, Guillermo" userId="528bcfc6-4dde-41c1-b60f-4bd860d3e77a" providerId="ADAL" clId="{F9F1DDD9-61FF-41AF-88B8-35DB4CF390C6}" dt="2024-02-13T16:19:31.714" v="1503" actId="14100"/>
          <ac:spMkLst>
            <pc:docMk/>
            <pc:sldMk cId="135519231" sldId="294"/>
            <ac:spMk id="8" creationId="{0AC3BAC8-88BB-1A5E-7BDC-AAAA1D5265FF}"/>
          </ac:spMkLst>
        </pc:spChg>
        <pc:spChg chg="mod">
          <ac:chgData name="Unamuno, Guillermo" userId="528bcfc6-4dde-41c1-b60f-4bd860d3e77a" providerId="ADAL" clId="{F9F1DDD9-61FF-41AF-88B8-35DB4CF390C6}" dt="2024-02-13T16:13:13.732" v="1377" actId="1076"/>
          <ac:spMkLst>
            <pc:docMk/>
            <pc:sldMk cId="135519231" sldId="294"/>
            <ac:spMk id="9" creationId="{BBD8B8C9-4372-D587-0D55-8355DC9A0C22}"/>
          </ac:spMkLst>
        </pc:spChg>
        <pc:spChg chg="add mod">
          <ac:chgData name="Unamuno, Guillermo" userId="528bcfc6-4dde-41c1-b60f-4bd860d3e77a" providerId="ADAL" clId="{F9F1DDD9-61FF-41AF-88B8-35DB4CF390C6}" dt="2024-02-13T16:19:12.038" v="1500" actId="1035"/>
          <ac:spMkLst>
            <pc:docMk/>
            <pc:sldMk cId="135519231" sldId="294"/>
            <ac:spMk id="11" creationId="{1226C1E4-34B7-F5BC-E78C-2F4B03E4054A}"/>
          </ac:spMkLst>
        </pc:spChg>
        <pc:spChg chg="del">
          <ac:chgData name="Unamuno, Guillermo" userId="528bcfc6-4dde-41c1-b60f-4bd860d3e77a" providerId="ADAL" clId="{F9F1DDD9-61FF-41AF-88B8-35DB4CF390C6}" dt="2024-02-13T16:12:38.938" v="1353" actId="478"/>
          <ac:spMkLst>
            <pc:docMk/>
            <pc:sldMk cId="135519231" sldId="294"/>
            <ac:spMk id="31" creationId="{363F639E-ECC6-0B04-AE91-769129E1194C}"/>
          </ac:spMkLst>
        </pc:spChg>
        <pc:spChg chg="del">
          <ac:chgData name="Unamuno, Guillermo" userId="528bcfc6-4dde-41c1-b60f-4bd860d3e77a" providerId="ADAL" clId="{F9F1DDD9-61FF-41AF-88B8-35DB4CF390C6}" dt="2024-02-13T16:15:36.925" v="1414" actId="478"/>
          <ac:spMkLst>
            <pc:docMk/>
            <pc:sldMk cId="135519231" sldId="294"/>
            <ac:spMk id="36" creationId="{26E2051C-2E4C-D5A3-17FC-151FFAD1145F}"/>
          </ac:spMkLst>
        </pc:spChg>
        <pc:spChg chg="del">
          <ac:chgData name="Unamuno, Guillermo" userId="528bcfc6-4dde-41c1-b60f-4bd860d3e77a" providerId="ADAL" clId="{F9F1DDD9-61FF-41AF-88B8-35DB4CF390C6}" dt="2024-02-13T16:15:38.454" v="1415" actId="478"/>
          <ac:spMkLst>
            <pc:docMk/>
            <pc:sldMk cId="135519231" sldId="294"/>
            <ac:spMk id="37" creationId="{4B229A5D-1646-29B7-7C0C-62461B8155F8}"/>
          </ac:spMkLst>
        </pc:spChg>
        <pc:spChg chg="del">
          <ac:chgData name="Unamuno, Guillermo" userId="528bcfc6-4dde-41c1-b60f-4bd860d3e77a" providerId="ADAL" clId="{F9F1DDD9-61FF-41AF-88B8-35DB4CF390C6}" dt="2024-02-13T16:14:23.271" v="1382" actId="478"/>
          <ac:spMkLst>
            <pc:docMk/>
            <pc:sldMk cId="135519231" sldId="294"/>
            <ac:spMk id="41" creationId="{D72AA7CA-08D6-3227-0382-19BE62BB67F0}"/>
          </ac:spMkLst>
        </pc:spChg>
        <pc:spChg chg="del">
          <ac:chgData name="Unamuno, Guillermo" userId="528bcfc6-4dde-41c1-b60f-4bd860d3e77a" providerId="ADAL" clId="{F9F1DDD9-61FF-41AF-88B8-35DB4CF390C6}" dt="2024-02-13T16:14:33.756" v="1383" actId="478"/>
          <ac:spMkLst>
            <pc:docMk/>
            <pc:sldMk cId="135519231" sldId="294"/>
            <ac:spMk id="43" creationId="{A5B9BF62-AE27-4F58-F50D-6EBE124553AD}"/>
          </ac:spMkLst>
        </pc:spChg>
        <pc:spChg chg="del">
          <ac:chgData name="Unamuno, Guillermo" userId="528bcfc6-4dde-41c1-b60f-4bd860d3e77a" providerId="ADAL" clId="{F9F1DDD9-61FF-41AF-88B8-35DB4CF390C6}" dt="2024-02-13T16:14:44.468" v="1386" actId="478"/>
          <ac:spMkLst>
            <pc:docMk/>
            <pc:sldMk cId="135519231" sldId="294"/>
            <ac:spMk id="54" creationId="{33598B56-8166-CEA9-90FD-61B0271F5738}"/>
          </ac:spMkLst>
        </pc:spChg>
        <pc:spChg chg="del">
          <ac:chgData name="Unamuno, Guillermo" userId="528bcfc6-4dde-41c1-b60f-4bd860d3e77a" providerId="ADAL" clId="{F9F1DDD9-61FF-41AF-88B8-35DB4CF390C6}" dt="2024-02-13T16:14:48.561" v="1388" actId="478"/>
          <ac:spMkLst>
            <pc:docMk/>
            <pc:sldMk cId="135519231" sldId="294"/>
            <ac:spMk id="56" creationId="{BB2C2282-7E38-5C84-A3C4-C519CCFD3648}"/>
          </ac:spMkLst>
        </pc:spChg>
        <pc:spChg chg="del">
          <ac:chgData name="Unamuno, Guillermo" userId="528bcfc6-4dde-41c1-b60f-4bd860d3e77a" providerId="ADAL" clId="{F9F1DDD9-61FF-41AF-88B8-35DB4CF390C6}" dt="2024-02-13T16:14:51.469" v="1389" actId="478"/>
          <ac:spMkLst>
            <pc:docMk/>
            <pc:sldMk cId="135519231" sldId="294"/>
            <ac:spMk id="57" creationId="{A9E48056-4EF4-490F-897B-B520D4814318}"/>
          </ac:spMkLst>
        </pc:spChg>
        <pc:spChg chg="del">
          <ac:chgData name="Unamuno, Guillermo" userId="528bcfc6-4dde-41c1-b60f-4bd860d3e77a" providerId="ADAL" clId="{F9F1DDD9-61FF-41AF-88B8-35DB4CF390C6}" dt="2024-02-13T16:14:52.736" v="1390" actId="478"/>
          <ac:spMkLst>
            <pc:docMk/>
            <pc:sldMk cId="135519231" sldId="294"/>
            <ac:spMk id="59" creationId="{BC9988EF-035A-E0D4-4ED2-77A56778ED0C}"/>
          </ac:spMkLst>
        </pc:spChg>
        <pc:grpChg chg="del">
          <ac:chgData name="Unamuno, Guillermo" userId="528bcfc6-4dde-41c1-b60f-4bd860d3e77a" providerId="ADAL" clId="{F9F1DDD9-61FF-41AF-88B8-35DB4CF390C6}" dt="2024-02-13T16:14:37.426" v="1384" actId="478"/>
          <ac:grpSpMkLst>
            <pc:docMk/>
            <pc:sldMk cId="135519231" sldId="294"/>
            <ac:grpSpMk id="44" creationId="{AA5AA4AE-674C-C075-589E-1AA7F8759EFC}"/>
          </ac:grpSpMkLst>
        </pc:grpChg>
        <pc:graphicFrameChg chg="add mod">
          <ac:chgData name="Unamuno, Guillermo" userId="528bcfc6-4dde-41c1-b60f-4bd860d3e77a" providerId="ADAL" clId="{F9F1DDD9-61FF-41AF-88B8-35DB4CF390C6}" dt="2024-02-13T16:19:12.038" v="1500" actId="1035"/>
          <ac:graphicFrameMkLst>
            <pc:docMk/>
            <pc:sldMk cId="135519231" sldId="294"/>
            <ac:graphicFrameMk id="10" creationId="{D09F5A9D-92C7-9149-95EC-98D5DE4848C4}"/>
          </ac:graphicFrameMkLst>
        </pc:graphicFrameChg>
        <pc:graphicFrameChg chg="del">
          <ac:chgData name="Unamuno, Guillermo" userId="528bcfc6-4dde-41c1-b60f-4bd860d3e77a" providerId="ADAL" clId="{F9F1DDD9-61FF-41AF-88B8-35DB4CF390C6}" dt="2024-02-13T16:14:15.725" v="1381" actId="478"/>
          <ac:graphicFrameMkLst>
            <pc:docMk/>
            <pc:sldMk cId="135519231" sldId="294"/>
            <ac:graphicFrameMk id="35" creationId="{F30B9EC4-A1E4-5DCD-2912-C099F0E5F6B5}"/>
          </ac:graphicFrameMkLst>
        </pc:graphicFrameChg>
        <pc:picChg chg="add del mod">
          <ac:chgData name="Unamuno, Guillermo" userId="528bcfc6-4dde-41c1-b60f-4bd860d3e77a" providerId="ADAL" clId="{F9F1DDD9-61FF-41AF-88B8-35DB4CF390C6}" dt="2024-02-13T16:18:29.234" v="1468" actId="478"/>
          <ac:picMkLst>
            <pc:docMk/>
            <pc:sldMk cId="135519231" sldId="294"/>
            <ac:picMk id="12" creationId="{9F18A6F7-0282-42CC-40F8-F88901C2CDE2}"/>
          </ac:picMkLst>
        </pc:picChg>
        <pc:picChg chg="add mod">
          <ac:chgData name="Unamuno, Guillermo" userId="528bcfc6-4dde-41c1-b60f-4bd860d3e77a" providerId="ADAL" clId="{F9F1DDD9-61FF-41AF-88B8-35DB4CF390C6}" dt="2024-02-13T16:18:41.214" v="1473" actId="1076"/>
          <ac:picMkLst>
            <pc:docMk/>
            <pc:sldMk cId="135519231" sldId="294"/>
            <ac:picMk id="13" creationId="{C1057419-3295-E585-C2B7-5E19FA2ECCC5}"/>
          </ac:picMkLst>
        </pc:picChg>
        <pc:picChg chg="add del mod">
          <ac:chgData name="Unamuno, Guillermo" userId="528bcfc6-4dde-41c1-b60f-4bd860d3e77a" providerId="ADAL" clId="{F9F1DDD9-61FF-41AF-88B8-35DB4CF390C6}" dt="2024-02-13T16:26:30.305" v="1511" actId="478"/>
          <ac:picMkLst>
            <pc:docMk/>
            <pc:sldMk cId="135519231" sldId="294"/>
            <ac:picMk id="14" creationId="{B9B1EFD9-16B0-1125-D604-392DA50E23E5}"/>
          </ac:picMkLst>
        </pc:picChg>
        <pc:picChg chg="add mod">
          <ac:chgData name="Unamuno, Guillermo" userId="528bcfc6-4dde-41c1-b60f-4bd860d3e77a" providerId="ADAL" clId="{F9F1DDD9-61FF-41AF-88B8-35DB4CF390C6}" dt="2024-02-13T16:46:04.379" v="1515" actId="1076"/>
          <ac:picMkLst>
            <pc:docMk/>
            <pc:sldMk cId="135519231" sldId="294"/>
            <ac:picMk id="17" creationId="{C74C4E05-3329-1B8F-B301-F19FED920CA5}"/>
          </ac:picMkLst>
        </pc:picChg>
        <pc:picChg chg="del">
          <ac:chgData name="Unamuno, Guillermo" userId="528bcfc6-4dde-41c1-b60f-4bd860d3e77a" providerId="ADAL" clId="{F9F1DDD9-61FF-41AF-88B8-35DB4CF390C6}" dt="2024-02-13T16:15:40.076" v="1417" actId="478"/>
          <ac:picMkLst>
            <pc:docMk/>
            <pc:sldMk cId="135519231" sldId="294"/>
            <ac:picMk id="38" creationId="{0D0B7A2E-6769-60CC-9601-C6AAA0E70F82}"/>
          </ac:picMkLst>
        </pc:picChg>
        <pc:picChg chg="del">
          <ac:chgData name="Unamuno, Guillermo" userId="528bcfc6-4dde-41c1-b60f-4bd860d3e77a" providerId="ADAL" clId="{F9F1DDD9-61FF-41AF-88B8-35DB4CF390C6}" dt="2024-02-13T16:15:39.296" v="1416" actId="478"/>
          <ac:picMkLst>
            <pc:docMk/>
            <pc:sldMk cId="135519231" sldId="294"/>
            <ac:picMk id="39" creationId="{B5FE71F6-E5E3-E3AB-EDE9-14295087D69A}"/>
          </ac:picMkLst>
        </pc:picChg>
        <pc:picChg chg="del">
          <ac:chgData name="Unamuno, Guillermo" userId="528bcfc6-4dde-41c1-b60f-4bd860d3e77a" providerId="ADAL" clId="{F9F1DDD9-61FF-41AF-88B8-35DB4CF390C6}" dt="2024-02-13T16:14:39.498" v="1385" actId="478"/>
          <ac:picMkLst>
            <pc:docMk/>
            <pc:sldMk cId="135519231" sldId="294"/>
            <ac:picMk id="42" creationId="{A71B6E8B-67A9-1D25-FF2F-D0A2E504F2C3}"/>
          </ac:picMkLst>
        </pc:picChg>
        <pc:picChg chg="del">
          <ac:chgData name="Unamuno, Guillermo" userId="528bcfc6-4dde-41c1-b60f-4bd860d3e77a" providerId="ADAL" clId="{F9F1DDD9-61FF-41AF-88B8-35DB4CF390C6}" dt="2024-02-13T16:14:46.415" v="1387" actId="478"/>
          <ac:picMkLst>
            <pc:docMk/>
            <pc:sldMk cId="135519231" sldId="294"/>
            <ac:picMk id="55" creationId="{7F5409A9-4EE3-84D8-5BB3-9DC9FB1EB1A5}"/>
          </ac:picMkLst>
        </pc:picChg>
        <pc:picChg chg="del">
          <ac:chgData name="Unamuno, Guillermo" userId="528bcfc6-4dde-41c1-b60f-4bd860d3e77a" providerId="ADAL" clId="{F9F1DDD9-61FF-41AF-88B8-35DB4CF390C6}" dt="2024-02-13T16:15:40.871" v="1418" actId="478"/>
          <ac:picMkLst>
            <pc:docMk/>
            <pc:sldMk cId="135519231" sldId="294"/>
            <ac:picMk id="58" creationId="{FDDCD05B-12A9-C9B5-0B55-66A086EB1FD4}"/>
          </ac:picMkLst>
        </pc:picChg>
        <pc:picChg chg="del">
          <ac:chgData name="Unamuno, Guillermo" userId="528bcfc6-4dde-41c1-b60f-4bd860d3e77a" providerId="ADAL" clId="{F9F1DDD9-61FF-41AF-88B8-35DB4CF390C6}" dt="2024-02-13T16:14:54.133" v="1391" actId="478"/>
          <ac:picMkLst>
            <pc:docMk/>
            <pc:sldMk cId="135519231" sldId="294"/>
            <ac:picMk id="60" creationId="{322E726B-8386-8207-EE78-C40325D26D1A}"/>
          </ac:picMkLst>
        </pc:picChg>
        <pc:cxnChg chg="del mod">
          <ac:chgData name="Unamuno, Guillermo" userId="528bcfc6-4dde-41c1-b60f-4bd860d3e77a" providerId="ADAL" clId="{F9F1DDD9-61FF-41AF-88B8-35DB4CF390C6}" dt="2024-02-13T16:18:47.027" v="1474" actId="478"/>
          <ac:cxnSpMkLst>
            <pc:docMk/>
            <pc:sldMk cId="135519231" sldId="294"/>
            <ac:cxnSpMk id="32" creationId="{D26316D7-9BD5-D0E9-FBCD-F026E1106307}"/>
          </ac:cxnSpMkLst>
        </pc:cxnChg>
      </pc:sldChg>
      <pc:sldChg chg="add">
        <pc:chgData name="Unamuno, Guillermo" userId="528bcfc6-4dde-41c1-b60f-4bd860d3e77a" providerId="ADAL" clId="{F9F1DDD9-61FF-41AF-88B8-35DB4CF390C6}" dt="2024-02-13T16:15:26.936" v="1413"/>
        <pc:sldMkLst>
          <pc:docMk/>
          <pc:sldMk cId="89502311" sldId="295"/>
        </pc:sldMkLst>
      </pc:sldChg>
      <pc:sldChg chg="add del">
        <pc:chgData name="Unamuno, Guillermo" userId="528bcfc6-4dde-41c1-b60f-4bd860d3e77a" providerId="ADAL" clId="{F9F1DDD9-61FF-41AF-88B8-35DB4CF390C6}" dt="2024-02-13T16:15:23.516" v="1412" actId="47"/>
        <pc:sldMkLst>
          <pc:docMk/>
          <pc:sldMk cId="1092726164" sldId="295"/>
        </pc:sldMkLst>
      </pc:sldChg>
      <pc:sldMasterChg chg="delSldLayout">
        <pc:chgData name="Unamuno, Guillermo" userId="528bcfc6-4dde-41c1-b60f-4bd860d3e77a" providerId="ADAL" clId="{F9F1DDD9-61FF-41AF-88B8-35DB4CF390C6}" dt="2024-02-13T14:20:24.349" v="27" actId="47"/>
        <pc:sldMasterMkLst>
          <pc:docMk/>
          <pc:sldMasterMk cId="3704484492" sldId="2147483660"/>
        </pc:sldMasterMkLst>
        <pc:sldLayoutChg chg="del">
          <pc:chgData name="Unamuno, Guillermo" userId="528bcfc6-4dde-41c1-b60f-4bd860d3e77a" providerId="ADAL" clId="{F9F1DDD9-61FF-41AF-88B8-35DB4CF390C6}" dt="2024-02-13T14:20:24.349" v="27" actId="47"/>
          <pc:sldLayoutMkLst>
            <pc:docMk/>
            <pc:sldMasterMk cId="3704484492" sldId="2147483660"/>
            <pc:sldLayoutMk cId="2454669953" sldId="2147483673"/>
          </pc:sldLayoutMkLst>
        </pc:sldLayoutChg>
      </pc:sldMasterChg>
    </pc:docChg>
  </pc:docChgLst>
  <pc:docChgLst>
    <pc:chgData name="Horas, Asier" userId="04e78763-f16f-4881-b136-eb819afe85de" providerId="ADAL" clId="{856146F9-D25F-4038-8FA4-E1389684ECF6}"/>
    <pc:docChg chg="undo custSel addSld delSld modSld">
      <pc:chgData name="Horas, Asier" userId="04e78763-f16f-4881-b136-eb819afe85de" providerId="ADAL" clId="{856146F9-D25F-4038-8FA4-E1389684ECF6}" dt="2024-02-15T18:06:48.318" v="2019" actId="478"/>
      <pc:docMkLst>
        <pc:docMk/>
      </pc:docMkLst>
      <pc:sldChg chg="addSp modSp mod">
        <pc:chgData name="Horas, Asier" userId="04e78763-f16f-4881-b136-eb819afe85de" providerId="ADAL" clId="{856146F9-D25F-4038-8FA4-E1389684ECF6}" dt="2024-02-15T12:48:22.075" v="1287" actId="18131"/>
        <pc:sldMkLst>
          <pc:docMk/>
          <pc:sldMk cId="1835732528" sldId="274"/>
        </pc:sldMkLst>
        <pc:spChg chg="mod">
          <ac:chgData name="Horas, Asier" userId="04e78763-f16f-4881-b136-eb819afe85de" providerId="ADAL" clId="{856146F9-D25F-4038-8FA4-E1389684ECF6}" dt="2024-02-15T12:41:03.164" v="1220" actId="6549"/>
          <ac:spMkLst>
            <pc:docMk/>
            <pc:sldMk cId="1835732528" sldId="274"/>
            <ac:spMk id="6" creationId="{67A801AC-4E8A-CCA8-7271-3B525F6CE69F}"/>
          </ac:spMkLst>
        </pc:spChg>
        <pc:spChg chg="mod">
          <ac:chgData name="Horas, Asier" userId="04e78763-f16f-4881-b136-eb819afe85de" providerId="ADAL" clId="{856146F9-D25F-4038-8FA4-E1389684ECF6}" dt="2024-02-15T12:42:42.539" v="1246" actId="403"/>
          <ac:spMkLst>
            <pc:docMk/>
            <pc:sldMk cId="1835732528" sldId="274"/>
            <ac:spMk id="8" creationId="{4580F54D-3555-E769-B02C-7C877D3BBE5A}"/>
          </ac:spMkLst>
        </pc:spChg>
        <pc:spChg chg="mod">
          <ac:chgData name="Horas, Asier" userId="04e78763-f16f-4881-b136-eb819afe85de" providerId="ADAL" clId="{856146F9-D25F-4038-8FA4-E1389684ECF6}" dt="2024-02-15T12:45:11.360" v="1250" actId="1076"/>
          <ac:spMkLst>
            <pc:docMk/>
            <pc:sldMk cId="1835732528" sldId="274"/>
            <ac:spMk id="10" creationId="{AF1E909B-5282-021A-9BA9-697FEA8BCA78}"/>
          </ac:spMkLst>
        </pc:spChg>
        <pc:picChg chg="add mod modCrop">
          <ac:chgData name="Horas, Asier" userId="04e78763-f16f-4881-b136-eb819afe85de" providerId="ADAL" clId="{856146F9-D25F-4038-8FA4-E1389684ECF6}" dt="2024-02-15T12:32:07.777" v="1037" actId="732"/>
          <ac:picMkLst>
            <pc:docMk/>
            <pc:sldMk cId="1835732528" sldId="274"/>
            <ac:picMk id="2" creationId="{EA790C6C-0077-B206-35AC-6146DE733A5C}"/>
          </ac:picMkLst>
        </pc:picChg>
        <pc:picChg chg="add mod modCrop">
          <ac:chgData name="Horas, Asier" userId="04e78763-f16f-4881-b136-eb819afe85de" providerId="ADAL" clId="{856146F9-D25F-4038-8FA4-E1389684ECF6}" dt="2024-02-15T12:38:53.355" v="1206" actId="1076"/>
          <ac:picMkLst>
            <pc:docMk/>
            <pc:sldMk cId="1835732528" sldId="274"/>
            <ac:picMk id="3" creationId="{5F42EAAC-D9BD-974F-DAD0-F2C34FE89E8F}"/>
          </ac:picMkLst>
        </pc:picChg>
        <pc:picChg chg="add mod">
          <ac:chgData name="Horas, Asier" userId="04e78763-f16f-4881-b136-eb819afe85de" providerId="ADAL" clId="{856146F9-D25F-4038-8FA4-E1389684ECF6}" dt="2024-02-15T12:48:22.075" v="1287" actId="18131"/>
          <ac:picMkLst>
            <pc:docMk/>
            <pc:sldMk cId="1835732528" sldId="274"/>
            <ac:picMk id="1026" creationId="{8799946F-D0B3-E5F8-F8F7-C582CAF0161E}"/>
          </ac:picMkLst>
        </pc:picChg>
      </pc:sldChg>
      <pc:sldChg chg="addSp delSp modSp mod">
        <pc:chgData name="Horas, Asier" userId="04e78763-f16f-4881-b136-eb819afe85de" providerId="ADAL" clId="{856146F9-D25F-4038-8FA4-E1389684ECF6}" dt="2024-02-15T18:03:17.921" v="1746" actId="20577"/>
        <pc:sldMkLst>
          <pc:docMk/>
          <pc:sldMk cId="390023236" sldId="279"/>
        </pc:sldMkLst>
        <pc:spChg chg="add del mod">
          <ac:chgData name="Horas, Asier" userId="04e78763-f16f-4881-b136-eb819afe85de" providerId="ADAL" clId="{856146F9-D25F-4038-8FA4-E1389684ECF6}" dt="2024-02-15T09:29:28.980" v="358" actId="478"/>
          <ac:spMkLst>
            <pc:docMk/>
            <pc:sldMk cId="390023236" sldId="279"/>
            <ac:spMk id="9" creationId="{2FC5525D-D644-5BE9-B651-EA98C85ABED8}"/>
          </ac:spMkLst>
        </pc:spChg>
        <pc:spChg chg="add del mod">
          <ac:chgData name="Horas, Asier" userId="04e78763-f16f-4881-b136-eb819afe85de" providerId="ADAL" clId="{856146F9-D25F-4038-8FA4-E1389684ECF6}" dt="2024-02-15T09:29:28.263" v="357" actId="478"/>
          <ac:spMkLst>
            <pc:docMk/>
            <pc:sldMk cId="390023236" sldId="279"/>
            <ac:spMk id="11" creationId="{3BDC9088-275B-894D-DC1B-D688179D158F}"/>
          </ac:spMkLst>
        </pc:spChg>
        <pc:spChg chg="add del mod">
          <ac:chgData name="Horas, Asier" userId="04e78763-f16f-4881-b136-eb819afe85de" providerId="ADAL" clId="{856146F9-D25F-4038-8FA4-E1389684ECF6}" dt="2024-02-15T16:20:01.429" v="1675" actId="21"/>
          <ac:spMkLst>
            <pc:docMk/>
            <pc:sldMk cId="390023236" sldId="279"/>
            <ac:spMk id="12" creationId="{BEC44C86-8F30-96A8-78B3-259441EB87FE}"/>
          </ac:spMkLst>
        </pc:spChg>
        <pc:spChg chg="add mod">
          <ac:chgData name="Horas, Asier" userId="04e78763-f16f-4881-b136-eb819afe85de" providerId="ADAL" clId="{856146F9-D25F-4038-8FA4-E1389684ECF6}" dt="2024-02-15T16:26:47.059" v="1711" actId="20577"/>
          <ac:spMkLst>
            <pc:docMk/>
            <pc:sldMk cId="390023236" sldId="279"/>
            <ac:spMk id="13" creationId="{21C9AC2B-A19D-FA7C-ADF0-550CA64ECB19}"/>
          </ac:spMkLst>
        </pc:spChg>
        <pc:spChg chg="add mod">
          <ac:chgData name="Horas, Asier" userId="04e78763-f16f-4881-b136-eb819afe85de" providerId="ADAL" clId="{856146F9-D25F-4038-8FA4-E1389684ECF6}" dt="2024-02-15T18:02:04.294" v="1714" actId="1076"/>
          <ac:spMkLst>
            <pc:docMk/>
            <pc:sldMk cId="390023236" sldId="279"/>
            <ac:spMk id="14" creationId="{7217A135-DB5E-BEC3-08C0-DB907DFA8A9C}"/>
          </ac:spMkLst>
        </pc:spChg>
        <pc:spChg chg="add mod">
          <ac:chgData name="Horas, Asier" userId="04e78763-f16f-4881-b136-eb819afe85de" providerId="ADAL" clId="{856146F9-D25F-4038-8FA4-E1389684ECF6}" dt="2024-02-15T18:02:16.958" v="1726" actId="20577"/>
          <ac:spMkLst>
            <pc:docMk/>
            <pc:sldMk cId="390023236" sldId="279"/>
            <ac:spMk id="17" creationId="{6E3F3C91-8E73-456E-AB16-B76647A2C987}"/>
          </ac:spMkLst>
        </pc:spChg>
        <pc:spChg chg="add mod">
          <ac:chgData name="Horas, Asier" userId="04e78763-f16f-4881-b136-eb819afe85de" providerId="ADAL" clId="{856146F9-D25F-4038-8FA4-E1389684ECF6}" dt="2024-02-15T18:02:46.889" v="1737" actId="20577"/>
          <ac:spMkLst>
            <pc:docMk/>
            <pc:sldMk cId="390023236" sldId="279"/>
            <ac:spMk id="18" creationId="{FE611D02-E6B8-7904-03ED-A2921FE93C9A}"/>
          </ac:spMkLst>
        </pc:spChg>
        <pc:spChg chg="add mod">
          <ac:chgData name="Horas, Asier" userId="04e78763-f16f-4881-b136-eb819afe85de" providerId="ADAL" clId="{856146F9-D25F-4038-8FA4-E1389684ECF6}" dt="2024-02-15T18:02:53.065" v="1739" actId="1076"/>
          <ac:spMkLst>
            <pc:docMk/>
            <pc:sldMk cId="390023236" sldId="279"/>
            <ac:spMk id="19" creationId="{1D089533-DCD8-4987-61A1-5EF6F8A62665}"/>
          </ac:spMkLst>
        </pc:spChg>
        <pc:spChg chg="add mod">
          <ac:chgData name="Horas, Asier" userId="04e78763-f16f-4881-b136-eb819afe85de" providerId="ADAL" clId="{856146F9-D25F-4038-8FA4-E1389684ECF6}" dt="2024-02-15T18:03:17.921" v="1746" actId="20577"/>
          <ac:spMkLst>
            <pc:docMk/>
            <pc:sldMk cId="390023236" sldId="279"/>
            <ac:spMk id="20" creationId="{38E7B6A9-92D7-C74A-2C2A-D2BCCE365FDC}"/>
          </ac:spMkLst>
        </pc:spChg>
        <pc:spChg chg="mod">
          <ac:chgData name="Horas, Asier" userId="04e78763-f16f-4881-b136-eb819afe85de" providerId="ADAL" clId="{856146F9-D25F-4038-8FA4-E1389684ECF6}" dt="2024-02-15T08:15:15.500" v="33" actId="1035"/>
          <ac:spMkLst>
            <pc:docMk/>
            <pc:sldMk cId="390023236" sldId="279"/>
            <ac:spMk id="40" creationId="{CE7B0358-EDF3-A722-B3C3-AC4E3D7B2622}"/>
          </ac:spMkLst>
        </pc:spChg>
        <pc:spChg chg="mod">
          <ac:chgData name="Horas, Asier" userId="04e78763-f16f-4881-b136-eb819afe85de" providerId="ADAL" clId="{856146F9-D25F-4038-8FA4-E1389684ECF6}" dt="2024-02-15T08:13:55.676" v="6" actId="1036"/>
          <ac:spMkLst>
            <pc:docMk/>
            <pc:sldMk cId="390023236" sldId="279"/>
            <ac:spMk id="41" creationId="{D3D81A5C-BA68-14CC-04AA-44218ECB704B}"/>
          </ac:spMkLst>
        </pc:spChg>
        <pc:spChg chg="mod">
          <ac:chgData name="Horas, Asier" userId="04e78763-f16f-4881-b136-eb819afe85de" providerId="ADAL" clId="{856146F9-D25F-4038-8FA4-E1389684ECF6}" dt="2024-02-15T09:29:21.223" v="355" actId="1076"/>
          <ac:spMkLst>
            <pc:docMk/>
            <pc:sldMk cId="390023236" sldId="279"/>
            <ac:spMk id="42" creationId="{2525385C-4838-08CF-2CD4-90F91E672EF5}"/>
          </ac:spMkLst>
        </pc:spChg>
        <pc:spChg chg="mod">
          <ac:chgData name="Horas, Asier" userId="04e78763-f16f-4881-b136-eb819afe85de" providerId="ADAL" clId="{856146F9-D25F-4038-8FA4-E1389684ECF6}" dt="2024-02-15T09:29:11.112" v="353" actId="20577"/>
          <ac:spMkLst>
            <pc:docMk/>
            <pc:sldMk cId="390023236" sldId="279"/>
            <ac:spMk id="43" creationId="{C2598628-E465-36CE-6FD0-6DA416B8A73B}"/>
          </ac:spMkLst>
        </pc:spChg>
        <pc:spChg chg="mod">
          <ac:chgData name="Horas, Asier" userId="04e78763-f16f-4881-b136-eb819afe85de" providerId="ADAL" clId="{856146F9-D25F-4038-8FA4-E1389684ECF6}" dt="2024-02-15T08:15:15.500" v="33" actId="1035"/>
          <ac:spMkLst>
            <pc:docMk/>
            <pc:sldMk cId="390023236" sldId="279"/>
            <ac:spMk id="45" creationId="{6C9B109C-3151-F3DF-4D0D-89948F883D2D}"/>
          </ac:spMkLst>
        </pc:spChg>
        <pc:spChg chg="mod">
          <ac:chgData name="Horas, Asier" userId="04e78763-f16f-4881-b136-eb819afe85de" providerId="ADAL" clId="{856146F9-D25F-4038-8FA4-E1389684ECF6}" dt="2024-02-15T08:14:47.165" v="16" actId="14100"/>
          <ac:spMkLst>
            <pc:docMk/>
            <pc:sldMk cId="390023236" sldId="279"/>
            <ac:spMk id="46" creationId="{2B227C49-211E-29ED-0FA2-313C2B851D19}"/>
          </ac:spMkLst>
        </pc:spChg>
        <pc:spChg chg="mod">
          <ac:chgData name="Horas, Asier" userId="04e78763-f16f-4881-b136-eb819afe85de" providerId="ADAL" clId="{856146F9-D25F-4038-8FA4-E1389684ECF6}" dt="2024-02-15T08:15:34.425" v="37" actId="1036"/>
          <ac:spMkLst>
            <pc:docMk/>
            <pc:sldMk cId="390023236" sldId="279"/>
            <ac:spMk id="47" creationId="{B10B7FDB-04D4-94AA-EC26-14259D26A865}"/>
          </ac:spMkLst>
        </pc:spChg>
        <pc:spChg chg="mod">
          <ac:chgData name="Horas, Asier" userId="04e78763-f16f-4881-b136-eb819afe85de" providerId="ADAL" clId="{856146F9-D25F-4038-8FA4-E1389684ECF6}" dt="2024-02-15T09:29:24.978" v="356" actId="14100"/>
          <ac:spMkLst>
            <pc:docMk/>
            <pc:sldMk cId="390023236" sldId="279"/>
            <ac:spMk id="48" creationId="{DC955624-8B10-9225-9971-F595831C5BC4}"/>
          </ac:spMkLst>
        </pc:spChg>
      </pc:sldChg>
      <pc:sldChg chg="addSp delSp modSp mod">
        <pc:chgData name="Horas, Asier" userId="04e78763-f16f-4881-b136-eb819afe85de" providerId="ADAL" clId="{856146F9-D25F-4038-8FA4-E1389684ECF6}" dt="2024-02-15T09:54:26.459" v="604" actId="21"/>
        <pc:sldMkLst>
          <pc:docMk/>
          <pc:sldMk cId="843565575" sldId="280"/>
        </pc:sldMkLst>
        <pc:spChg chg="mod">
          <ac:chgData name="Horas, Asier" userId="04e78763-f16f-4881-b136-eb819afe85de" providerId="ADAL" clId="{856146F9-D25F-4038-8FA4-E1389684ECF6}" dt="2024-02-15T09:53:02.895" v="600" actId="207"/>
          <ac:spMkLst>
            <pc:docMk/>
            <pc:sldMk cId="843565575" sldId="280"/>
            <ac:spMk id="59" creationId="{D31CCBEE-C1F4-AC73-28B1-FA08D79C5345}"/>
          </ac:spMkLst>
        </pc:spChg>
        <pc:picChg chg="add del mod">
          <ac:chgData name="Horas, Asier" userId="04e78763-f16f-4881-b136-eb819afe85de" providerId="ADAL" clId="{856146F9-D25F-4038-8FA4-E1389684ECF6}" dt="2024-02-15T09:54:26.459" v="604" actId="21"/>
          <ac:picMkLst>
            <pc:docMk/>
            <pc:sldMk cId="843565575" sldId="280"/>
            <ac:picMk id="28" creationId="{5F20F30E-D252-AA84-240A-B085977DAC67}"/>
          </ac:picMkLst>
        </pc:picChg>
      </pc:sldChg>
      <pc:sldChg chg="addSp delSp modSp mod">
        <pc:chgData name="Horas, Asier" userId="04e78763-f16f-4881-b136-eb819afe85de" providerId="ADAL" clId="{856146F9-D25F-4038-8FA4-E1389684ECF6}" dt="2024-02-15T18:06:48.318" v="2019" actId="478"/>
        <pc:sldMkLst>
          <pc:docMk/>
          <pc:sldMk cId="460777289" sldId="281"/>
        </pc:sldMkLst>
        <pc:spChg chg="add del mod">
          <ac:chgData name="Horas, Asier" userId="04e78763-f16f-4881-b136-eb819afe85de" providerId="ADAL" clId="{856146F9-D25F-4038-8FA4-E1389684ECF6}" dt="2024-02-15T18:06:48.318" v="2019" actId="478"/>
          <ac:spMkLst>
            <pc:docMk/>
            <pc:sldMk cId="460777289" sldId="281"/>
            <ac:spMk id="13" creationId="{C8E13286-DA3B-9F63-DCC4-CBB4AE924787}"/>
          </ac:spMkLst>
        </pc:spChg>
      </pc:sldChg>
      <pc:sldChg chg="modSp mod">
        <pc:chgData name="Horas, Asier" userId="04e78763-f16f-4881-b136-eb819afe85de" providerId="ADAL" clId="{856146F9-D25F-4038-8FA4-E1389684ECF6}" dt="2024-02-15T12:24:28.776" v="967" actId="20577"/>
        <pc:sldMkLst>
          <pc:docMk/>
          <pc:sldMk cId="1428597810" sldId="289"/>
        </pc:sldMkLst>
        <pc:graphicFrameChg chg="modGraphic">
          <ac:chgData name="Horas, Asier" userId="04e78763-f16f-4881-b136-eb819afe85de" providerId="ADAL" clId="{856146F9-D25F-4038-8FA4-E1389684ECF6}" dt="2024-02-15T12:24:28.776" v="967" actId="20577"/>
          <ac:graphicFrameMkLst>
            <pc:docMk/>
            <pc:sldMk cId="1428597810" sldId="289"/>
            <ac:graphicFrameMk id="3" creationId="{91D56B08-983B-D0C6-7356-1F4081BCBA1F}"/>
          </ac:graphicFrameMkLst>
        </pc:graphicFrameChg>
      </pc:sldChg>
      <pc:sldChg chg="addSp delSp modSp del mod">
        <pc:chgData name="Horas, Asier" userId="04e78763-f16f-4881-b136-eb819afe85de" providerId="ADAL" clId="{856146F9-D25F-4038-8FA4-E1389684ECF6}" dt="2024-02-15T10:51:36.350" v="910" actId="47"/>
        <pc:sldMkLst>
          <pc:docMk/>
          <pc:sldMk cId="2922599640" sldId="298"/>
        </pc:sldMkLst>
        <pc:spChg chg="add mod topLvl">
          <ac:chgData name="Horas, Asier" userId="04e78763-f16f-4881-b136-eb819afe85de" providerId="ADAL" clId="{856146F9-D25F-4038-8FA4-E1389684ECF6}" dt="2024-02-15T09:36:59.538" v="439" actId="1035"/>
          <ac:spMkLst>
            <pc:docMk/>
            <pc:sldMk cId="2922599640" sldId="298"/>
            <ac:spMk id="3" creationId="{8A9F1BA5-CCF9-1EB5-1CA5-B99886C3C309}"/>
          </ac:spMkLst>
        </pc:spChg>
        <pc:spChg chg="add mod topLvl">
          <ac:chgData name="Horas, Asier" userId="04e78763-f16f-4881-b136-eb819afe85de" providerId="ADAL" clId="{856146F9-D25F-4038-8FA4-E1389684ECF6}" dt="2024-02-15T09:36:13.524" v="425" actId="1036"/>
          <ac:spMkLst>
            <pc:docMk/>
            <pc:sldMk cId="2922599640" sldId="298"/>
            <ac:spMk id="4" creationId="{D75EDC65-E2FE-8C1B-30D6-C6A7C09427A7}"/>
          </ac:spMkLst>
        </pc:spChg>
        <pc:spChg chg="add mod topLvl">
          <ac:chgData name="Horas, Asier" userId="04e78763-f16f-4881-b136-eb819afe85de" providerId="ADAL" clId="{856146F9-D25F-4038-8FA4-E1389684ECF6}" dt="2024-02-15T09:35:55.158" v="406" actId="1036"/>
          <ac:spMkLst>
            <pc:docMk/>
            <pc:sldMk cId="2922599640" sldId="298"/>
            <ac:spMk id="6" creationId="{83E6D627-ACBD-8BE9-EE67-FBAAA131C232}"/>
          </ac:spMkLst>
        </pc:spChg>
        <pc:spChg chg="add mod topLvl">
          <ac:chgData name="Horas, Asier" userId="04e78763-f16f-4881-b136-eb819afe85de" providerId="ADAL" clId="{856146F9-D25F-4038-8FA4-E1389684ECF6}" dt="2024-02-15T09:37:05.093" v="440" actId="1035"/>
          <ac:spMkLst>
            <pc:docMk/>
            <pc:sldMk cId="2922599640" sldId="298"/>
            <ac:spMk id="7" creationId="{3D5BE7F8-72F0-B270-E6A3-55DC6AB4E396}"/>
          </ac:spMkLst>
        </pc:spChg>
        <pc:spChg chg="add mod topLvl">
          <ac:chgData name="Horas, Asier" userId="04e78763-f16f-4881-b136-eb819afe85de" providerId="ADAL" clId="{856146F9-D25F-4038-8FA4-E1389684ECF6}" dt="2024-02-15T09:38:52.301" v="473" actId="1076"/>
          <ac:spMkLst>
            <pc:docMk/>
            <pc:sldMk cId="2922599640" sldId="298"/>
            <ac:spMk id="11" creationId="{224DBF05-62E5-E48C-F058-0D761C5CBC18}"/>
          </ac:spMkLst>
        </pc:spChg>
        <pc:spChg chg="add mod topLvl">
          <ac:chgData name="Horas, Asier" userId="04e78763-f16f-4881-b136-eb819afe85de" providerId="ADAL" clId="{856146F9-D25F-4038-8FA4-E1389684ECF6}" dt="2024-02-15T09:33:27.606" v="376" actId="207"/>
          <ac:spMkLst>
            <pc:docMk/>
            <pc:sldMk cId="2922599640" sldId="298"/>
            <ac:spMk id="17" creationId="{95D97930-AB32-6A63-F493-98EB51EB8124}"/>
          </ac:spMkLst>
        </pc:spChg>
        <pc:spChg chg="add mod topLvl">
          <ac:chgData name="Horas, Asier" userId="04e78763-f16f-4881-b136-eb819afe85de" providerId="ADAL" clId="{856146F9-D25F-4038-8FA4-E1389684ECF6}" dt="2024-02-15T09:38:26.328" v="463" actId="1076"/>
          <ac:spMkLst>
            <pc:docMk/>
            <pc:sldMk cId="2922599640" sldId="298"/>
            <ac:spMk id="18" creationId="{93711A7D-9FDF-3C0F-09AD-2F23015EF456}"/>
          </ac:spMkLst>
        </pc:spChg>
        <pc:spChg chg="add mod topLvl">
          <ac:chgData name="Horas, Asier" userId="04e78763-f16f-4881-b136-eb819afe85de" providerId="ADAL" clId="{856146F9-D25F-4038-8FA4-E1389684ECF6}" dt="2024-02-15T09:38:26.328" v="463" actId="1076"/>
          <ac:spMkLst>
            <pc:docMk/>
            <pc:sldMk cId="2922599640" sldId="298"/>
            <ac:spMk id="19" creationId="{2A77E888-49B3-F30C-B69F-4722D7AEC502}"/>
          </ac:spMkLst>
        </pc:spChg>
        <pc:spChg chg="add mod topLvl">
          <ac:chgData name="Horas, Asier" userId="04e78763-f16f-4881-b136-eb819afe85de" providerId="ADAL" clId="{856146F9-D25F-4038-8FA4-E1389684ECF6}" dt="2024-02-15T09:38:26.328" v="463" actId="1076"/>
          <ac:spMkLst>
            <pc:docMk/>
            <pc:sldMk cId="2922599640" sldId="298"/>
            <ac:spMk id="20" creationId="{70881F98-34AA-B999-45E0-2AA08D505A10}"/>
          </ac:spMkLst>
        </pc:spChg>
        <pc:spChg chg="add mod topLvl">
          <ac:chgData name="Horas, Asier" userId="04e78763-f16f-4881-b136-eb819afe85de" providerId="ADAL" clId="{856146F9-D25F-4038-8FA4-E1389684ECF6}" dt="2024-02-15T09:38:26.328" v="463" actId="1076"/>
          <ac:spMkLst>
            <pc:docMk/>
            <pc:sldMk cId="2922599640" sldId="298"/>
            <ac:spMk id="21" creationId="{9638B33B-67C1-6283-D343-49F7B97A92EB}"/>
          </ac:spMkLst>
        </pc:spChg>
        <pc:spChg chg="add mod topLvl">
          <ac:chgData name="Horas, Asier" userId="04e78763-f16f-4881-b136-eb819afe85de" providerId="ADAL" clId="{856146F9-D25F-4038-8FA4-E1389684ECF6}" dt="2024-02-15T09:38:26.328" v="463" actId="1076"/>
          <ac:spMkLst>
            <pc:docMk/>
            <pc:sldMk cId="2922599640" sldId="298"/>
            <ac:spMk id="22" creationId="{B9178984-6F5E-11D2-B7C8-E417F7B45477}"/>
          </ac:spMkLst>
        </pc:spChg>
        <pc:spChg chg="add mod topLvl">
          <ac:chgData name="Horas, Asier" userId="04e78763-f16f-4881-b136-eb819afe85de" providerId="ADAL" clId="{856146F9-D25F-4038-8FA4-E1389684ECF6}" dt="2024-02-15T09:38:26.328" v="463" actId="1076"/>
          <ac:spMkLst>
            <pc:docMk/>
            <pc:sldMk cId="2922599640" sldId="298"/>
            <ac:spMk id="23" creationId="{645F441B-7087-73D0-1051-5D8AD3CC874F}"/>
          </ac:spMkLst>
        </pc:spChg>
        <pc:spChg chg="add mod topLvl">
          <ac:chgData name="Horas, Asier" userId="04e78763-f16f-4881-b136-eb819afe85de" providerId="ADAL" clId="{856146F9-D25F-4038-8FA4-E1389684ECF6}" dt="2024-02-15T09:38:26.328" v="463" actId="1076"/>
          <ac:spMkLst>
            <pc:docMk/>
            <pc:sldMk cId="2922599640" sldId="298"/>
            <ac:spMk id="24" creationId="{877B0A67-34F0-213F-42E8-79EB1058AEBE}"/>
          </ac:spMkLst>
        </pc:spChg>
        <pc:spChg chg="add del mod topLvl">
          <ac:chgData name="Horas, Asier" userId="04e78763-f16f-4881-b136-eb819afe85de" providerId="ADAL" clId="{856146F9-D25F-4038-8FA4-E1389684ECF6}" dt="2024-02-15T09:39:21.650" v="519" actId="1076"/>
          <ac:spMkLst>
            <pc:docMk/>
            <pc:sldMk cId="2922599640" sldId="298"/>
            <ac:spMk id="25" creationId="{FD611D8C-EC73-17B3-25EA-A662F5B98433}"/>
          </ac:spMkLst>
        </pc:spChg>
        <pc:spChg chg="add del mod topLvl">
          <ac:chgData name="Horas, Asier" userId="04e78763-f16f-4881-b136-eb819afe85de" providerId="ADAL" clId="{856146F9-D25F-4038-8FA4-E1389684ECF6}" dt="2024-02-15T09:39:21.650" v="519" actId="1076"/>
          <ac:spMkLst>
            <pc:docMk/>
            <pc:sldMk cId="2922599640" sldId="298"/>
            <ac:spMk id="26" creationId="{88B43CC9-160E-FE55-98CD-6C31D1F197F0}"/>
          </ac:spMkLst>
        </pc:spChg>
        <pc:spChg chg="add del mod topLvl">
          <ac:chgData name="Horas, Asier" userId="04e78763-f16f-4881-b136-eb819afe85de" providerId="ADAL" clId="{856146F9-D25F-4038-8FA4-E1389684ECF6}" dt="2024-02-15T09:39:21.650" v="519" actId="1076"/>
          <ac:spMkLst>
            <pc:docMk/>
            <pc:sldMk cId="2922599640" sldId="298"/>
            <ac:spMk id="27" creationId="{B5021A2A-999D-FC9C-B256-B87D1C8A3898}"/>
          </ac:spMkLst>
        </pc:spChg>
        <pc:spChg chg="add del mod topLvl">
          <ac:chgData name="Horas, Asier" userId="04e78763-f16f-4881-b136-eb819afe85de" providerId="ADAL" clId="{856146F9-D25F-4038-8FA4-E1389684ECF6}" dt="2024-02-15T09:39:21.650" v="519" actId="1076"/>
          <ac:spMkLst>
            <pc:docMk/>
            <pc:sldMk cId="2922599640" sldId="298"/>
            <ac:spMk id="28" creationId="{CD8C8256-AA7B-F27B-A4A8-D962E3ED1541}"/>
          </ac:spMkLst>
        </pc:spChg>
        <pc:spChg chg="add del mod topLvl">
          <ac:chgData name="Horas, Asier" userId="04e78763-f16f-4881-b136-eb819afe85de" providerId="ADAL" clId="{856146F9-D25F-4038-8FA4-E1389684ECF6}" dt="2024-02-15T09:39:21.650" v="519" actId="1076"/>
          <ac:spMkLst>
            <pc:docMk/>
            <pc:sldMk cId="2922599640" sldId="298"/>
            <ac:spMk id="29" creationId="{8CE4F4F4-3268-59ED-E328-3B441951E84A}"/>
          </ac:spMkLst>
        </pc:spChg>
        <pc:spChg chg="add del mod topLvl">
          <ac:chgData name="Horas, Asier" userId="04e78763-f16f-4881-b136-eb819afe85de" providerId="ADAL" clId="{856146F9-D25F-4038-8FA4-E1389684ECF6}" dt="2024-02-15T09:39:21.650" v="519" actId="1076"/>
          <ac:spMkLst>
            <pc:docMk/>
            <pc:sldMk cId="2922599640" sldId="298"/>
            <ac:spMk id="33" creationId="{AC9FD1CE-5F8D-E2F4-E791-3D166006AEBC}"/>
          </ac:spMkLst>
        </pc:spChg>
        <pc:spChg chg="add del mod topLvl">
          <ac:chgData name="Horas, Asier" userId="04e78763-f16f-4881-b136-eb819afe85de" providerId="ADAL" clId="{856146F9-D25F-4038-8FA4-E1389684ECF6}" dt="2024-02-15T09:39:21.650" v="519" actId="1076"/>
          <ac:spMkLst>
            <pc:docMk/>
            <pc:sldMk cId="2922599640" sldId="298"/>
            <ac:spMk id="34" creationId="{E5B178DA-8865-78D6-F2AE-411B2736EB90}"/>
          </ac:spMkLst>
        </pc:spChg>
        <pc:spChg chg="add mod topLvl">
          <ac:chgData name="Horas, Asier" userId="04e78763-f16f-4881-b136-eb819afe85de" providerId="ADAL" clId="{856146F9-D25F-4038-8FA4-E1389684ECF6}" dt="2024-02-15T09:38:19.456" v="462" actId="1076"/>
          <ac:spMkLst>
            <pc:docMk/>
            <pc:sldMk cId="2922599640" sldId="298"/>
            <ac:spMk id="35" creationId="{06EB7CAF-0593-4CCF-E94C-5442B28D33DB}"/>
          </ac:spMkLst>
        </pc:spChg>
        <pc:spChg chg="add mod topLvl">
          <ac:chgData name="Horas, Asier" userId="04e78763-f16f-4881-b136-eb819afe85de" providerId="ADAL" clId="{856146F9-D25F-4038-8FA4-E1389684ECF6}" dt="2024-02-15T09:38:19.456" v="462" actId="1076"/>
          <ac:spMkLst>
            <pc:docMk/>
            <pc:sldMk cId="2922599640" sldId="298"/>
            <ac:spMk id="36" creationId="{15AB2997-D5C0-6CA5-E8A9-BBFAE1E0A643}"/>
          </ac:spMkLst>
        </pc:spChg>
        <pc:spChg chg="add mod topLvl">
          <ac:chgData name="Horas, Asier" userId="04e78763-f16f-4881-b136-eb819afe85de" providerId="ADAL" clId="{856146F9-D25F-4038-8FA4-E1389684ECF6}" dt="2024-02-15T09:38:19.456" v="462" actId="1076"/>
          <ac:spMkLst>
            <pc:docMk/>
            <pc:sldMk cId="2922599640" sldId="298"/>
            <ac:spMk id="37" creationId="{92609A77-2B2E-21A5-BE03-FCB841B72034}"/>
          </ac:spMkLst>
        </pc:spChg>
        <pc:spChg chg="add mod topLvl">
          <ac:chgData name="Horas, Asier" userId="04e78763-f16f-4881-b136-eb819afe85de" providerId="ADAL" clId="{856146F9-D25F-4038-8FA4-E1389684ECF6}" dt="2024-02-15T09:38:19.456" v="462" actId="1076"/>
          <ac:spMkLst>
            <pc:docMk/>
            <pc:sldMk cId="2922599640" sldId="298"/>
            <ac:spMk id="38" creationId="{83187E7E-53C3-8685-91E7-3E9C97568239}"/>
          </ac:spMkLst>
        </pc:spChg>
        <pc:spChg chg="add mod topLvl">
          <ac:chgData name="Horas, Asier" userId="04e78763-f16f-4881-b136-eb819afe85de" providerId="ADAL" clId="{856146F9-D25F-4038-8FA4-E1389684ECF6}" dt="2024-02-15T09:38:19.456" v="462" actId="1076"/>
          <ac:spMkLst>
            <pc:docMk/>
            <pc:sldMk cId="2922599640" sldId="298"/>
            <ac:spMk id="39" creationId="{D29F26C9-FC47-5A3B-E9AB-390C4485C117}"/>
          </ac:spMkLst>
        </pc:spChg>
        <pc:spChg chg="add mod topLvl">
          <ac:chgData name="Horas, Asier" userId="04e78763-f16f-4881-b136-eb819afe85de" providerId="ADAL" clId="{856146F9-D25F-4038-8FA4-E1389684ECF6}" dt="2024-02-15T09:39:09.023" v="477" actId="1076"/>
          <ac:spMkLst>
            <pc:docMk/>
            <pc:sldMk cId="2922599640" sldId="298"/>
            <ac:spMk id="40" creationId="{0CB07A76-A178-48FA-799E-7C8A04B5D89F}"/>
          </ac:spMkLst>
        </pc:spChg>
        <pc:spChg chg="add mod topLvl">
          <ac:chgData name="Horas, Asier" userId="04e78763-f16f-4881-b136-eb819afe85de" providerId="ADAL" clId="{856146F9-D25F-4038-8FA4-E1389684ECF6}" dt="2024-02-15T09:39:09.023" v="477" actId="1076"/>
          <ac:spMkLst>
            <pc:docMk/>
            <pc:sldMk cId="2922599640" sldId="298"/>
            <ac:spMk id="41" creationId="{93E25044-2DB2-6162-791E-A64F413BB4B8}"/>
          </ac:spMkLst>
        </pc:spChg>
        <pc:spChg chg="add mod topLvl">
          <ac:chgData name="Horas, Asier" userId="04e78763-f16f-4881-b136-eb819afe85de" providerId="ADAL" clId="{856146F9-D25F-4038-8FA4-E1389684ECF6}" dt="2024-02-15T09:39:09.023" v="477" actId="1076"/>
          <ac:spMkLst>
            <pc:docMk/>
            <pc:sldMk cId="2922599640" sldId="298"/>
            <ac:spMk id="42" creationId="{619EEE4B-DF39-C632-7FFB-ECD8F941691A}"/>
          </ac:spMkLst>
        </pc:spChg>
        <pc:spChg chg="add del mod topLvl">
          <ac:chgData name="Horas, Asier" userId="04e78763-f16f-4881-b136-eb819afe85de" providerId="ADAL" clId="{856146F9-D25F-4038-8FA4-E1389684ECF6}" dt="2024-02-15T09:38:30.531" v="464" actId="1076"/>
          <ac:spMkLst>
            <pc:docMk/>
            <pc:sldMk cId="2922599640" sldId="298"/>
            <ac:spMk id="43" creationId="{5292F714-1E60-884B-70CE-65518236B47C}"/>
          </ac:spMkLst>
        </pc:spChg>
        <pc:spChg chg="add del mod topLvl">
          <ac:chgData name="Horas, Asier" userId="04e78763-f16f-4881-b136-eb819afe85de" providerId="ADAL" clId="{856146F9-D25F-4038-8FA4-E1389684ECF6}" dt="2024-02-15T09:38:30.531" v="464" actId="1076"/>
          <ac:spMkLst>
            <pc:docMk/>
            <pc:sldMk cId="2922599640" sldId="298"/>
            <ac:spMk id="44" creationId="{B11600AD-22CB-99BF-274D-14259A2A1652}"/>
          </ac:spMkLst>
        </pc:spChg>
        <pc:spChg chg="add del mod topLvl">
          <ac:chgData name="Horas, Asier" userId="04e78763-f16f-4881-b136-eb819afe85de" providerId="ADAL" clId="{856146F9-D25F-4038-8FA4-E1389684ECF6}" dt="2024-02-15T09:38:30.531" v="464" actId="1076"/>
          <ac:spMkLst>
            <pc:docMk/>
            <pc:sldMk cId="2922599640" sldId="298"/>
            <ac:spMk id="45" creationId="{3C7ED319-9FEF-90CC-08CC-61E0EADBCD40}"/>
          </ac:spMkLst>
        </pc:spChg>
        <pc:spChg chg="add del mod topLvl">
          <ac:chgData name="Horas, Asier" userId="04e78763-f16f-4881-b136-eb819afe85de" providerId="ADAL" clId="{856146F9-D25F-4038-8FA4-E1389684ECF6}" dt="2024-02-15T09:38:30.531" v="464" actId="1076"/>
          <ac:spMkLst>
            <pc:docMk/>
            <pc:sldMk cId="2922599640" sldId="298"/>
            <ac:spMk id="46" creationId="{8DDC0E79-967E-1CD3-515B-377CF26A7CFB}"/>
          </ac:spMkLst>
        </pc:spChg>
        <pc:spChg chg="add del mod topLvl">
          <ac:chgData name="Horas, Asier" userId="04e78763-f16f-4881-b136-eb819afe85de" providerId="ADAL" clId="{856146F9-D25F-4038-8FA4-E1389684ECF6}" dt="2024-02-15T09:38:30.531" v="464" actId="1076"/>
          <ac:spMkLst>
            <pc:docMk/>
            <pc:sldMk cId="2922599640" sldId="298"/>
            <ac:spMk id="47" creationId="{C8841D46-501A-3009-37F2-2253ECD51B64}"/>
          </ac:spMkLst>
        </pc:spChg>
        <pc:spChg chg="add del mod topLvl">
          <ac:chgData name="Horas, Asier" userId="04e78763-f16f-4881-b136-eb819afe85de" providerId="ADAL" clId="{856146F9-D25F-4038-8FA4-E1389684ECF6}" dt="2024-02-15T09:38:30.531" v="464" actId="1076"/>
          <ac:spMkLst>
            <pc:docMk/>
            <pc:sldMk cId="2922599640" sldId="298"/>
            <ac:spMk id="48" creationId="{747603F5-48C5-18CE-9C77-CA98F1963C69}"/>
          </ac:spMkLst>
        </pc:spChg>
        <pc:spChg chg="add del mod topLvl">
          <ac:chgData name="Horas, Asier" userId="04e78763-f16f-4881-b136-eb819afe85de" providerId="ADAL" clId="{856146F9-D25F-4038-8FA4-E1389684ECF6}" dt="2024-02-15T09:38:30.531" v="464" actId="1076"/>
          <ac:spMkLst>
            <pc:docMk/>
            <pc:sldMk cId="2922599640" sldId="298"/>
            <ac:spMk id="49" creationId="{A403B054-6FFD-2F64-BCD9-5CC13F484E14}"/>
          </ac:spMkLst>
        </pc:spChg>
        <pc:spChg chg="add del mod topLvl">
          <ac:chgData name="Horas, Asier" userId="04e78763-f16f-4881-b136-eb819afe85de" providerId="ADAL" clId="{856146F9-D25F-4038-8FA4-E1389684ECF6}" dt="2024-02-15T09:38:30.531" v="464" actId="1076"/>
          <ac:spMkLst>
            <pc:docMk/>
            <pc:sldMk cId="2922599640" sldId="298"/>
            <ac:spMk id="50" creationId="{AD87CD39-764C-9CAC-EDFE-19A4337ED4B5}"/>
          </ac:spMkLst>
        </pc:spChg>
        <pc:spChg chg="add mod topLvl">
          <ac:chgData name="Horas, Asier" userId="04e78763-f16f-4881-b136-eb819afe85de" providerId="ADAL" clId="{856146F9-D25F-4038-8FA4-E1389684ECF6}" dt="2024-02-15T09:38:12.996" v="461" actId="1076"/>
          <ac:spMkLst>
            <pc:docMk/>
            <pc:sldMk cId="2922599640" sldId="298"/>
            <ac:spMk id="51" creationId="{4A984493-AA1C-B054-3835-321C88D0D6C3}"/>
          </ac:spMkLst>
        </pc:spChg>
        <pc:spChg chg="add mod topLvl">
          <ac:chgData name="Horas, Asier" userId="04e78763-f16f-4881-b136-eb819afe85de" providerId="ADAL" clId="{856146F9-D25F-4038-8FA4-E1389684ECF6}" dt="2024-02-15T09:38:12.996" v="461" actId="1076"/>
          <ac:spMkLst>
            <pc:docMk/>
            <pc:sldMk cId="2922599640" sldId="298"/>
            <ac:spMk id="52" creationId="{6A5E91A2-6027-91B1-50CD-F6C95EFF67C6}"/>
          </ac:spMkLst>
        </pc:spChg>
        <pc:spChg chg="add mod topLvl">
          <ac:chgData name="Horas, Asier" userId="04e78763-f16f-4881-b136-eb819afe85de" providerId="ADAL" clId="{856146F9-D25F-4038-8FA4-E1389684ECF6}" dt="2024-02-15T09:38:12.996" v="461" actId="1076"/>
          <ac:spMkLst>
            <pc:docMk/>
            <pc:sldMk cId="2922599640" sldId="298"/>
            <ac:spMk id="53" creationId="{9784482C-DB04-54CA-C340-36CB05FD0E61}"/>
          </ac:spMkLst>
        </pc:spChg>
        <pc:spChg chg="add mod topLvl">
          <ac:chgData name="Horas, Asier" userId="04e78763-f16f-4881-b136-eb819afe85de" providerId="ADAL" clId="{856146F9-D25F-4038-8FA4-E1389684ECF6}" dt="2024-02-15T09:38:12.996" v="461" actId="1076"/>
          <ac:spMkLst>
            <pc:docMk/>
            <pc:sldMk cId="2922599640" sldId="298"/>
            <ac:spMk id="54" creationId="{7D85A181-897B-C579-F626-5FA4D59AEAC4}"/>
          </ac:spMkLst>
        </pc:spChg>
        <pc:spChg chg="add mod topLvl">
          <ac:chgData name="Horas, Asier" userId="04e78763-f16f-4881-b136-eb819afe85de" providerId="ADAL" clId="{856146F9-D25F-4038-8FA4-E1389684ECF6}" dt="2024-02-15T09:38:12.996" v="461" actId="1076"/>
          <ac:spMkLst>
            <pc:docMk/>
            <pc:sldMk cId="2922599640" sldId="298"/>
            <ac:spMk id="55" creationId="{F0683330-8227-912C-BF14-13DA1059137B}"/>
          </ac:spMkLst>
        </pc:spChg>
        <pc:spChg chg="add mod topLvl">
          <ac:chgData name="Horas, Asier" userId="04e78763-f16f-4881-b136-eb819afe85de" providerId="ADAL" clId="{856146F9-D25F-4038-8FA4-E1389684ECF6}" dt="2024-02-15T09:38:12.996" v="461" actId="1076"/>
          <ac:spMkLst>
            <pc:docMk/>
            <pc:sldMk cId="2922599640" sldId="298"/>
            <ac:spMk id="56" creationId="{9F794150-9C45-28B6-B7C9-6BC331F1986C}"/>
          </ac:spMkLst>
        </pc:spChg>
        <pc:spChg chg="add mod topLvl">
          <ac:chgData name="Horas, Asier" userId="04e78763-f16f-4881-b136-eb819afe85de" providerId="ADAL" clId="{856146F9-D25F-4038-8FA4-E1389684ECF6}" dt="2024-02-15T09:38:12.996" v="461" actId="1076"/>
          <ac:spMkLst>
            <pc:docMk/>
            <pc:sldMk cId="2922599640" sldId="298"/>
            <ac:spMk id="57" creationId="{3D027F03-5839-7730-A274-5D506FA3FCA7}"/>
          </ac:spMkLst>
        </pc:spChg>
        <pc:spChg chg="add mod topLvl">
          <ac:chgData name="Horas, Asier" userId="04e78763-f16f-4881-b136-eb819afe85de" providerId="ADAL" clId="{856146F9-D25F-4038-8FA4-E1389684ECF6}" dt="2024-02-15T09:38:12.996" v="461" actId="1076"/>
          <ac:spMkLst>
            <pc:docMk/>
            <pc:sldMk cId="2922599640" sldId="298"/>
            <ac:spMk id="58" creationId="{31295F0A-9E62-4211-762D-A5BBC353E1D0}"/>
          </ac:spMkLst>
        </pc:spChg>
        <pc:spChg chg="add mod topLvl">
          <ac:chgData name="Horas, Asier" userId="04e78763-f16f-4881-b136-eb819afe85de" providerId="ADAL" clId="{856146F9-D25F-4038-8FA4-E1389684ECF6}" dt="2024-02-15T09:38:12.996" v="461" actId="1076"/>
          <ac:spMkLst>
            <pc:docMk/>
            <pc:sldMk cId="2922599640" sldId="298"/>
            <ac:spMk id="59" creationId="{767C0985-03AB-2527-C9A6-7B51A1D69B45}"/>
          </ac:spMkLst>
        </pc:spChg>
        <pc:spChg chg="add del mod topLvl">
          <ac:chgData name="Horas, Asier" userId="04e78763-f16f-4881-b136-eb819afe85de" providerId="ADAL" clId="{856146F9-D25F-4038-8FA4-E1389684ECF6}" dt="2024-02-15T09:58:56.068" v="654" actId="478"/>
          <ac:spMkLst>
            <pc:docMk/>
            <pc:sldMk cId="2922599640" sldId="298"/>
            <ac:spMk id="60" creationId="{8D0AF50D-16D1-5D5D-6B40-9EC67B783D30}"/>
          </ac:spMkLst>
        </pc:spChg>
        <pc:spChg chg="add mod topLvl">
          <ac:chgData name="Horas, Asier" userId="04e78763-f16f-4881-b136-eb819afe85de" providerId="ADAL" clId="{856146F9-D25F-4038-8FA4-E1389684ECF6}" dt="2024-02-15T09:54:59.614" v="636" actId="14100"/>
          <ac:spMkLst>
            <pc:docMk/>
            <pc:sldMk cId="2922599640" sldId="298"/>
            <ac:spMk id="61" creationId="{A8BCBD26-E9E6-5232-8414-24FDAE4AE617}"/>
          </ac:spMkLst>
        </pc:spChg>
        <pc:spChg chg="mod">
          <ac:chgData name="Horas, Asier" userId="04e78763-f16f-4881-b136-eb819afe85de" providerId="ADAL" clId="{856146F9-D25F-4038-8FA4-E1389684ECF6}" dt="2024-02-15T09:33:02.527" v="372"/>
          <ac:spMkLst>
            <pc:docMk/>
            <pc:sldMk cId="2922599640" sldId="298"/>
            <ac:spMk id="65" creationId="{FC1385B8-D4FD-8B2E-E81B-B89E2BDAD1FB}"/>
          </ac:spMkLst>
        </pc:spChg>
        <pc:spChg chg="mod">
          <ac:chgData name="Horas, Asier" userId="04e78763-f16f-4881-b136-eb819afe85de" providerId="ADAL" clId="{856146F9-D25F-4038-8FA4-E1389684ECF6}" dt="2024-02-15T09:33:02.527" v="372"/>
          <ac:spMkLst>
            <pc:docMk/>
            <pc:sldMk cId="2922599640" sldId="298"/>
            <ac:spMk id="66" creationId="{C04F1DC4-7A6A-4F59-C1F8-9A1A55B9F6BE}"/>
          </ac:spMkLst>
        </pc:spChg>
        <pc:spChg chg="add mod">
          <ac:chgData name="Horas, Asier" userId="04e78763-f16f-4881-b136-eb819afe85de" providerId="ADAL" clId="{856146F9-D25F-4038-8FA4-E1389684ECF6}" dt="2024-02-15T09:33:02.527" v="372"/>
          <ac:spMkLst>
            <pc:docMk/>
            <pc:sldMk cId="2922599640" sldId="298"/>
            <ac:spMk id="67" creationId="{01EA6279-7009-884F-4C1F-D3FAE4F98C5C}"/>
          </ac:spMkLst>
        </pc:spChg>
        <pc:spChg chg="mod">
          <ac:chgData name="Horas, Asier" userId="04e78763-f16f-4881-b136-eb819afe85de" providerId="ADAL" clId="{856146F9-D25F-4038-8FA4-E1389684ECF6}" dt="2024-02-15T09:33:02.527" v="372"/>
          <ac:spMkLst>
            <pc:docMk/>
            <pc:sldMk cId="2922599640" sldId="298"/>
            <ac:spMk id="70" creationId="{4A6C480D-F0A6-4EF9-ADDB-3A273BFBCB26}"/>
          </ac:spMkLst>
        </pc:spChg>
        <pc:spChg chg="mod">
          <ac:chgData name="Horas, Asier" userId="04e78763-f16f-4881-b136-eb819afe85de" providerId="ADAL" clId="{856146F9-D25F-4038-8FA4-E1389684ECF6}" dt="2024-02-15T09:33:02.527" v="372"/>
          <ac:spMkLst>
            <pc:docMk/>
            <pc:sldMk cId="2922599640" sldId="298"/>
            <ac:spMk id="71" creationId="{68FDE5EE-83B3-482E-AF91-B8A6E1CDB214}"/>
          </ac:spMkLst>
        </pc:spChg>
        <pc:spChg chg="add mod">
          <ac:chgData name="Horas, Asier" userId="04e78763-f16f-4881-b136-eb819afe85de" providerId="ADAL" clId="{856146F9-D25F-4038-8FA4-E1389684ECF6}" dt="2024-02-15T09:33:02.527" v="372"/>
          <ac:spMkLst>
            <pc:docMk/>
            <pc:sldMk cId="2922599640" sldId="298"/>
            <ac:spMk id="72" creationId="{0E0079B7-141F-85D5-D98D-5F6239117941}"/>
          </ac:spMkLst>
        </pc:spChg>
        <pc:spChg chg="mod">
          <ac:chgData name="Horas, Asier" userId="04e78763-f16f-4881-b136-eb819afe85de" providerId="ADAL" clId="{856146F9-D25F-4038-8FA4-E1389684ECF6}" dt="2024-02-15T09:33:02.527" v="372"/>
          <ac:spMkLst>
            <pc:docMk/>
            <pc:sldMk cId="2922599640" sldId="298"/>
            <ac:spMk id="75" creationId="{48A301A1-46C1-011B-319B-404FAC552ECD}"/>
          </ac:spMkLst>
        </pc:spChg>
        <pc:spChg chg="mod">
          <ac:chgData name="Horas, Asier" userId="04e78763-f16f-4881-b136-eb819afe85de" providerId="ADAL" clId="{856146F9-D25F-4038-8FA4-E1389684ECF6}" dt="2024-02-15T09:33:02.527" v="372"/>
          <ac:spMkLst>
            <pc:docMk/>
            <pc:sldMk cId="2922599640" sldId="298"/>
            <ac:spMk id="76" creationId="{07FCD58C-93C9-D488-FBD2-6458685F5BD5}"/>
          </ac:spMkLst>
        </pc:spChg>
        <pc:spChg chg="add mod">
          <ac:chgData name="Horas, Asier" userId="04e78763-f16f-4881-b136-eb819afe85de" providerId="ADAL" clId="{856146F9-D25F-4038-8FA4-E1389684ECF6}" dt="2024-02-15T09:33:02.527" v="372"/>
          <ac:spMkLst>
            <pc:docMk/>
            <pc:sldMk cId="2922599640" sldId="298"/>
            <ac:spMk id="77" creationId="{83D20FC1-D6D3-7445-D2D7-F0062E9A67BA}"/>
          </ac:spMkLst>
        </pc:spChg>
        <pc:spChg chg="mod">
          <ac:chgData name="Horas, Asier" userId="04e78763-f16f-4881-b136-eb819afe85de" providerId="ADAL" clId="{856146F9-D25F-4038-8FA4-E1389684ECF6}" dt="2024-02-15T09:33:02.527" v="372"/>
          <ac:spMkLst>
            <pc:docMk/>
            <pc:sldMk cId="2922599640" sldId="298"/>
            <ac:spMk id="80" creationId="{21BF39DA-E7A8-EB70-D6D5-04614F43B485}"/>
          </ac:spMkLst>
        </pc:spChg>
        <pc:spChg chg="mod">
          <ac:chgData name="Horas, Asier" userId="04e78763-f16f-4881-b136-eb819afe85de" providerId="ADAL" clId="{856146F9-D25F-4038-8FA4-E1389684ECF6}" dt="2024-02-15T09:33:02.527" v="372"/>
          <ac:spMkLst>
            <pc:docMk/>
            <pc:sldMk cId="2922599640" sldId="298"/>
            <ac:spMk id="81" creationId="{28556227-ADD4-916E-4935-C4D07475B4A3}"/>
          </ac:spMkLst>
        </pc:spChg>
        <pc:spChg chg="add mod">
          <ac:chgData name="Horas, Asier" userId="04e78763-f16f-4881-b136-eb819afe85de" providerId="ADAL" clId="{856146F9-D25F-4038-8FA4-E1389684ECF6}" dt="2024-02-15T09:33:02.527" v="372"/>
          <ac:spMkLst>
            <pc:docMk/>
            <pc:sldMk cId="2922599640" sldId="298"/>
            <ac:spMk id="82" creationId="{AB999953-17F9-2703-8270-921A36CFB048}"/>
          </ac:spMkLst>
        </pc:spChg>
        <pc:spChg chg="mod">
          <ac:chgData name="Horas, Asier" userId="04e78763-f16f-4881-b136-eb819afe85de" providerId="ADAL" clId="{856146F9-D25F-4038-8FA4-E1389684ECF6}" dt="2024-02-15T09:33:02.527" v="372"/>
          <ac:spMkLst>
            <pc:docMk/>
            <pc:sldMk cId="2922599640" sldId="298"/>
            <ac:spMk id="85" creationId="{512CFCE4-BB46-5B7F-AB0A-DAFC0BFB4613}"/>
          </ac:spMkLst>
        </pc:spChg>
        <pc:spChg chg="mod">
          <ac:chgData name="Horas, Asier" userId="04e78763-f16f-4881-b136-eb819afe85de" providerId="ADAL" clId="{856146F9-D25F-4038-8FA4-E1389684ECF6}" dt="2024-02-15T09:33:02.527" v="372"/>
          <ac:spMkLst>
            <pc:docMk/>
            <pc:sldMk cId="2922599640" sldId="298"/>
            <ac:spMk id="86" creationId="{A41D62C2-172E-CDD4-537F-87219B3567EA}"/>
          </ac:spMkLst>
        </pc:spChg>
        <pc:spChg chg="add mod">
          <ac:chgData name="Horas, Asier" userId="04e78763-f16f-4881-b136-eb819afe85de" providerId="ADAL" clId="{856146F9-D25F-4038-8FA4-E1389684ECF6}" dt="2024-02-15T09:33:02.527" v="372"/>
          <ac:spMkLst>
            <pc:docMk/>
            <pc:sldMk cId="2922599640" sldId="298"/>
            <ac:spMk id="87" creationId="{C051CE34-5AE9-A64F-5FB9-A5FE21BD8C30}"/>
          </ac:spMkLst>
        </pc:spChg>
        <pc:spChg chg="mod">
          <ac:chgData name="Horas, Asier" userId="04e78763-f16f-4881-b136-eb819afe85de" providerId="ADAL" clId="{856146F9-D25F-4038-8FA4-E1389684ECF6}" dt="2024-02-15T09:33:02.527" v="372"/>
          <ac:spMkLst>
            <pc:docMk/>
            <pc:sldMk cId="2922599640" sldId="298"/>
            <ac:spMk id="90" creationId="{468B13BF-ECA7-7E90-2C7D-F49A20C2A024}"/>
          </ac:spMkLst>
        </pc:spChg>
        <pc:spChg chg="mod">
          <ac:chgData name="Horas, Asier" userId="04e78763-f16f-4881-b136-eb819afe85de" providerId="ADAL" clId="{856146F9-D25F-4038-8FA4-E1389684ECF6}" dt="2024-02-15T09:33:02.527" v="372"/>
          <ac:spMkLst>
            <pc:docMk/>
            <pc:sldMk cId="2922599640" sldId="298"/>
            <ac:spMk id="91" creationId="{3D66C735-987D-3869-5590-CE79B2B8487A}"/>
          </ac:spMkLst>
        </pc:spChg>
        <pc:spChg chg="add mod">
          <ac:chgData name="Horas, Asier" userId="04e78763-f16f-4881-b136-eb819afe85de" providerId="ADAL" clId="{856146F9-D25F-4038-8FA4-E1389684ECF6}" dt="2024-02-15T09:33:02.527" v="372"/>
          <ac:spMkLst>
            <pc:docMk/>
            <pc:sldMk cId="2922599640" sldId="298"/>
            <ac:spMk id="92" creationId="{4982A9F0-D70C-F768-4511-9BE663C994F7}"/>
          </ac:spMkLst>
        </pc:spChg>
        <pc:spChg chg="mod">
          <ac:chgData name="Horas, Asier" userId="04e78763-f16f-4881-b136-eb819afe85de" providerId="ADAL" clId="{856146F9-D25F-4038-8FA4-E1389684ECF6}" dt="2024-02-15T09:33:02.527" v="372"/>
          <ac:spMkLst>
            <pc:docMk/>
            <pc:sldMk cId="2922599640" sldId="298"/>
            <ac:spMk id="95" creationId="{CA8AD66C-8772-6E71-FC03-373355FB2979}"/>
          </ac:spMkLst>
        </pc:spChg>
        <pc:spChg chg="mod">
          <ac:chgData name="Horas, Asier" userId="04e78763-f16f-4881-b136-eb819afe85de" providerId="ADAL" clId="{856146F9-D25F-4038-8FA4-E1389684ECF6}" dt="2024-02-15T09:33:02.527" v="372"/>
          <ac:spMkLst>
            <pc:docMk/>
            <pc:sldMk cId="2922599640" sldId="298"/>
            <ac:spMk id="96" creationId="{9F6C4AD5-0142-1433-848C-A38F767D2C4F}"/>
          </ac:spMkLst>
        </pc:spChg>
        <pc:spChg chg="add mod">
          <ac:chgData name="Horas, Asier" userId="04e78763-f16f-4881-b136-eb819afe85de" providerId="ADAL" clId="{856146F9-D25F-4038-8FA4-E1389684ECF6}" dt="2024-02-15T09:33:02.527" v="372"/>
          <ac:spMkLst>
            <pc:docMk/>
            <pc:sldMk cId="2922599640" sldId="298"/>
            <ac:spMk id="97" creationId="{3224391A-589E-6A2B-AED8-6CA50979E7FC}"/>
          </ac:spMkLst>
        </pc:spChg>
        <pc:spChg chg="mod">
          <ac:chgData name="Horas, Asier" userId="04e78763-f16f-4881-b136-eb819afe85de" providerId="ADAL" clId="{856146F9-D25F-4038-8FA4-E1389684ECF6}" dt="2024-02-15T09:33:02.527" v="372"/>
          <ac:spMkLst>
            <pc:docMk/>
            <pc:sldMk cId="2922599640" sldId="298"/>
            <ac:spMk id="100" creationId="{D61B0DBB-E066-0D5C-374B-F80D14CEE0EE}"/>
          </ac:spMkLst>
        </pc:spChg>
        <pc:spChg chg="mod">
          <ac:chgData name="Horas, Asier" userId="04e78763-f16f-4881-b136-eb819afe85de" providerId="ADAL" clId="{856146F9-D25F-4038-8FA4-E1389684ECF6}" dt="2024-02-15T09:33:02.527" v="372"/>
          <ac:spMkLst>
            <pc:docMk/>
            <pc:sldMk cId="2922599640" sldId="298"/>
            <ac:spMk id="101" creationId="{48BB5AB3-6FC0-8F35-CFC7-42906637590B}"/>
          </ac:spMkLst>
        </pc:spChg>
        <pc:spChg chg="add mod">
          <ac:chgData name="Horas, Asier" userId="04e78763-f16f-4881-b136-eb819afe85de" providerId="ADAL" clId="{856146F9-D25F-4038-8FA4-E1389684ECF6}" dt="2024-02-15T09:33:02.527" v="372"/>
          <ac:spMkLst>
            <pc:docMk/>
            <pc:sldMk cId="2922599640" sldId="298"/>
            <ac:spMk id="102" creationId="{82FBD433-E21E-1F39-37FE-C0AF0E8BF757}"/>
          </ac:spMkLst>
        </pc:spChg>
        <pc:spChg chg="mod">
          <ac:chgData name="Horas, Asier" userId="04e78763-f16f-4881-b136-eb819afe85de" providerId="ADAL" clId="{856146F9-D25F-4038-8FA4-E1389684ECF6}" dt="2024-02-15T09:33:02.527" v="372"/>
          <ac:spMkLst>
            <pc:docMk/>
            <pc:sldMk cId="2922599640" sldId="298"/>
            <ac:spMk id="105" creationId="{E53F6AD9-DF68-BBAD-97F6-526F30C5CD50}"/>
          </ac:spMkLst>
        </pc:spChg>
        <pc:spChg chg="mod">
          <ac:chgData name="Horas, Asier" userId="04e78763-f16f-4881-b136-eb819afe85de" providerId="ADAL" clId="{856146F9-D25F-4038-8FA4-E1389684ECF6}" dt="2024-02-15T09:33:02.527" v="372"/>
          <ac:spMkLst>
            <pc:docMk/>
            <pc:sldMk cId="2922599640" sldId="298"/>
            <ac:spMk id="106" creationId="{FD88EAA1-916F-2E27-3326-74CFFE6B9520}"/>
          </ac:spMkLst>
        </pc:spChg>
        <pc:spChg chg="add mod">
          <ac:chgData name="Horas, Asier" userId="04e78763-f16f-4881-b136-eb819afe85de" providerId="ADAL" clId="{856146F9-D25F-4038-8FA4-E1389684ECF6}" dt="2024-02-15T09:33:02.527" v="372"/>
          <ac:spMkLst>
            <pc:docMk/>
            <pc:sldMk cId="2922599640" sldId="298"/>
            <ac:spMk id="107" creationId="{CE448C4D-F685-5ED1-DA81-278CA1723178}"/>
          </ac:spMkLst>
        </pc:spChg>
        <pc:spChg chg="add mod">
          <ac:chgData name="Horas, Asier" userId="04e78763-f16f-4881-b136-eb819afe85de" providerId="ADAL" clId="{856146F9-D25F-4038-8FA4-E1389684ECF6}" dt="2024-02-15T09:33:02.527" v="372"/>
          <ac:spMkLst>
            <pc:docMk/>
            <pc:sldMk cId="2922599640" sldId="298"/>
            <ac:spMk id="108" creationId="{393D5522-3B55-141D-9D4A-502D49BF959D}"/>
          </ac:spMkLst>
        </pc:spChg>
        <pc:spChg chg="add mod">
          <ac:chgData name="Horas, Asier" userId="04e78763-f16f-4881-b136-eb819afe85de" providerId="ADAL" clId="{856146F9-D25F-4038-8FA4-E1389684ECF6}" dt="2024-02-15T09:33:02.527" v="372"/>
          <ac:spMkLst>
            <pc:docMk/>
            <pc:sldMk cId="2922599640" sldId="298"/>
            <ac:spMk id="109" creationId="{FF7386C5-5F74-12D9-3646-E308F8572355}"/>
          </ac:spMkLst>
        </pc:spChg>
        <pc:spChg chg="add mod">
          <ac:chgData name="Horas, Asier" userId="04e78763-f16f-4881-b136-eb819afe85de" providerId="ADAL" clId="{856146F9-D25F-4038-8FA4-E1389684ECF6}" dt="2024-02-15T09:33:02.527" v="372"/>
          <ac:spMkLst>
            <pc:docMk/>
            <pc:sldMk cId="2922599640" sldId="298"/>
            <ac:spMk id="110" creationId="{ADF2B2F9-D31C-74F9-5AB6-A22BD9AA49C1}"/>
          </ac:spMkLst>
        </pc:spChg>
        <pc:spChg chg="mod">
          <ac:chgData name="Horas, Asier" userId="04e78763-f16f-4881-b136-eb819afe85de" providerId="ADAL" clId="{856146F9-D25F-4038-8FA4-E1389684ECF6}" dt="2024-02-15T09:33:07.049" v="373"/>
          <ac:spMkLst>
            <pc:docMk/>
            <pc:sldMk cId="2922599640" sldId="298"/>
            <ac:spMk id="113" creationId="{526A8E8E-70D1-5D0C-1E18-E1A2E2914608}"/>
          </ac:spMkLst>
        </pc:spChg>
        <pc:spChg chg="mod">
          <ac:chgData name="Horas, Asier" userId="04e78763-f16f-4881-b136-eb819afe85de" providerId="ADAL" clId="{856146F9-D25F-4038-8FA4-E1389684ECF6}" dt="2024-02-15T09:33:07.049" v="373"/>
          <ac:spMkLst>
            <pc:docMk/>
            <pc:sldMk cId="2922599640" sldId="298"/>
            <ac:spMk id="114" creationId="{682BBD15-505C-7960-051F-6A40CB9FB9B5}"/>
          </ac:spMkLst>
        </pc:spChg>
        <pc:spChg chg="add del mod">
          <ac:chgData name="Horas, Asier" userId="04e78763-f16f-4881-b136-eb819afe85de" providerId="ADAL" clId="{856146F9-D25F-4038-8FA4-E1389684ECF6}" dt="2024-02-15T10:29:41.350" v="891" actId="478"/>
          <ac:spMkLst>
            <pc:docMk/>
            <pc:sldMk cId="2922599640" sldId="298"/>
            <ac:spMk id="115" creationId="{A31668F1-1321-7051-B622-01D21257BCFF}"/>
          </ac:spMkLst>
        </pc:spChg>
        <pc:spChg chg="mod">
          <ac:chgData name="Horas, Asier" userId="04e78763-f16f-4881-b136-eb819afe85de" providerId="ADAL" clId="{856146F9-D25F-4038-8FA4-E1389684ECF6}" dt="2024-02-15T09:33:07.049" v="373"/>
          <ac:spMkLst>
            <pc:docMk/>
            <pc:sldMk cId="2922599640" sldId="298"/>
            <ac:spMk id="118" creationId="{BD02539B-1574-21D7-3D72-419E5B246D9E}"/>
          </ac:spMkLst>
        </pc:spChg>
        <pc:spChg chg="mod">
          <ac:chgData name="Horas, Asier" userId="04e78763-f16f-4881-b136-eb819afe85de" providerId="ADAL" clId="{856146F9-D25F-4038-8FA4-E1389684ECF6}" dt="2024-02-15T09:33:07.049" v="373"/>
          <ac:spMkLst>
            <pc:docMk/>
            <pc:sldMk cId="2922599640" sldId="298"/>
            <ac:spMk id="119" creationId="{F52FFC89-2FFF-8CDB-D664-CFBD89C103A4}"/>
          </ac:spMkLst>
        </pc:spChg>
        <pc:spChg chg="add del mod">
          <ac:chgData name="Horas, Asier" userId="04e78763-f16f-4881-b136-eb819afe85de" providerId="ADAL" clId="{856146F9-D25F-4038-8FA4-E1389684ECF6}" dt="2024-02-15T10:29:41.350" v="891" actId="478"/>
          <ac:spMkLst>
            <pc:docMk/>
            <pc:sldMk cId="2922599640" sldId="298"/>
            <ac:spMk id="120" creationId="{8980796B-9131-D11F-9A61-798E95C9147A}"/>
          </ac:spMkLst>
        </pc:spChg>
        <pc:spChg chg="mod">
          <ac:chgData name="Horas, Asier" userId="04e78763-f16f-4881-b136-eb819afe85de" providerId="ADAL" clId="{856146F9-D25F-4038-8FA4-E1389684ECF6}" dt="2024-02-15T09:33:07.049" v="373"/>
          <ac:spMkLst>
            <pc:docMk/>
            <pc:sldMk cId="2922599640" sldId="298"/>
            <ac:spMk id="123" creationId="{E363FB8F-FACB-9D6C-B895-68859C5E2ACE}"/>
          </ac:spMkLst>
        </pc:spChg>
        <pc:spChg chg="mod">
          <ac:chgData name="Horas, Asier" userId="04e78763-f16f-4881-b136-eb819afe85de" providerId="ADAL" clId="{856146F9-D25F-4038-8FA4-E1389684ECF6}" dt="2024-02-15T09:33:07.049" v="373"/>
          <ac:spMkLst>
            <pc:docMk/>
            <pc:sldMk cId="2922599640" sldId="298"/>
            <ac:spMk id="124" creationId="{286BB57E-049F-EE6F-5E15-D4373CEB8E93}"/>
          </ac:spMkLst>
        </pc:spChg>
        <pc:spChg chg="add del mod">
          <ac:chgData name="Horas, Asier" userId="04e78763-f16f-4881-b136-eb819afe85de" providerId="ADAL" clId="{856146F9-D25F-4038-8FA4-E1389684ECF6}" dt="2024-02-15T10:29:41.350" v="891" actId="478"/>
          <ac:spMkLst>
            <pc:docMk/>
            <pc:sldMk cId="2922599640" sldId="298"/>
            <ac:spMk id="125" creationId="{6FBA558C-9336-BF9F-F7D4-9F23B0C1F294}"/>
          </ac:spMkLst>
        </pc:spChg>
        <pc:spChg chg="mod">
          <ac:chgData name="Horas, Asier" userId="04e78763-f16f-4881-b136-eb819afe85de" providerId="ADAL" clId="{856146F9-D25F-4038-8FA4-E1389684ECF6}" dt="2024-02-15T09:33:07.049" v="373"/>
          <ac:spMkLst>
            <pc:docMk/>
            <pc:sldMk cId="2922599640" sldId="298"/>
            <ac:spMk id="128" creationId="{7ABCAD4D-E75B-A524-8A70-9F6D8FEB7BDD}"/>
          </ac:spMkLst>
        </pc:spChg>
        <pc:spChg chg="mod">
          <ac:chgData name="Horas, Asier" userId="04e78763-f16f-4881-b136-eb819afe85de" providerId="ADAL" clId="{856146F9-D25F-4038-8FA4-E1389684ECF6}" dt="2024-02-15T09:33:07.049" v="373"/>
          <ac:spMkLst>
            <pc:docMk/>
            <pc:sldMk cId="2922599640" sldId="298"/>
            <ac:spMk id="129" creationId="{C9DFB072-BAEB-555A-A108-78503398883A}"/>
          </ac:spMkLst>
        </pc:spChg>
        <pc:spChg chg="add del mod">
          <ac:chgData name="Horas, Asier" userId="04e78763-f16f-4881-b136-eb819afe85de" providerId="ADAL" clId="{856146F9-D25F-4038-8FA4-E1389684ECF6}" dt="2024-02-15T10:29:41.350" v="891" actId="478"/>
          <ac:spMkLst>
            <pc:docMk/>
            <pc:sldMk cId="2922599640" sldId="298"/>
            <ac:spMk id="130" creationId="{AC3AAA46-1E53-7905-C5FC-C25E361D03AF}"/>
          </ac:spMkLst>
        </pc:spChg>
        <pc:spChg chg="mod">
          <ac:chgData name="Horas, Asier" userId="04e78763-f16f-4881-b136-eb819afe85de" providerId="ADAL" clId="{856146F9-D25F-4038-8FA4-E1389684ECF6}" dt="2024-02-15T09:33:07.049" v="373"/>
          <ac:spMkLst>
            <pc:docMk/>
            <pc:sldMk cId="2922599640" sldId="298"/>
            <ac:spMk id="133" creationId="{FDB2AC8F-7EAE-DFC2-D4D1-6DAB9CBA9C73}"/>
          </ac:spMkLst>
        </pc:spChg>
        <pc:spChg chg="mod">
          <ac:chgData name="Horas, Asier" userId="04e78763-f16f-4881-b136-eb819afe85de" providerId="ADAL" clId="{856146F9-D25F-4038-8FA4-E1389684ECF6}" dt="2024-02-15T09:33:07.049" v="373"/>
          <ac:spMkLst>
            <pc:docMk/>
            <pc:sldMk cId="2922599640" sldId="298"/>
            <ac:spMk id="134" creationId="{E1324818-2460-0926-D3B4-487EBEA064BF}"/>
          </ac:spMkLst>
        </pc:spChg>
        <pc:spChg chg="add del mod">
          <ac:chgData name="Horas, Asier" userId="04e78763-f16f-4881-b136-eb819afe85de" providerId="ADAL" clId="{856146F9-D25F-4038-8FA4-E1389684ECF6}" dt="2024-02-15T10:29:41.350" v="891" actId="478"/>
          <ac:spMkLst>
            <pc:docMk/>
            <pc:sldMk cId="2922599640" sldId="298"/>
            <ac:spMk id="135" creationId="{9C5D8DE4-C069-350E-099B-0DC46AB89378}"/>
          </ac:spMkLst>
        </pc:spChg>
        <pc:spChg chg="mod">
          <ac:chgData name="Horas, Asier" userId="04e78763-f16f-4881-b136-eb819afe85de" providerId="ADAL" clId="{856146F9-D25F-4038-8FA4-E1389684ECF6}" dt="2024-02-15T09:33:07.049" v="373"/>
          <ac:spMkLst>
            <pc:docMk/>
            <pc:sldMk cId="2922599640" sldId="298"/>
            <ac:spMk id="138" creationId="{2DD2FBDC-C57E-37FC-2933-6821DF9F56C0}"/>
          </ac:spMkLst>
        </pc:spChg>
        <pc:spChg chg="mod">
          <ac:chgData name="Horas, Asier" userId="04e78763-f16f-4881-b136-eb819afe85de" providerId="ADAL" clId="{856146F9-D25F-4038-8FA4-E1389684ECF6}" dt="2024-02-15T09:33:07.049" v="373"/>
          <ac:spMkLst>
            <pc:docMk/>
            <pc:sldMk cId="2922599640" sldId="298"/>
            <ac:spMk id="139" creationId="{D8A74DC1-B1E7-EDE0-FD9A-0D410F24F588}"/>
          </ac:spMkLst>
        </pc:spChg>
        <pc:spChg chg="add del mod">
          <ac:chgData name="Horas, Asier" userId="04e78763-f16f-4881-b136-eb819afe85de" providerId="ADAL" clId="{856146F9-D25F-4038-8FA4-E1389684ECF6}" dt="2024-02-15T10:29:41.350" v="891" actId="478"/>
          <ac:spMkLst>
            <pc:docMk/>
            <pc:sldMk cId="2922599640" sldId="298"/>
            <ac:spMk id="140" creationId="{20046112-75DE-E7E5-5D05-EEE8DFF6C724}"/>
          </ac:spMkLst>
        </pc:spChg>
        <pc:spChg chg="mod">
          <ac:chgData name="Horas, Asier" userId="04e78763-f16f-4881-b136-eb819afe85de" providerId="ADAL" clId="{856146F9-D25F-4038-8FA4-E1389684ECF6}" dt="2024-02-15T09:33:07.049" v="373"/>
          <ac:spMkLst>
            <pc:docMk/>
            <pc:sldMk cId="2922599640" sldId="298"/>
            <ac:spMk id="143" creationId="{CD641C37-37BB-174C-92B3-642F6071322D}"/>
          </ac:spMkLst>
        </pc:spChg>
        <pc:spChg chg="mod">
          <ac:chgData name="Horas, Asier" userId="04e78763-f16f-4881-b136-eb819afe85de" providerId="ADAL" clId="{856146F9-D25F-4038-8FA4-E1389684ECF6}" dt="2024-02-15T09:33:07.049" v="373"/>
          <ac:spMkLst>
            <pc:docMk/>
            <pc:sldMk cId="2922599640" sldId="298"/>
            <ac:spMk id="144" creationId="{AD0E918A-2621-18F9-AE7D-F2AF8774148E}"/>
          </ac:spMkLst>
        </pc:spChg>
        <pc:spChg chg="add del mod">
          <ac:chgData name="Horas, Asier" userId="04e78763-f16f-4881-b136-eb819afe85de" providerId="ADAL" clId="{856146F9-D25F-4038-8FA4-E1389684ECF6}" dt="2024-02-15T10:29:41.350" v="891" actId="478"/>
          <ac:spMkLst>
            <pc:docMk/>
            <pc:sldMk cId="2922599640" sldId="298"/>
            <ac:spMk id="145" creationId="{221FB932-C8F4-27C3-5E32-467A4656A361}"/>
          </ac:spMkLst>
        </pc:spChg>
        <pc:spChg chg="mod">
          <ac:chgData name="Horas, Asier" userId="04e78763-f16f-4881-b136-eb819afe85de" providerId="ADAL" clId="{856146F9-D25F-4038-8FA4-E1389684ECF6}" dt="2024-02-15T09:33:07.049" v="373"/>
          <ac:spMkLst>
            <pc:docMk/>
            <pc:sldMk cId="2922599640" sldId="298"/>
            <ac:spMk id="148" creationId="{8BFDA361-811D-8738-A3DD-1C392FAF9DBE}"/>
          </ac:spMkLst>
        </pc:spChg>
        <pc:spChg chg="mod">
          <ac:chgData name="Horas, Asier" userId="04e78763-f16f-4881-b136-eb819afe85de" providerId="ADAL" clId="{856146F9-D25F-4038-8FA4-E1389684ECF6}" dt="2024-02-15T09:33:07.049" v="373"/>
          <ac:spMkLst>
            <pc:docMk/>
            <pc:sldMk cId="2922599640" sldId="298"/>
            <ac:spMk id="149" creationId="{2E1D23E5-1255-7E64-8E86-1A9462488D02}"/>
          </ac:spMkLst>
        </pc:spChg>
        <pc:spChg chg="add del mod">
          <ac:chgData name="Horas, Asier" userId="04e78763-f16f-4881-b136-eb819afe85de" providerId="ADAL" clId="{856146F9-D25F-4038-8FA4-E1389684ECF6}" dt="2024-02-15T10:29:41.350" v="891" actId="478"/>
          <ac:spMkLst>
            <pc:docMk/>
            <pc:sldMk cId="2922599640" sldId="298"/>
            <ac:spMk id="150" creationId="{1B136FC0-C46F-5DE4-6634-6C62A08BC01B}"/>
          </ac:spMkLst>
        </pc:spChg>
        <pc:spChg chg="mod">
          <ac:chgData name="Horas, Asier" userId="04e78763-f16f-4881-b136-eb819afe85de" providerId="ADAL" clId="{856146F9-D25F-4038-8FA4-E1389684ECF6}" dt="2024-02-15T09:33:07.049" v="373"/>
          <ac:spMkLst>
            <pc:docMk/>
            <pc:sldMk cId="2922599640" sldId="298"/>
            <ac:spMk id="153" creationId="{DE5F988D-0821-5647-CD28-FBF965B3A53A}"/>
          </ac:spMkLst>
        </pc:spChg>
        <pc:spChg chg="mod">
          <ac:chgData name="Horas, Asier" userId="04e78763-f16f-4881-b136-eb819afe85de" providerId="ADAL" clId="{856146F9-D25F-4038-8FA4-E1389684ECF6}" dt="2024-02-15T09:33:07.049" v="373"/>
          <ac:spMkLst>
            <pc:docMk/>
            <pc:sldMk cId="2922599640" sldId="298"/>
            <ac:spMk id="154" creationId="{AFB5CC3D-CEA8-D2D3-3BE9-ABCD2DFB1291}"/>
          </ac:spMkLst>
        </pc:spChg>
        <pc:spChg chg="add del mod">
          <ac:chgData name="Horas, Asier" userId="04e78763-f16f-4881-b136-eb819afe85de" providerId="ADAL" clId="{856146F9-D25F-4038-8FA4-E1389684ECF6}" dt="2024-02-15T10:29:41.350" v="891" actId="478"/>
          <ac:spMkLst>
            <pc:docMk/>
            <pc:sldMk cId="2922599640" sldId="298"/>
            <ac:spMk id="155" creationId="{D9E35BB9-02F6-FA52-E35D-FB645F320A24}"/>
          </ac:spMkLst>
        </pc:spChg>
        <pc:spChg chg="add del mod">
          <ac:chgData name="Horas, Asier" userId="04e78763-f16f-4881-b136-eb819afe85de" providerId="ADAL" clId="{856146F9-D25F-4038-8FA4-E1389684ECF6}" dt="2024-02-15T10:29:41.350" v="891" actId="478"/>
          <ac:spMkLst>
            <pc:docMk/>
            <pc:sldMk cId="2922599640" sldId="298"/>
            <ac:spMk id="156" creationId="{493BCD9B-717B-A328-B38A-378EAD95014F}"/>
          </ac:spMkLst>
        </pc:spChg>
        <pc:spChg chg="add del mod">
          <ac:chgData name="Horas, Asier" userId="04e78763-f16f-4881-b136-eb819afe85de" providerId="ADAL" clId="{856146F9-D25F-4038-8FA4-E1389684ECF6}" dt="2024-02-15T10:29:41.350" v="891" actId="478"/>
          <ac:spMkLst>
            <pc:docMk/>
            <pc:sldMk cId="2922599640" sldId="298"/>
            <ac:spMk id="157" creationId="{848D5BAD-0936-A318-0662-80A8B3A9776D}"/>
          </ac:spMkLst>
        </pc:spChg>
        <pc:spChg chg="add del mod">
          <ac:chgData name="Horas, Asier" userId="04e78763-f16f-4881-b136-eb819afe85de" providerId="ADAL" clId="{856146F9-D25F-4038-8FA4-E1389684ECF6}" dt="2024-02-15T10:29:41.350" v="891" actId="478"/>
          <ac:spMkLst>
            <pc:docMk/>
            <pc:sldMk cId="2922599640" sldId="298"/>
            <ac:spMk id="158" creationId="{9CBF01EB-649E-1B21-49E5-188162B9316C}"/>
          </ac:spMkLst>
        </pc:spChg>
        <pc:spChg chg="add mod">
          <ac:chgData name="Horas, Asier" userId="04e78763-f16f-4881-b136-eb819afe85de" providerId="ADAL" clId="{856146F9-D25F-4038-8FA4-E1389684ECF6}" dt="2024-02-15T09:43:08.549" v="521" actId="1076"/>
          <ac:spMkLst>
            <pc:docMk/>
            <pc:sldMk cId="2922599640" sldId="298"/>
            <ac:spMk id="159" creationId="{6B228107-724B-DBE4-9D4D-E80434140E9E}"/>
          </ac:spMkLst>
        </pc:spChg>
        <pc:spChg chg="add del mod">
          <ac:chgData name="Horas, Asier" userId="04e78763-f16f-4881-b136-eb819afe85de" providerId="ADAL" clId="{856146F9-D25F-4038-8FA4-E1389684ECF6}" dt="2024-02-15T09:47:53.234" v="578" actId="478"/>
          <ac:spMkLst>
            <pc:docMk/>
            <pc:sldMk cId="2922599640" sldId="298"/>
            <ac:spMk id="160" creationId="{F463C930-ED07-DE1B-227D-F782F045FE0A}"/>
          </ac:spMkLst>
        </pc:spChg>
        <pc:spChg chg="add del mod">
          <ac:chgData name="Horas, Asier" userId="04e78763-f16f-4881-b136-eb819afe85de" providerId="ADAL" clId="{856146F9-D25F-4038-8FA4-E1389684ECF6}" dt="2024-02-15T09:47:53.234" v="578" actId="478"/>
          <ac:spMkLst>
            <pc:docMk/>
            <pc:sldMk cId="2922599640" sldId="298"/>
            <ac:spMk id="161" creationId="{4B363A2B-32CC-90DE-9901-48AEF05C1375}"/>
          </ac:spMkLst>
        </pc:spChg>
        <pc:spChg chg="add del mod">
          <ac:chgData name="Horas, Asier" userId="04e78763-f16f-4881-b136-eb819afe85de" providerId="ADAL" clId="{856146F9-D25F-4038-8FA4-E1389684ECF6}" dt="2024-02-15T09:47:53.234" v="578" actId="478"/>
          <ac:spMkLst>
            <pc:docMk/>
            <pc:sldMk cId="2922599640" sldId="298"/>
            <ac:spMk id="162" creationId="{4672E598-D105-1350-44B4-C30A23AA5733}"/>
          </ac:spMkLst>
        </pc:spChg>
        <pc:spChg chg="add del mod">
          <ac:chgData name="Horas, Asier" userId="04e78763-f16f-4881-b136-eb819afe85de" providerId="ADAL" clId="{856146F9-D25F-4038-8FA4-E1389684ECF6}" dt="2024-02-15T09:47:53.234" v="578" actId="478"/>
          <ac:spMkLst>
            <pc:docMk/>
            <pc:sldMk cId="2922599640" sldId="298"/>
            <ac:spMk id="163" creationId="{720DC144-2033-4058-4C70-B2F27AEF78FA}"/>
          </ac:spMkLst>
        </pc:spChg>
        <pc:spChg chg="add del mod">
          <ac:chgData name="Horas, Asier" userId="04e78763-f16f-4881-b136-eb819afe85de" providerId="ADAL" clId="{856146F9-D25F-4038-8FA4-E1389684ECF6}" dt="2024-02-15T09:47:53.234" v="578" actId="478"/>
          <ac:spMkLst>
            <pc:docMk/>
            <pc:sldMk cId="2922599640" sldId="298"/>
            <ac:spMk id="164" creationId="{0909E70E-9E29-E8AE-9293-3DB5E079BAF1}"/>
          </ac:spMkLst>
        </pc:spChg>
        <pc:spChg chg="add del mod">
          <ac:chgData name="Horas, Asier" userId="04e78763-f16f-4881-b136-eb819afe85de" providerId="ADAL" clId="{856146F9-D25F-4038-8FA4-E1389684ECF6}" dt="2024-02-15T09:47:53.234" v="578" actId="478"/>
          <ac:spMkLst>
            <pc:docMk/>
            <pc:sldMk cId="2922599640" sldId="298"/>
            <ac:spMk id="165" creationId="{791D2BA1-9225-4839-FF94-507AF2D543D6}"/>
          </ac:spMkLst>
        </pc:spChg>
        <pc:spChg chg="add mod">
          <ac:chgData name="Horas, Asier" userId="04e78763-f16f-4881-b136-eb819afe85de" providerId="ADAL" clId="{856146F9-D25F-4038-8FA4-E1389684ECF6}" dt="2024-02-15T09:59:11.676" v="663" actId="1076"/>
          <ac:spMkLst>
            <pc:docMk/>
            <pc:sldMk cId="2922599640" sldId="298"/>
            <ac:spMk id="171" creationId="{E721A673-44B8-159D-9956-657CDCA87A26}"/>
          </ac:spMkLst>
        </pc:spChg>
        <pc:spChg chg="add del mod">
          <ac:chgData name="Horas, Asier" userId="04e78763-f16f-4881-b136-eb819afe85de" providerId="ADAL" clId="{856146F9-D25F-4038-8FA4-E1389684ECF6}" dt="2024-02-15T10:27:06.509" v="889" actId="478"/>
          <ac:spMkLst>
            <pc:docMk/>
            <pc:sldMk cId="2922599640" sldId="298"/>
            <ac:spMk id="172" creationId="{7FB19BFB-D771-9D79-7950-5CE65F7C85DE}"/>
          </ac:spMkLst>
        </pc:spChg>
        <pc:grpChg chg="add del mod">
          <ac:chgData name="Horas, Asier" userId="04e78763-f16f-4881-b136-eb819afe85de" providerId="ADAL" clId="{856146F9-D25F-4038-8FA4-E1389684ECF6}" dt="2024-02-15T09:33:19.396" v="375" actId="165"/>
          <ac:grpSpMkLst>
            <pc:docMk/>
            <pc:sldMk cId="2922599640" sldId="298"/>
            <ac:grpSpMk id="62" creationId="{72443FB9-4D69-F50F-A5DB-F23BDA41640C}"/>
          </ac:grpSpMkLst>
        </pc:grpChg>
        <pc:grpChg chg="add mod">
          <ac:chgData name="Horas, Asier" userId="04e78763-f16f-4881-b136-eb819afe85de" providerId="ADAL" clId="{856146F9-D25F-4038-8FA4-E1389684ECF6}" dt="2024-02-15T09:33:02.527" v="372"/>
          <ac:grpSpMkLst>
            <pc:docMk/>
            <pc:sldMk cId="2922599640" sldId="298"/>
            <ac:grpSpMk id="63" creationId="{236DBDF0-DF2E-491B-4EFF-BB28BECFB322}"/>
          </ac:grpSpMkLst>
        </pc:grpChg>
        <pc:grpChg chg="add mod">
          <ac:chgData name="Horas, Asier" userId="04e78763-f16f-4881-b136-eb819afe85de" providerId="ADAL" clId="{856146F9-D25F-4038-8FA4-E1389684ECF6}" dt="2024-02-15T09:33:02.527" v="372"/>
          <ac:grpSpMkLst>
            <pc:docMk/>
            <pc:sldMk cId="2922599640" sldId="298"/>
            <ac:grpSpMk id="68" creationId="{FAC7736D-6149-DD4C-F2B2-5E2B7E3CD8B1}"/>
          </ac:grpSpMkLst>
        </pc:grpChg>
        <pc:grpChg chg="add mod">
          <ac:chgData name="Horas, Asier" userId="04e78763-f16f-4881-b136-eb819afe85de" providerId="ADAL" clId="{856146F9-D25F-4038-8FA4-E1389684ECF6}" dt="2024-02-15T09:33:02.527" v="372"/>
          <ac:grpSpMkLst>
            <pc:docMk/>
            <pc:sldMk cId="2922599640" sldId="298"/>
            <ac:grpSpMk id="73" creationId="{1A023AE7-62B4-CAF6-A380-76704B459FB6}"/>
          </ac:grpSpMkLst>
        </pc:grpChg>
        <pc:grpChg chg="add mod">
          <ac:chgData name="Horas, Asier" userId="04e78763-f16f-4881-b136-eb819afe85de" providerId="ADAL" clId="{856146F9-D25F-4038-8FA4-E1389684ECF6}" dt="2024-02-15T09:33:02.527" v="372"/>
          <ac:grpSpMkLst>
            <pc:docMk/>
            <pc:sldMk cId="2922599640" sldId="298"/>
            <ac:grpSpMk id="78" creationId="{C0C46653-D99F-3894-FC0B-5771DF6BFBFC}"/>
          </ac:grpSpMkLst>
        </pc:grpChg>
        <pc:grpChg chg="add mod">
          <ac:chgData name="Horas, Asier" userId="04e78763-f16f-4881-b136-eb819afe85de" providerId="ADAL" clId="{856146F9-D25F-4038-8FA4-E1389684ECF6}" dt="2024-02-15T09:33:02.527" v="372"/>
          <ac:grpSpMkLst>
            <pc:docMk/>
            <pc:sldMk cId="2922599640" sldId="298"/>
            <ac:grpSpMk id="83" creationId="{B713E3EF-1749-FEDE-4ED1-672760658701}"/>
          </ac:grpSpMkLst>
        </pc:grpChg>
        <pc:grpChg chg="add mod">
          <ac:chgData name="Horas, Asier" userId="04e78763-f16f-4881-b136-eb819afe85de" providerId="ADAL" clId="{856146F9-D25F-4038-8FA4-E1389684ECF6}" dt="2024-02-15T09:33:02.527" v="372"/>
          <ac:grpSpMkLst>
            <pc:docMk/>
            <pc:sldMk cId="2922599640" sldId="298"/>
            <ac:grpSpMk id="88" creationId="{EE565902-2038-AB95-3745-208EB89BF27E}"/>
          </ac:grpSpMkLst>
        </pc:grpChg>
        <pc:grpChg chg="add mod">
          <ac:chgData name="Horas, Asier" userId="04e78763-f16f-4881-b136-eb819afe85de" providerId="ADAL" clId="{856146F9-D25F-4038-8FA4-E1389684ECF6}" dt="2024-02-15T09:33:02.527" v="372"/>
          <ac:grpSpMkLst>
            <pc:docMk/>
            <pc:sldMk cId="2922599640" sldId="298"/>
            <ac:grpSpMk id="93" creationId="{C4C4D03B-206E-B2BB-F02F-D110D43A5747}"/>
          </ac:grpSpMkLst>
        </pc:grpChg>
        <pc:grpChg chg="add mod">
          <ac:chgData name="Horas, Asier" userId="04e78763-f16f-4881-b136-eb819afe85de" providerId="ADAL" clId="{856146F9-D25F-4038-8FA4-E1389684ECF6}" dt="2024-02-15T09:33:02.527" v="372"/>
          <ac:grpSpMkLst>
            <pc:docMk/>
            <pc:sldMk cId="2922599640" sldId="298"/>
            <ac:grpSpMk id="98" creationId="{EE21A28D-23A5-1F6F-D8DB-886D1C678BB3}"/>
          </ac:grpSpMkLst>
        </pc:grpChg>
        <pc:grpChg chg="add mod">
          <ac:chgData name="Horas, Asier" userId="04e78763-f16f-4881-b136-eb819afe85de" providerId="ADAL" clId="{856146F9-D25F-4038-8FA4-E1389684ECF6}" dt="2024-02-15T09:33:02.527" v="372"/>
          <ac:grpSpMkLst>
            <pc:docMk/>
            <pc:sldMk cId="2922599640" sldId="298"/>
            <ac:grpSpMk id="103" creationId="{1CDCC96A-CCFF-2541-BAA2-80B0BA563BEA}"/>
          </ac:grpSpMkLst>
        </pc:grpChg>
        <pc:grpChg chg="add del mod">
          <ac:chgData name="Horas, Asier" userId="04e78763-f16f-4881-b136-eb819afe85de" providerId="ADAL" clId="{856146F9-D25F-4038-8FA4-E1389684ECF6}" dt="2024-02-15T10:29:41.350" v="891" actId="478"/>
          <ac:grpSpMkLst>
            <pc:docMk/>
            <pc:sldMk cId="2922599640" sldId="298"/>
            <ac:grpSpMk id="111" creationId="{1495BC9C-B721-15EA-D6F1-54137556F8C5}"/>
          </ac:grpSpMkLst>
        </pc:grpChg>
        <pc:grpChg chg="add del mod">
          <ac:chgData name="Horas, Asier" userId="04e78763-f16f-4881-b136-eb819afe85de" providerId="ADAL" clId="{856146F9-D25F-4038-8FA4-E1389684ECF6}" dt="2024-02-15T10:29:41.350" v="891" actId="478"/>
          <ac:grpSpMkLst>
            <pc:docMk/>
            <pc:sldMk cId="2922599640" sldId="298"/>
            <ac:grpSpMk id="116" creationId="{7754C191-60A6-3D9F-66AB-81983D54267D}"/>
          </ac:grpSpMkLst>
        </pc:grpChg>
        <pc:grpChg chg="add del mod">
          <ac:chgData name="Horas, Asier" userId="04e78763-f16f-4881-b136-eb819afe85de" providerId="ADAL" clId="{856146F9-D25F-4038-8FA4-E1389684ECF6}" dt="2024-02-15T10:29:41.350" v="891" actId="478"/>
          <ac:grpSpMkLst>
            <pc:docMk/>
            <pc:sldMk cId="2922599640" sldId="298"/>
            <ac:grpSpMk id="121" creationId="{4AD3C87E-C67B-1836-A869-A67D67932BF3}"/>
          </ac:grpSpMkLst>
        </pc:grpChg>
        <pc:grpChg chg="add del mod">
          <ac:chgData name="Horas, Asier" userId="04e78763-f16f-4881-b136-eb819afe85de" providerId="ADAL" clId="{856146F9-D25F-4038-8FA4-E1389684ECF6}" dt="2024-02-15T10:29:41.350" v="891" actId="478"/>
          <ac:grpSpMkLst>
            <pc:docMk/>
            <pc:sldMk cId="2922599640" sldId="298"/>
            <ac:grpSpMk id="126" creationId="{D86BC770-FF95-77A9-1938-F35C4036EF2F}"/>
          </ac:grpSpMkLst>
        </pc:grpChg>
        <pc:grpChg chg="add del mod">
          <ac:chgData name="Horas, Asier" userId="04e78763-f16f-4881-b136-eb819afe85de" providerId="ADAL" clId="{856146F9-D25F-4038-8FA4-E1389684ECF6}" dt="2024-02-15T10:29:41.350" v="891" actId="478"/>
          <ac:grpSpMkLst>
            <pc:docMk/>
            <pc:sldMk cId="2922599640" sldId="298"/>
            <ac:grpSpMk id="131" creationId="{834707A5-2896-3C16-3D98-7048242BFA83}"/>
          </ac:grpSpMkLst>
        </pc:grpChg>
        <pc:grpChg chg="add del mod">
          <ac:chgData name="Horas, Asier" userId="04e78763-f16f-4881-b136-eb819afe85de" providerId="ADAL" clId="{856146F9-D25F-4038-8FA4-E1389684ECF6}" dt="2024-02-15T10:29:41.350" v="891" actId="478"/>
          <ac:grpSpMkLst>
            <pc:docMk/>
            <pc:sldMk cId="2922599640" sldId="298"/>
            <ac:grpSpMk id="136" creationId="{BC670ECF-7CA6-E541-8F33-C5300AEF99B5}"/>
          </ac:grpSpMkLst>
        </pc:grpChg>
        <pc:grpChg chg="add del mod">
          <ac:chgData name="Horas, Asier" userId="04e78763-f16f-4881-b136-eb819afe85de" providerId="ADAL" clId="{856146F9-D25F-4038-8FA4-E1389684ECF6}" dt="2024-02-15T10:29:41.350" v="891" actId="478"/>
          <ac:grpSpMkLst>
            <pc:docMk/>
            <pc:sldMk cId="2922599640" sldId="298"/>
            <ac:grpSpMk id="141" creationId="{B48B6F23-8D82-5AC5-ECCC-15ECAE47B4D6}"/>
          </ac:grpSpMkLst>
        </pc:grpChg>
        <pc:grpChg chg="add del mod">
          <ac:chgData name="Horas, Asier" userId="04e78763-f16f-4881-b136-eb819afe85de" providerId="ADAL" clId="{856146F9-D25F-4038-8FA4-E1389684ECF6}" dt="2024-02-15T10:29:41.350" v="891" actId="478"/>
          <ac:grpSpMkLst>
            <pc:docMk/>
            <pc:sldMk cId="2922599640" sldId="298"/>
            <ac:grpSpMk id="146" creationId="{2BD0513D-01A3-FFF1-06F8-59BDE4821D86}"/>
          </ac:grpSpMkLst>
        </pc:grpChg>
        <pc:grpChg chg="add del mod">
          <ac:chgData name="Horas, Asier" userId="04e78763-f16f-4881-b136-eb819afe85de" providerId="ADAL" clId="{856146F9-D25F-4038-8FA4-E1389684ECF6}" dt="2024-02-15T10:29:41.350" v="891" actId="478"/>
          <ac:grpSpMkLst>
            <pc:docMk/>
            <pc:sldMk cId="2922599640" sldId="298"/>
            <ac:grpSpMk id="151" creationId="{22EF7682-5CE8-747F-470A-E5BF663FC28E}"/>
          </ac:grpSpMkLst>
        </pc:grpChg>
        <pc:picChg chg="mod">
          <ac:chgData name="Horas, Asier" userId="04e78763-f16f-4881-b136-eb819afe85de" providerId="ADAL" clId="{856146F9-D25F-4038-8FA4-E1389684ECF6}" dt="2024-02-15T09:38:56.006" v="475" actId="1076"/>
          <ac:picMkLst>
            <pc:docMk/>
            <pc:sldMk cId="2922599640" sldId="298"/>
            <ac:picMk id="16" creationId="{036ED7A9-D529-B419-4A5E-D3B81EA0A59C}"/>
          </ac:picMkLst>
        </pc:picChg>
        <pc:picChg chg="mod ord">
          <ac:chgData name="Horas, Asier" userId="04e78763-f16f-4881-b136-eb819afe85de" providerId="ADAL" clId="{856146F9-D25F-4038-8FA4-E1389684ECF6}" dt="2024-02-15T09:38:03.937" v="460" actId="1076"/>
          <ac:picMkLst>
            <pc:docMk/>
            <pc:sldMk cId="2922599640" sldId="298"/>
            <ac:picMk id="30" creationId="{56654102-17D2-4EF7-DC79-25303FF5583E}"/>
          </ac:picMkLst>
        </pc:picChg>
        <pc:picChg chg="mod">
          <ac:chgData name="Horas, Asier" userId="04e78763-f16f-4881-b136-eb819afe85de" providerId="ADAL" clId="{856146F9-D25F-4038-8FA4-E1389684ECF6}" dt="2024-02-15T09:33:02.527" v="372"/>
          <ac:picMkLst>
            <pc:docMk/>
            <pc:sldMk cId="2922599640" sldId="298"/>
            <ac:picMk id="64" creationId="{2349CE48-0446-3292-D240-3DC66C1821F6}"/>
          </ac:picMkLst>
        </pc:picChg>
        <pc:picChg chg="mod">
          <ac:chgData name="Horas, Asier" userId="04e78763-f16f-4881-b136-eb819afe85de" providerId="ADAL" clId="{856146F9-D25F-4038-8FA4-E1389684ECF6}" dt="2024-02-15T09:33:02.527" v="372"/>
          <ac:picMkLst>
            <pc:docMk/>
            <pc:sldMk cId="2922599640" sldId="298"/>
            <ac:picMk id="69" creationId="{B0DE294E-D7ED-68AC-A136-1AB08B96873A}"/>
          </ac:picMkLst>
        </pc:picChg>
        <pc:picChg chg="mod">
          <ac:chgData name="Horas, Asier" userId="04e78763-f16f-4881-b136-eb819afe85de" providerId="ADAL" clId="{856146F9-D25F-4038-8FA4-E1389684ECF6}" dt="2024-02-15T09:33:02.527" v="372"/>
          <ac:picMkLst>
            <pc:docMk/>
            <pc:sldMk cId="2922599640" sldId="298"/>
            <ac:picMk id="74" creationId="{FFF3EA9B-5D38-02FE-5931-5B6A089CCF3D}"/>
          </ac:picMkLst>
        </pc:picChg>
        <pc:picChg chg="mod">
          <ac:chgData name="Horas, Asier" userId="04e78763-f16f-4881-b136-eb819afe85de" providerId="ADAL" clId="{856146F9-D25F-4038-8FA4-E1389684ECF6}" dt="2024-02-15T09:33:02.527" v="372"/>
          <ac:picMkLst>
            <pc:docMk/>
            <pc:sldMk cId="2922599640" sldId="298"/>
            <ac:picMk id="79" creationId="{1DC3EE1F-7907-3106-BFC6-8A63B07EB2D0}"/>
          </ac:picMkLst>
        </pc:picChg>
        <pc:picChg chg="mod">
          <ac:chgData name="Horas, Asier" userId="04e78763-f16f-4881-b136-eb819afe85de" providerId="ADAL" clId="{856146F9-D25F-4038-8FA4-E1389684ECF6}" dt="2024-02-15T09:33:02.527" v="372"/>
          <ac:picMkLst>
            <pc:docMk/>
            <pc:sldMk cId="2922599640" sldId="298"/>
            <ac:picMk id="84" creationId="{6CC397AD-BD06-93ED-5924-CF1E4C8D6CD8}"/>
          </ac:picMkLst>
        </pc:picChg>
        <pc:picChg chg="mod">
          <ac:chgData name="Horas, Asier" userId="04e78763-f16f-4881-b136-eb819afe85de" providerId="ADAL" clId="{856146F9-D25F-4038-8FA4-E1389684ECF6}" dt="2024-02-15T09:33:02.527" v="372"/>
          <ac:picMkLst>
            <pc:docMk/>
            <pc:sldMk cId="2922599640" sldId="298"/>
            <ac:picMk id="89" creationId="{E94B47A0-EC34-6479-30FC-498F762AE83A}"/>
          </ac:picMkLst>
        </pc:picChg>
        <pc:picChg chg="mod">
          <ac:chgData name="Horas, Asier" userId="04e78763-f16f-4881-b136-eb819afe85de" providerId="ADAL" clId="{856146F9-D25F-4038-8FA4-E1389684ECF6}" dt="2024-02-15T09:33:02.527" v="372"/>
          <ac:picMkLst>
            <pc:docMk/>
            <pc:sldMk cId="2922599640" sldId="298"/>
            <ac:picMk id="94" creationId="{65F38E92-3C9A-9708-EAD1-EFBFD029D8EA}"/>
          </ac:picMkLst>
        </pc:picChg>
        <pc:picChg chg="mod">
          <ac:chgData name="Horas, Asier" userId="04e78763-f16f-4881-b136-eb819afe85de" providerId="ADAL" clId="{856146F9-D25F-4038-8FA4-E1389684ECF6}" dt="2024-02-15T09:33:02.527" v="372"/>
          <ac:picMkLst>
            <pc:docMk/>
            <pc:sldMk cId="2922599640" sldId="298"/>
            <ac:picMk id="99" creationId="{85CB5EF0-ADCC-18C9-99E9-8DCB3ED33A5B}"/>
          </ac:picMkLst>
        </pc:picChg>
        <pc:picChg chg="mod">
          <ac:chgData name="Horas, Asier" userId="04e78763-f16f-4881-b136-eb819afe85de" providerId="ADAL" clId="{856146F9-D25F-4038-8FA4-E1389684ECF6}" dt="2024-02-15T09:33:02.527" v="372"/>
          <ac:picMkLst>
            <pc:docMk/>
            <pc:sldMk cId="2922599640" sldId="298"/>
            <ac:picMk id="104" creationId="{ECBF3972-B09F-5C75-E7D8-446A0994D210}"/>
          </ac:picMkLst>
        </pc:picChg>
        <pc:picChg chg="mod">
          <ac:chgData name="Horas, Asier" userId="04e78763-f16f-4881-b136-eb819afe85de" providerId="ADAL" clId="{856146F9-D25F-4038-8FA4-E1389684ECF6}" dt="2024-02-15T09:33:07.049" v="373"/>
          <ac:picMkLst>
            <pc:docMk/>
            <pc:sldMk cId="2922599640" sldId="298"/>
            <ac:picMk id="112" creationId="{76E72BA5-F564-7C21-569C-F024373DFB08}"/>
          </ac:picMkLst>
        </pc:picChg>
        <pc:picChg chg="mod">
          <ac:chgData name="Horas, Asier" userId="04e78763-f16f-4881-b136-eb819afe85de" providerId="ADAL" clId="{856146F9-D25F-4038-8FA4-E1389684ECF6}" dt="2024-02-15T09:33:07.049" v="373"/>
          <ac:picMkLst>
            <pc:docMk/>
            <pc:sldMk cId="2922599640" sldId="298"/>
            <ac:picMk id="117" creationId="{3ACABA15-000F-99C4-C4D3-986AF4E3D9A3}"/>
          </ac:picMkLst>
        </pc:picChg>
        <pc:picChg chg="mod">
          <ac:chgData name="Horas, Asier" userId="04e78763-f16f-4881-b136-eb819afe85de" providerId="ADAL" clId="{856146F9-D25F-4038-8FA4-E1389684ECF6}" dt="2024-02-15T09:33:07.049" v="373"/>
          <ac:picMkLst>
            <pc:docMk/>
            <pc:sldMk cId="2922599640" sldId="298"/>
            <ac:picMk id="122" creationId="{CD0B7C3A-34D3-154B-AFCB-CD8E7E6507A0}"/>
          </ac:picMkLst>
        </pc:picChg>
        <pc:picChg chg="mod">
          <ac:chgData name="Horas, Asier" userId="04e78763-f16f-4881-b136-eb819afe85de" providerId="ADAL" clId="{856146F9-D25F-4038-8FA4-E1389684ECF6}" dt="2024-02-15T09:33:07.049" v="373"/>
          <ac:picMkLst>
            <pc:docMk/>
            <pc:sldMk cId="2922599640" sldId="298"/>
            <ac:picMk id="127" creationId="{7CC93C48-F542-3216-D7AE-3995B9A4563D}"/>
          </ac:picMkLst>
        </pc:picChg>
        <pc:picChg chg="mod">
          <ac:chgData name="Horas, Asier" userId="04e78763-f16f-4881-b136-eb819afe85de" providerId="ADAL" clId="{856146F9-D25F-4038-8FA4-E1389684ECF6}" dt="2024-02-15T09:33:07.049" v="373"/>
          <ac:picMkLst>
            <pc:docMk/>
            <pc:sldMk cId="2922599640" sldId="298"/>
            <ac:picMk id="132" creationId="{E2065D88-990C-20AB-094D-CE75D0E08FB7}"/>
          </ac:picMkLst>
        </pc:picChg>
        <pc:picChg chg="mod">
          <ac:chgData name="Horas, Asier" userId="04e78763-f16f-4881-b136-eb819afe85de" providerId="ADAL" clId="{856146F9-D25F-4038-8FA4-E1389684ECF6}" dt="2024-02-15T09:33:07.049" v="373"/>
          <ac:picMkLst>
            <pc:docMk/>
            <pc:sldMk cId="2922599640" sldId="298"/>
            <ac:picMk id="137" creationId="{797A56F9-EA25-1D5F-A1CD-C103AAE7CDE2}"/>
          </ac:picMkLst>
        </pc:picChg>
        <pc:picChg chg="mod">
          <ac:chgData name="Horas, Asier" userId="04e78763-f16f-4881-b136-eb819afe85de" providerId="ADAL" clId="{856146F9-D25F-4038-8FA4-E1389684ECF6}" dt="2024-02-15T09:33:07.049" v="373"/>
          <ac:picMkLst>
            <pc:docMk/>
            <pc:sldMk cId="2922599640" sldId="298"/>
            <ac:picMk id="142" creationId="{50DC17B4-9D8D-F33A-1DAD-6C8B890A26A5}"/>
          </ac:picMkLst>
        </pc:picChg>
        <pc:picChg chg="mod">
          <ac:chgData name="Horas, Asier" userId="04e78763-f16f-4881-b136-eb819afe85de" providerId="ADAL" clId="{856146F9-D25F-4038-8FA4-E1389684ECF6}" dt="2024-02-15T09:33:07.049" v="373"/>
          <ac:picMkLst>
            <pc:docMk/>
            <pc:sldMk cId="2922599640" sldId="298"/>
            <ac:picMk id="147" creationId="{0E45535E-9E51-7EF4-92EB-1D6F05D5DD0D}"/>
          </ac:picMkLst>
        </pc:picChg>
        <pc:picChg chg="mod">
          <ac:chgData name="Horas, Asier" userId="04e78763-f16f-4881-b136-eb819afe85de" providerId="ADAL" clId="{856146F9-D25F-4038-8FA4-E1389684ECF6}" dt="2024-02-15T09:33:07.049" v="373"/>
          <ac:picMkLst>
            <pc:docMk/>
            <pc:sldMk cId="2922599640" sldId="298"/>
            <ac:picMk id="152" creationId="{D7195684-2133-0FF7-1ECD-42D518BC15A1}"/>
          </ac:picMkLst>
        </pc:picChg>
        <pc:picChg chg="add mod">
          <ac:chgData name="Horas, Asier" userId="04e78763-f16f-4881-b136-eb819afe85de" providerId="ADAL" clId="{856146F9-D25F-4038-8FA4-E1389684ECF6}" dt="2024-02-15T09:57:00.084" v="642" actId="1076"/>
          <ac:picMkLst>
            <pc:docMk/>
            <pc:sldMk cId="2922599640" sldId="298"/>
            <ac:picMk id="166" creationId="{5F20F30E-D252-AA84-240A-B085977DAC67}"/>
          </ac:picMkLst>
        </pc:picChg>
        <pc:picChg chg="add mod">
          <ac:chgData name="Horas, Asier" userId="04e78763-f16f-4881-b136-eb819afe85de" providerId="ADAL" clId="{856146F9-D25F-4038-8FA4-E1389684ECF6}" dt="2024-02-15T09:57:04.956" v="645" actId="1076"/>
          <ac:picMkLst>
            <pc:docMk/>
            <pc:sldMk cId="2922599640" sldId="298"/>
            <ac:picMk id="168" creationId="{D22038CA-FF60-A533-7ED9-4C223D75E79E}"/>
          </ac:picMkLst>
        </pc:picChg>
        <pc:picChg chg="add mod">
          <ac:chgData name="Horas, Asier" userId="04e78763-f16f-4881-b136-eb819afe85de" providerId="ADAL" clId="{856146F9-D25F-4038-8FA4-E1389684ECF6}" dt="2024-02-15T09:58:53.300" v="653" actId="1076"/>
          <ac:picMkLst>
            <pc:docMk/>
            <pc:sldMk cId="2922599640" sldId="298"/>
            <ac:picMk id="170" creationId="{D34708EE-E047-AFA7-6546-E557644B87BA}"/>
          </ac:picMkLst>
        </pc:picChg>
      </pc:sldChg>
      <pc:sldChg chg="add del">
        <pc:chgData name="Horas, Asier" userId="04e78763-f16f-4881-b136-eb819afe85de" providerId="ADAL" clId="{856146F9-D25F-4038-8FA4-E1389684ECF6}" dt="2024-02-15T10:30:04.072" v="896" actId="47"/>
        <pc:sldMkLst>
          <pc:docMk/>
          <pc:sldMk cId="2273097149" sldId="316"/>
        </pc:sldMkLst>
      </pc:sldChg>
      <pc:sldChg chg="addSp delSp modSp add del mod">
        <pc:chgData name="Horas, Asier" userId="04e78763-f16f-4881-b136-eb819afe85de" providerId="ADAL" clId="{856146F9-D25F-4038-8FA4-E1389684ECF6}" dt="2024-02-15T10:27:10.930" v="890" actId="47"/>
        <pc:sldMkLst>
          <pc:docMk/>
          <pc:sldMk cId="2821321156" sldId="317"/>
        </pc:sldMkLst>
        <pc:spChg chg="del">
          <ac:chgData name="Horas, Asier" userId="04e78763-f16f-4881-b136-eb819afe85de" providerId="ADAL" clId="{856146F9-D25F-4038-8FA4-E1389684ECF6}" dt="2024-02-15T09:45:01.729" v="540" actId="478"/>
          <ac:spMkLst>
            <pc:docMk/>
            <pc:sldMk cId="2821321156" sldId="317"/>
            <ac:spMk id="3" creationId="{2487F098-7454-3004-3FBF-69F052C12E1D}"/>
          </ac:spMkLst>
        </pc:spChg>
        <pc:spChg chg="del">
          <ac:chgData name="Horas, Asier" userId="04e78763-f16f-4881-b136-eb819afe85de" providerId="ADAL" clId="{856146F9-D25F-4038-8FA4-E1389684ECF6}" dt="2024-02-15T09:45:01.729" v="540" actId="478"/>
          <ac:spMkLst>
            <pc:docMk/>
            <pc:sldMk cId="2821321156" sldId="317"/>
            <ac:spMk id="4" creationId="{6D92BDA8-A5E1-5EFF-E795-3EFBF8084077}"/>
          </ac:spMkLst>
        </pc:spChg>
        <pc:spChg chg="del">
          <ac:chgData name="Horas, Asier" userId="04e78763-f16f-4881-b136-eb819afe85de" providerId="ADAL" clId="{856146F9-D25F-4038-8FA4-E1389684ECF6}" dt="2024-02-15T09:45:01.729" v="540" actId="478"/>
          <ac:spMkLst>
            <pc:docMk/>
            <pc:sldMk cId="2821321156" sldId="317"/>
            <ac:spMk id="6" creationId="{BF84D24C-4633-0C8D-FF70-B426CD50F9BD}"/>
          </ac:spMkLst>
        </pc:spChg>
        <pc:spChg chg="del">
          <ac:chgData name="Horas, Asier" userId="04e78763-f16f-4881-b136-eb819afe85de" providerId="ADAL" clId="{856146F9-D25F-4038-8FA4-E1389684ECF6}" dt="2024-02-15T09:45:01.729" v="540" actId="478"/>
          <ac:spMkLst>
            <pc:docMk/>
            <pc:sldMk cId="2821321156" sldId="317"/>
            <ac:spMk id="7" creationId="{CBE7A51B-3CB3-F0D8-E6A1-C5F2BEE0DAD8}"/>
          </ac:spMkLst>
        </pc:spChg>
        <pc:spChg chg="del">
          <ac:chgData name="Horas, Asier" userId="04e78763-f16f-4881-b136-eb819afe85de" providerId="ADAL" clId="{856146F9-D25F-4038-8FA4-E1389684ECF6}" dt="2024-02-15T09:45:01.729" v="540" actId="478"/>
          <ac:spMkLst>
            <pc:docMk/>
            <pc:sldMk cId="2821321156" sldId="317"/>
            <ac:spMk id="11" creationId="{7EF8D236-F28A-55B9-F4FA-5FF0B06D1975}"/>
          </ac:spMkLst>
        </pc:spChg>
        <pc:spChg chg="del">
          <ac:chgData name="Horas, Asier" userId="04e78763-f16f-4881-b136-eb819afe85de" providerId="ADAL" clId="{856146F9-D25F-4038-8FA4-E1389684ECF6}" dt="2024-02-15T09:45:01.729" v="540" actId="478"/>
          <ac:spMkLst>
            <pc:docMk/>
            <pc:sldMk cId="2821321156" sldId="317"/>
            <ac:spMk id="17" creationId="{DE287268-BB1D-028E-ADF3-814A2AA9AFD5}"/>
          </ac:spMkLst>
        </pc:spChg>
        <pc:spChg chg="add del mod ord">
          <ac:chgData name="Horas, Asier" userId="04e78763-f16f-4881-b136-eb819afe85de" providerId="ADAL" clId="{856146F9-D25F-4038-8FA4-E1389684ECF6}" dt="2024-02-15T09:49:20.549" v="595" actId="478"/>
          <ac:spMkLst>
            <pc:docMk/>
            <pc:sldMk cId="2821321156" sldId="317"/>
            <ac:spMk id="62" creationId="{7713F6E0-C759-23D2-7737-1655192339AE}"/>
          </ac:spMkLst>
        </pc:spChg>
        <pc:spChg chg="add mod">
          <ac:chgData name="Horas, Asier" userId="04e78763-f16f-4881-b136-eb819afe85de" providerId="ADAL" clId="{856146F9-D25F-4038-8FA4-E1389684ECF6}" dt="2024-02-15T09:49:09.213" v="591"/>
          <ac:spMkLst>
            <pc:docMk/>
            <pc:sldMk cId="2821321156" sldId="317"/>
            <ac:spMk id="63" creationId="{D468974E-FD39-2148-367D-BB9DB4C8B6C7}"/>
          </ac:spMkLst>
        </pc:spChg>
        <pc:spChg chg="del mod ord">
          <ac:chgData name="Horas, Asier" userId="04e78763-f16f-4881-b136-eb819afe85de" providerId="ADAL" clId="{856146F9-D25F-4038-8FA4-E1389684ECF6}" dt="2024-02-15T09:49:01.778" v="588" actId="21"/>
          <ac:spMkLst>
            <pc:docMk/>
            <pc:sldMk cId="2821321156" sldId="317"/>
            <ac:spMk id="159" creationId="{D468974E-FD39-2148-367D-BB9DB4C8B6C7}"/>
          </ac:spMkLst>
        </pc:spChg>
        <pc:spChg chg="mod ord">
          <ac:chgData name="Horas, Asier" userId="04e78763-f16f-4881-b136-eb819afe85de" providerId="ADAL" clId="{856146F9-D25F-4038-8FA4-E1389684ECF6}" dt="2024-02-15T09:48:35.401" v="582" actId="166"/>
          <ac:spMkLst>
            <pc:docMk/>
            <pc:sldMk cId="2821321156" sldId="317"/>
            <ac:spMk id="160" creationId="{D2436D8D-15D7-599E-0F43-139697AAFE55}"/>
          </ac:spMkLst>
        </pc:spChg>
        <pc:spChg chg="mod ord">
          <ac:chgData name="Horas, Asier" userId="04e78763-f16f-4881-b136-eb819afe85de" providerId="ADAL" clId="{856146F9-D25F-4038-8FA4-E1389684ECF6}" dt="2024-02-15T09:48:31.937" v="581" actId="166"/>
          <ac:spMkLst>
            <pc:docMk/>
            <pc:sldMk cId="2821321156" sldId="317"/>
            <ac:spMk id="161" creationId="{6BDB7876-BF74-D229-5073-8F0499231262}"/>
          </ac:spMkLst>
        </pc:spChg>
        <pc:spChg chg="mod ord">
          <ac:chgData name="Horas, Asier" userId="04e78763-f16f-4881-b136-eb819afe85de" providerId="ADAL" clId="{856146F9-D25F-4038-8FA4-E1389684ECF6}" dt="2024-02-15T09:47:33.914" v="575" actId="207"/>
          <ac:spMkLst>
            <pc:docMk/>
            <pc:sldMk cId="2821321156" sldId="317"/>
            <ac:spMk id="162" creationId="{61EC0A7C-05B3-46E7-7EF3-74A51285A3D2}"/>
          </ac:spMkLst>
        </pc:spChg>
        <pc:spChg chg="mod ord">
          <ac:chgData name="Horas, Asier" userId="04e78763-f16f-4881-b136-eb819afe85de" providerId="ADAL" clId="{856146F9-D25F-4038-8FA4-E1389684ECF6}" dt="2024-02-15T09:48:47.357" v="584" actId="166"/>
          <ac:spMkLst>
            <pc:docMk/>
            <pc:sldMk cId="2821321156" sldId="317"/>
            <ac:spMk id="163" creationId="{EBA5088B-4F4F-8E51-1A7F-C2ACA46C202A}"/>
          </ac:spMkLst>
        </pc:spChg>
        <pc:spChg chg="mod ord">
          <ac:chgData name="Horas, Asier" userId="04e78763-f16f-4881-b136-eb819afe85de" providerId="ADAL" clId="{856146F9-D25F-4038-8FA4-E1389684ECF6}" dt="2024-02-15T09:46:31.951" v="560" actId="1076"/>
          <ac:spMkLst>
            <pc:docMk/>
            <pc:sldMk cId="2821321156" sldId="317"/>
            <ac:spMk id="164" creationId="{2FF32AE2-0977-DF3D-295B-B715D21D5568}"/>
          </ac:spMkLst>
        </pc:spChg>
        <pc:spChg chg="mod ord">
          <ac:chgData name="Horas, Asier" userId="04e78763-f16f-4881-b136-eb819afe85de" providerId="ADAL" clId="{856146F9-D25F-4038-8FA4-E1389684ECF6}" dt="2024-02-15T09:48:51.993" v="585" actId="166"/>
          <ac:spMkLst>
            <pc:docMk/>
            <pc:sldMk cId="2821321156" sldId="317"/>
            <ac:spMk id="165" creationId="{E6E5D591-423F-8205-3C86-5C07C96F4B36}"/>
          </ac:spMkLst>
        </pc:spChg>
        <pc:picChg chg="mod ord">
          <ac:chgData name="Horas, Asier" userId="04e78763-f16f-4881-b136-eb819afe85de" providerId="ADAL" clId="{856146F9-D25F-4038-8FA4-E1389684ECF6}" dt="2024-02-15T09:49:17.850" v="594" actId="1076"/>
          <ac:picMkLst>
            <pc:docMk/>
            <pc:sldMk cId="2821321156" sldId="317"/>
            <ac:picMk id="30" creationId="{7394DFAF-8EF6-3E32-4EE4-DA3C89CF074F}"/>
          </ac:picMkLst>
        </pc:picChg>
      </pc:sldChg>
      <pc:sldChg chg="addSp delSp modSp add mod">
        <pc:chgData name="Horas, Asier" userId="04e78763-f16f-4881-b136-eb819afe85de" providerId="ADAL" clId="{856146F9-D25F-4038-8FA4-E1389684ECF6}" dt="2024-02-15T10:31:10.137" v="909" actId="1035"/>
        <pc:sldMkLst>
          <pc:docMk/>
          <pc:sldMk cId="2129104577" sldId="318"/>
        </pc:sldMkLst>
        <pc:spChg chg="del">
          <ac:chgData name="Horas, Asier" userId="04e78763-f16f-4881-b136-eb819afe85de" providerId="ADAL" clId="{856146F9-D25F-4038-8FA4-E1389684ECF6}" dt="2024-02-15T10:02:33.165" v="735" actId="478"/>
          <ac:spMkLst>
            <pc:docMk/>
            <pc:sldMk cId="2129104577" sldId="318"/>
            <ac:spMk id="3" creationId="{7D0C7E5E-D7B1-2752-91B6-32FF8F3C73C1}"/>
          </ac:spMkLst>
        </pc:spChg>
        <pc:spChg chg="del">
          <ac:chgData name="Horas, Asier" userId="04e78763-f16f-4881-b136-eb819afe85de" providerId="ADAL" clId="{856146F9-D25F-4038-8FA4-E1389684ECF6}" dt="2024-02-15T10:02:33.165" v="735" actId="478"/>
          <ac:spMkLst>
            <pc:docMk/>
            <pc:sldMk cId="2129104577" sldId="318"/>
            <ac:spMk id="4" creationId="{00A5859D-BA48-7DC4-251E-FDD842BDE54B}"/>
          </ac:spMkLst>
        </pc:spChg>
        <pc:spChg chg="del">
          <ac:chgData name="Horas, Asier" userId="04e78763-f16f-4881-b136-eb819afe85de" providerId="ADAL" clId="{856146F9-D25F-4038-8FA4-E1389684ECF6}" dt="2024-02-15T10:01:29.302" v="680" actId="478"/>
          <ac:spMkLst>
            <pc:docMk/>
            <pc:sldMk cId="2129104577" sldId="318"/>
            <ac:spMk id="6" creationId="{A1D431E6-20C3-78B7-C374-F090300D80CE}"/>
          </ac:spMkLst>
        </pc:spChg>
        <pc:spChg chg="del">
          <ac:chgData name="Horas, Asier" userId="04e78763-f16f-4881-b136-eb819afe85de" providerId="ADAL" clId="{856146F9-D25F-4038-8FA4-E1389684ECF6}" dt="2024-02-15T10:02:33.165" v="735" actId="478"/>
          <ac:spMkLst>
            <pc:docMk/>
            <pc:sldMk cId="2129104577" sldId="318"/>
            <ac:spMk id="7" creationId="{715FEC7A-C20C-1BED-3F14-331836A5E32A}"/>
          </ac:spMkLst>
        </pc:spChg>
        <pc:spChg chg="del">
          <ac:chgData name="Horas, Asier" userId="04e78763-f16f-4881-b136-eb819afe85de" providerId="ADAL" clId="{856146F9-D25F-4038-8FA4-E1389684ECF6}" dt="2024-02-15T10:25:48.564" v="872" actId="478"/>
          <ac:spMkLst>
            <pc:docMk/>
            <pc:sldMk cId="2129104577" sldId="318"/>
            <ac:spMk id="9" creationId="{8C0FBAE9-9507-3542-030C-8406D318E77D}"/>
          </ac:spMkLst>
        </pc:spChg>
        <pc:spChg chg="del">
          <ac:chgData name="Horas, Asier" userId="04e78763-f16f-4881-b136-eb819afe85de" providerId="ADAL" clId="{856146F9-D25F-4038-8FA4-E1389684ECF6}" dt="2024-02-15T10:25:34.283" v="865" actId="478"/>
          <ac:spMkLst>
            <pc:docMk/>
            <pc:sldMk cId="2129104577" sldId="318"/>
            <ac:spMk id="10" creationId="{8E4E63A2-B9D3-3327-6A0C-7CE12F1C65DF}"/>
          </ac:spMkLst>
        </pc:spChg>
        <pc:spChg chg="del">
          <ac:chgData name="Horas, Asier" userId="04e78763-f16f-4881-b136-eb819afe85de" providerId="ADAL" clId="{856146F9-D25F-4038-8FA4-E1389684ECF6}" dt="2024-02-15T10:02:33.165" v="735" actId="478"/>
          <ac:spMkLst>
            <pc:docMk/>
            <pc:sldMk cId="2129104577" sldId="318"/>
            <ac:spMk id="11" creationId="{DA44A58B-7448-FE0E-61D2-10A4CDBEA632}"/>
          </ac:spMkLst>
        </pc:spChg>
        <pc:spChg chg="del">
          <ac:chgData name="Horas, Asier" userId="04e78763-f16f-4881-b136-eb819afe85de" providerId="ADAL" clId="{856146F9-D25F-4038-8FA4-E1389684ECF6}" dt="2024-02-15T10:25:42.374" v="868" actId="478"/>
          <ac:spMkLst>
            <pc:docMk/>
            <pc:sldMk cId="2129104577" sldId="318"/>
            <ac:spMk id="12" creationId="{3C150330-AEDB-CCD5-F527-A8F062150E0D}"/>
          </ac:spMkLst>
        </pc:spChg>
        <pc:spChg chg="del">
          <ac:chgData name="Horas, Asier" userId="04e78763-f16f-4881-b136-eb819afe85de" providerId="ADAL" clId="{856146F9-D25F-4038-8FA4-E1389684ECF6}" dt="2024-02-15T10:25:43.227" v="869" actId="478"/>
          <ac:spMkLst>
            <pc:docMk/>
            <pc:sldMk cId="2129104577" sldId="318"/>
            <ac:spMk id="13" creationId="{80F0F3EA-6B97-261A-C6AB-7B66AB15974F}"/>
          </ac:spMkLst>
        </pc:spChg>
        <pc:spChg chg="del">
          <ac:chgData name="Horas, Asier" userId="04e78763-f16f-4881-b136-eb819afe85de" providerId="ADAL" clId="{856146F9-D25F-4038-8FA4-E1389684ECF6}" dt="2024-02-15T10:25:43.992" v="870" actId="478"/>
          <ac:spMkLst>
            <pc:docMk/>
            <pc:sldMk cId="2129104577" sldId="318"/>
            <ac:spMk id="14" creationId="{F712D4A3-FB20-490E-0BDB-D5CF1D2BE7BC}"/>
          </ac:spMkLst>
        </pc:spChg>
        <pc:spChg chg="del">
          <ac:chgData name="Horas, Asier" userId="04e78763-f16f-4881-b136-eb819afe85de" providerId="ADAL" clId="{856146F9-D25F-4038-8FA4-E1389684ECF6}" dt="2024-02-15T10:01:00.609" v="671" actId="478"/>
          <ac:spMkLst>
            <pc:docMk/>
            <pc:sldMk cId="2129104577" sldId="318"/>
            <ac:spMk id="17" creationId="{B3245DC4-A5E1-BBCC-01CA-FA34DECBAE33}"/>
          </ac:spMkLst>
        </pc:spChg>
        <pc:spChg chg="del">
          <ac:chgData name="Horas, Asier" userId="04e78763-f16f-4881-b136-eb819afe85de" providerId="ADAL" clId="{856146F9-D25F-4038-8FA4-E1389684ECF6}" dt="2024-02-15T10:25:39.221" v="867" actId="478"/>
          <ac:spMkLst>
            <pc:docMk/>
            <pc:sldMk cId="2129104577" sldId="318"/>
            <ac:spMk id="18" creationId="{D8F497CC-1E92-563F-76BB-E88DF0D86F36}"/>
          </ac:spMkLst>
        </pc:spChg>
        <pc:spChg chg="del">
          <ac:chgData name="Horas, Asier" userId="04e78763-f16f-4881-b136-eb819afe85de" providerId="ADAL" clId="{856146F9-D25F-4038-8FA4-E1389684ECF6}" dt="2024-02-15T10:25:39.221" v="867" actId="478"/>
          <ac:spMkLst>
            <pc:docMk/>
            <pc:sldMk cId="2129104577" sldId="318"/>
            <ac:spMk id="19" creationId="{B2318ED7-0797-51E6-8A26-AAA54485E34D}"/>
          </ac:spMkLst>
        </pc:spChg>
        <pc:spChg chg="del">
          <ac:chgData name="Horas, Asier" userId="04e78763-f16f-4881-b136-eb819afe85de" providerId="ADAL" clId="{856146F9-D25F-4038-8FA4-E1389684ECF6}" dt="2024-02-15T10:25:39.221" v="867" actId="478"/>
          <ac:spMkLst>
            <pc:docMk/>
            <pc:sldMk cId="2129104577" sldId="318"/>
            <ac:spMk id="20" creationId="{971FBE18-4D6C-F713-E474-9CDA9ECFE714}"/>
          </ac:spMkLst>
        </pc:spChg>
        <pc:spChg chg="del">
          <ac:chgData name="Horas, Asier" userId="04e78763-f16f-4881-b136-eb819afe85de" providerId="ADAL" clId="{856146F9-D25F-4038-8FA4-E1389684ECF6}" dt="2024-02-15T10:25:39.221" v="867" actId="478"/>
          <ac:spMkLst>
            <pc:docMk/>
            <pc:sldMk cId="2129104577" sldId="318"/>
            <ac:spMk id="21" creationId="{77AFD32D-187C-0539-303A-F9BAC0413AF1}"/>
          </ac:spMkLst>
        </pc:spChg>
        <pc:spChg chg="del">
          <ac:chgData name="Horas, Asier" userId="04e78763-f16f-4881-b136-eb819afe85de" providerId="ADAL" clId="{856146F9-D25F-4038-8FA4-E1389684ECF6}" dt="2024-02-15T10:25:39.221" v="867" actId="478"/>
          <ac:spMkLst>
            <pc:docMk/>
            <pc:sldMk cId="2129104577" sldId="318"/>
            <ac:spMk id="22" creationId="{C3600B51-A18D-404D-1395-5607D4656E3C}"/>
          </ac:spMkLst>
        </pc:spChg>
        <pc:spChg chg="del">
          <ac:chgData name="Horas, Asier" userId="04e78763-f16f-4881-b136-eb819afe85de" providerId="ADAL" clId="{856146F9-D25F-4038-8FA4-E1389684ECF6}" dt="2024-02-15T10:25:39.221" v="867" actId="478"/>
          <ac:spMkLst>
            <pc:docMk/>
            <pc:sldMk cId="2129104577" sldId="318"/>
            <ac:spMk id="23" creationId="{DE5D90F8-139A-6286-9F68-CDB9010673EC}"/>
          </ac:spMkLst>
        </pc:spChg>
        <pc:spChg chg="del">
          <ac:chgData name="Horas, Asier" userId="04e78763-f16f-4881-b136-eb819afe85de" providerId="ADAL" clId="{856146F9-D25F-4038-8FA4-E1389684ECF6}" dt="2024-02-15T10:25:39.221" v="867" actId="478"/>
          <ac:spMkLst>
            <pc:docMk/>
            <pc:sldMk cId="2129104577" sldId="318"/>
            <ac:spMk id="24" creationId="{D0161C67-408E-A774-4191-761AB95EBAA4}"/>
          </ac:spMkLst>
        </pc:spChg>
        <pc:spChg chg="del">
          <ac:chgData name="Horas, Asier" userId="04e78763-f16f-4881-b136-eb819afe85de" providerId="ADAL" clId="{856146F9-D25F-4038-8FA4-E1389684ECF6}" dt="2024-02-15T10:25:39.221" v="867" actId="478"/>
          <ac:spMkLst>
            <pc:docMk/>
            <pc:sldMk cId="2129104577" sldId="318"/>
            <ac:spMk id="25" creationId="{4C7F8C02-365D-9649-71AC-708A50301E7B}"/>
          </ac:spMkLst>
        </pc:spChg>
        <pc:spChg chg="del">
          <ac:chgData name="Horas, Asier" userId="04e78763-f16f-4881-b136-eb819afe85de" providerId="ADAL" clId="{856146F9-D25F-4038-8FA4-E1389684ECF6}" dt="2024-02-15T10:25:39.221" v="867" actId="478"/>
          <ac:spMkLst>
            <pc:docMk/>
            <pc:sldMk cId="2129104577" sldId="318"/>
            <ac:spMk id="26" creationId="{26014B81-542F-97E1-8972-7BFBF679CECE}"/>
          </ac:spMkLst>
        </pc:spChg>
        <pc:spChg chg="del">
          <ac:chgData name="Horas, Asier" userId="04e78763-f16f-4881-b136-eb819afe85de" providerId="ADAL" clId="{856146F9-D25F-4038-8FA4-E1389684ECF6}" dt="2024-02-15T10:25:39.221" v="867" actId="478"/>
          <ac:spMkLst>
            <pc:docMk/>
            <pc:sldMk cId="2129104577" sldId="318"/>
            <ac:spMk id="27" creationId="{FF1BA36D-BBB8-26CE-C0E4-886559CCE662}"/>
          </ac:spMkLst>
        </pc:spChg>
        <pc:spChg chg="del">
          <ac:chgData name="Horas, Asier" userId="04e78763-f16f-4881-b136-eb819afe85de" providerId="ADAL" clId="{856146F9-D25F-4038-8FA4-E1389684ECF6}" dt="2024-02-15T10:25:39.221" v="867" actId="478"/>
          <ac:spMkLst>
            <pc:docMk/>
            <pc:sldMk cId="2129104577" sldId="318"/>
            <ac:spMk id="28" creationId="{36067C84-22C8-3717-9A29-EAD4FBF90FD5}"/>
          </ac:spMkLst>
        </pc:spChg>
        <pc:spChg chg="del">
          <ac:chgData name="Horas, Asier" userId="04e78763-f16f-4881-b136-eb819afe85de" providerId="ADAL" clId="{856146F9-D25F-4038-8FA4-E1389684ECF6}" dt="2024-02-15T10:25:39.221" v="867" actId="478"/>
          <ac:spMkLst>
            <pc:docMk/>
            <pc:sldMk cId="2129104577" sldId="318"/>
            <ac:spMk id="29" creationId="{143F34FF-83CA-9DBD-7821-B1165E5DA49E}"/>
          </ac:spMkLst>
        </pc:spChg>
        <pc:spChg chg="del">
          <ac:chgData name="Horas, Asier" userId="04e78763-f16f-4881-b136-eb819afe85de" providerId="ADAL" clId="{856146F9-D25F-4038-8FA4-E1389684ECF6}" dt="2024-02-15T10:25:39.221" v="867" actId="478"/>
          <ac:spMkLst>
            <pc:docMk/>
            <pc:sldMk cId="2129104577" sldId="318"/>
            <ac:spMk id="33" creationId="{4B23FB57-2BF6-FF2A-2F67-BE7094BFDE33}"/>
          </ac:spMkLst>
        </pc:spChg>
        <pc:spChg chg="del">
          <ac:chgData name="Horas, Asier" userId="04e78763-f16f-4881-b136-eb819afe85de" providerId="ADAL" clId="{856146F9-D25F-4038-8FA4-E1389684ECF6}" dt="2024-02-15T10:25:39.221" v="867" actId="478"/>
          <ac:spMkLst>
            <pc:docMk/>
            <pc:sldMk cId="2129104577" sldId="318"/>
            <ac:spMk id="34" creationId="{7C0C54AA-6913-00CA-6C14-A1B89515A4C8}"/>
          </ac:spMkLst>
        </pc:spChg>
        <pc:spChg chg="mod">
          <ac:chgData name="Horas, Asier" userId="04e78763-f16f-4881-b136-eb819afe85de" providerId="ADAL" clId="{856146F9-D25F-4038-8FA4-E1389684ECF6}" dt="2024-02-15T10:04:27.652" v="770" actId="164"/>
          <ac:spMkLst>
            <pc:docMk/>
            <pc:sldMk cId="2129104577" sldId="318"/>
            <ac:spMk id="35" creationId="{80E185E6-5154-C2B6-0674-B130EDB5E2F6}"/>
          </ac:spMkLst>
        </pc:spChg>
        <pc:spChg chg="mod">
          <ac:chgData name="Horas, Asier" userId="04e78763-f16f-4881-b136-eb819afe85de" providerId="ADAL" clId="{856146F9-D25F-4038-8FA4-E1389684ECF6}" dt="2024-02-15T10:04:27.652" v="770" actId="164"/>
          <ac:spMkLst>
            <pc:docMk/>
            <pc:sldMk cId="2129104577" sldId="318"/>
            <ac:spMk id="36" creationId="{72A29063-3A33-EFC8-DB33-FA366C4CB12C}"/>
          </ac:spMkLst>
        </pc:spChg>
        <pc:spChg chg="mod">
          <ac:chgData name="Horas, Asier" userId="04e78763-f16f-4881-b136-eb819afe85de" providerId="ADAL" clId="{856146F9-D25F-4038-8FA4-E1389684ECF6}" dt="2024-02-15T10:04:27.652" v="770" actId="164"/>
          <ac:spMkLst>
            <pc:docMk/>
            <pc:sldMk cId="2129104577" sldId="318"/>
            <ac:spMk id="37" creationId="{E97693C8-C05A-1620-3BC3-007434811F6C}"/>
          </ac:spMkLst>
        </pc:spChg>
        <pc:spChg chg="mod">
          <ac:chgData name="Horas, Asier" userId="04e78763-f16f-4881-b136-eb819afe85de" providerId="ADAL" clId="{856146F9-D25F-4038-8FA4-E1389684ECF6}" dt="2024-02-15T10:04:27.652" v="770" actId="164"/>
          <ac:spMkLst>
            <pc:docMk/>
            <pc:sldMk cId="2129104577" sldId="318"/>
            <ac:spMk id="38" creationId="{2724936A-AD3A-045B-9AAA-FBB9FFB89FF5}"/>
          </ac:spMkLst>
        </pc:spChg>
        <pc:spChg chg="mod">
          <ac:chgData name="Horas, Asier" userId="04e78763-f16f-4881-b136-eb819afe85de" providerId="ADAL" clId="{856146F9-D25F-4038-8FA4-E1389684ECF6}" dt="2024-02-15T10:04:27.652" v="770" actId="164"/>
          <ac:spMkLst>
            <pc:docMk/>
            <pc:sldMk cId="2129104577" sldId="318"/>
            <ac:spMk id="39" creationId="{8A59BFB3-36BC-AF97-58C6-448550F6C345}"/>
          </ac:spMkLst>
        </pc:spChg>
        <pc:spChg chg="del">
          <ac:chgData name="Horas, Asier" userId="04e78763-f16f-4881-b136-eb819afe85de" providerId="ADAL" clId="{856146F9-D25F-4038-8FA4-E1389684ECF6}" dt="2024-02-15T10:25:39.221" v="867" actId="478"/>
          <ac:spMkLst>
            <pc:docMk/>
            <pc:sldMk cId="2129104577" sldId="318"/>
            <ac:spMk id="40" creationId="{333A5F79-F276-06C2-D89A-380883685D6E}"/>
          </ac:spMkLst>
        </pc:spChg>
        <pc:spChg chg="del">
          <ac:chgData name="Horas, Asier" userId="04e78763-f16f-4881-b136-eb819afe85de" providerId="ADAL" clId="{856146F9-D25F-4038-8FA4-E1389684ECF6}" dt="2024-02-15T10:25:39.221" v="867" actId="478"/>
          <ac:spMkLst>
            <pc:docMk/>
            <pc:sldMk cId="2129104577" sldId="318"/>
            <ac:spMk id="41" creationId="{8CC77350-68FD-9D23-B52F-8A7089CC25E4}"/>
          </ac:spMkLst>
        </pc:spChg>
        <pc:spChg chg="del">
          <ac:chgData name="Horas, Asier" userId="04e78763-f16f-4881-b136-eb819afe85de" providerId="ADAL" clId="{856146F9-D25F-4038-8FA4-E1389684ECF6}" dt="2024-02-15T10:25:39.221" v="867" actId="478"/>
          <ac:spMkLst>
            <pc:docMk/>
            <pc:sldMk cId="2129104577" sldId="318"/>
            <ac:spMk id="42" creationId="{6484EB6F-F910-C04C-B813-1B9A8BC38E93}"/>
          </ac:spMkLst>
        </pc:spChg>
        <pc:spChg chg="del">
          <ac:chgData name="Horas, Asier" userId="04e78763-f16f-4881-b136-eb819afe85de" providerId="ADAL" clId="{856146F9-D25F-4038-8FA4-E1389684ECF6}" dt="2024-02-15T10:25:39.221" v="867" actId="478"/>
          <ac:spMkLst>
            <pc:docMk/>
            <pc:sldMk cId="2129104577" sldId="318"/>
            <ac:spMk id="43" creationId="{38F25251-0B72-366C-E7FE-36B94479C6CA}"/>
          </ac:spMkLst>
        </pc:spChg>
        <pc:spChg chg="del">
          <ac:chgData name="Horas, Asier" userId="04e78763-f16f-4881-b136-eb819afe85de" providerId="ADAL" clId="{856146F9-D25F-4038-8FA4-E1389684ECF6}" dt="2024-02-15T10:25:39.221" v="867" actId="478"/>
          <ac:spMkLst>
            <pc:docMk/>
            <pc:sldMk cId="2129104577" sldId="318"/>
            <ac:spMk id="44" creationId="{74140E0F-64CE-5511-6B5E-6999498FF977}"/>
          </ac:spMkLst>
        </pc:spChg>
        <pc:spChg chg="del">
          <ac:chgData name="Horas, Asier" userId="04e78763-f16f-4881-b136-eb819afe85de" providerId="ADAL" clId="{856146F9-D25F-4038-8FA4-E1389684ECF6}" dt="2024-02-15T10:25:39.221" v="867" actId="478"/>
          <ac:spMkLst>
            <pc:docMk/>
            <pc:sldMk cId="2129104577" sldId="318"/>
            <ac:spMk id="45" creationId="{000222AD-BAFD-9726-129A-10C7153CDCFA}"/>
          </ac:spMkLst>
        </pc:spChg>
        <pc:spChg chg="del">
          <ac:chgData name="Horas, Asier" userId="04e78763-f16f-4881-b136-eb819afe85de" providerId="ADAL" clId="{856146F9-D25F-4038-8FA4-E1389684ECF6}" dt="2024-02-15T10:25:39.221" v="867" actId="478"/>
          <ac:spMkLst>
            <pc:docMk/>
            <pc:sldMk cId="2129104577" sldId="318"/>
            <ac:spMk id="46" creationId="{336FB68A-638B-84B5-E42E-9B29C595B671}"/>
          </ac:spMkLst>
        </pc:spChg>
        <pc:spChg chg="del">
          <ac:chgData name="Horas, Asier" userId="04e78763-f16f-4881-b136-eb819afe85de" providerId="ADAL" clId="{856146F9-D25F-4038-8FA4-E1389684ECF6}" dt="2024-02-15T10:25:39.221" v="867" actId="478"/>
          <ac:spMkLst>
            <pc:docMk/>
            <pc:sldMk cId="2129104577" sldId="318"/>
            <ac:spMk id="47" creationId="{BE16BE19-69AB-6004-800C-0B5FD44EAC46}"/>
          </ac:spMkLst>
        </pc:spChg>
        <pc:spChg chg="del">
          <ac:chgData name="Horas, Asier" userId="04e78763-f16f-4881-b136-eb819afe85de" providerId="ADAL" clId="{856146F9-D25F-4038-8FA4-E1389684ECF6}" dt="2024-02-15T10:25:39.221" v="867" actId="478"/>
          <ac:spMkLst>
            <pc:docMk/>
            <pc:sldMk cId="2129104577" sldId="318"/>
            <ac:spMk id="48" creationId="{8A74CF33-70F1-8E4A-00D9-C0E53AFC2324}"/>
          </ac:spMkLst>
        </pc:spChg>
        <pc:spChg chg="del">
          <ac:chgData name="Horas, Asier" userId="04e78763-f16f-4881-b136-eb819afe85de" providerId="ADAL" clId="{856146F9-D25F-4038-8FA4-E1389684ECF6}" dt="2024-02-15T10:25:39.221" v="867" actId="478"/>
          <ac:spMkLst>
            <pc:docMk/>
            <pc:sldMk cId="2129104577" sldId="318"/>
            <ac:spMk id="49" creationId="{98D9E138-297A-8FD7-A071-645595E5D9ED}"/>
          </ac:spMkLst>
        </pc:spChg>
        <pc:spChg chg="del">
          <ac:chgData name="Horas, Asier" userId="04e78763-f16f-4881-b136-eb819afe85de" providerId="ADAL" clId="{856146F9-D25F-4038-8FA4-E1389684ECF6}" dt="2024-02-15T10:25:39.221" v="867" actId="478"/>
          <ac:spMkLst>
            <pc:docMk/>
            <pc:sldMk cId="2129104577" sldId="318"/>
            <ac:spMk id="50" creationId="{39D5A111-8287-6167-A880-674B788D27BC}"/>
          </ac:spMkLst>
        </pc:spChg>
        <pc:spChg chg="del">
          <ac:chgData name="Horas, Asier" userId="04e78763-f16f-4881-b136-eb819afe85de" providerId="ADAL" clId="{856146F9-D25F-4038-8FA4-E1389684ECF6}" dt="2024-02-15T10:25:39.221" v="867" actId="478"/>
          <ac:spMkLst>
            <pc:docMk/>
            <pc:sldMk cId="2129104577" sldId="318"/>
            <ac:spMk id="51" creationId="{0327EB79-8FAD-6872-B087-7F2BDB51E5DB}"/>
          </ac:spMkLst>
        </pc:spChg>
        <pc:spChg chg="del">
          <ac:chgData name="Horas, Asier" userId="04e78763-f16f-4881-b136-eb819afe85de" providerId="ADAL" clId="{856146F9-D25F-4038-8FA4-E1389684ECF6}" dt="2024-02-15T10:25:39.221" v="867" actId="478"/>
          <ac:spMkLst>
            <pc:docMk/>
            <pc:sldMk cId="2129104577" sldId="318"/>
            <ac:spMk id="52" creationId="{2D0402FB-C4CE-FDE5-A5D1-D49009C95216}"/>
          </ac:spMkLst>
        </pc:spChg>
        <pc:spChg chg="del">
          <ac:chgData name="Horas, Asier" userId="04e78763-f16f-4881-b136-eb819afe85de" providerId="ADAL" clId="{856146F9-D25F-4038-8FA4-E1389684ECF6}" dt="2024-02-15T10:25:39.221" v="867" actId="478"/>
          <ac:spMkLst>
            <pc:docMk/>
            <pc:sldMk cId="2129104577" sldId="318"/>
            <ac:spMk id="53" creationId="{C15B2779-C218-5D09-5020-A3A12311B431}"/>
          </ac:spMkLst>
        </pc:spChg>
        <pc:spChg chg="del">
          <ac:chgData name="Horas, Asier" userId="04e78763-f16f-4881-b136-eb819afe85de" providerId="ADAL" clId="{856146F9-D25F-4038-8FA4-E1389684ECF6}" dt="2024-02-15T10:25:39.221" v="867" actId="478"/>
          <ac:spMkLst>
            <pc:docMk/>
            <pc:sldMk cId="2129104577" sldId="318"/>
            <ac:spMk id="54" creationId="{779EAE28-821C-178A-5E0E-69B2B00437CB}"/>
          </ac:spMkLst>
        </pc:spChg>
        <pc:spChg chg="del">
          <ac:chgData name="Horas, Asier" userId="04e78763-f16f-4881-b136-eb819afe85de" providerId="ADAL" clId="{856146F9-D25F-4038-8FA4-E1389684ECF6}" dt="2024-02-15T10:25:39.221" v="867" actId="478"/>
          <ac:spMkLst>
            <pc:docMk/>
            <pc:sldMk cId="2129104577" sldId="318"/>
            <ac:spMk id="55" creationId="{D554F05F-8E76-8DE5-4A27-CFBADF1AB49C}"/>
          </ac:spMkLst>
        </pc:spChg>
        <pc:spChg chg="del">
          <ac:chgData name="Horas, Asier" userId="04e78763-f16f-4881-b136-eb819afe85de" providerId="ADAL" clId="{856146F9-D25F-4038-8FA4-E1389684ECF6}" dt="2024-02-15T10:25:39.221" v="867" actId="478"/>
          <ac:spMkLst>
            <pc:docMk/>
            <pc:sldMk cId="2129104577" sldId="318"/>
            <ac:spMk id="56" creationId="{600398FB-365D-E60B-5C43-2BCB61B6C201}"/>
          </ac:spMkLst>
        </pc:spChg>
        <pc:spChg chg="del">
          <ac:chgData name="Horas, Asier" userId="04e78763-f16f-4881-b136-eb819afe85de" providerId="ADAL" clId="{856146F9-D25F-4038-8FA4-E1389684ECF6}" dt="2024-02-15T10:25:39.221" v="867" actId="478"/>
          <ac:spMkLst>
            <pc:docMk/>
            <pc:sldMk cId="2129104577" sldId="318"/>
            <ac:spMk id="57" creationId="{2A9F3D95-3E8F-4CFB-3065-B93049837745}"/>
          </ac:spMkLst>
        </pc:spChg>
        <pc:spChg chg="del">
          <ac:chgData name="Horas, Asier" userId="04e78763-f16f-4881-b136-eb819afe85de" providerId="ADAL" clId="{856146F9-D25F-4038-8FA4-E1389684ECF6}" dt="2024-02-15T10:25:39.221" v="867" actId="478"/>
          <ac:spMkLst>
            <pc:docMk/>
            <pc:sldMk cId="2129104577" sldId="318"/>
            <ac:spMk id="58" creationId="{73380420-5290-BB20-C16C-9F04F8517673}"/>
          </ac:spMkLst>
        </pc:spChg>
        <pc:spChg chg="del">
          <ac:chgData name="Horas, Asier" userId="04e78763-f16f-4881-b136-eb819afe85de" providerId="ADAL" clId="{856146F9-D25F-4038-8FA4-E1389684ECF6}" dt="2024-02-15T10:25:39.221" v="867" actId="478"/>
          <ac:spMkLst>
            <pc:docMk/>
            <pc:sldMk cId="2129104577" sldId="318"/>
            <ac:spMk id="59" creationId="{55D7054C-42C0-8843-1C81-41A8D559B556}"/>
          </ac:spMkLst>
        </pc:spChg>
        <pc:spChg chg="add mod ord">
          <ac:chgData name="Horas, Asier" userId="04e78763-f16f-4881-b136-eb819afe85de" providerId="ADAL" clId="{856146F9-D25F-4038-8FA4-E1389684ECF6}" dt="2024-02-15T10:26:01.036" v="876" actId="1076"/>
          <ac:spMkLst>
            <pc:docMk/>
            <pc:sldMk cId="2129104577" sldId="318"/>
            <ac:spMk id="60" creationId="{6B0012CF-DD44-2C0C-35AE-6E1FFED978ED}"/>
          </ac:spMkLst>
        </pc:spChg>
        <pc:spChg chg="mod">
          <ac:chgData name="Horas, Asier" userId="04e78763-f16f-4881-b136-eb819afe85de" providerId="ADAL" clId="{856146F9-D25F-4038-8FA4-E1389684ECF6}" dt="2024-02-15T10:29:58.768" v="895" actId="1037"/>
          <ac:spMkLst>
            <pc:docMk/>
            <pc:sldMk cId="2129104577" sldId="318"/>
            <ac:spMk id="61" creationId="{1A79D26D-3A7E-190D-D5AB-F1B7511186C7}"/>
          </ac:spMkLst>
        </pc:spChg>
        <pc:spChg chg="add del mod">
          <ac:chgData name="Horas, Asier" userId="04e78763-f16f-4881-b136-eb819afe85de" providerId="ADAL" clId="{856146F9-D25F-4038-8FA4-E1389684ECF6}" dt="2024-02-15T10:02:26.894" v="734" actId="21"/>
          <ac:spMkLst>
            <pc:docMk/>
            <pc:sldMk cId="2129104577" sldId="318"/>
            <ac:spMk id="62" creationId="{2CBFD23F-3021-79E8-4134-CC7D7638AB5E}"/>
          </ac:spMkLst>
        </pc:spChg>
        <pc:spChg chg="add del mod">
          <ac:chgData name="Horas, Asier" userId="04e78763-f16f-4881-b136-eb819afe85de" providerId="ADAL" clId="{856146F9-D25F-4038-8FA4-E1389684ECF6}" dt="2024-02-15T10:02:26.894" v="734" actId="21"/>
          <ac:spMkLst>
            <pc:docMk/>
            <pc:sldMk cId="2129104577" sldId="318"/>
            <ac:spMk id="63" creationId="{D5C54D7C-83EC-ED82-86AF-7B36BB69361D}"/>
          </ac:spMkLst>
        </pc:spChg>
        <pc:spChg chg="add del mod">
          <ac:chgData name="Horas, Asier" userId="04e78763-f16f-4881-b136-eb819afe85de" providerId="ADAL" clId="{856146F9-D25F-4038-8FA4-E1389684ECF6}" dt="2024-02-15T10:02:26.894" v="734" actId="21"/>
          <ac:spMkLst>
            <pc:docMk/>
            <pc:sldMk cId="2129104577" sldId="318"/>
            <ac:spMk id="64" creationId="{32A1297B-A182-DD4C-B6AB-BD3732BF8381}"/>
          </ac:spMkLst>
        </pc:spChg>
        <pc:spChg chg="add del mod">
          <ac:chgData name="Horas, Asier" userId="04e78763-f16f-4881-b136-eb819afe85de" providerId="ADAL" clId="{856146F9-D25F-4038-8FA4-E1389684ECF6}" dt="2024-02-15T10:02:26.894" v="734" actId="21"/>
          <ac:spMkLst>
            <pc:docMk/>
            <pc:sldMk cId="2129104577" sldId="318"/>
            <ac:spMk id="65" creationId="{1A4B0576-E927-77CD-6417-AB9F5529F8C8}"/>
          </ac:spMkLst>
        </pc:spChg>
        <pc:spChg chg="add mod ord">
          <ac:chgData name="Horas, Asier" userId="04e78763-f16f-4881-b136-eb819afe85de" providerId="ADAL" clId="{856146F9-D25F-4038-8FA4-E1389684ECF6}" dt="2024-02-15T10:26:01.036" v="876" actId="1076"/>
          <ac:spMkLst>
            <pc:docMk/>
            <pc:sldMk cId="2129104577" sldId="318"/>
            <ac:spMk id="66" creationId="{2CBFD23F-3021-79E8-4134-CC7D7638AB5E}"/>
          </ac:spMkLst>
        </pc:spChg>
        <pc:spChg chg="add mod ord">
          <ac:chgData name="Horas, Asier" userId="04e78763-f16f-4881-b136-eb819afe85de" providerId="ADAL" clId="{856146F9-D25F-4038-8FA4-E1389684ECF6}" dt="2024-02-15T10:31:01.694" v="902" actId="1035"/>
          <ac:spMkLst>
            <pc:docMk/>
            <pc:sldMk cId="2129104577" sldId="318"/>
            <ac:spMk id="67" creationId="{D5C54D7C-83EC-ED82-86AF-7B36BB69361D}"/>
          </ac:spMkLst>
        </pc:spChg>
        <pc:spChg chg="add mod ord">
          <ac:chgData name="Horas, Asier" userId="04e78763-f16f-4881-b136-eb819afe85de" providerId="ADAL" clId="{856146F9-D25F-4038-8FA4-E1389684ECF6}" dt="2024-02-15T10:31:03.197" v="903" actId="1035"/>
          <ac:spMkLst>
            <pc:docMk/>
            <pc:sldMk cId="2129104577" sldId="318"/>
            <ac:spMk id="68" creationId="{32A1297B-A182-DD4C-B6AB-BD3732BF8381}"/>
          </ac:spMkLst>
        </pc:spChg>
        <pc:spChg chg="add mod ord">
          <ac:chgData name="Horas, Asier" userId="04e78763-f16f-4881-b136-eb819afe85de" providerId="ADAL" clId="{856146F9-D25F-4038-8FA4-E1389684ECF6}" dt="2024-02-15T10:26:01.036" v="876" actId="1076"/>
          <ac:spMkLst>
            <pc:docMk/>
            <pc:sldMk cId="2129104577" sldId="318"/>
            <ac:spMk id="69" creationId="{1A4B0576-E927-77CD-6417-AB9F5529F8C8}"/>
          </ac:spMkLst>
        </pc:spChg>
        <pc:spChg chg="add mod">
          <ac:chgData name="Horas, Asier" userId="04e78763-f16f-4881-b136-eb819afe85de" providerId="ADAL" clId="{856146F9-D25F-4038-8FA4-E1389684ECF6}" dt="2024-02-15T10:26:01.036" v="876" actId="1076"/>
          <ac:spMkLst>
            <pc:docMk/>
            <pc:sldMk cId="2129104577" sldId="318"/>
            <ac:spMk id="72" creationId="{25451F3E-FA6B-0C64-532F-6305ED2115B1}"/>
          </ac:spMkLst>
        </pc:spChg>
        <pc:spChg chg="add mod">
          <ac:chgData name="Horas, Asier" userId="04e78763-f16f-4881-b136-eb819afe85de" providerId="ADAL" clId="{856146F9-D25F-4038-8FA4-E1389684ECF6}" dt="2024-02-15T10:26:01.036" v="876" actId="1076"/>
          <ac:spMkLst>
            <pc:docMk/>
            <pc:sldMk cId="2129104577" sldId="318"/>
            <ac:spMk id="76" creationId="{5243D9B3-A76E-26D9-C97D-CD12931F931A}"/>
          </ac:spMkLst>
        </pc:spChg>
        <pc:spChg chg="add mod">
          <ac:chgData name="Horas, Asier" userId="04e78763-f16f-4881-b136-eb819afe85de" providerId="ADAL" clId="{856146F9-D25F-4038-8FA4-E1389684ECF6}" dt="2024-02-15T10:26:13.943" v="878" actId="1076"/>
          <ac:spMkLst>
            <pc:docMk/>
            <pc:sldMk cId="2129104577" sldId="318"/>
            <ac:spMk id="77" creationId="{DEB1168F-3F95-4AF9-4860-A40408FCAAD5}"/>
          </ac:spMkLst>
        </pc:spChg>
        <pc:spChg chg="add mod">
          <ac:chgData name="Horas, Asier" userId="04e78763-f16f-4881-b136-eb819afe85de" providerId="ADAL" clId="{856146F9-D25F-4038-8FA4-E1389684ECF6}" dt="2024-02-15T10:26:01.036" v="876" actId="1076"/>
          <ac:spMkLst>
            <pc:docMk/>
            <pc:sldMk cId="2129104577" sldId="318"/>
            <ac:spMk id="78" creationId="{A2BC1865-913E-CDE2-6F8F-42544F35DC18}"/>
          </ac:spMkLst>
        </pc:spChg>
        <pc:spChg chg="del">
          <ac:chgData name="Horas, Asier" userId="04e78763-f16f-4881-b136-eb819afe85de" providerId="ADAL" clId="{856146F9-D25F-4038-8FA4-E1389684ECF6}" dt="2024-02-15T10:25:36.536" v="866" actId="478"/>
          <ac:spMkLst>
            <pc:docMk/>
            <pc:sldMk cId="2129104577" sldId="318"/>
            <ac:spMk id="115" creationId="{7AA5EEFA-CDB1-2040-314E-C92F0351E389}"/>
          </ac:spMkLst>
        </pc:spChg>
        <pc:spChg chg="del">
          <ac:chgData name="Horas, Asier" userId="04e78763-f16f-4881-b136-eb819afe85de" providerId="ADAL" clId="{856146F9-D25F-4038-8FA4-E1389684ECF6}" dt="2024-02-15T10:25:36.536" v="866" actId="478"/>
          <ac:spMkLst>
            <pc:docMk/>
            <pc:sldMk cId="2129104577" sldId="318"/>
            <ac:spMk id="120" creationId="{1BFB22A0-8171-3B93-FEF1-37180320429D}"/>
          </ac:spMkLst>
        </pc:spChg>
        <pc:spChg chg="del">
          <ac:chgData name="Horas, Asier" userId="04e78763-f16f-4881-b136-eb819afe85de" providerId="ADAL" clId="{856146F9-D25F-4038-8FA4-E1389684ECF6}" dt="2024-02-15T10:25:36.536" v="866" actId="478"/>
          <ac:spMkLst>
            <pc:docMk/>
            <pc:sldMk cId="2129104577" sldId="318"/>
            <ac:spMk id="125" creationId="{28500ED2-52F5-8A61-2979-774BD2AB29E0}"/>
          </ac:spMkLst>
        </pc:spChg>
        <pc:spChg chg="del">
          <ac:chgData name="Horas, Asier" userId="04e78763-f16f-4881-b136-eb819afe85de" providerId="ADAL" clId="{856146F9-D25F-4038-8FA4-E1389684ECF6}" dt="2024-02-15T10:25:36.536" v="866" actId="478"/>
          <ac:spMkLst>
            <pc:docMk/>
            <pc:sldMk cId="2129104577" sldId="318"/>
            <ac:spMk id="130" creationId="{79E71D49-C9D5-F560-F251-4F2502458629}"/>
          </ac:spMkLst>
        </pc:spChg>
        <pc:spChg chg="del">
          <ac:chgData name="Horas, Asier" userId="04e78763-f16f-4881-b136-eb819afe85de" providerId="ADAL" clId="{856146F9-D25F-4038-8FA4-E1389684ECF6}" dt="2024-02-15T10:25:36.536" v="866" actId="478"/>
          <ac:spMkLst>
            <pc:docMk/>
            <pc:sldMk cId="2129104577" sldId="318"/>
            <ac:spMk id="135" creationId="{B7C59D19-4D89-A878-533A-A48AE643A783}"/>
          </ac:spMkLst>
        </pc:spChg>
        <pc:spChg chg="del">
          <ac:chgData name="Horas, Asier" userId="04e78763-f16f-4881-b136-eb819afe85de" providerId="ADAL" clId="{856146F9-D25F-4038-8FA4-E1389684ECF6}" dt="2024-02-15T10:25:36.536" v="866" actId="478"/>
          <ac:spMkLst>
            <pc:docMk/>
            <pc:sldMk cId="2129104577" sldId="318"/>
            <ac:spMk id="140" creationId="{0379C4CB-B211-3333-145A-090A6F5681BF}"/>
          </ac:spMkLst>
        </pc:spChg>
        <pc:spChg chg="del">
          <ac:chgData name="Horas, Asier" userId="04e78763-f16f-4881-b136-eb819afe85de" providerId="ADAL" clId="{856146F9-D25F-4038-8FA4-E1389684ECF6}" dt="2024-02-15T10:25:36.536" v="866" actId="478"/>
          <ac:spMkLst>
            <pc:docMk/>
            <pc:sldMk cId="2129104577" sldId="318"/>
            <ac:spMk id="145" creationId="{B035047B-DAD7-8091-C444-9AB049D38275}"/>
          </ac:spMkLst>
        </pc:spChg>
        <pc:spChg chg="del">
          <ac:chgData name="Horas, Asier" userId="04e78763-f16f-4881-b136-eb819afe85de" providerId="ADAL" clId="{856146F9-D25F-4038-8FA4-E1389684ECF6}" dt="2024-02-15T10:25:36.536" v="866" actId="478"/>
          <ac:spMkLst>
            <pc:docMk/>
            <pc:sldMk cId="2129104577" sldId="318"/>
            <ac:spMk id="150" creationId="{0F280E5D-9CD0-4EDB-52C4-D4368EF4FF81}"/>
          </ac:spMkLst>
        </pc:spChg>
        <pc:spChg chg="del">
          <ac:chgData name="Horas, Asier" userId="04e78763-f16f-4881-b136-eb819afe85de" providerId="ADAL" clId="{856146F9-D25F-4038-8FA4-E1389684ECF6}" dt="2024-02-15T10:25:36.536" v="866" actId="478"/>
          <ac:spMkLst>
            <pc:docMk/>
            <pc:sldMk cId="2129104577" sldId="318"/>
            <ac:spMk id="155" creationId="{DF224494-B671-3263-74EA-BB4D24324401}"/>
          </ac:spMkLst>
        </pc:spChg>
        <pc:spChg chg="del">
          <ac:chgData name="Horas, Asier" userId="04e78763-f16f-4881-b136-eb819afe85de" providerId="ADAL" clId="{856146F9-D25F-4038-8FA4-E1389684ECF6}" dt="2024-02-15T10:25:36.536" v="866" actId="478"/>
          <ac:spMkLst>
            <pc:docMk/>
            <pc:sldMk cId="2129104577" sldId="318"/>
            <ac:spMk id="156" creationId="{DAFBE98B-1825-20C2-1DF1-3567C4814DB1}"/>
          </ac:spMkLst>
        </pc:spChg>
        <pc:spChg chg="del">
          <ac:chgData name="Horas, Asier" userId="04e78763-f16f-4881-b136-eb819afe85de" providerId="ADAL" clId="{856146F9-D25F-4038-8FA4-E1389684ECF6}" dt="2024-02-15T10:25:36.536" v="866" actId="478"/>
          <ac:spMkLst>
            <pc:docMk/>
            <pc:sldMk cId="2129104577" sldId="318"/>
            <ac:spMk id="157" creationId="{1C9ED0D2-9543-DF44-3831-457895A7DF33}"/>
          </ac:spMkLst>
        </pc:spChg>
        <pc:spChg chg="del">
          <ac:chgData name="Horas, Asier" userId="04e78763-f16f-4881-b136-eb819afe85de" providerId="ADAL" clId="{856146F9-D25F-4038-8FA4-E1389684ECF6}" dt="2024-02-15T10:25:36.536" v="866" actId="478"/>
          <ac:spMkLst>
            <pc:docMk/>
            <pc:sldMk cId="2129104577" sldId="318"/>
            <ac:spMk id="158" creationId="{C4082D0C-CBBF-6B99-A5F8-591071A18240}"/>
          </ac:spMkLst>
        </pc:spChg>
        <pc:spChg chg="mod">
          <ac:chgData name="Horas, Asier" userId="04e78763-f16f-4881-b136-eb819afe85de" providerId="ADAL" clId="{856146F9-D25F-4038-8FA4-E1389684ECF6}" dt="2024-02-15T10:26:44.353" v="882" actId="1076"/>
          <ac:spMkLst>
            <pc:docMk/>
            <pc:sldMk cId="2129104577" sldId="318"/>
            <ac:spMk id="159" creationId="{95A1602B-B64E-B9C4-CF26-B66F0F406F2E}"/>
          </ac:spMkLst>
        </pc:spChg>
        <pc:spChg chg="mod">
          <ac:chgData name="Horas, Asier" userId="04e78763-f16f-4881-b136-eb819afe85de" providerId="ADAL" clId="{856146F9-D25F-4038-8FA4-E1389684ECF6}" dt="2024-02-15T10:26:26.439" v="879" actId="1076"/>
          <ac:spMkLst>
            <pc:docMk/>
            <pc:sldMk cId="2129104577" sldId="318"/>
            <ac:spMk id="171" creationId="{8C46FD22-81D9-D829-5B8B-26A91300E134}"/>
          </ac:spMkLst>
        </pc:spChg>
        <pc:spChg chg="mod ord">
          <ac:chgData name="Horas, Asier" userId="04e78763-f16f-4881-b136-eb819afe85de" providerId="ADAL" clId="{856146F9-D25F-4038-8FA4-E1389684ECF6}" dt="2024-02-15T10:26:01.036" v="876" actId="1076"/>
          <ac:spMkLst>
            <pc:docMk/>
            <pc:sldMk cId="2129104577" sldId="318"/>
            <ac:spMk id="172" creationId="{0AFF2CF8-CC2B-1B17-FB24-A09F58F2D48C}"/>
          </ac:spMkLst>
        </pc:spChg>
        <pc:grpChg chg="add del mod">
          <ac:chgData name="Horas, Asier" userId="04e78763-f16f-4881-b136-eb819afe85de" providerId="ADAL" clId="{856146F9-D25F-4038-8FA4-E1389684ECF6}" dt="2024-02-15T10:24:11.218" v="850" actId="478"/>
          <ac:grpSpMkLst>
            <pc:docMk/>
            <pc:sldMk cId="2129104577" sldId="318"/>
            <ac:grpSpMk id="73" creationId="{0F58DF81-79E3-075B-FC6F-CDF67D4C17B0}"/>
          </ac:grpSpMkLst>
        </pc:grpChg>
        <pc:grpChg chg="del">
          <ac:chgData name="Horas, Asier" userId="04e78763-f16f-4881-b136-eb819afe85de" providerId="ADAL" clId="{856146F9-D25F-4038-8FA4-E1389684ECF6}" dt="2024-02-15T10:25:36.536" v="866" actId="478"/>
          <ac:grpSpMkLst>
            <pc:docMk/>
            <pc:sldMk cId="2129104577" sldId="318"/>
            <ac:grpSpMk id="111" creationId="{A7F03F62-55A6-152C-74CB-558D2E241C7B}"/>
          </ac:grpSpMkLst>
        </pc:grpChg>
        <pc:grpChg chg="del">
          <ac:chgData name="Horas, Asier" userId="04e78763-f16f-4881-b136-eb819afe85de" providerId="ADAL" clId="{856146F9-D25F-4038-8FA4-E1389684ECF6}" dt="2024-02-15T10:25:36.536" v="866" actId="478"/>
          <ac:grpSpMkLst>
            <pc:docMk/>
            <pc:sldMk cId="2129104577" sldId="318"/>
            <ac:grpSpMk id="116" creationId="{7D25161D-9A04-A06A-A71B-EB568E3A0783}"/>
          </ac:grpSpMkLst>
        </pc:grpChg>
        <pc:grpChg chg="del">
          <ac:chgData name="Horas, Asier" userId="04e78763-f16f-4881-b136-eb819afe85de" providerId="ADAL" clId="{856146F9-D25F-4038-8FA4-E1389684ECF6}" dt="2024-02-15T10:25:36.536" v="866" actId="478"/>
          <ac:grpSpMkLst>
            <pc:docMk/>
            <pc:sldMk cId="2129104577" sldId="318"/>
            <ac:grpSpMk id="121" creationId="{E9013A6A-204D-5F2A-2CBF-AC0833D70E14}"/>
          </ac:grpSpMkLst>
        </pc:grpChg>
        <pc:grpChg chg="del">
          <ac:chgData name="Horas, Asier" userId="04e78763-f16f-4881-b136-eb819afe85de" providerId="ADAL" clId="{856146F9-D25F-4038-8FA4-E1389684ECF6}" dt="2024-02-15T10:25:36.536" v="866" actId="478"/>
          <ac:grpSpMkLst>
            <pc:docMk/>
            <pc:sldMk cId="2129104577" sldId="318"/>
            <ac:grpSpMk id="126" creationId="{40CBE15F-85DE-A9DC-AE74-B9986C6641E8}"/>
          </ac:grpSpMkLst>
        </pc:grpChg>
        <pc:grpChg chg="del">
          <ac:chgData name="Horas, Asier" userId="04e78763-f16f-4881-b136-eb819afe85de" providerId="ADAL" clId="{856146F9-D25F-4038-8FA4-E1389684ECF6}" dt="2024-02-15T10:25:36.536" v="866" actId="478"/>
          <ac:grpSpMkLst>
            <pc:docMk/>
            <pc:sldMk cId="2129104577" sldId="318"/>
            <ac:grpSpMk id="131" creationId="{7905EB50-6B09-D524-01F0-7264EC6E9E1C}"/>
          </ac:grpSpMkLst>
        </pc:grpChg>
        <pc:grpChg chg="del">
          <ac:chgData name="Horas, Asier" userId="04e78763-f16f-4881-b136-eb819afe85de" providerId="ADAL" clId="{856146F9-D25F-4038-8FA4-E1389684ECF6}" dt="2024-02-15T10:25:36.536" v="866" actId="478"/>
          <ac:grpSpMkLst>
            <pc:docMk/>
            <pc:sldMk cId="2129104577" sldId="318"/>
            <ac:grpSpMk id="136" creationId="{AB6DF250-E300-F43F-9057-21BD289E1A62}"/>
          </ac:grpSpMkLst>
        </pc:grpChg>
        <pc:grpChg chg="del">
          <ac:chgData name="Horas, Asier" userId="04e78763-f16f-4881-b136-eb819afe85de" providerId="ADAL" clId="{856146F9-D25F-4038-8FA4-E1389684ECF6}" dt="2024-02-15T10:25:36.536" v="866" actId="478"/>
          <ac:grpSpMkLst>
            <pc:docMk/>
            <pc:sldMk cId="2129104577" sldId="318"/>
            <ac:grpSpMk id="141" creationId="{99B03DCC-CE10-C5BF-A828-3885275C323C}"/>
          </ac:grpSpMkLst>
        </pc:grpChg>
        <pc:grpChg chg="del">
          <ac:chgData name="Horas, Asier" userId="04e78763-f16f-4881-b136-eb819afe85de" providerId="ADAL" clId="{856146F9-D25F-4038-8FA4-E1389684ECF6}" dt="2024-02-15T10:25:36.536" v="866" actId="478"/>
          <ac:grpSpMkLst>
            <pc:docMk/>
            <pc:sldMk cId="2129104577" sldId="318"/>
            <ac:grpSpMk id="146" creationId="{8A6CD3EC-902B-7BCC-E6EF-3157AB47039C}"/>
          </ac:grpSpMkLst>
        </pc:grpChg>
        <pc:grpChg chg="del">
          <ac:chgData name="Horas, Asier" userId="04e78763-f16f-4881-b136-eb819afe85de" providerId="ADAL" clId="{856146F9-D25F-4038-8FA4-E1389684ECF6}" dt="2024-02-15T10:25:36.536" v="866" actId="478"/>
          <ac:grpSpMkLst>
            <pc:docMk/>
            <pc:sldMk cId="2129104577" sldId="318"/>
            <ac:grpSpMk id="151" creationId="{EF674C6F-9CEA-5CA7-F447-09E864737BCD}"/>
          </ac:grpSpMkLst>
        </pc:grpChg>
        <pc:picChg chg="del">
          <ac:chgData name="Horas, Asier" userId="04e78763-f16f-4881-b136-eb819afe85de" providerId="ADAL" clId="{856146F9-D25F-4038-8FA4-E1389684ECF6}" dt="2024-02-15T10:25:49.048" v="873" actId="478"/>
          <ac:picMkLst>
            <pc:docMk/>
            <pc:sldMk cId="2129104577" sldId="318"/>
            <ac:picMk id="8" creationId="{69430F5D-D859-6276-9928-2DE65BBB2EA5}"/>
          </ac:picMkLst>
        </pc:picChg>
        <pc:picChg chg="mod">
          <ac:chgData name="Horas, Asier" userId="04e78763-f16f-4881-b136-eb819afe85de" providerId="ADAL" clId="{856146F9-D25F-4038-8FA4-E1389684ECF6}" dt="2024-02-15T10:26:58.610" v="888" actId="14100"/>
          <ac:picMkLst>
            <pc:docMk/>
            <pc:sldMk cId="2129104577" sldId="318"/>
            <ac:picMk id="30" creationId="{C3026084-ACEB-CCD6-3C71-59F88AFA7596}"/>
          </ac:picMkLst>
        </pc:picChg>
        <pc:picChg chg="del">
          <ac:chgData name="Horas, Asier" userId="04e78763-f16f-4881-b136-eb819afe85de" providerId="ADAL" clId="{856146F9-D25F-4038-8FA4-E1389684ECF6}" dt="2024-02-15T10:25:52.351" v="875" actId="478"/>
          <ac:picMkLst>
            <pc:docMk/>
            <pc:sldMk cId="2129104577" sldId="318"/>
            <ac:picMk id="31" creationId="{CFE39939-2FF5-592D-C3D2-1FF68F5F46AC}"/>
          </ac:picMkLst>
        </pc:picChg>
        <pc:picChg chg="del">
          <ac:chgData name="Horas, Asier" userId="04e78763-f16f-4881-b136-eb819afe85de" providerId="ADAL" clId="{856146F9-D25F-4038-8FA4-E1389684ECF6}" dt="2024-02-15T10:25:52.050" v="874" actId="478"/>
          <ac:picMkLst>
            <pc:docMk/>
            <pc:sldMk cId="2129104577" sldId="318"/>
            <ac:picMk id="32" creationId="{686CCE27-62A0-168A-FB61-2594E3238E3B}"/>
          </ac:picMkLst>
        </pc:picChg>
        <pc:picChg chg="add mod">
          <ac:chgData name="Horas, Asier" userId="04e78763-f16f-4881-b136-eb819afe85de" providerId="ADAL" clId="{856146F9-D25F-4038-8FA4-E1389684ECF6}" dt="2024-02-15T10:26:01.036" v="876" actId="1076"/>
          <ac:picMkLst>
            <pc:docMk/>
            <pc:sldMk cId="2129104577" sldId="318"/>
            <ac:picMk id="71" creationId="{FAEBA191-AECB-66D8-D900-3A83A1C5D2A9}"/>
          </ac:picMkLst>
        </pc:picChg>
        <pc:picChg chg="add mod">
          <ac:chgData name="Horas, Asier" userId="04e78763-f16f-4881-b136-eb819afe85de" providerId="ADAL" clId="{856146F9-D25F-4038-8FA4-E1389684ECF6}" dt="2024-02-15T10:26:01.036" v="876" actId="1076"/>
          <ac:picMkLst>
            <pc:docMk/>
            <pc:sldMk cId="2129104577" sldId="318"/>
            <ac:picMk id="75" creationId="{F8F9FD0F-24D5-15A2-DD54-36EBEEC0959E}"/>
          </ac:picMkLst>
        </pc:picChg>
        <pc:picChg chg="add mod">
          <ac:chgData name="Horas, Asier" userId="04e78763-f16f-4881-b136-eb819afe85de" providerId="ADAL" clId="{856146F9-D25F-4038-8FA4-E1389684ECF6}" dt="2024-02-15T10:26:01.036" v="876" actId="1076"/>
          <ac:picMkLst>
            <pc:docMk/>
            <pc:sldMk cId="2129104577" sldId="318"/>
            <ac:picMk id="80" creationId="{F1929A44-0FB2-894D-F822-04535B4008D9}"/>
          </ac:picMkLst>
        </pc:picChg>
        <pc:picChg chg="add mod">
          <ac:chgData name="Horas, Asier" userId="04e78763-f16f-4881-b136-eb819afe85de" providerId="ADAL" clId="{856146F9-D25F-4038-8FA4-E1389684ECF6}" dt="2024-02-15T10:31:10.137" v="909" actId="1035"/>
          <ac:picMkLst>
            <pc:docMk/>
            <pc:sldMk cId="2129104577" sldId="318"/>
            <ac:picMk id="82" creationId="{91A74A2F-F814-9F7F-F1AF-98A9C8940EC7}"/>
          </ac:picMkLst>
        </pc:picChg>
        <pc:picChg chg="del">
          <ac:chgData name="Horas, Asier" userId="04e78763-f16f-4881-b136-eb819afe85de" providerId="ADAL" clId="{856146F9-D25F-4038-8FA4-E1389684ECF6}" dt="2024-02-15T10:25:45.732" v="871" actId="478"/>
          <ac:picMkLst>
            <pc:docMk/>
            <pc:sldMk cId="2129104577" sldId="318"/>
            <ac:picMk id="166" creationId="{266238E5-2717-9E64-384D-D908C1948F8F}"/>
          </ac:picMkLst>
        </pc:picChg>
        <pc:picChg chg="mod">
          <ac:chgData name="Horas, Asier" userId="04e78763-f16f-4881-b136-eb819afe85de" providerId="ADAL" clId="{856146F9-D25F-4038-8FA4-E1389684ECF6}" dt="2024-02-15T10:31:07.471" v="907" actId="1035"/>
          <ac:picMkLst>
            <pc:docMk/>
            <pc:sldMk cId="2129104577" sldId="318"/>
            <ac:picMk id="168" creationId="{8BC26833-96D5-AEAD-9FC5-DC6A2F372741}"/>
          </ac:picMkLst>
        </pc:picChg>
        <pc:picChg chg="mod">
          <ac:chgData name="Horas, Asier" userId="04e78763-f16f-4881-b136-eb819afe85de" providerId="ADAL" clId="{856146F9-D25F-4038-8FA4-E1389684ECF6}" dt="2024-02-15T10:26:01.036" v="876" actId="1076"/>
          <ac:picMkLst>
            <pc:docMk/>
            <pc:sldMk cId="2129104577" sldId="318"/>
            <ac:picMk id="170" creationId="{9AFD91DB-F61F-03BC-9DB6-A347BA9FBBD9}"/>
          </ac:picMkLst>
        </pc:picChg>
      </pc:sldChg>
      <pc:sldChg chg="add del">
        <pc:chgData name="Horas, Asier" userId="04e78763-f16f-4881-b136-eb819afe85de" providerId="ADAL" clId="{856146F9-D25F-4038-8FA4-E1389684ECF6}" dt="2024-02-15T12:48:51.686" v="1289" actId="47"/>
        <pc:sldMkLst>
          <pc:docMk/>
          <pc:sldMk cId="1842086287" sldId="320"/>
        </pc:sldMkLst>
      </pc:sldChg>
      <pc:sldChg chg="addSp delSp modSp add mod">
        <pc:chgData name="Horas, Asier" userId="04e78763-f16f-4881-b136-eb819afe85de" providerId="ADAL" clId="{856146F9-D25F-4038-8FA4-E1389684ECF6}" dt="2024-02-15T12:52:08.374" v="1414" actId="732"/>
        <pc:sldMkLst>
          <pc:docMk/>
          <pc:sldMk cId="1242286271" sldId="321"/>
        </pc:sldMkLst>
        <pc:spChg chg="mod">
          <ac:chgData name="Horas, Asier" userId="04e78763-f16f-4881-b136-eb819afe85de" providerId="ADAL" clId="{856146F9-D25F-4038-8FA4-E1389684ECF6}" dt="2024-02-15T12:50:38.638" v="1352" actId="20577"/>
          <ac:spMkLst>
            <pc:docMk/>
            <pc:sldMk cId="1242286271" sldId="321"/>
            <ac:spMk id="8" creationId="{8D6AB62A-4268-F14C-7F2F-FB9FAD634975}"/>
          </ac:spMkLst>
        </pc:spChg>
        <pc:spChg chg="mod">
          <ac:chgData name="Horas, Asier" userId="04e78763-f16f-4881-b136-eb819afe85de" providerId="ADAL" clId="{856146F9-D25F-4038-8FA4-E1389684ECF6}" dt="2024-02-15T12:51:35.999" v="1407" actId="6549"/>
          <ac:spMkLst>
            <pc:docMk/>
            <pc:sldMk cId="1242286271" sldId="321"/>
            <ac:spMk id="10" creationId="{23CE76D4-D066-A726-DF57-CE6AB1A651EB}"/>
          </ac:spMkLst>
        </pc:spChg>
        <pc:spChg chg="mod">
          <ac:chgData name="Horas, Asier" userId="04e78763-f16f-4881-b136-eb819afe85de" providerId="ADAL" clId="{856146F9-D25F-4038-8FA4-E1389684ECF6}" dt="2024-02-15T12:49:05.324" v="1311" actId="20577"/>
          <ac:spMkLst>
            <pc:docMk/>
            <pc:sldMk cId="1242286271" sldId="321"/>
            <ac:spMk id="11" creationId="{12C30045-C911-4DA5-EAAC-1AD77AFE180D}"/>
          </ac:spMkLst>
        </pc:spChg>
        <pc:picChg chg="del">
          <ac:chgData name="Horas, Asier" userId="04e78763-f16f-4881-b136-eb819afe85de" providerId="ADAL" clId="{856146F9-D25F-4038-8FA4-E1389684ECF6}" dt="2024-02-15T12:49:59.801" v="1320" actId="478"/>
          <ac:picMkLst>
            <pc:docMk/>
            <pc:sldMk cId="1242286271" sldId="321"/>
            <ac:picMk id="2" creationId="{CCFCC561-FADD-E5FE-0A20-3A377484D5FD}"/>
          </ac:picMkLst>
        </pc:picChg>
        <pc:picChg chg="del">
          <ac:chgData name="Horas, Asier" userId="04e78763-f16f-4881-b136-eb819afe85de" providerId="ADAL" clId="{856146F9-D25F-4038-8FA4-E1389684ECF6}" dt="2024-02-15T12:51:43.574" v="1408" actId="478"/>
          <ac:picMkLst>
            <pc:docMk/>
            <pc:sldMk cId="1242286271" sldId="321"/>
            <ac:picMk id="3" creationId="{61FED940-3122-BFF7-FC95-634A77159D8D}"/>
          </ac:picMkLst>
        </pc:picChg>
        <pc:picChg chg="del">
          <ac:chgData name="Horas, Asier" userId="04e78763-f16f-4881-b136-eb819afe85de" providerId="ADAL" clId="{856146F9-D25F-4038-8FA4-E1389684ECF6}" dt="2024-02-15T12:50:01.462" v="1321" actId="478"/>
          <ac:picMkLst>
            <pc:docMk/>
            <pc:sldMk cId="1242286271" sldId="321"/>
            <ac:picMk id="7" creationId="{8A7D7C56-165B-04F4-921C-9476196FABD6}"/>
          </ac:picMkLst>
        </pc:picChg>
        <pc:picChg chg="add del mod">
          <ac:chgData name="Horas, Asier" userId="04e78763-f16f-4881-b136-eb819afe85de" providerId="ADAL" clId="{856146F9-D25F-4038-8FA4-E1389684ECF6}" dt="2024-02-15T12:49:58.450" v="1319" actId="21"/>
          <ac:picMkLst>
            <pc:docMk/>
            <pc:sldMk cId="1242286271" sldId="321"/>
            <ac:picMk id="12" creationId="{797EA52F-8D58-BF0D-D8C6-B29A531CDB06}"/>
          </ac:picMkLst>
        </pc:picChg>
        <pc:picChg chg="add mod modCrop">
          <ac:chgData name="Horas, Asier" userId="04e78763-f16f-4881-b136-eb819afe85de" providerId="ADAL" clId="{856146F9-D25F-4038-8FA4-E1389684ECF6}" dt="2024-02-15T12:50:13.983" v="1323" actId="732"/>
          <ac:picMkLst>
            <pc:docMk/>
            <pc:sldMk cId="1242286271" sldId="321"/>
            <ac:picMk id="13" creationId="{797EA52F-8D58-BF0D-D8C6-B29A531CDB06}"/>
          </ac:picMkLst>
        </pc:picChg>
        <pc:picChg chg="add mod modCrop">
          <ac:chgData name="Horas, Asier" userId="04e78763-f16f-4881-b136-eb819afe85de" providerId="ADAL" clId="{856146F9-D25F-4038-8FA4-E1389684ECF6}" dt="2024-02-15T12:52:08.374" v="1414" actId="732"/>
          <ac:picMkLst>
            <pc:docMk/>
            <pc:sldMk cId="1242286271" sldId="321"/>
            <ac:picMk id="14" creationId="{A528CAEB-401E-0762-7EE7-2A133FF1ED17}"/>
          </ac:picMkLst>
        </pc:picChg>
      </pc:sldChg>
      <pc:sldChg chg="addSp delSp modSp mod">
        <pc:chgData name="Horas, Asier" userId="04e78763-f16f-4881-b136-eb819afe85de" providerId="ADAL" clId="{856146F9-D25F-4038-8FA4-E1389684ECF6}" dt="2024-02-15T16:16:26.185" v="1672" actId="1076"/>
        <pc:sldMkLst>
          <pc:docMk/>
          <pc:sldMk cId="22159198" sldId="322"/>
        </pc:sldMkLst>
        <pc:spChg chg="mod">
          <ac:chgData name="Horas, Asier" userId="04e78763-f16f-4881-b136-eb819afe85de" providerId="ADAL" clId="{856146F9-D25F-4038-8FA4-E1389684ECF6}" dt="2024-02-15T15:36:16.969" v="1657"/>
          <ac:spMkLst>
            <pc:docMk/>
            <pc:sldMk cId="22159198" sldId="322"/>
            <ac:spMk id="2" creationId="{B8FE11E2-E8DC-10D0-B2A7-D4C73E462B52}"/>
          </ac:spMkLst>
        </pc:spChg>
        <pc:spChg chg="del mod ord">
          <ac:chgData name="Horas, Asier" userId="04e78763-f16f-4881-b136-eb819afe85de" providerId="ADAL" clId="{856146F9-D25F-4038-8FA4-E1389684ECF6}" dt="2024-02-15T15:31:06.881" v="1550" actId="478"/>
          <ac:spMkLst>
            <pc:docMk/>
            <pc:sldMk cId="22159198" sldId="322"/>
            <ac:spMk id="12" creationId="{02377AF4-AC4A-A427-53F7-8C4E74FFFD37}"/>
          </ac:spMkLst>
        </pc:spChg>
        <pc:spChg chg="mod ord">
          <ac:chgData name="Horas, Asier" userId="04e78763-f16f-4881-b136-eb819afe85de" providerId="ADAL" clId="{856146F9-D25F-4038-8FA4-E1389684ECF6}" dt="2024-02-15T15:34:20.482" v="1656" actId="1038"/>
          <ac:spMkLst>
            <pc:docMk/>
            <pc:sldMk cId="22159198" sldId="322"/>
            <ac:spMk id="13" creationId="{10EA8952-09E8-8135-465C-76245B2E08B0}"/>
          </ac:spMkLst>
        </pc:spChg>
        <pc:spChg chg="del mod">
          <ac:chgData name="Horas, Asier" userId="04e78763-f16f-4881-b136-eb819afe85de" providerId="ADAL" clId="{856146F9-D25F-4038-8FA4-E1389684ECF6}" dt="2024-02-15T15:21:11.378" v="1515" actId="478"/>
          <ac:spMkLst>
            <pc:docMk/>
            <pc:sldMk cId="22159198" sldId="322"/>
            <ac:spMk id="17" creationId="{5498B4F8-FC8E-63EC-4EDD-28AFAD48F98B}"/>
          </ac:spMkLst>
        </pc:spChg>
        <pc:spChg chg="mod ord">
          <ac:chgData name="Horas, Asier" userId="04e78763-f16f-4881-b136-eb819afe85de" providerId="ADAL" clId="{856146F9-D25F-4038-8FA4-E1389684ECF6}" dt="2024-02-15T15:34:20.482" v="1656" actId="1038"/>
          <ac:spMkLst>
            <pc:docMk/>
            <pc:sldMk cId="22159198" sldId="322"/>
            <ac:spMk id="39" creationId="{808773D0-3F9E-E856-AC2A-18F3AE18A2CC}"/>
          </ac:spMkLst>
        </pc:spChg>
        <pc:spChg chg="mod ord">
          <ac:chgData name="Horas, Asier" userId="04e78763-f16f-4881-b136-eb819afe85de" providerId="ADAL" clId="{856146F9-D25F-4038-8FA4-E1389684ECF6}" dt="2024-02-15T15:34:20.482" v="1656" actId="1038"/>
          <ac:spMkLst>
            <pc:docMk/>
            <pc:sldMk cId="22159198" sldId="322"/>
            <ac:spMk id="41" creationId="{DC00F252-C1A1-B3FF-8E1E-663743277006}"/>
          </ac:spMkLst>
        </pc:spChg>
        <pc:spChg chg="mod ord">
          <ac:chgData name="Horas, Asier" userId="04e78763-f16f-4881-b136-eb819afe85de" providerId="ADAL" clId="{856146F9-D25F-4038-8FA4-E1389684ECF6}" dt="2024-02-15T15:34:20.482" v="1656" actId="1038"/>
          <ac:spMkLst>
            <pc:docMk/>
            <pc:sldMk cId="22159198" sldId="322"/>
            <ac:spMk id="43" creationId="{2F11CF51-AA06-B2C6-7A95-FFADA8322F4B}"/>
          </ac:spMkLst>
        </pc:spChg>
        <pc:spChg chg="del mod">
          <ac:chgData name="Horas, Asier" userId="04e78763-f16f-4881-b136-eb819afe85de" providerId="ADAL" clId="{856146F9-D25F-4038-8FA4-E1389684ECF6}" dt="2024-02-15T15:21:49.549" v="1517" actId="478"/>
          <ac:spMkLst>
            <pc:docMk/>
            <pc:sldMk cId="22159198" sldId="322"/>
            <ac:spMk id="44" creationId="{2A821831-C46B-4296-5345-E846A0EA354A}"/>
          </ac:spMkLst>
        </pc:spChg>
        <pc:spChg chg="del mod">
          <ac:chgData name="Horas, Asier" userId="04e78763-f16f-4881-b136-eb819afe85de" providerId="ADAL" clId="{856146F9-D25F-4038-8FA4-E1389684ECF6}" dt="2024-02-15T15:07:18.013" v="1485" actId="478"/>
          <ac:spMkLst>
            <pc:docMk/>
            <pc:sldMk cId="22159198" sldId="322"/>
            <ac:spMk id="45" creationId="{39417BD9-B84E-88AD-CA83-173514AFD99E}"/>
          </ac:spMkLst>
        </pc:spChg>
        <pc:spChg chg="add del mod">
          <ac:chgData name="Horas, Asier" userId="04e78763-f16f-4881-b136-eb819afe85de" providerId="ADAL" clId="{856146F9-D25F-4038-8FA4-E1389684ECF6}" dt="2024-02-15T14:57:12.501" v="1419" actId="478"/>
          <ac:spMkLst>
            <pc:docMk/>
            <pc:sldMk cId="22159198" sldId="322"/>
            <ac:spMk id="47" creationId="{42D3F8BB-1807-78B8-641B-2FF4B59054EA}"/>
          </ac:spMkLst>
        </pc:spChg>
        <pc:spChg chg="add mod">
          <ac:chgData name="Horas, Asier" userId="04e78763-f16f-4881-b136-eb819afe85de" providerId="ADAL" clId="{856146F9-D25F-4038-8FA4-E1389684ECF6}" dt="2024-02-15T14:57:43.143" v="1421" actId="1076"/>
          <ac:spMkLst>
            <pc:docMk/>
            <pc:sldMk cId="22159198" sldId="322"/>
            <ac:spMk id="48" creationId="{38608850-643E-512C-BC25-E01227EA80BA}"/>
          </ac:spMkLst>
        </pc:spChg>
        <pc:spChg chg="add mod">
          <ac:chgData name="Horas, Asier" userId="04e78763-f16f-4881-b136-eb819afe85de" providerId="ADAL" clId="{856146F9-D25F-4038-8FA4-E1389684ECF6}" dt="2024-02-15T15:01:06.436" v="1433" actId="208"/>
          <ac:spMkLst>
            <pc:docMk/>
            <pc:sldMk cId="22159198" sldId="322"/>
            <ac:spMk id="49" creationId="{FD68DE33-6571-520E-B385-17191FA59211}"/>
          </ac:spMkLst>
        </pc:spChg>
        <pc:spChg chg="add mod">
          <ac:chgData name="Horas, Asier" userId="04e78763-f16f-4881-b136-eb819afe85de" providerId="ADAL" clId="{856146F9-D25F-4038-8FA4-E1389684ECF6}" dt="2024-02-15T14:57:43.143" v="1421" actId="1076"/>
          <ac:spMkLst>
            <pc:docMk/>
            <pc:sldMk cId="22159198" sldId="322"/>
            <ac:spMk id="50" creationId="{E5FFD98E-6C81-1CB5-4EEB-BE58EE9E94CF}"/>
          </ac:spMkLst>
        </pc:spChg>
        <pc:spChg chg="add mod">
          <ac:chgData name="Horas, Asier" userId="04e78763-f16f-4881-b136-eb819afe85de" providerId="ADAL" clId="{856146F9-D25F-4038-8FA4-E1389684ECF6}" dt="2024-02-15T14:57:43.143" v="1421" actId="1076"/>
          <ac:spMkLst>
            <pc:docMk/>
            <pc:sldMk cId="22159198" sldId="322"/>
            <ac:spMk id="51" creationId="{4A111E2B-CE87-2BA9-7F49-808253FA08F1}"/>
          </ac:spMkLst>
        </pc:spChg>
        <pc:spChg chg="add mod">
          <ac:chgData name="Horas, Asier" userId="04e78763-f16f-4881-b136-eb819afe85de" providerId="ADAL" clId="{856146F9-D25F-4038-8FA4-E1389684ECF6}" dt="2024-02-15T14:57:43.143" v="1421" actId="1076"/>
          <ac:spMkLst>
            <pc:docMk/>
            <pc:sldMk cId="22159198" sldId="322"/>
            <ac:spMk id="52" creationId="{1B210306-F6E1-685B-0DBC-5CD84093CB23}"/>
          </ac:spMkLst>
        </pc:spChg>
        <pc:spChg chg="add mod">
          <ac:chgData name="Horas, Asier" userId="04e78763-f16f-4881-b136-eb819afe85de" providerId="ADAL" clId="{856146F9-D25F-4038-8FA4-E1389684ECF6}" dt="2024-02-15T14:57:43.143" v="1421" actId="1076"/>
          <ac:spMkLst>
            <pc:docMk/>
            <pc:sldMk cId="22159198" sldId="322"/>
            <ac:spMk id="53" creationId="{9FC40F9D-E1C0-166D-C306-72CA5C9CB161}"/>
          </ac:spMkLst>
        </pc:spChg>
        <pc:spChg chg="add mod">
          <ac:chgData name="Horas, Asier" userId="04e78763-f16f-4881-b136-eb819afe85de" providerId="ADAL" clId="{856146F9-D25F-4038-8FA4-E1389684ECF6}" dt="2024-02-15T14:57:43.143" v="1421" actId="1076"/>
          <ac:spMkLst>
            <pc:docMk/>
            <pc:sldMk cId="22159198" sldId="322"/>
            <ac:spMk id="54" creationId="{09CE8D35-402C-4C1B-28F1-6D5FE65EF74A}"/>
          </ac:spMkLst>
        </pc:spChg>
        <pc:spChg chg="add mod">
          <ac:chgData name="Horas, Asier" userId="04e78763-f16f-4881-b136-eb819afe85de" providerId="ADAL" clId="{856146F9-D25F-4038-8FA4-E1389684ECF6}" dt="2024-02-15T14:57:43.143" v="1421" actId="1076"/>
          <ac:spMkLst>
            <pc:docMk/>
            <pc:sldMk cId="22159198" sldId="322"/>
            <ac:spMk id="55" creationId="{546DF0F1-5C22-9929-E4B4-14E142CF7C8A}"/>
          </ac:spMkLst>
        </pc:spChg>
        <pc:spChg chg="add mod">
          <ac:chgData name="Horas, Asier" userId="04e78763-f16f-4881-b136-eb819afe85de" providerId="ADAL" clId="{856146F9-D25F-4038-8FA4-E1389684ECF6}" dt="2024-02-15T15:01:06.436" v="1433" actId="208"/>
          <ac:spMkLst>
            <pc:docMk/>
            <pc:sldMk cId="22159198" sldId="322"/>
            <ac:spMk id="56" creationId="{4FFF9534-E11F-B10D-6948-2599C3697835}"/>
          </ac:spMkLst>
        </pc:spChg>
        <pc:spChg chg="add mod">
          <ac:chgData name="Horas, Asier" userId="04e78763-f16f-4881-b136-eb819afe85de" providerId="ADAL" clId="{856146F9-D25F-4038-8FA4-E1389684ECF6}" dt="2024-02-15T15:01:06.436" v="1433" actId="208"/>
          <ac:spMkLst>
            <pc:docMk/>
            <pc:sldMk cId="22159198" sldId="322"/>
            <ac:spMk id="57" creationId="{31B9E21B-228F-E8E4-47E8-BD1AE9EDD3CB}"/>
          </ac:spMkLst>
        </pc:spChg>
        <pc:spChg chg="add mod">
          <ac:chgData name="Horas, Asier" userId="04e78763-f16f-4881-b136-eb819afe85de" providerId="ADAL" clId="{856146F9-D25F-4038-8FA4-E1389684ECF6}" dt="2024-02-15T15:01:06.436" v="1433" actId="208"/>
          <ac:spMkLst>
            <pc:docMk/>
            <pc:sldMk cId="22159198" sldId="322"/>
            <ac:spMk id="58" creationId="{BAA2B460-6B34-4CF8-830D-FC2A4469868B}"/>
          </ac:spMkLst>
        </pc:spChg>
        <pc:spChg chg="add mod">
          <ac:chgData name="Horas, Asier" userId="04e78763-f16f-4881-b136-eb819afe85de" providerId="ADAL" clId="{856146F9-D25F-4038-8FA4-E1389684ECF6}" dt="2024-02-15T15:01:06.436" v="1433" actId="208"/>
          <ac:spMkLst>
            <pc:docMk/>
            <pc:sldMk cId="22159198" sldId="322"/>
            <ac:spMk id="59" creationId="{50E341A5-A0CD-86E2-BB8F-7657B2608E2F}"/>
          </ac:spMkLst>
        </pc:spChg>
        <pc:spChg chg="add mod">
          <ac:chgData name="Horas, Asier" userId="04e78763-f16f-4881-b136-eb819afe85de" providerId="ADAL" clId="{856146F9-D25F-4038-8FA4-E1389684ECF6}" dt="2024-02-15T15:01:06.436" v="1433" actId="208"/>
          <ac:spMkLst>
            <pc:docMk/>
            <pc:sldMk cId="22159198" sldId="322"/>
            <ac:spMk id="60" creationId="{2F1955D5-6787-B034-D3EA-9DC30837B5F4}"/>
          </ac:spMkLst>
        </pc:spChg>
        <pc:spChg chg="add mod">
          <ac:chgData name="Horas, Asier" userId="04e78763-f16f-4881-b136-eb819afe85de" providerId="ADAL" clId="{856146F9-D25F-4038-8FA4-E1389684ECF6}" dt="2024-02-15T15:01:06.436" v="1433" actId="208"/>
          <ac:spMkLst>
            <pc:docMk/>
            <pc:sldMk cId="22159198" sldId="322"/>
            <ac:spMk id="61" creationId="{09DFF21F-0710-C453-BD7E-E02B7A38CA06}"/>
          </ac:spMkLst>
        </pc:spChg>
        <pc:spChg chg="add mod">
          <ac:chgData name="Horas, Asier" userId="04e78763-f16f-4881-b136-eb819afe85de" providerId="ADAL" clId="{856146F9-D25F-4038-8FA4-E1389684ECF6}" dt="2024-02-15T15:01:06.436" v="1433" actId="208"/>
          <ac:spMkLst>
            <pc:docMk/>
            <pc:sldMk cId="22159198" sldId="322"/>
            <ac:spMk id="62" creationId="{37896098-034C-FC5B-D5E3-67CD2E42140A}"/>
          </ac:spMkLst>
        </pc:spChg>
        <pc:spChg chg="add mod">
          <ac:chgData name="Horas, Asier" userId="04e78763-f16f-4881-b136-eb819afe85de" providerId="ADAL" clId="{856146F9-D25F-4038-8FA4-E1389684ECF6}" dt="2024-02-15T15:01:06.436" v="1433" actId="208"/>
          <ac:spMkLst>
            <pc:docMk/>
            <pc:sldMk cId="22159198" sldId="322"/>
            <ac:spMk id="63" creationId="{75839565-395B-7031-6DEF-769ACB03CCDC}"/>
          </ac:spMkLst>
        </pc:spChg>
        <pc:spChg chg="add mod">
          <ac:chgData name="Horas, Asier" userId="04e78763-f16f-4881-b136-eb819afe85de" providerId="ADAL" clId="{856146F9-D25F-4038-8FA4-E1389684ECF6}" dt="2024-02-15T14:57:43.143" v="1421" actId="1076"/>
          <ac:spMkLst>
            <pc:docMk/>
            <pc:sldMk cId="22159198" sldId="322"/>
            <ac:spMk id="64" creationId="{65780E5D-2135-C8D3-CE23-4068D22842A8}"/>
          </ac:spMkLst>
        </pc:spChg>
        <pc:spChg chg="add mod">
          <ac:chgData name="Horas, Asier" userId="04e78763-f16f-4881-b136-eb819afe85de" providerId="ADAL" clId="{856146F9-D25F-4038-8FA4-E1389684ECF6}" dt="2024-02-15T14:57:43.143" v="1421" actId="1076"/>
          <ac:spMkLst>
            <pc:docMk/>
            <pc:sldMk cId="22159198" sldId="322"/>
            <ac:spMk id="65" creationId="{D545D073-22BB-5E75-C83F-61A7EE6D0F57}"/>
          </ac:spMkLst>
        </pc:spChg>
        <pc:spChg chg="add mod">
          <ac:chgData name="Horas, Asier" userId="04e78763-f16f-4881-b136-eb819afe85de" providerId="ADAL" clId="{856146F9-D25F-4038-8FA4-E1389684ECF6}" dt="2024-02-15T14:57:43.143" v="1421" actId="1076"/>
          <ac:spMkLst>
            <pc:docMk/>
            <pc:sldMk cId="22159198" sldId="322"/>
            <ac:spMk id="66" creationId="{3486F282-C598-2D32-84B1-07C3F98D5C50}"/>
          </ac:spMkLst>
        </pc:spChg>
        <pc:spChg chg="add mod">
          <ac:chgData name="Horas, Asier" userId="04e78763-f16f-4881-b136-eb819afe85de" providerId="ADAL" clId="{856146F9-D25F-4038-8FA4-E1389684ECF6}" dt="2024-02-15T14:57:43.143" v="1421" actId="1076"/>
          <ac:spMkLst>
            <pc:docMk/>
            <pc:sldMk cId="22159198" sldId="322"/>
            <ac:spMk id="67" creationId="{9C9D81E5-1858-FB94-B576-E1B8A5FA1312}"/>
          </ac:spMkLst>
        </pc:spChg>
        <pc:spChg chg="add mod">
          <ac:chgData name="Horas, Asier" userId="04e78763-f16f-4881-b136-eb819afe85de" providerId="ADAL" clId="{856146F9-D25F-4038-8FA4-E1389684ECF6}" dt="2024-02-15T14:57:43.143" v="1421" actId="1076"/>
          <ac:spMkLst>
            <pc:docMk/>
            <pc:sldMk cId="22159198" sldId="322"/>
            <ac:spMk id="68" creationId="{71D5332A-BC46-01DA-B973-B03B483D3E64}"/>
          </ac:spMkLst>
        </pc:spChg>
        <pc:spChg chg="add mod">
          <ac:chgData name="Horas, Asier" userId="04e78763-f16f-4881-b136-eb819afe85de" providerId="ADAL" clId="{856146F9-D25F-4038-8FA4-E1389684ECF6}" dt="2024-02-15T14:57:43.143" v="1421" actId="1076"/>
          <ac:spMkLst>
            <pc:docMk/>
            <pc:sldMk cId="22159198" sldId="322"/>
            <ac:spMk id="69" creationId="{B37A5A42-E49A-52E9-514C-C4E22EE40301}"/>
          </ac:spMkLst>
        </pc:spChg>
        <pc:spChg chg="add mod">
          <ac:chgData name="Horas, Asier" userId="04e78763-f16f-4881-b136-eb819afe85de" providerId="ADAL" clId="{856146F9-D25F-4038-8FA4-E1389684ECF6}" dt="2024-02-15T15:27:29.541" v="1543" actId="208"/>
          <ac:spMkLst>
            <pc:docMk/>
            <pc:sldMk cId="22159198" sldId="322"/>
            <ac:spMk id="70" creationId="{604DC9E8-B535-78E9-0F40-F44AF843F392}"/>
          </ac:spMkLst>
        </pc:spChg>
        <pc:spChg chg="add mod">
          <ac:chgData name="Horas, Asier" userId="04e78763-f16f-4881-b136-eb819afe85de" providerId="ADAL" clId="{856146F9-D25F-4038-8FA4-E1389684ECF6}" dt="2024-02-15T15:27:29.541" v="1543" actId="208"/>
          <ac:spMkLst>
            <pc:docMk/>
            <pc:sldMk cId="22159198" sldId="322"/>
            <ac:spMk id="71" creationId="{4DE3EE2F-A738-2CE3-20EE-38FA9BC2AE25}"/>
          </ac:spMkLst>
        </pc:spChg>
        <pc:spChg chg="add mod">
          <ac:chgData name="Horas, Asier" userId="04e78763-f16f-4881-b136-eb819afe85de" providerId="ADAL" clId="{856146F9-D25F-4038-8FA4-E1389684ECF6}" dt="2024-02-15T15:27:29.541" v="1543" actId="208"/>
          <ac:spMkLst>
            <pc:docMk/>
            <pc:sldMk cId="22159198" sldId="322"/>
            <ac:spMk id="72" creationId="{4F504D5A-3C96-7F5A-9772-685C40FD0E07}"/>
          </ac:spMkLst>
        </pc:spChg>
        <pc:spChg chg="add del mod">
          <ac:chgData name="Horas, Asier" userId="04e78763-f16f-4881-b136-eb819afe85de" providerId="ADAL" clId="{856146F9-D25F-4038-8FA4-E1389684ECF6}" dt="2024-02-15T14:59:46.374" v="1425" actId="478"/>
          <ac:spMkLst>
            <pc:docMk/>
            <pc:sldMk cId="22159198" sldId="322"/>
            <ac:spMk id="73" creationId="{CA6C7E82-4824-8A39-A313-28B1566A8224}"/>
          </ac:spMkLst>
        </pc:spChg>
        <pc:spChg chg="add mod">
          <ac:chgData name="Horas, Asier" userId="04e78763-f16f-4881-b136-eb819afe85de" providerId="ADAL" clId="{856146F9-D25F-4038-8FA4-E1389684ECF6}" dt="2024-02-15T15:27:29.541" v="1543" actId="208"/>
          <ac:spMkLst>
            <pc:docMk/>
            <pc:sldMk cId="22159198" sldId="322"/>
            <ac:spMk id="74" creationId="{F48C3815-66CE-65EA-1B4A-5D3CE3CD124E}"/>
          </ac:spMkLst>
        </pc:spChg>
        <pc:spChg chg="add mod">
          <ac:chgData name="Horas, Asier" userId="04e78763-f16f-4881-b136-eb819afe85de" providerId="ADAL" clId="{856146F9-D25F-4038-8FA4-E1389684ECF6}" dt="2024-02-15T15:27:29.541" v="1543" actId="208"/>
          <ac:spMkLst>
            <pc:docMk/>
            <pc:sldMk cId="22159198" sldId="322"/>
            <ac:spMk id="75" creationId="{E944022B-AE30-47E5-424C-84D6B64A757E}"/>
          </ac:spMkLst>
        </pc:spChg>
        <pc:spChg chg="add mod">
          <ac:chgData name="Horas, Asier" userId="04e78763-f16f-4881-b136-eb819afe85de" providerId="ADAL" clId="{856146F9-D25F-4038-8FA4-E1389684ECF6}" dt="2024-02-15T14:57:43.143" v="1421" actId="1076"/>
          <ac:spMkLst>
            <pc:docMk/>
            <pc:sldMk cId="22159198" sldId="322"/>
            <ac:spMk id="76" creationId="{23F90776-7D52-D628-A545-88987C1005BF}"/>
          </ac:spMkLst>
        </pc:spChg>
        <pc:spChg chg="add mod">
          <ac:chgData name="Horas, Asier" userId="04e78763-f16f-4881-b136-eb819afe85de" providerId="ADAL" clId="{856146F9-D25F-4038-8FA4-E1389684ECF6}" dt="2024-02-15T14:57:43.143" v="1421" actId="1076"/>
          <ac:spMkLst>
            <pc:docMk/>
            <pc:sldMk cId="22159198" sldId="322"/>
            <ac:spMk id="77" creationId="{713D99E3-CDDB-9A71-D813-410DD90E1FF6}"/>
          </ac:spMkLst>
        </pc:spChg>
        <pc:spChg chg="add mod">
          <ac:chgData name="Horas, Asier" userId="04e78763-f16f-4881-b136-eb819afe85de" providerId="ADAL" clId="{856146F9-D25F-4038-8FA4-E1389684ECF6}" dt="2024-02-15T14:57:43.143" v="1421" actId="1076"/>
          <ac:spMkLst>
            <pc:docMk/>
            <pc:sldMk cId="22159198" sldId="322"/>
            <ac:spMk id="78" creationId="{1E853B03-A7E0-064F-4E11-D28085353AB2}"/>
          </ac:spMkLst>
        </pc:spChg>
        <pc:spChg chg="add mod">
          <ac:chgData name="Horas, Asier" userId="04e78763-f16f-4881-b136-eb819afe85de" providerId="ADAL" clId="{856146F9-D25F-4038-8FA4-E1389684ECF6}" dt="2024-02-15T14:57:43.143" v="1421" actId="1076"/>
          <ac:spMkLst>
            <pc:docMk/>
            <pc:sldMk cId="22159198" sldId="322"/>
            <ac:spMk id="79" creationId="{8B16092E-BD44-A162-66BB-6CA0593E986E}"/>
          </ac:spMkLst>
        </pc:spChg>
        <pc:spChg chg="add mod">
          <ac:chgData name="Horas, Asier" userId="04e78763-f16f-4881-b136-eb819afe85de" providerId="ADAL" clId="{856146F9-D25F-4038-8FA4-E1389684ECF6}" dt="2024-02-15T14:57:43.143" v="1421" actId="1076"/>
          <ac:spMkLst>
            <pc:docMk/>
            <pc:sldMk cId="22159198" sldId="322"/>
            <ac:spMk id="80" creationId="{A4B55590-DDC6-5161-1505-21ECF29E6F13}"/>
          </ac:spMkLst>
        </pc:spChg>
        <pc:spChg chg="add mod">
          <ac:chgData name="Horas, Asier" userId="04e78763-f16f-4881-b136-eb819afe85de" providerId="ADAL" clId="{856146F9-D25F-4038-8FA4-E1389684ECF6}" dt="2024-02-15T14:57:43.143" v="1421" actId="1076"/>
          <ac:spMkLst>
            <pc:docMk/>
            <pc:sldMk cId="22159198" sldId="322"/>
            <ac:spMk id="81" creationId="{A4E5D0CC-585C-CCBE-9B47-53DD510FBF9C}"/>
          </ac:spMkLst>
        </pc:spChg>
        <pc:spChg chg="add mod">
          <ac:chgData name="Horas, Asier" userId="04e78763-f16f-4881-b136-eb819afe85de" providerId="ADAL" clId="{856146F9-D25F-4038-8FA4-E1389684ECF6}" dt="2024-02-15T14:57:43.143" v="1421" actId="1076"/>
          <ac:spMkLst>
            <pc:docMk/>
            <pc:sldMk cId="22159198" sldId="322"/>
            <ac:spMk id="82" creationId="{D671488D-E8E5-98A2-EFCC-12C33D367F21}"/>
          </ac:spMkLst>
        </pc:spChg>
        <pc:spChg chg="add mod">
          <ac:chgData name="Horas, Asier" userId="04e78763-f16f-4881-b136-eb819afe85de" providerId="ADAL" clId="{856146F9-D25F-4038-8FA4-E1389684ECF6}" dt="2024-02-15T14:57:43.143" v="1421" actId="1076"/>
          <ac:spMkLst>
            <pc:docMk/>
            <pc:sldMk cId="22159198" sldId="322"/>
            <ac:spMk id="83" creationId="{560CB752-9D91-0161-C9B1-0D7087DCD80A}"/>
          </ac:spMkLst>
        </pc:spChg>
        <pc:spChg chg="add mod">
          <ac:chgData name="Horas, Asier" userId="04e78763-f16f-4881-b136-eb819afe85de" providerId="ADAL" clId="{856146F9-D25F-4038-8FA4-E1389684ECF6}" dt="2024-02-15T14:57:43.143" v="1421" actId="1076"/>
          <ac:spMkLst>
            <pc:docMk/>
            <pc:sldMk cId="22159198" sldId="322"/>
            <ac:spMk id="84" creationId="{4797126E-B49B-7AF6-9A6E-350B90198F0F}"/>
          </ac:spMkLst>
        </pc:spChg>
        <pc:spChg chg="add mod">
          <ac:chgData name="Horas, Asier" userId="04e78763-f16f-4881-b136-eb819afe85de" providerId="ADAL" clId="{856146F9-D25F-4038-8FA4-E1389684ECF6}" dt="2024-02-15T14:57:43.143" v="1421" actId="1076"/>
          <ac:spMkLst>
            <pc:docMk/>
            <pc:sldMk cId="22159198" sldId="322"/>
            <ac:spMk id="85" creationId="{80924370-FA92-7005-2847-3C134F1D31E2}"/>
          </ac:spMkLst>
        </pc:spChg>
        <pc:spChg chg="add mod">
          <ac:chgData name="Horas, Asier" userId="04e78763-f16f-4881-b136-eb819afe85de" providerId="ADAL" clId="{856146F9-D25F-4038-8FA4-E1389684ECF6}" dt="2024-02-15T14:57:43.143" v="1421" actId="1076"/>
          <ac:spMkLst>
            <pc:docMk/>
            <pc:sldMk cId="22159198" sldId="322"/>
            <ac:spMk id="86" creationId="{809E2788-CC77-36EA-4A63-5317B857B970}"/>
          </ac:spMkLst>
        </pc:spChg>
        <pc:spChg chg="add mod">
          <ac:chgData name="Horas, Asier" userId="04e78763-f16f-4881-b136-eb819afe85de" providerId="ADAL" clId="{856146F9-D25F-4038-8FA4-E1389684ECF6}" dt="2024-02-15T14:57:43.143" v="1421" actId="1076"/>
          <ac:spMkLst>
            <pc:docMk/>
            <pc:sldMk cId="22159198" sldId="322"/>
            <ac:spMk id="87" creationId="{6564DC64-20A3-0FB0-9032-B44DF9984132}"/>
          </ac:spMkLst>
        </pc:spChg>
        <pc:spChg chg="add mod">
          <ac:chgData name="Horas, Asier" userId="04e78763-f16f-4881-b136-eb819afe85de" providerId="ADAL" clId="{856146F9-D25F-4038-8FA4-E1389684ECF6}" dt="2024-02-15T14:57:43.143" v="1421" actId="1076"/>
          <ac:spMkLst>
            <pc:docMk/>
            <pc:sldMk cId="22159198" sldId="322"/>
            <ac:spMk id="88" creationId="{E4696B2A-541E-C330-BF2E-6D1D85AA1C83}"/>
          </ac:spMkLst>
        </pc:spChg>
        <pc:spChg chg="add mod">
          <ac:chgData name="Horas, Asier" userId="04e78763-f16f-4881-b136-eb819afe85de" providerId="ADAL" clId="{856146F9-D25F-4038-8FA4-E1389684ECF6}" dt="2024-02-15T14:57:43.143" v="1421" actId="1076"/>
          <ac:spMkLst>
            <pc:docMk/>
            <pc:sldMk cId="22159198" sldId="322"/>
            <ac:spMk id="89" creationId="{35FF3A8D-382A-80B8-EF32-F6F1CDA9F92C}"/>
          </ac:spMkLst>
        </pc:spChg>
        <pc:spChg chg="add mod">
          <ac:chgData name="Horas, Asier" userId="04e78763-f16f-4881-b136-eb819afe85de" providerId="ADAL" clId="{856146F9-D25F-4038-8FA4-E1389684ECF6}" dt="2024-02-15T14:57:43.143" v="1421" actId="1076"/>
          <ac:spMkLst>
            <pc:docMk/>
            <pc:sldMk cId="22159198" sldId="322"/>
            <ac:spMk id="90" creationId="{90E46C9F-FE04-9368-8D87-07816C95043C}"/>
          </ac:spMkLst>
        </pc:spChg>
        <pc:spChg chg="add mod">
          <ac:chgData name="Horas, Asier" userId="04e78763-f16f-4881-b136-eb819afe85de" providerId="ADAL" clId="{856146F9-D25F-4038-8FA4-E1389684ECF6}" dt="2024-02-15T14:57:43.143" v="1421" actId="1076"/>
          <ac:spMkLst>
            <pc:docMk/>
            <pc:sldMk cId="22159198" sldId="322"/>
            <ac:spMk id="91" creationId="{3E7F39EF-C9D0-8671-918A-BBE5C231A048}"/>
          </ac:spMkLst>
        </pc:spChg>
        <pc:spChg chg="add mod">
          <ac:chgData name="Horas, Asier" userId="04e78763-f16f-4881-b136-eb819afe85de" providerId="ADAL" clId="{856146F9-D25F-4038-8FA4-E1389684ECF6}" dt="2024-02-15T14:57:43.143" v="1421" actId="1076"/>
          <ac:spMkLst>
            <pc:docMk/>
            <pc:sldMk cId="22159198" sldId="322"/>
            <ac:spMk id="92" creationId="{72160E1D-B6C4-7DCE-4932-A4BE9ABC8CC6}"/>
          </ac:spMkLst>
        </pc:spChg>
        <pc:spChg chg="add mod">
          <ac:chgData name="Horas, Asier" userId="04e78763-f16f-4881-b136-eb819afe85de" providerId="ADAL" clId="{856146F9-D25F-4038-8FA4-E1389684ECF6}" dt="2024-02-15T14:57:43.143" v="1421" actId="1076"/>
          <ac:spMkLst>
            <pc:docMk/>
            <pc:sldMk cId="22159198" sldId="322"/>
            <ac:spMk id="93" creationId="{B670CF02-445D-078D-BEE5-46C264342A71}"/>
          </ac:spMkLst>
        </pc:spChg>
        <pc:spChg chg="add mod">
          <ac:chgData name="Horas, Asier" userId="04e78763-f16f-4881-b136-eb819afe85de" providerId="ADAL" clId="{856146F9-D25F-4038-8FA4-E1389684ECF6}" dt="2024-02-15T15:07:06.662" v="1484" actId="207"/>
          <ac:spMkLst>
            <pc:docMk/>
            <pc:sldMk cId="22159198" sldId="322"/>
            <ac:spMk id="94" creationId="{2F023952-C0AD-2AB5-A6C1-9F0DF9FD9BC9}"/>
          </ac:spMkLst>
        </pc:spChg>
        <pc:spChg chg="add mod">
          <ac:chgData name="Horas, Asier" userId="04e78763-f16f-4881-b136-eb819afe85de" providerId="ADAL" clId="{856146F9-D25F-4038-8FA4-E1389684ECF6}" dt="2024-02-15T15:07:06.662" v="1484" actId="207"/>
          <ac:spMkLst>
            <pc:docMk/>
            <pc:sldMk cId="22159198" sldId="322"/>
            <ac:spMk id="95" creationId="{8E0F89EB-B835-0DF2-6D4F-C6409BAA2318}"/>
          </ac:spMkLst>
        </pc:spChg>
        <pc:spChg chg="add mod">
          <ac:chgData name="Horas, Asier" userId="04e78763-f16f-4881-b136-eb819afe85de" providerId="ADAL" clId="{856146F9-D25F-4038-8FA4-E1389684ECF6}" dt="2024-02-15T15:07:06.662" v="1484" actId="207"/>
          <ac:spMkLst>
            <pc:docMk/>
            <pc:sldMk cId="22159198" sldId="322"/>
            <ac:spMk id="96" creationId="{32681303-F34A-52CD-A757-EC056F969D6E}"/>
          </ac:spMkLst>
        </pc:spChg>
        <pc:spChg chg="add mod">
          <ac:chgData name="Horas, Asier" userId="04e78763-f16f-4881-b136-eb819afe85de" providerId="ADAL" clId="{856146F9-D25F-4038-8FA4-E1389684ECF6}" dt="2024-02-15T14:57:43.143" v="1421" actId="1076"/>
          <ac:spMkLst>
            <pc:docMk/>
            <pc:sldMk cId="22159198" sldId="322"/>
            <ac:spMk id="97" creationId="{B0D47DCE-A4D1-DFE5-9F99-0AA8C255A9DB}"/>
          </ac:spMkLst>
        </pc:spChg>
        <pc:spChg chg="add mod">
          <ac:chgData name="Horas, Asier" userId="04e78763-f16f-4881-b136-eb819afe85de" providerId="ADAL" clId="{856146F9-D25F-4038-8FA4-E1389684ECF6}" dt="2024-02-15T14:57:43.143" v="1421" actId="1076"/>
          <ac:spMkLst>
            <pc:docMk/>
            <pc:sldMk cId="22159198" sldId="322"/>
            <ac:spMk id="98" creationId="{BF1D426D-D871-9593-12C7-FF36A65BBED2}"/>
          </ac:spMkLst>
        </pc:spChg>
        <pc:spChg chg="add mod">
          <ac:chgData name="Horas, Asier" userId="04e78763-f16f-4881-b136-eb819afe85de" providerId="ADAL" clId="{856146F9-D25F-4038-8FA4-E1389684ECF6}" dt="2024-02-15T14:57:43.143" v="1421" actId="1076"/>
          <ac:spMkLst>
            <pc:docMk/>
            <pc:sldMk cId="22159198" sldId="322"/>
            <ac:spMk id="99" creationId="{B7B369EA-F5D2-C5E8-1103-EACE0AAF9119}"/>
          </ac:spMkLst>
        </pc:spChg>
        <pc:spChg chg="add mod">
          <ac:chgData name="Horas, Asier" userId="04e78763-f16f-4881-b136-eb819afe85de" providerId="ADAL" clId="{856146F9-D25F-4038-8FA4-E1389684ECF6}" dt="2024-02-15T14:57:43.143" v="1421" actId="1076"/>
          <ac:spMkLst>
            <pc:docMk/>
            <pc:sldMk cId="22159198" sldId="322"/>
            <ac:spMk id="100" creationId="{6D0CF309-355C-57D2-8376-FDCE6A9A2136}"/>
          </ac:spMkLst>
        </pc:spChg>
        <pc:spChg chg="add mod">
          <ac:chgData name="Horas, Asier" userId="04e78763-f16f-4881-b136-eb819afe85de" providerId="ADAL" clId="{856146F9-D25F-4038-8FA4-E1389684ECF6}" dt="2024-02-15T14:57:43.143" v="1421" actId="1076"/>
          <ac:spMkLst>
            <pc:docMk/>
            <pc:sldMk cId="22159198" sldId="322"/>
            <ac:spMk id="101" creationId="{D0F57EED-A784-BF94-5BD0-C572403952D6}"/>
          </ac:spMkLst>
        </pc:spChg>
        <pc:spChg chg="add mod">
          <ac:chgData name="Horas, Asier" userId="04e78763-f16f-4881-b136-eb819afe85de" providerId="ADAL" clId="{856146F9-D25F-4038-8FA4-E1389684ECF6}" dt="2024-02-15T14:57:43.143" v="1421" actId="1076"/>
          <ac:spMkLst>
            <pc:docMk/>
            <pc:sldMk cId="22159198" sldId="322"/>
            <ac:spMk id="102" creationId="{0009C5CD-1D67-BDAA-794D-F0493C6CD388}"/>
          </ac:spMkLst>
        </pc:spChg>
        <pc:spChg chg="add mod">
          <ac:chgData name="Horas, Asier" userId="04e78763-f16f-4881-b136-eb819afe85de" providerId="ADAL" clId="{856146F9-D25F-4038-8FA4-E1389684ECF6}" dt="2024-02-15T14:57:43.143" v="1421" actId="1076"/>
          <ac:spMkLst>
            <pc:docMk/>
            <pc:sldMk cId="22159198" sldId="322"/>
            <ac:spMk id="103" creationId="{507B3AA7-CC6D-3C30-80F6-89E171E2ABB7}"/>
          </ac:spMkLst>
        </pc:spChg>
        <pc:spChg chg="add mod">
          <ac:chgData name="Horas, Asier" userId="04e78763-f16f-4881-b136-eb819afe85de" providerId="ADAL" clId="{856146F9-D25F-4038-8FA4-E1389684ECF6}" dt="2024-02-15T14:57:43.143" v="1421" actId="1076"/>
          <ac:spMkLst>
            <pc:docMk/>
            <pc:sldMk cId="22159198" sldId="322"/>
            <ac:spMk id="104" creationId="{57348E48-69EC-5A2A-5B45-8F08ACE72A54}"/>
          </ac:spMkLst>
        </pc:spChg>
        <pc:spChg chg="add mod">
          <ac:chgData name="Horas, Asier" userId="04e78763-f16f-4881-b136-eb819afe85de" providerId="ADAL" clId="{856146F9-D25F-4038-8FA4-E1389684ECF6}" dt="2024-02-15T14:57:43.143" v="1421" actId="1076"/>
          <ac:spMkLst>
            <pc:docMk/>
            <pc:sldMk cId="22159198" sldId="322"/>
            <ac:spMk id="105" creationId="{915B54D0-0223-6AA3-6228-34A45FF45BB9}"/>
          </ac:spMkLst>
        </pc:spChg>
        <pc:spChg chg="add mod">
          <ac:chgData name="Horas, Asier" userId="04e78763-f16f-4881-b136-eb819afe85de" providerId="ADAL" clId="{856146F9-D25F-4038-8FA4-E1389684ECF6}" dt="2024-02-15T14:57:43.143" v="1421" actId="1076"/>
          <ac:spMkLst>
            <pc:docMk/>
            <pc:sldMk cId="22159198" sldId="322"/>
            <ac:spMk id="106" creationId="{8ACCCC2B-D117-BA2E-DB54-9BF8CA7507EE}"/>
          </ac:spMkLst>
        </pc:spChg>
        <pc:spChg chg="add mod">
          <ac:chgData name="Horas, Asier" userId="04e78763-f16f-4881-b136-eb819afe85de" providerId="ADAL" clId="{856146F9-D25F-4038-8FA4-E1389684ECF6}" dt="2024-02-15T14:57:43.143" v="1421" actId="1076"/>
          <ac:spMkLst>
            <pc:docMk/>
            <pc:sldMk cId="22159198" sldId="322"/>
            <ac:spMk id="107" creationId="{A44B16E9-C834-E0A0-1620-61A83A9595C6}"/>
          </ac:spMkLst>
        </pc:spChg>
        <pc:spChg chg="add mod">
          <ac:chgData name="Horas, Asier" userId="04e78763-f16f-4881-b136-eb819afe85de" providerId="ADAL" clId="{856146F9-D25F-4038-8FA4-E1389684ECF6}" dt="2024-02-15T14:57:43.143" v="1421" actId="1076"/>
          <ac:spMkLst>
            <pc:docMk/>
            <pc:sldMk cId="22159198" sldId="322"/>
            <ac:spMk id="108" creationId="{2711B906-FF22-3A8D-B14A-EFCDF617815B}"/>
          </ac:spMkLst>
        </pc:spChg>
        <pc:spChg chg="add mod">
          <ac:chgData name="Horas, Asier" userId="04e78763-f16f-4881-b136-eb819afe85de" providerId="ADAL" clId="{856146F9-D25F-4038-8FA4-E1389684ECF6}" dt="2024-02-15T14:57:43.143" v="1421" actId="1076"/>
          <ac:spMkLst>
            <pc:docMk/>
            <pc:sldMk cId="22159198" sldId="322"/>
            <ac:spMk id="109" creationId="{9790B235-919B-51C8-A2AA-2E5E4CD6D69F}"/>
          </ac:spMkLst>
        </pc:spChg>
        <pc:spChg chg="add mod">
          <ac:chgData name="Horas, Asier" userId="04e78763-f16f-4881-b136-eb819afe85de" providerId="ADAL" clId="{856146F9-D25F-4038-8FA4-E1389684ECF6}" dt="2024-02-15T14:57:43.143" v="1421" actId="1076"/>
          <ac:spMkLst>
            <pc:docMk/>
            <pc:sldMk cId="22159198" sldId="322"/>
            <ac:spMk id="110" creationId="{57C2F71F-5B10-D88C-47FF-0F5CF9EBD978}"/>
          </ac:spMkLst>
        </pc:spChg>
        <pc:spChg chg="add mod">
          <ac:chgData name="Horas, Asier" userId="04e78763-f16f-4881-b136-eb819afe85de" providerId="ADAL" clId="{856146F9-D25F-4038-8FA4-E1389684ECF6}" dt="2024-02-15T14:57:43.143" v="1421" actId="1076"/>
          <ac:spMkLst>
            <pc:docMk/>
            <pc:sldMk cId="22159198" sldId="322"/>
            <ac:spMk id="111" creationId="{953F9B64-9841-3546-408F-FF12D5053D39}"/>
          </ac:spMkLst>
        </pc:spChg>
        <pc:spChg chg="add mod">
          <ac:chgData name="Horas, Asier" userId="04e78763-f16f-4881-b136-eb819afe85de" providerId="ADAL" clId="{856146F9-D25F-4038-8FA4-E1389684ECF6}" dt="2024-02-15T14:57:43.143" v="1421" actId="1076"/>
          <ac:spMkLst>
            <pc:docMk/>
            <pc:sldMk cId="22159198" sldId="322"/>
            <ac:spMk id="112" creationId="{E80CB34C-1AE1-61EE-F3FB-7909CC477745}"/>
          </ac:spMkLst>
        </pc:spChg>
        <pc:spChg chg="add mod">
          <ac:chgData name="Horas, Asier" userId="04e78763-f16f-4881-b136-eb819afe85de" providerId="ADAL" clId="{856146F9-D25F-4038-8FA4-E1389684ECF6}" dt="2024-02-15T14:57:43.143" v="1421" actId="1076"/>
          <ac:spMkLst>
            <pc:docMk/>
            <pc:sldMk cId="22159198" sldId="322"/>
            <ac:spMk id="113" creationId="{DC544BA8-7370-D452-0986-4186E75C15CF}"/>
          </ac:spMkLst>
        </pc:spChg>
        <pc:spChg chg="add mod">
          <ac:chgData name="Horas, Asier" userId="04e78763-f16f-4881-b136-eb819afe85de" providerId="ADAL" clId="{856146F9-D25F-4038-8FA4-E1389684ECF6}" dt="2024-02-15T14:57:43.143" v="1421" actId="1076"/>
          <ac:spMkLst>
            <pc:docMk/>
            <pc:sldMk cId="22159198" sldId="322"/>
            <ac:spMk id="114" creationId="{DB4425AD-0107-691E-5ABF-6C74DF3C1EBD}"/>
          </ac:spMkLst>
        </pc:spChg>
        <pc:spChg chg="add mod">
          <ac:chgData name="Horas, Asier" userId="04e78763-f16f-4881-b136-eb819afe85de" providerId="ADAL" clId="{856146F9-D25F-4038-8FA4-E1389684ECF6}" dt="2024-02-15T14:57:43.143" v="1421" actId="1076"/>
          <ac:spMkLst>
            <pc:docMk/>
            <pc:sldMk cId="22159198" sldId="322"/>
            <ac:spMk id="115" creationId="{4B1F7CF2-3697-8406-1299-B55B64B38352}"/>
          </ac:spMkLst>
        </pc:spChg>
        <pc:spChg chg="add mod">
          <ac:chgData name="Horas, Asier" userId="04e78763-f16f-4881-b136-eb819afe85de" providerId="ADAL" clId="{856146F9-D25F-4038-8FA4-E1389684ECF6}" dt="2024-02-15T14:57:43.143" v="1421" actId="1076"/>
          <ac:spMkLst>
            <pc:docMk/>
            <pc:sldMk cId="22159198" sldId="322"/>
            <ac:spMk id="116" creationId="{7F789775-B9B1-1522-1C24-DC86B62136BD}"/>
          </ac:spMkLst>
        </pc:spChg>
        <pc:spChg chg="add mod">
          <ac:chgData name="Horas, Asier" userId="04e78763-f16f-4881-b136-eb819afe85de" providerId="ADAL" clId="{856146F9-D25F-4038-8FA4-E1389684ECF6}" dt="2024-02-15T14:57:43.143" v="1421" actId="1076"/>
          <ac:spMkLst>
            <pc:docMk/>
            <pc:sldMk cId="22159198" sldId="322"/>
            <ac:spMk id="117" creationId="{71CC881F-A41E-9AD5-86BF-B791EDF1517A}"/>
          </ac:spMkLst>
        </pc:spChg>
        <pc:spChg chg="add mod">
          <ac:chgData name="Horas, Asier" userId="04e78763-f16f-4881-b136-eb819afe85de" providerId="ADAL" clId="{856146F9-D25F-4038-8FA4-E1389684ECF6}" dt="2024-02-15T14:57:43.143" v="1421" actId="1076"/>
          <ac:spMkLst>
            <pc:docMk/>
            <pc:sldMk cId="22159198" sldId="322"/>
            <ac:spMk id="118" creationId="{2CDD44D5-6B4B-5E2F-8BAE-271D3AD5E51D}"/>
          </ac:spMkLst>
        </pc:spChg>
        <pc:spChg chg="add mod">
          <ac:chgData name="Horas, Asier" userId="04e78763-f16f-4881-b136-eb819afe85de" providerId="ADAL" clId="{856146F9-D25F-4038-8FA4-E1389684ECF6}" dt="2024-02-15T14:57:43.143" v="1421" actId="1076"/>
          <ac:spMkLst>
            <pc:docMk/>
            <pc:sldMk cId="22159198" sldId="322"/>
            <ac:spMk id="119" creationId="{AFEC2B23-202D-D246-96DD-33DAE47B4634}"/>
          </ac:spMkLst>
        </pc:spChg>
        <pc:spChg chg="add mod">
          <ac:chgData name="Horas, Asier" userId="04e78763-f16f-4881-b136-eb819afe85de" providerId="ADAL" clId="{856146F9-D25F-4038-8FA4-E1389684ECF6}" dt="2024-02-15T14:57:43.143" v="1421" actId="1076"/>
          <ac:spMkLst>
            <pc:docMk/>
            <pc:sldMk cId="22159198" sldId="322"/>
            <ac:spMk id="120" creationId="{EFBEB304-12E0-DB73-CEEC-B0A451FCAC01}"/>
          </ac:spMkLst>
        </pc:spChg>
        <pc:spChg chg="add mod">
          <ac:chgData name="Horas, Asier" userId="04e78763-f16f-4881-b136-eb819afe85de" providerId="ADAL" clId="{856146F9-D25F-4038-8FA4-E1389684ECF6}" dt="2024-02-15T14:57:43.143" v="1421" actId="1076"/>
          <ac:spMkLst>
            <pc:docMk/>
            <pc:sldMk cId="22159198" sldId="322"/>
            <ac:spMk id="121" creationId="{10EAC13A-BD26-F8F4-F740-09DD74CECC74}"/>
          </ac:spMkLst>
        </pc:spChg>
        <pc:spChg chg="add mod">
          <ac:chgData name="Horas, Asier" userId="04e78763-f16f-4881-b136-eb819afe85de" providerId="ADAL" clId="{856146F9-D25F-4038-8FA4-E1389684ECF6}" dt="2024-02-15T14:57:43.143" v="1421" actId="1076"/>
          <ac:spMkLst>
            <pc:docMk/>
            <pc:sldMk cId="22159198" sldId="322"/>
            <ac:spMk id="122" creationId="{9AD386F7-9E78-1276-A2DB-B1BE23324666}"/>
          </ac:spMkLst>
        </pc:spChg>
        <pc:spChg chg="add mod">
          <ac:chgData name="Horas, Asier" userId="04e78763-f16f-4881-b136-eb819afe85de" providerId="ADAL" clId="{856146F9-D25F-4038-8FA4-E1389684ECF6}" dt="2024-02-15T14:57:43.143" v="1421" actId="1076"/>
          <ac:spMkLst>
            <pc:docMk/>
            <pc:sldMk cId="22159198" sldId="322"/>
            <ac:spMk id="123" creationId="{44364495-7A5F-4246-BAD9-DBFC68E99FAB}"/>
          </ac:spMkLst>
        </pc:spChg>
        <pc:spChg chg="add mod">
          <ac:chgData name="Horas, Asier" userId="04e78763-f16f-4881-b136-eb819afe85de" providerId="ADAL" clId="{856146F9-D25F-4038-8FA4-E1389684ECF6}" dt="2024-02-15T14:57:43.143" v="1421" actId="1076"/>
          <ac:spMkLst>
            <pc:docMk/>
            <pc:sldMk cId="22159198" sldId="322"/>
            <ac:spMk id="124" creationId="{B3977137-8597-1EF1-F78D-C84D559CCEC0}"/>
          </ac:spMkLst>
        </pc:spChg>
        <pc:spChg chg="add del mod">
          <ac:chgData name="Horas, Asier" userId="04e78763-f16f-4881-b136-eb819afe85de" providerId="ADAL" clId="{856146F9-D25F-4038-8FA4-E1389684ECF6}" dt="2024-02-15T14:59:33.435" v="1424" actId="478"/>
          <ac:spMkLst>
            <pc:docMk/>
            <pc:sldMk cId="22159198" sldId="322"/>
            <ac:spMk id="125" creationId="{580C47EC-61B6-1D95-2B82-CDB762BD8D8D}"/>
          </ac:spMkLst>
        </pc:spChg>
        <pc:spChg chg="add del mod">
          <ac:chgData name="Horas, Asier" userId="04e78763-f16f-4881-b136-eb819afe85de" providerId="ADAL" clId="{856146F9-D25F-4038-8FA4-E1389684ECF6}" dt="2024-02-15T14:59:33.435" v="1424" actId="478"/>
          <ac:spMkLst>
            <pc:docMk/>
            <pc:sldMk cId="22159198" sldId="322"/>
            <ac:spMk id="126" creationId="{6598CBBD-44B6-AC0E-8E5C-BC9F9B94CD1C}"/>
          </ac:spMkLst>
        </pc:spChg>
        <pc:spChg chg="add del mod">
          <ac:chgData name="Horas, Asier" userId="04e78763-f16f-4881-b136-eb819afe85de" providerId="ADAL" clId="{856146F9-D25F-4038-8FA4-E1389684ECF6}" dt="2024-02-15T14:59:33.435" v="1424" actId="478"/>
          <ac:spMkLst>
            <pc:docMk/>
            <pc:sldMk cId="22159198" sldId="322"/>
            <ac:spMk id="127" creationId="{CD8BD7BD-8434-A919-FA74-D641ECF94ED3}"/>
          </ac:spMkLst>
        </pc:spChg>
        <pc:spChg chg="add del mod">
          <ac:chgData name="Horas, Asier" userId="04e78763-f16f-4881-b136-eb819afe85de" providerId="ADAL" clId="{856146F9-D25F-4038-8FA4-E1389684ECF6}" dt="2024-02-15T14:59:33.435" v="1424" actId="478"/>
          <ac:spMkLst>
            <pc:docMk/>
            <pc:sldMk cId="22159198" sldId="322"/>
            <ac:spMk id="128" creationId="{9EB7CFE9-8737-C82E-4B6B-41232F9C49F0}"/>
          </ac:spMkLst>
        </pc:spChg>
        <pc:spChg chg="add del mod">
          <ac:chgData name="Horas, Asier" userId="04e78763-f16f-4881-b136-eb819afe85de" providerId="ADAL" clId="{856146F9-D25F-4038-8FA4-E1389684ECF6}" dt="2024-02-15T14:59:46.374" v="1425" actId="478"/>
          <ac:spMkLst>
            <pc:docMk/>
            <pc:sldMk cId="22159198" sldId="322"/>
            <ac:spMk id="129" creationId="{4AAB378D-0D3E-F469-F44E-5EA92A31412A}"/>
          </ac:spMkLst>
        </pc:spChg>
        <pc:spChg chg="add del mod">
          <ac:chgData name="Horas, Asier" userId="04e78763-f16f-4881-b136-eb819afe85de" providerId="ADAL" clId="{856146F9-D25F-4038-8FA4-E1389684ECF6}" dt="2024-02-15T14:58:59.617" v="1423" actId="478"/>
          <ac:spMkLst>
            <pc:docMk/>
            <pc:sldMk cId="22159198" sldId="322"/>
            <ac:spMk id="130" creationId="{3A9F2407-51F1-FF9F-6E10-0C400628D613}"/>
          </ac:spMkLst>
        </pc:spChg>
        <pc:spChg chg="add del mod">
          <ac:chgData name="Horas, Asier" userId="04e78763-f16f-4881-b136-eb819afe85de" providerId="ADAL" clId="{856146F9-D25F-4038-8FA4-E1389684ECF6}" dt="2024-02-15T14:58:59.617" v="1423" actId="478"/>
          <ac:spMkLst>
            <pc:docMk/>
            <pc:sldMk cId="22159198" sldId="322"/>
            <ac:spMk id="131" creationId="{B92DC83C-BAB0-717A-D21D-A2999F8E6CA9}"/>
          </ac:spMkLst>
        </pc:spChg>
        <pc:spChg chg="add del mod">
          <ac:chgData name="Horas, Asier" userId="04e78763-f16f-4881-b136-eb819afe85de" providerId="ADAL" clId="{856146F9-D25F-4038-8FA4-E1389684ECF6}" dt="2024-02-15T14:59:33.435" v="1424" actId="478"/>
          <ac:spMkLst>
            <pc:docMk/>
            <pc:sldMk cId="22159198" sldId="322"/>
            <ac:spMk id="132" creationId="{CFCDB11C-C4C9-F0E1-E6CB-129102954430}"/>
          </ac:spMkLst>
        </pc:spChg>
        <pc:spChg chg="add del mod">
          <ac:chgData name="Horas, Asier" userId="04e78763-f16f-4881-b136-eb819afe85de" providerId="ADAL" clId="{856146F9-D25F-4038-8FA4-E1389684ECF6}" dt="2024-02-15T14:59:33.435" v="1424" actId="478"/>
          <ac:spMkLst>
            <pc:docMk/>
            <pc:sldMk cId="22159198" sldId="322"/>
            <ac:spMk id="133" creationId="{04CD4E51-EA12-81A5-F4D5-97075875CFF4}"/>
          </ac:spMkLst>
        </pc:spChg>
        <pc:spChg chg="add del mod">
          <ac:chgData name="Horas, Asier" userId="04e78763-f16f-4881-b136-eb819afe85de" providerId="ADAL" clId="{856146F9-D25F-4038-8FA4-E1389684ECF6}" dt="2024-02-15T14:59:33.435" v="1424" actId="478"/>
          <ac:spMkLst>
            <pc:docMk/>
            <pc:sldMk cId="22159198" sldId="322"/>
            <ac:spMk id="134" creationId="{EDAE33D3-3D86-E62F-9E9C-E48905EAC8EC}"/>
          </ac:spMkLst>
        </pc:spChg>
        <pc:spChg chg="add del mod">
          <ac:chgData name="Horas, Asier" userId="04e78763-f16f-4881-b136-eb819afe85de" providerId="ADAL" clId="{856146F9-D25F-4038-8FA4-E1389684ECF6}" dt="2024-02-15T14:58:59.617" v="1423" actId="478"/>
          <ac:spMkLst>
            <pc:docMk/>
            <pc:sldMk cId="22159198" sldId="322"/>
            <ac:spMk id="135" creationId="{80F75491-A897-79B6-5D5E-93FB8BA70F5E}"/>
          </ac:spMkLst>
        </pc:spChg>
        <pc:spChg chg="add del mod">
          <ac:chgData name="Horas, Asier" userId="04e78763-f16f-4881-b136-eb819afe85de" providerId="ADAL" clId="{856146F9-D25F-4038-8FA4-E1389684ECF6}" dt="2024-02-15T14:58:59.617" v="1423" actId="478"/>
          <ac:spMkLst>
            <pc:docMk/>
            <pc:sldMk cId="22159198" sldId="322"/>
            <ac:spMk id="136" creationId="{0CFB1316-F7EC-D85B-FE2A-EA36ABCCB0C6}"/>
          </ac:spMkLst>
        </pc:spChg>
        <pc:spChg chg="add del mod">
          <ac:chgData name="Horas, Asier" userId="04e78763-f16f-4881-b136-eb819afe85de" providerId="ADAL" clId="{856146F9-D25F-4038-8FA4-E1389684ECF6}" dt="2024-02-15T14:59:33.435" v="1424" actId="478"/>
          <ac:spMkLst>
            <pc:docMk/>
            <pc:sldMk cId="22159198" sldId="322"/>
            <ac:spMk id="137" creationId="{6E0A4FAD-BCB8-297C-5E7A-17D2F86AEB35}"/>
          </ac:spMkLst>
        </pc:spChg>
        <pc:spChg chg="add del mod">
          <ac:chgData name="Horas, Asier" userId="04e78763-f16f-4881-b136-eb819afe85de" providerId="ADAL" clId="{856146F9-D25F-4038-8FA4-E1389684ECF6}" dt="2024-02-15T14:58:59.617" v="1423" actId="478"/>
          <ac:spMkLst>
            <pc:docMk/>
            <pc:sldMk cId="22159198" sldId="322"/>
            <ac:spMk id="138" creationId="{215DE199-8D43-CCE3-CAC2-0FA9994F745A}"/>
          </ac:spMkLst>
        </pc:spChg>
        <pc:spChg chg="add del mod">
          <ac:chgData name="Horas, Asier" userId="04e78763-f16f-4881-b136-eb819afe85de" providerId="ADAL" clId="{856146F9-D25F-4038-8FA4-E1389684ECF6}" dt="2024-02-15T14:59:33.435" v="1424" actId="478"/>
          <ac:spMkLst>
            <pc:docMk/>
            <pc:sldMk cId="22159198" sldId="322"/>
            <ac:spMk id="139" creationId="{D34BCD0F-31E9-3B18-3FB6-7EE0193A2697}"/>
          </ac:spMkLst>
        </pc:spChg>
        <pc:spChg chg="add del mod">
          <ac:chgData name="Horas, Asier" userId="04e78763-f16f-4881-b136-eb819afe85de" providerId="ADAL" clId="{856146F9-D25F-4038-8FA4-E1389684ECF6}" dt="2024-02-15T14:59:33.435" v="1424" actId="478"/>
          <ac:spMkLst>
            <pc:docMk/>
            <pc:sldMk cId="22159198" sldId="322"/>
            <ac:spMk id="140" creationId="{531DADEB-6580-417A-B40A-DBCFBA33C7D7}"/>
          </ac:spMkLst>
        </pc:spChg>
        <pc:spChg chg="add del mod">
          <ac:chgData name="Horas, Asier" userId="04e78763-f16f-4881-b136-eb819afe85de" providerId="ADAL" clId="{856146F9-D25F-4038-8FA4-E1389684ECF6}" dt="2024-02-15T14:59:33.435" v="1424" actId="478"/>
          <ac:spMkLst>
            <pc:docMk/>
            <pc:sldMk cId="22159198" sldId="322"/>
            <ac:spMk id="141" creationId="{8C5375F0-C4D6-1A01-8773-4B795AE9AEF7}"/>
          </ac:spMkLst>
        </pc:spChg>
        <pc:spChg chg="add del mod">
          <ac:chgData name="Horas, Asier" userId="04e78763-f16f-4881-b136-eb819afe85de" providerId="ADAL" clId="{856146F9-D25F-4038-8FA4-E1389684ECF6}" dt="2024-02-15T14:59:33.435" v="1424" actId="478"/>
          <ac:spMkLst>
            <pc:docMk/>
            <pc:sldMk cId="22159198" sldId="322"/>
            <ac:spMk id="142" creationId="{89D5251C-C6D4-CD3A-3F6B-22AC0C940B0B}"/>
          </ac:spMkLst>
        </pc:spChg>
        <pc:spChg chg="add del mod">
          <ac:chgData name="Horas, Asier" userId="04e78763-f16f-4881-b136-eb819afe85de" providerId="ADAL" clId="{856146F9-D25F-4038-8FA4-E1389684ECF6}" dt="2024-02-15T14:59:33.435" v="1424" actId="478"/>
          <ac:spMkLst>
            <pc:docMk/>
            <pc:sldMk cId="22159198" sldId="322"/>
            <ac:spMk id="143" creationId="{0A5D8163-2DE3-5AD9-7197-C70A809BBF5D}"/>
          </ac:spMkLst>
        </pc:spChg>
        <pc:spChg chg="add del mod">
          <ac:chgData name="Horas, Asier" userId="04e78763-f16f-4881-b136-eb819afe85de" providerId="ADAL" clId="{856146F9-D25F-4038-8FA4-E1389684ECF6}" dt="2024-02-15T14:59:33.435" v="1424" actId="478"/>
          <ac:spMkLst>
            <pc:docMk/>
            <pc:sldMk cId="22159198" sldId="322"/>
            <ac:spMk id="144" creationId="{479F66D4-4610-B768-1B96-0C6B185D5402}"/>
          </ac:spMkLst>
        </pc:spChg>
        <pc:spChg chg="add del mod">
          <ac:chgData name="Horas, Asier" userId="04e78763-f16f-4881-b136-eb819afe85de" providerId="ADAL" clId="{856146F9-D25F-4038-8FA4-E1389684ECF6}" dt="2024-02-15T14:59:46.374" v="1425" actId="478"/>
          <ac:spMkLst>
            <pc:docMk/>
            <pc:sldMk cId="22159198" sldId="322"/>
            <ac:spMk id="145" creationId="{8167B430-C75B-A5BC-CC7F-84535E540AAB}"/>
          </ac:spMkLst>
        </pc:spChg>
        <pc:spChg chg="add del mod">
          <ac:chgData name="Horas, Asier" userId="04e78763-f16f-4881-b136-eb819afe85de" providerId="ADAL" clId="{856146F9-D25F-4038-8FA4-E1389684ECF6}" dt="2024-02-15T14:59:33.435" v="1424" actId="478"/>
          <ac:spMkLst>
            <pc:docMk/>
            <pc:sldMk cId="22159198" sldId="322"/>
            <ac:spMk id="146" creationId="{5E6B63D6-6363-75F1-2583-19F3F427C74B}"/>
          </ac:spMkLst>
        </pc:spChg>
        <pc:spChg chg="add del mod">
          <ac:chgData name="Horas, Asier" userId="04e78763-f16f-4881-b136-eb819afe85de" providerId="ADAL" clId="{856146F9-D25F-4038-8FA4-E1389684ECF6}" dt="2024-02-15T14:59:33.435" v="1424" actId="478"/>
          <ac:spMkLst>
            <pc:docMk/>
            <pc:sldMk cId="22159198" sldId="322"/>
            <ac:spMk id="147" creationId="{96EDD85F-223E-41AD-6DFF-EF988A64A659}"/>
          </ac:spMkLst>
        </pc:spChg>
        <pc:spChg chg="add del mod">
          <ac:chgData name="Horas, Asier" userId="04e78763-f16f-4881-b136-eb819afe85de" providerId="ADAL" clId="{856146F9-D25F-4038-8FA4-E1389684ECF6}" dt="2024-02-15T14:59:33.435" v="1424" actId="478"/>
          <ac:spMkLst>
            <pc:docMk/>
            <pc:sldMk cId="22159198" sldId="322"/>
            <ac:spMk id="148" creationId="{F0E16C32-10EC-583D-F670-4B1A7B76B659}"/>
          </ac:spMkLst>
        </pc:spChg>
        <pc:spChg chg="add del mod">
          <ac:chgData name="Horas, Asier" userId="04e78763-f16f-4881-b136-eb819afe85de" providerId="ADAL" clId="{856146F9-D25F-4038-8FA4-E1389684ECF6}" dt="2024-02-15T15:06:03.887" v="1479" actId="478"/>
          <ac:spMkLst>
            <pc:docMk/>
            <pc:sldMk cId="22159198" sldId="322"/>
            <ac:spMk id="149" creationId="{D28C1E20-96BD-65D3-C89A-A195C847DF83}"/>
          </ac:spMkLst>
        </pc:spChg>
        <pc:spChg chg="add del mod">
          <ac:chgData name="Horas, Asier" userId="04e78763-f16f-4881-b136-eb819afe85de" providerId="ADAL" clId="{856146F9-D25F-4038-8FA4-E1389684ECF6}" dt="2024-02-15T15:06:03.887" v="1479" actId="478"/>
          <ac:spMkLst>
            <pc:docMk/>
            <pc:sldMk cId="22159198" sldId="322"/>
            <ac:spMk id="150" creationId="{BC484EAD-C489-2BE0-A235-A2FADFD28565}"/>
          </ac:spMkLst>
        </pc:spChg>
        <pc:spChg chg="add del mod">
          <ac:chgData name="Horas, Asier" userId="04e78763-f16f-4881-b136-eb819afe85de" providerId="ADAL" clId="{856146F9-D25F-4038-8FA4-E1389684ECF6}" dt="2024-02-15T15:06:08.451" v="1481" actId="478"/>
          <ac:spMkLst>
            <pc:docMk/>
            <pc:sldMk cId="22159198" sldId="322"/>
            <ac:spMk id="151" creationId="{F4B77582-99B9-94D9-08EE-C7A80A38EC27}"/>
          </ac:spMkLst>
        </pc:spChg>
        <pc:spChg chg="add mod">
          <ac:chgData name="Horas, Asier" userId="04e78763-f16f-4881-b136-eb819afe85de" providerId="ADAL" clId="{856146F9-D25F-4038-8FA4-E1389684ECF6}" dt="2024-02-15T14:57:43.143" v="1421" actId="1076"/>
          <ac:spMkLst>
            <pc:docMk/>
            <pc:sldMk cId="22159198" sldId="322"/>
            <ac:spMk id="152" creationId="{162DEDAB-2DCD-7979-49AF-28F82141E054}"/>
          </ac:spMkLst>
        </pc:spChg>
        <pc:spChg chg="add del mod">
          <ac:chgData name="Horas, Asier" userId="04e78763-f16f-4881-b136-eb819afe85de" providerId="ADAL" clId="{856146F9-D25F-4038-8FA4-E1389684ECF6}" dt="2024-02-15T14:59:46.374" v="1425" actId="478"/>
          <ac:spMkLst>
            <pc:docMk/>
            <pc:sldMk cId="22159198" sldId="322"/>
            <ac:spMk id="153" creationId="{91DF0589-CE4E-C403-7ED8-DD08203057B1}"/>
          </ac:spMkLst>
        </pc:spChg>
        <pc:spChg chg="add del mod">
          <ac:chgData name="Horas, Asier" userId="04e78763-f16f-4881-b136-eb819afe85de" providerId="ADAL" clId="{856146F9-D25F-4038-8FA4-E1389684ECF6}" dt="2024-02-15T14:59:33.435" v="1424" actId="478"/>
          <ac:spMkLst>
            <pc:docMk/>
            <pc:sldMk cId="22159198" sldId="322"/>
            <ac:spMk id="154" creationId="{05824D7F-9B50-E0DD-2AA6-F78792EA77F8}"/>
          </ac:spMkLst>
        </pc:spChg>
        <pc:spChg chg="add del mod">
          <ac:chgData name="Horas, Asier" userId="04e78763-f16f-4881-b136-eb819afe85de" providerId="ADAL" clId="{856146F9-D25F-4038-8FA4-E1389684ECF6}" dt="2024-02-15T14:58:59.617" v="1423" actId="478"/>
          <ac:spMkLst>
            <pc:docMk/>
            <pc:sldMk cId="22159198" sldId="322"/>
            <ac:spMk id="155" creationId="{FAB40A0D-E5DA-11F9-EE2F-B3839E9A8B2D}"/>
          </ac:spMkLst>
        </pc:spChg>
        <pc:spChg chg="add del mod">
          <ac:chgData name="Horas, Asier" userId="04e78763-f16f-4881-b136-eb819afe85de" providerId="ADAL" clId="{856146F9-D25F-4038-8FA4-E1389684ECF6}" dt="2024-02-15T14:58:59.617" v="1423" actId="478"/>
          <ac:spMkLst>
            <pc:docMk/>
            <pc:sldMk cId="22159198" sldId="322"/>
            <ac:spMk id="156" creationId="{CB739198-0228-9E81-F00F-85E51AD4462F}"/>
          </ac:spMkLst>
        </pc:spChg>
        <pc:spChg chg="add del mod">
          <ac:chgData name="Horas, Asier" userId="04e78763-f16f-4881-b136-eb819afe85de" providerId="ADAL" clId="{856146F9-D25F-4038-8FA4-E1389684ECF6}" dt="2024-02-15T14:59:33.435" v="1424" actId="478"/>
          <ac:spMkLst>
            <pc:docMk/>
            <pc:sldMk cId="22159198" sldId="322"/>
            <ac:spMk id="157" creationId="{5B79225D-760C-9025-23A2-89ED1996559B}"/>
          </ac:spMkLst>
        </pc:spChg>
        <pc:spChg chg="add del mod">
          <ac:chgData name="Horas, Asier" userId="04e78763-f16f-4881-b136-eb819afe85de" providerId="ADAL" clId="{856146F9-D25F-4038-8FA4-E1389684ECF6}" dt="2024-02-15T14:58:59.617" v="1423" actId="478"/>
          <ac:spMkLst>
            <pc:docMk/>
            <pc:sldMk cId="22159198" sldId="322"/>
            <ac:spMk id="158" creationId="{553558B7-5037-0F13-59A8-CBB340AF3BC6}"/>
          </ac:spMkLst>
        </pc:spChg>
        <pc:spChg chg="add del mod">
          <ac:chgData name="Horas, Asier" userId="04e78763-f16f-4881-b136-eb819afe85de" providerId="ADAL" clId="{856146F9-D25F-4038-8FA4-E1389684ECF6}" dt="2024-02-15T14:58:59.617" v="1423" actId="478"/>
          <ac:spMkLst>
            <pc:docMk/>
            <pc:sldMk cId="22159198" sldId="322"/>
            <ac:spMk id="159" creationId="{2D8264A2-40D5-FBF0-C46D-C935D5E485D0}"/>
          </ac:spMkLst>
        </pc:spChg>
        <pc:spChg chg="add del mod">
          <ac:chgData name="Horas, Asier" userId="04e78763-f16f-4881-b136-eb819afe85de" providerId="ADAL" clId="{856146F9-D25F-4038-8FA4-E1389684ECF6}" dt="2024-02-15T14:58:59.617" v="1423" actId="478"/>
          <ac:spMkLst>
            <pc:docMk/>
            <pc:sldMk cId="22159198" sldId="322"/>
            <ac:spMk id="160" creationId="{938AB973-DF55-7429-AA7C-6CFB3B80F679}"/>
          </ac:spMkLst>
        </pc:spChg>
        <pc:spChg chg="add del mod">
          <ac:chgData name="Horas, Asier" userId="04e78763-f16f-4881-b136-eb819afe85de" providerId="ADAL" clId="{856146F9-D25F-4038-8FA4-E1389684ECF6}" dt="2024-02-15T14:58:59.617" v="1423" actId="478"/>
          <ac:spMkLst>
            <pc:docMk/>
            <pc:sldMk cId="22159198" sldId="322"/>
            <ac:spMk id="161" creationId="{1C13996A-C8EC-DD7F-2AE8-45A37CF028D2}"/>
          </ac:spMkLst>
        </pc:spChg>
        <pc:spChg chg="add del mod">
          <ac:chgData name="Horas, Asier" userId="04e78763-f16f-4881-b136-eb819afe85de" providerId="ADAL" clId="{856146F9-D25F-4038-8FA4-E1389684ECF6}" dt="2024-02-15T14:58:59.617" v="1423" actId="478"/>
          <ac:spMkLst>
            <pc:docMk/>
            <pc:sldMk cId="22159198" sldId="322"/>
            <ac:spMk id="162" creationId="{51EF36C1-70DC-C044-7B22-F08B81F934B7}"/>
          </ac:spMkLst>
        </pc:spChg>
        <pc:spChg chg="add del mod">
          <ac:chgData name="Horas, Asier" userId="04e78763-f16f-4881-b136-eb819afe85de" providerId="ADAL" clId="{856146F9-D25F-4038-8FA4-E1389684ECF6}" dt="2024-02-15T14:58:59.617" v="1423" actId="478"/>
          <ac:spMkLst>
            <pc:docMk/>
            <pc:sldMk cId="22159198" sldId="322"/>
            <ac:spMk id="163" creationId="{14D3A17C-0C5D-FDEE-168D-15706F33266B}"/>
          </ac:spMkLst>
        </pc:spChg>
        <pc:spChg chg="add del mod">
          <ac:chgData name="Horas, Asier" userId="04e78763-f16f-4881-b136-eb819afe85de" providerId="ADAL" clId="{856146F9-D25F-4038-8FA4-E1389684ECF6}" dt="2024-02-15T14:58:59.617" v="1423" actId="478"/>
          <ac:spMkLst>
            <pc:docMk/>
            <pc:sldMk cId="22159198" sldId="322"/>
            <ac:spMk id="164" creationId="{5ADA1E4D-9DAD-A646-F6E6-264AB17EF97F}"/>
          </ac:spMkLst>
        </pc:spChg>
        <pc:spChg chg="add del mod">
          <ac:chgData name="Horas, Asier" userId="04e78763-f16f-4881-b136-eb819afe85de" providerId="ADAL" clId="{856146F9-D25F-4038-8FA4-E1389684ECF6}" dt="2024-02-15T14:59:46.374" v="1425" actId="478"/>
          <ac:spMkLst>
            <pc:docMk/>
            <pc:sldMk cId="22159198" sldId="322"/>
            <ac:spMk id="165" creationId="{DC178CAD-62EF-22A9-27A3-B41DFBF9AF10}"/>
          </ac:spMkLst>
        </pc:spChg>
        <pc:spChg chg="add del mod">
          <ac:chgData name="Horas, Asier" userId="04e78763-f16f-4881-b136-eb819afe85de" providerId="ADAL" clId="{856146F9-D25F-4038-8FA4-E1389684ECF6}" dt="2024-02-15T14:59:33.435" v="1424" actId="478"/>
          <ac:spMkLst>
            <pc:docMk/>
            <pc:sldMk cId="22159198" sldId="322"/>
            <ac:spMk id="166" creationId="{FE5E5CCA-F5A0-4591-7CE5-668A02A724D4}"/>
          </ac:spMkLst>
        </pc:spChg>
        <pc:spChg chg="add del mod">
          <ac:chgData name="Horas, Asier" userId="04e78763-f16f-4881-b136-eb819afe85de" providerId="ADAL" clId="{856146F9-D25F-4038-8FA4-E1389684ECF6}" dt="2024-02-15T14:59:33.435" v="1424" actId="478"/>
          <ac:spMkLst>
            <pc:docMk/>
            <pc:sldMk cId="22159198" sldId="322"/>
            <ac:spMk id="167" creationId="{F46268A1-CB5D-B151-D426-230E7C4AA197}"/>
          </ac:spMkLst>
        </pc:spChg>
        <pc:spChg chg="add del mod">
          <ac:chgData name="Horas, Asier" userId="04e78763-f16f-4881-b136-eb819afe85de" providerId="ADAL" clId="{856146F9-D25F-4038-8FA4-E1389684ECF6}" dt="2024-02-15T14:58:59.617" v="1423" actId="478"/>
          <ac:spMkLst>
            <pc:docMk/>
            <pc:sldMk cId="22159198" sldId="322"/>
            <ac:spMk id="168" creationId="{8D2842D2-E31A-4B2E-FA1F-00CCBF82CFF2}"/>
          </ac:spMkLst>
        </pc:spChg>
        <pc:spChg chg="add del mod">
          <ac:chgData name="Horas, Asier" userId="04e78763-f16f-4881-b136-eb819afe85de" providerId="ADAL" clId="{856146F9-D25F-4038-8FA4-E1389684ECF6}" dt="2024-02-15T14:59:33.435" v="1424" actId="478"/>
          <ac:spMkLst>
            <pc:docMk/>
            <pc:sldMk cId="22159198" sldId="322"/>
            <ac:spMk id="169" creationId="{7DBC7029-ACAE-80B4-DA07-DF48669B76BF}"/>
          </ac:spMkLst>
        </pc:spChg>
        <pc:spChg chg="add del mod">
          <ac:chgData name="Horas, Asier" userId="04e78763-f16f-4881-b136-eb819afe85de" providerId="ADAL" clId="{856146F9-D25F-4038-8FA4-E1389684ECF6}" dt="2024-02-15T14:59:46.374" v="1425" actId="478"/>
          <ac:spMkLst>
            <pc:docMk/>
            <pc:sldMk cId="22159198" sldId="322"/>
            <ac:spMk id="170" creationId="{215FA34A-B2C1-8FDC-252B-C7B4405E69E4}"/>
          </ac:spMkLst>
        </pc:spChg>
        <pc:spChg chg="add del mod">
          <ac:chgData name="Horas, Asier" userId="04e78763-f16f-4881-b136-eb819afe85de" providerId="ADAL" clId="{856146F9-D25F-4038-8FA4-E1389684ECF6}" dt="2024-02-15T14:59:33.435" v="1424" actId="478"/>
          <ac:spMkLst>
            <pc:docMk/>
            <pc:sldMk cId="22159198" sldId="322"/>
            <ac:spMk id="171" creationId="{8858D41D-3CD7-BB17-640C-CD38E1854095}"/>
          </ac:spMkLst>
        </pc:spChg>
        <pc:spChg chg="add del mod">
          <ac:chgData name="Horas, Asier" userId="04e78763-f16f-4881-b136-eb819afe85de" providerId="ADAL" clId="{856146F9-D25F-4038-8FA4-E1389684ECF6}" dt="2024-02-15T14:59:46.374" v="1425" actId="478"/>
          <ac:spMkLst>
            <pc:docMk/>
            <pc:sldMk cId="22159198" sldId="322"/>
            <ac:spMk id="172" creationId="{CBECD63D-608A-8C4C-D055-979D613C1AAB}"/>
          </ac:spMkLst>
        </pc:spChg>
        <pc:spChg chg="add del mod">
          <ac:chgData name="Horas, Asier" userId="04e78763-f16f-4881-b136-eb819afe85de" providerId="ADAL" clId="{856146F9-D25F-4038-8FA4-E1389684ECF6}" dt="2024-02-15T14:59:46.374" v="1425" actId="478"/>
          <ac:spMkLst>
            <pc:docMk/>
            <pc:sldMk cId="22159198" sldId="322"/>
            <ac:spMk id="173" creationId="{832439CC-4BFF-1DF5-34BB-B060C695D6CA}"/>
          </ac:spMkLst>
        </pc:spChg>
        <pc:spChg chg="add del mod">
          <ac:chgData name="Horas, Asier" userId="04e78763-f16f-4881-b136-eb819afe85de" providerId="ADAL" clId="{856146F9-D25F-4038-8FA4-E1389684ECF6}" dt="2024-02-15T15:00:08.636" v="1431" actId="478"/>
          <ac:spMkLst>
            <pc:docMk/>
            <pc:sldMk cId="22159198" sldId="322"/>
            <ac:spMk id="174" creationId="{52C17B91-747E-1495-19D7-4DA61AD9C021}"/>
          </ac:spMkLst>
        </pc:spChg>
        <pc:spChg chg="add del mod">
          <ac:chgData name="Horas, Asier" userId="04e78763-f16f-4881-b136-eb819afe85de" providerId="ADAL" clId="{856146F9-D25F-4038-8FA4-E1389684ECF6}" dt="2024-02-15T15:06:05.686" v="1480" actId="478"/>
          <ac:spMkLst>
            <pc:docMk/>
            <pc:sldMk cId="22159198" sldId="322"/>
            <ac:spMk id="175" creationId="{B415EC1B-0DF6-54C3-084E-C5607ED529FF}"/>
          </ac:spMkLst>
        </pc:spChg>
        <pc:spChg chg="add del mod">
          <ac:chgData name="Horas, Asier" userId="04e78763-f16f-4881-b136-eb819afe85de" providerId="ADAL" clId="{856146F9-D25F-4038-8FA4-E1389684ECF6}" dt="2024-02-15T15:06:03.887" v="1479" actId="478"/>
          <ac:spMkLst>
            <pc:docMk/>
            <pc:sldMk cId="22159198" sldId="322"/>
            <ac:spMk id="176" creationId="{0C9F5C7C-B56F-E139-27AB-6F5A6BF91346}"/>
          </ac:spMkLst>
        </pc:spChg>
        <pc:spChg chg="add del mod">
          <ac:chgData name="Horas, Asier" userId="04e78763-f16f-4881-b136-eb819afe85de" providerId="ADAL" clId="{856146F9-D25F-4038-8FA4-E1389684ECF6}" dt="2024-02-15T14:59:46.374" v="1425" actId="478"/>
          <ac:spMkLst>
            <pc:docMk/>
            <pc:sldMk cId="22159198" sldId="322"/>
            <ac:spMk id="177" creationId="{4E71A6F1-AFAB-EA3D-4062-BFBB24DF4F82}"/>
          </ac:spMkLst>
        </pc:spChg>
        <pc:spChg chg="add del mod">
          <ac:chgData name="Horas, Asier" userId="04e78763-f16f-4881-b136-eb819afe85de" providerId="ADAL" clId="{856146F9-D25F-4038-8FA4-E1389684ECF6}" dt="2024-02-15T14:59:46.374" v="1425" actId="478"/>
          <ac:spMkLst>
            <pc:docMk/>
            <pc:sldMk cId="22159198" sldId="322"/>
            <ac:spMk id="178" creationId="{F4A10F76-D49C-BE70-5F6C-3A84674733EB}"/>
          </ac:spMkLst>
        </pc:spChg>
        <pc:spChg chg="add del mod">
          <ac:chgData name="Horas, Asier" userId="04e78763-f16f-4881-b136-eb819afe85de" providerId="ADAL" clId="{856146F9-D25F-4038-8FA4-E1389684ECF6}" dt="2024-02-15T14:59:33.435" v="1424" actId="478"/>
          <ac:spMkLst>
            <pc:docMk/>
            <pc:sldMk cId="22159198" sldId="322"/>
            <ac:spMk id="179" creationId="{A3E38BB2-8B5B-D6DE-8DF2-11FCF9D3CB61}"/>
          </ac:spMkLst>
        </pc:spChg>
        <pc:spChg chg="add del mod">
          <ac:chgData name="Horas, Asier" userId="04e78763-f16f-4881-b136-eb819afe85de" providerId="ADAL" clId="{856146F9-D25F-4038-8FA4-E1389684ECF6}" dt="2024-02-15T14:58:59.617" v="1423" actId="478"/>
          <ac:spMkLst>
            <pc:docMk/>
            <pc:sldMk cId="22159198" sldId="322"/>
            <ac:spMk id="180" creationId="{06A2B358-2E2E-833B-739F-9B11BD488171}"/>
          </ac:spMkLst>
        </pc:spChg>
        <pc:spChg chg="add del mod">
          <ac:chgData name="Horas, Asier" userId="04e78763-f16f-4881-b136-eb819afe85de" providerId="ADAL" clId="{856146F9-D25F-4038-8FA4-E1389684ECF6}" dt="2024-02-15T14:58:59.617" v="1423" actId="478"/>
          <ac:spMkLst>
            <pc:docMk/>
            <pc:sldMk cId="22159198" sldId="322"/>
            <ac:spMk id="181" creationId="{3F0BCD34-15F3-A621-CAA0-D17FEC571B71}"/>
          </ac:spMkLst>
        </pc:spChg>
        <pc:spChg chg="add del mod">
          <ac:chgData name="Horas, Asier" userId="04e78763-f16f-4881-b136-eb819afe85de" providerId="ADAL" clId="{856146F9-D25F-4038-8FA4-E1389684ECF6}" dt="2024-02-15T14:59:33.435" v="1424" actId="478"/>
          <ac:spMkLst>
            <pc:docMk/>
            <pc:sldMk cId="22159198" sldId="322"/>
            <ac:spMk id="182" creationId="{C9F77BB3-69FD-A126-2C27-791F1A4564DB}"/>
          </ac:spMkLst>
        </pc:spChg>
        <pc:spChg chg="add del mod">
          <ac:chgData name="Horas, Asier" userId="04e78763-f16f-4881-b136-eb819afe85de" providerId="ADAL" clId="{856146F9-D25F-4038-8FA4-E1389684ECF6}" dt="2024-02-15T14:58:59.617" v="1423" actId="478"/>
          <ac:spMkLst>
            <pc:docMk/>
            <pc:sldMk cId="22159198" sldId="322"/>
            <ac:spMk id="183" creationId="{C9FC13F8-67C3-6221-0E1A-8933DA86CE21}"/>
          </ac:spMkLst>
        </pc:spChg>
        <pc:spChg chg="add del mod">
          <ac:chgData name="Horas, Asier" userId="04e78763-f16f-4881-b136-eb819afe85de" providerId="ADAL" clId="{856146F9-D25F-4038-8FA4-E1389684ECF6}" dt="2024-02-15T14:59:33.435" v="1424" actId="478"/>
          <ac:spMkLst>
            <pc:docMk/>
            <pc:sldMk cId="22159198" sldId="322"/>
            <ac:spMk id="184" creationId="{59B9CD0E-81E3-E257-498D-1A18B9FA639A}"/>
          </ac:spMkLst>
        </pc:spChg>
        <pc:spChg chg="add del mod">
          <ac:chgData name="Horas, Asier" userId="04e78763-f16f-4881-b136-eb819afe85de" providerId="ADAL" clId="{856146F9-D25F-4038-8FA4-E1389684ECF6}" dt="2024-02-15T14:59:33.435" v="1424" actId="478"/>
          <ac:spMkLst>
            <pc:docMk/>
            <pc:sldMk cId="22159198" sldId="322"/>
            <ac:spMk id="185" creationId="{F1336DFC-5248-3905-EB92-D3550D3C1426}"/>
          </ac:spMkLst>
        </pc:spChg>
        <pc:spChg chg="add del mod">
          <ac:chgData name="Horas, Asier" userId="04e78763-f16f-4881-b136-eb819afe85de" providerId="ADAL" clId="{856146F9-D25F-4038-8FA4-E1389684ECF6}" dt="2024-02-15T14:59:33.435" v="1424" actId="478"/>
          <ac:spMkLst>
            <pc:docMk/>
            <pc:sldMk cId="22159198" sldId="322"/>
            <ac:spMk id="186" creationId="{F8B03154-E918-0C6B-A41F-0F6119961635}"/>
          </ac:spMkLst>
        </pc:spChg>
        <pc:spChg chg="add del mod">
          <ac:chgData name="Horas, Asier" userId="04e78763-f16f-4881-b136-eb819afe85de" providerId="ADAL" clId="{856146F9-D25F-4038-8FA4-E1389684ECF6}" dt="2024-02-15T14:59:33.435" v="1424" actId="478"/>
          <ac:spMkLst>
            <pc:docMk/>
            <pc:sldMk cId="22159198" sldId="322"/>
            <ac:spMk id="187" creationId="{5814A4CB-3546-9566-78C6-E7273323FD92}"/>
          </ac:spMkLst>
        </pc:spChg>
        <pc:spChg chg="add del mod">
          <ac:chgData name="Horas, Asier" userId="04e78763-f16f-4881-b136-eb819afe85de" providerId="ADAL" clId="{856146F9-D25F-4038-8FA4-E1389684ECF6}" dt="2024-02-15T14:59:46.374" v="1425" actId="478"/>
          <ac:spMkLst>
            <pc:docMk/>
            <pc:sldMk cId="22159198" sldId="322"/>
            <ac:spMk id="188" creationId="{E614E416-48D6-5896-F210-5EE7C53B6EFE}"/>
          </ac:spMkLst>
        </pc:spChg>
        <pc:spChg chg="add del mod">
          <ac:chgData name="Horas, Asier" userId="04e78763-f16f-4881-b136-eb819afe85de" providerId="ADAL" clId="{856146F9-D25F-4038-8FA4-E1389684ECF6}" dt="2024-02-15T14:58:59.617" v="1423" actId="478"/>
          <ac:spMkLst>
            <pc:docMk/>
            <pc:sldMk cId="22159198" sldId="322"/>
            <ac:spMk id="189" creationId="{007280C2-4782-3B34-AFEF-E4AB6F381169}"/>
          </ac:spMkLst>
        </pc:spChg>
        <pc:spChg chg="add del mod">
          <ac:chgData name="Horas, Asier" userId="04e78763-f16f-4881-b136-eb819afe85de" providerId="ADAL" clId="{856146F9-D25F-4038-8FA4-E1389684ECF6}" dt="2024-02-15T14:58:59.617" v="1423" actId="478"/>
          <ac:spMkLst>
            <pc:docMk/>
            <pc:sldMk cId="22159198" sldId="322"/>
            <ac:spMk id="190" creationId="{56C02562-9C1D-669F-4E42-98FA99C2819B}"/>
          </ac:spMkLst>
        </pc:spChg>
        <pc:spChg chg="add del mod">
          <ac:chgData name="Horas, Asier" userId="04e78763-f16f-4881-b136-eb819afe85de" providerId="ADAL" clId="{856146F9-D25F-4038-8FA4-E1389684ECF6}" dt="2024-02-15T14:58:59.617" v="1423" actId="478"/>
          <ac:spMkLst>
            <pc:docMk/>
            <pc:sldMk cId="22159198" sldId="322"/>
            <ac:spMk id="191" creationId="{80846778-6E8A-EDC3-78A4-E30580FDBFF8}"/>
          </ac:spMkLst>
        </pc:spChg>
        <pc:spChg chg="add del mod">
          <ac:chgData name="Horas, Asier" userId="04e78763-f16f-4881-b136-eb819afe85de" providerId="ADAL" clId="{856146F9-D25F-4038-8FA4-E1389684ECF6}" dt="2024-02-15T14:58:59.617" v="1423" actId="478"/>
          <ac:spMkLst>
            <pc:docMk/>
            <pc:sldMk cId="22159198" sldId="322"/>
            <ac:spMk id="192" creationId="{1BB7FBFA-86E0-552C-8693-39F755361108}"/>
          </ac:spMkLst>
        </pc:spChg>
        <pc:spChg chg="add del mod">
          <ac:chgData name="Horas, Asier" userId="04e78763-f16f-4881-b136-eb819afe85de" providerId="ADAL" clId="{856146F9-D25F-4038-8FA4-E1389684ECF6}" dt="2024-02-15T14:58:59.617" v="1423" actId="478"/>
          <ac:spMkLst>
            <pc:docMk/>
            <pc:sldMk cId="22159198" sldId="322"/>
            <ac:spMk id="193" creationId="{A9378A8E-FBFB-4EF7-AA41-B29AC240F61A}"/>
          </ac:spMkLst>
        </pc:spChg>
        <pc:spChg chg="add del mod">
          <ac:chgData name="Horas, Asier" userId="04e78763-f16f-4881-b136-eb819afe85de" providerId="ADAL" clId="{856146F9-D25F-4038-8FA4-E1389684ECF6}" dt="2024-02-15T14:59:33.435" v="1424" actId="478"/>
          <ac:spMkLst>
            <pc:docMk/>
            <pc:sldMk cId="22159198" sldId="322"/>
            <ac:spMk id="194" creationId="{AF7E5209-B9FF-C489-69A2-B7029FDACF32}"/>
          </ac:spMkLst>
        </pc:spChg>
        <pc:spChg chg="add del mod">
          <ac:chgData name="Horas, Asier" userId="04e78763-f16f-4881-b136-eb819afe85de" providerId="ADAL" clId="{856146F9-D25F-4038-8FA4-E1389684ECF6}" dt="2024-02-15T14:59:33.435" v="1424" actId="478"/>
          <ac:spMkLst>
            <pc:docMk/>
            <pc:sldMk cId="22159198" sldId="322"/>
            <ac:spMk id="195" creationId="{4AB6B430-E85A-CA93-D258-BB0B13203DB0}"/>
          </ac:spMkLst>
        </pc:spChg>
        <pc:spChg chg="add del mod">
          <ac:chgData name="Horas, Asier" userId="04e78763-f16f-4881-b136-eb819afe85de" providerId="ADAL" clId="{856146F9-D25F-4038-8FA4-E1389684ECF6}" dt="2024-02-15T14:59:33.435" v="1424" actId="478"/>
          <ac:spMkLst>
            <pc:docMk/>
            <pc:sldMk cId="22159198" sldId="322"/>
            <ac:spMk id="196" creationId="{9D930A5F-3298-5FBF-598A-BEA1F5B4210A}"/>
          </ac:spMkLst>
        </pc:spChg>
        <pc:spChg chg="add del mod">
          <ac:chgData name="Horas, Asier" userId="04e78763-f16f-4881-b136-eb819afe85de" providerId="ADAL" clId="{856146F9-D25F-4038-8FA4-E1389684ECF6}" dt="2024-02-15T14:59:33.435" v="1424" actId="478"/>
          <ac:spMkLst>
            <pc:docMk/>
            <pc:sldMk cId="22159198" sldId="322"/>
            <ac:spMk id="197" creationId="{9DDD61EA-131B-9C69-BBC8-B0EF31BC71F2}"/>
          </ac:spMkLst>
        </pc:spChg>
        <pc:spChg chg="add del mod">
          <ac:chgData name="Horas, Asier" userId="04e78763-f16f-4881-b136-eb819afe85de" providerId="ADAL" clId="{856146F9-D25F-4038-8FA4-E1389684ECF6}" dt="2024-02-15T14:59:33.435" v="1424" actId="478"/>
          <ac:spMkLst>
            <pc:docMk/>
            <pc:sldMk cId="22159198" sldId="322"/>
            <ac:spMk id="198" creationId="{A8D8A1CC-79DC-33B8-8676-9287357DD378}"/>
          </ac:spMkLst>
        </pc:spChg>
        <pc:spChg chg="add del mod">
          <ac:chgData name="Horas, Asier" userId="04e78763-f16f-4881-b136-eb819afe85de" providerId="ADAL" clId="{856146F9-D25F-4038-8FA4-E1389684ECF6}" dt="2024-02-15T15:00:04.772" v="1430" actId="478"/>
          <ac:spMkLst>
            <pc:docMk/>
            <pc:sldMk cId="22159198" sldId="322"/>
            <ac:spMk id="199" creationId="{42D64F95-6ABE-C874-D760-CF946CAC1CC1}"/>
          </ac:spMkLst>
        </pc:spChg>
        <pc:spChg chg="add del mod">
          <ac:chgData name="Horas, Asier" userId="04e78763-f16f-4881-b136-eb819afe85de" providerId="ADAL" clId="{856146F9-D25F-4038-8FA4-E1389684ECF6}" dt="2024-02-15T14:59:33.435" v="1424" actId="478"/>
          <ac:spMkLst>
            <pc:docMk/>
            <pc:sldMk cId="22159198" sldId="322"/>
            <ac:spMk id="200" creationId="{23B62B8A-2B12-F1E6-7125-CBDD55E2CA9D}"/>
          </ac:spMkLst>
        </pc:spChg>
        <pc:spChg chg="add del mod">
          <ac:chgData name="Horas, Asier" userId="04e78763-f16f-4881-b136-eb819afe85de" providerId="ADAL" clId="{856146F9-D25F-4038-8FA4-E1389684ECF6}" dt="2024-02-15T14:58:59.617" v="1423" actId="478"/>
          <ac:spMkLst>
            <pc:docMk/>
            <pc:sldMk cId="22159198" sldId="322"/>
            <ac:spMk id="201" creationId="{7C28F63E-67CD-8326-9AEE-7D3173AA0929}"/>
          </ac:spMkLst>
        </pc:spChg>
        <pc:spChg chg="add del mod">
          <ac:chgData name="Horas, Asier" userId="04e78763-f16f-4881-b136-eb819afe85de" providerId="ADAL" clId="{856146F9-D25F-4038-8FA4-E1389684ECF6}" dt="2024-02-15T14:59:49.474" v="1426" actId="478"/>
          <ac:spMkLst>
            <pc:docMk/>
            <pc:sldMk cId="22159198" sldId="322"/>
            <ac:spMk id="202" creationId="{52E05291-BC6E-BF16-014B-18A43AF5110A}"/>
          </ac:spMkLst>
        </pc:spChg>
        <pc:spChg chg="add del mod">
          <ac:chgData name="Horas, Asier" userId="04e78763-f16f-4881-b136-eb819afe85de" providerId="ADAL" clId="{856146F9-D25F-4038-8FA4-E1389684ECF6}" dt="2024-02-15T15:00:01.930" v="1429" actId="478"/>
          <ac:spMkLst>
            <pc:docMk/>
            <pc:sldMk cId="22159198" sldId="322"/>
            <ac:spMk id="203" creationId="{FC1A5CAD-3977-AC08-3DDD-839E4D9434D8}"/>
          </ac:spMkLst>
        </pc:spChg>
        <pc:spChg chg="add del mod">
          <ac:chgData name="Horas, Asier" userId="04e78763-f16f-4881-b136-eb819afe85de" providerId="ADAL" clId="{856146F9-D25F-4038-8FA4-E1389684ECF6}" dt="2024-02-15T14:59:57.490" v="1427" actId="478"/>
          <ac:spMkLst>
            <pc:docMk/>
            <pc:sldMk cId="22159198" sldId="322"/>
            <ac:spMk id="204" creationId="{6613C27A-81F9-2FBF-796E-7FFA3197C514}"/>
          </ac:spMkLst>
        </pc:spChg>
        <pc:spChg chg="add del mod">
          <ac:chgData name="Horas, Asier" userId="04e78763-f16f-4881-b136-eb819afe85de" providerId="ADAL" clId="{856146F9-D25F-4038-8FA4-E1389684ECF6}" dt="2024-02-15T15:00:00.263" v="1428" actId="478"/>
          <ac:spMkLst>
            <pc:docMk/>
            <pc:sldMk cId="22159198" sldId="322"/>
            <ac:spMk id="205" creationId="{D3410CBF-378B-B782-4967-79261CA009DA}"/>
          </ac:spMkLst>
        </pc:spChg>
        <pc:spChg chg="add del mod">
          <ac:chgData name="Horas, Asier" userId="04e78763-f16f-4881-b136-eb819afe85de" providerId="ADAL" clId="{856146F9-D25F-4038-8FA4-E1389684ECF6}" dt="2024-02-15T14:59:57.490" v="1427" actId="478"/>
          <ac:spMkLst>
            <pc:docMk/>
            <pc:sldMk cId="22159198" sldId="322"/>
            <ac:spMk id="206" creationId="{1DD3BCA7-29C7-E5D1-D70A-75A0C0706323}"/>
          </ac:spMkLst>
        </pc:spChg>
        <pc:spChg chg="add mod">
          <ac:chgData name="Horas, Asier" userId="04e78763-f16f-4881-b136-eb819afe85de" providerId="ADAL" clId="{856146F9-D25F-4038-8FA4-E1389684ECF6}" dt="2024-02-15T15:34:20.482" v="1656" actId="1038"/>
          <ac:spMkLst>
            <pc:docMk/>
            <pc:sldMk cId="22159198" sldId="322"/>
            <ac:spMk id="207" creationId="{ACF09CA2-02A2-37EC-3834-17D32AAFF1F3}"/>
          </ac:spMkLst>
        </pc:spChg>
        <pc:spChg chg="add mod">
          <ac:chgData name="Horas, Asier" userId="04e78763-f16f-4881-b136-eb819afe85de" providerId="ADAL" clId="{856146F9-D25F-4038-8FA4-E1389684ECF6}" dt="2024-02-15T15:34:20.482" v="1656" actId="1038"/>
          <ac:spMkLst>
            <pc:docMk/>
            <pc:sldMk cId="22159198" sldId="322"/>
            <ac:spMk id="208" creationId="{32336DB0-CB3D-B41D-A6AD-945B9C266041}"/>
          </ac:spMkLst>
        </pc:spChg>
        <pc:spChg chg="add mod">
          <ac:chgData name="Horas, Asier" userId="04e78763-f16f-4881-b136-eb819afe85de" providerId="ADAL" clId="{856146F9-D25F-4038-8FA4-E1389684ECF6}" dt="2024-02-15T15:34:20.482" v="1656" actId="1038"/>
          <ac:spMkLst>
            <pc:docMk/>
            <pc:sldMk cId="22159198" sldId="322"/>
            <ac:spMk id="209" creationId="{6A1F6784-3249-E19B-784D-21F37B791F1C}"/>
          </ac:spMkLst>
        </pc:spChg>
        <pc:spChg chg="add mod ord">
          <ac:chgData name="Horas, Asier" userId="04e78763-f16f-4881-b136-eb819afe85de" providerId="ADAL" clId="{856146F9-D25F-4038-8FA4-E1389684ECF6}" dt="2024-02-15T15:34:20.482" v="1656" actId="1038"/>
          <ac:spMkLst>
            <pc:docMk/>
            <pc:sldMk cId="22159198" sldId="322"/>
            <ac:spMk id="211" creationId="{72F0218C-8897-E4B2-F896-1D1A7BB781EC}"/>
          </ac:spMkLst>
        </pc:spChg>
        <pc:grpChg chg="del">
          <ac:chgData name="Horas, Asier" userId="04e78763-f16f-4881-b136-eb819afe85de" providerId="ADAL" clId="{856146F9-D25F-4038-8FA4-E1389684ECF6}" dt="2024-02-15T15:08:04.758" v="1488" actId="478"/>
          <ac:grpSpMkLst>
            <pc:docMk/>
            <pc:sldMk cId="22159198" sldId="322"/>
            <ac:grpSpMk id="6" creationId="{34E790A7-AA62-F4B1-AB6B-904BDD4C66DF}"/>
          </ac:grpSpMkLst>
        </pc:grpChg>
        <pc:grpChg chg="add mod">
          <ac:chgData name="Horas, Asier" userId="04e78763-f16f-4881-b136-eb819afe85de" providerId="ADAL" clId="{856146F9-D25F-4038-8FA4-E1389684ECF6}" dt="2024-02-15T15:34:20.482" v="1656" actId="1038"/>
          <ac:grpSpMkLst>
            <pc:docMk/>
            <pc:sldMk cId="22159198" sldId="322"/>
            <ac:grpSpMk id="210" creationId="{99C162BC-0B8E-0B0B-F353-7F7A870E78D2}"/>
          </ac:grpSpMkLst>
        </pc:grpChg>
        <pc:picChg chg="mod">
          <ac:chgData name="Horas, Asier" userId="04e78763-f16f-4881-b136-eb819afe85de" providerId="ADAL" clId="{856146F9-D25F-4038-8FA4-E1389684ECF6}" dt="2024-02-15T16:15:21.255" v="1660" actId="1076"/>
          <ac:picMkLst>
            <pc:docMk/>
            <pc:sldMk cId="22159198" sldId="322"/>
            <ac:picMk id="3" creationId="{80D0AFB8-9340-FE68-B6CE-FD71F3D309FF}"/>
          </ac:picMkLst>
        </pc:picChg>
        <pc:picChg chg="mod">
          <ac:chgData name="Horas, Asier" userId="04e78763-f16f-4881-b136-eb819afe85de" providerId="ADAL" clId="{856146F9-D25F-4038-8FA4-E1389684ECF6}" dt="2024-02-15T16:15:19.715" v="1659" actId="1076"/>
          <ac:picMkLst>
            <pc:docMk/>
            <pc:sldMk cId="22159198" sldId="322"/>
            <ac:picMk id="8" creationId="{1AFBAE48-871B-5A0F-1C75-51BCBFB14A15}"/>
          </ac:picMkLst>
        </pc:picChg>
        <pc:picChg chg="mod">
          <ac:chgData name="Horas, Asier" userId="04e78763-f16f-4881-b136-eb819afe85de" providerId="ADAL" clId="{856146F9-D25F-4038-8FA4-E1389684ECF6}" dt="2024-02-15T16:16:26.185" v="1672" actId="1076"/>
          <ac:picMkLst>
            <pc:docMk/>
            <pc:sldMk cId="22159198" sldId="322"/>
            <ac:picMk id="9" creationId="{E4D5AC40-0E50-B840-CDD5-6F6338FE7A90}"/>
          </ac:picMkLst>
        </pc:picChg>
        <pc:picChg chg="mod">
          <ac:chgData name="Horas, Asier" userId="04e78763-f16f-4881-b136-eb819afe85de" providerId="ADAL" clId="{856146F9-D25F-4038-8FA4-E1389684ECF6}" dt="2024-02-15T16:15:55.032" v="1668" actId="1076"/>
          <ac:picMkLst>
            <pc:docMk/>
            <pc:sldMk cId="22159198" sldId="322"/>
            <ac:picMk id="10" creationId="{CE4D787F-28C9-B3AA-0B52-0444A03B0803}"/>
          </ac:picMkLst>
        </pc:picChg>
        <pc:picChg chg="mod ord">
          <ac:chgData name="Horas, Asier" userId="04e78763-f16f-4881-b136-eb819afe85de" providerId="ADAL" clId="{856146F9-D25F-4038-8FA4-E1389684ECF6}" dt="2024-02-15T15:34:20.482" v="1656" actId="1038"/>
          <ac:picMkLst>
            <pc:docMk/>
            <pc:sldMk cId="22159198" sldId="322"/>
            <ac:picMk id="11" creationId="{D6D4F2D9-F099-2B38-DCE0-6EBC64FAEDE3}"/>
          </ac:picMkLst>
        </pc:picChg>
        <pc:picChg chg="mod">
          <ac:chgData name="Horas, Asier" userId="04e78763-f16f-4881-b136-eb819afe85de" providerId="ADAL" clId="{856146F9-D25F-4038-8FA4-E1389684ECF6}" dt="2024-02-15T15:34:07.911" v="1610" actId="1076"/>
          <ac:picMkLst>
            <pc:docMk/>
            <pc:sldMk cId="22159198" sldId="322"/>
            <ac:picMk id="16" creationId="{05B75E22-995C-C9B1-BCE8-5CB2E8498134}"/>
          </ac:picMkLst>
        </pc:picChg>
        <pc:picChg chg="mod">
          <ac:chgData name="Horas, Asier" userId="04e78763-f16f-4881-b136-eb819afe85de" providerId="ADAL" clId="{856146F9-D25F-4038-8FA4-E1389684ECF6}" dt="2024-02-15T15:34:20.482" v="1656" actId="1038"/>
          <ac:picMkLst>
            <pc:docMk/>
            <pc:sldMk cId="22159198" sldId="322"/>
            <ac:picMk id="38" creationId="{3E541BEA-4C84-FC63-4CFA-42CE9687F506}"/>
          </ac:picMkLst>
        </pc:picChg>
        <pc:picChg chg="mod">
          <ac:chgData name="Horas, Asier" userId="04e78763-f16f-4881-b136-eb819afe85de" providerId="ADAL" clId="{856146F9-D25F-4038-8FA4-E1389684ECF6}" dt="2024-02-15T15:34:20.482" v="1656" actId="1038"/>
          <ac:picMkLst>
            <pc:docMk/>
            <pc:sldMk cId="22159198" sldId="322"/>
            <ac:picMk id="40" creationId="{341F44C8-65C3-1174-D078-22BF509F48C0}"/>
          </ac:picMkLst>
        </pc:picChg>
        <pc:picChg chg="mod">
          <ac:chgData name="Horas, Asier" userId="04e78763-f16f-4881-b136-eb819afe85de" providerId="ADAL" clId="{856146F9-D25F-4038-8FA4-E1389684ECF6}" dt="2024-02-15T15:34:20.482" v="1656" actId="1038"/>
          <ac:picMkLst>
            <pc:docMk/>
            <pc:sldMk cId="22159198" sldId="322"/>
            <ac:picMk id="42" creationId="{5BD18B2D-8BF7-AA7B-4FD7-E640802C2FEE}"/>
          </ac:picMkLst>
        </pc:picChg>
        <pc:picChg chg="add mod">
          <ac:chgData name="Horas, Asier" userId="04e78763-f16f-4881-b136-eb819afe85de" providerId="ADAL" clId="{856146F9-D25F-4038-8FA4-E1389684ECF6}" dt="2024-02-15T15:34:20.482" v="1656" actId="1038"/>
          <ac:picMkLst>
            <pc:docMk/>
            <pc:sldMk cId="22159198" sldId="322"/>
            <ac:picMk id="212" creationId="{8AA7BC6F-3208-E9AD-74F8-3424AC5639E7}"/>
          </ac:picMkLst>
        </pc:picChg>
        <pc:cxnChg chg="mod">
          <ac:chgData name="Horas, Asier" userId="04e78763-f16f-4881-b136-eb819afe85de" providerId="ADAL" clId="{856146F9-D25F-4038-8FA4-E1389684ECF6}" dt="2024-02-15T15:19:53.103" v="1502" actId="1076"/>
          <ac:cxnSpMkLst>
            <pc:docMk/>
            <pc:sldMk cId="22159198" sldId="322"/>
            <ac:cxnSpMk id="7" creationId="{9A73C10D-E18B-D31B-743F-5479FDF9EDB0}"/>
          </ac:cxnSpMkLst>
        </pc:cxnChg>
        <pc:cxnChg chg="del mod">
          <ac:chgData name="Horas, Asier" userId="04e78763-f16f-4881-b136-eb819afe85de" providerId="ADAL" clId="{856146F9-D25F-4038-8FA4-E1389684ECF6}" dt="2024-02-15T15:21:12.538" v="1516" actId="478"/>
          <ac:cxnSpMkLst>
            <pc:docMk/>
            <pc:sldMk cId="22159198" sldId="322"/>
            <ac:cxnSpMk id="14" creationId="{F734CDFA-E3B2-32B6-C351-2F6AF1DD3F57}"/>
          </ac:cxnSpMkLst>
        </pc:cxnChg>
      </pc:sldChg>
      <pc:sldChg chg="addSp delSp modSp add mod">
        <pc:chgData name="Horas, Asier" userId="04e78763-f16f-4881-b136-eb819afe85de" providerId="ADAL" clId="{856146F9-D25F-4038-8FA4-E1389684ECF6}" dt="2024-02-15T16:26:56.560" v="1712" actId="1076"/>
        <pc:sldMkLst>
          <pc:docMk/>
          <pc:sldMk cId="1569812363" sldId="323"/>
        </pc:sldMkLst>
        <pc:spChg chg="add mod">
          <ac:chgData name="Horas, Asier" userId="04e78763-f16f-4881-b136-eb819afe85de" providerId="ADAL" clId="{856146F9-D25F-4038-8FA4-E1389684ECF6}" dt="2024-02-15T16:26:56.560" v="1712" actId="1076"/>
          <ac:spMkLst>
            <pc:docMk/>
            <pc:sldMk cId="1569812363" sldId="323"/>
            <ac:spMk id="12" creationId="{BEC44C86-8F30-96A8-78B3-259441EB87FE}"/>
          </ac:spMkLst>
        </pc:spChg>
        <pc:grpChg chg="del">
          <ac:chgData name="Horas, Asier" userId="04e78763-f16f-4881-b136-eb819afe85de" providerId="ADAL" clId="{856146F9-D25F-4038-8FA4-E1389684ECF6}" dt="2024-02-15T16:14:58.875" v="1658" actId="478"/>
          <ac:grpSpMkLst>
            <pc:docMk/>
            <pc:sldMk cId="1569812363" sldId="323"/>
            <ac:grpSpMk id="6" creationId="{FCEECB97-B812-0433-C3E9-22367B2A163C}"/>
          </ac:grpSpMkLst>
        </pc:grpChg>
        <pc:picChg chg="del">
          <ac:chgData name="Horas, Asier" userId="04e78763-f16f-4881-b136-eb819afe85de" providerId="ADAL" clId="{856146F9-D25F-4038-8FA4-E1389684ECF6}" dt="2024-02-15T16:21:12.349" v="1676" actId="478"/>
          <ac:picMkLst>
            <pc:docMk/>
            <pc:sldMk cId="1569812363" sldId="323"/>
            <ac:picMk id="4" creationId="{05DF507C-00A7-5DF4-AA4D-95DCDEE7D2B2}"/>
          </ac:picMkLst>
        </pc:picChg>
      </pc:sldChg>
    </pc:docChg>
  </pc:docChgLst>
  <pc:docChgLst>
    <pc:chgData name="Unamuno, Guillermo" userId="528bcfc6-4dde-41c1-b60f-4bd860d3e77a" providerId="ADAL" clId="{B3B8F36E-1502-4C23-BE30-EF61AD159E2A}"/>
    <pc:docChg chg="undo custSel addSld modSld">
      <pc:chgData name="Unamuno, Guillermo" userId="528bcfc6-4dde-41c1-b60f-4bd860d3e77a" providerId="ADAL" clId="{B3B8F36E-1502-4C23-BE30-EF61AD159E2A}" dt="2024-02-13T19:56:02.314" v="515" actId="1076"/>
      <pc:docMkLst>
        <pc:docMk/>
      </pc:docMkLst>
      <pc:sldChg chg="modSp mod">
        <pc:chgData name="Unamuno, Guillermo" userId="528bcfc6-4dde-41c1-b60f-4bd860d3e77a" providerId="ADAL" clId="{B3B8F36E-1502-4C23-BE30-EF61AD159E2A}" dt="2024-02-13T19:52:30.257" v="369" actId="20577"/>
        <pc:sldMkLst>
          <pc:docMk/>
          <pc:sldMk cId="225392971" sldId="277"/>
        </pc:sldMkLst>
        <pc:spChg chg="mod">
          <ac:chgData name="Unamuno, Guillermo" userId="528bcfc6-4dde-41c1-b60f-4bd860d3e77a" providerId="ADAL" clId="{B3B8F36E-1502-4C23-BE30-EF61AD159E2A}" dt="2024-02-13T19:52:30.257" v="369" actId="20577"/>
          <ac:spMkLst>
            <pc:docMk/>
            <pc:sldMk cId="225392971" sldId="277"/>
            <ac:spMk id="2" creationId="{1B79DC0A-8ACB-EF2B-9906-02C27C94FEDD}"/>
          </ac:spMkLst>
        </pc:spChg>
      </pc:sldChg>
      <pc:sldChg chg="addSp delSp modSp mod">
        <pc:chgData name="Unamuno, Guillermo" userId="528bcfc6-4dde-41c1-b60f-4bd860d3e77a" providerId="ADAL" clId="{B3B8F36E-1502-4C23-BE30-EF61AD159E2A}" dt="2024-02-13T19:53:39.608" v="467" actId="122"/>
        <pc:sldMkLst>
          <pc:docMk/>
          <pc:sldMk cId="1599021923" sldId="292"/>
        </pc:sldMkLst>
        <pc:spChg chg="del mod">
          <ac:chgData name="Unamuno, Guillermo" userId="528bcfc6-4dde-41c1-b60f-4bd860d3e77a" providerId="ADAL" clId="{B3B8F36E-1502-4C23-BE30-EF61AD159E2A}" dt="2024-02-13T19:52:52.978" v="373" actId="478"/>
          <ac:spMkLst>
            <pc:docMk/>
            <pc:sldMk cId="1599021923" sldId="292"/>
            <ac:spMk id="2" creationId="{0EB86520-A452-16BF-6E5D-C0607D78F3D7}"/>
          </ac:spMkLst>
        </pc:spChg>
        <pc:spChg chg="add mod">
          <ac:chgData name="Unamuno, Guillermo" userId="528bcfc6-4dde-41c1-b60f-4bd860d3e77a" providerId="ADAL" clId="{B3B8F36E-1502-4C23-BE30-EF61AD159E2A}" dt="2024-02-13T19:53:39.608" v="467" actId="122"/>
          <ac:spMkLst>
            <pc:docMk/>
            <pc:sldMk cId="1599021923" sldId="292"/>
            <ac:spMk id="17" creationId="{3E041D15-6D9E-6B5F-14B1-00A128E7A570}"/>
          </ac:spMkLst>
        </pc:spChg>
      </pc:sldChg>
      <pc:sldChg chg="modSp mod">
        <pc:chgData name="Unamuno, Guillermo" userId="528bcfc6-4dde-41c1-b60f-4bd860d3e77a" providerId="ADAL" clId="{B3B8F36E-1502-4C23-BE30-EF61AD159E2A}" dt="2024-02-13T19:41:43.450" v="112" actId="108"/>
        <pc:sldMkLst>
          <pc:docMk/>
          <pc:sldMk cId="1790085137" sldId="293"/>
        </pc:sldMkLst>
        <pc:graphicFrameChg chg="mod modGraphic">
          <ac:chgData name="Unamuno, Guillermo" userId="528bcfc6-4dde-41c1-b60f-4bd860d3e77a" providerId="ADAL" clId="{B3B8F36E-1502-4C23-BE30-EF61AD159E2A}" dt="2024-02-13T19:41:43.450" v="112" actId="108"/>
          <ac:graphicFrameMkLst>
            <pc:docMk/>
            <pc:sldMk cId="1790085137" sldId="293"/>
            <ac:graphicFrameMk id="3" creationId="{10B93495-D5D1-1BD9-B704-6EE9CD9458AA}"/>
          </ac:graphicFrameMkLst>
        </pc:graphicFrameChg>
      </pc:sldChg>
      <pc:sldChg chg="addSp delSp modSp mod">
        <pc:chgData name="Unamuno, Guillermo" userId="528bcfc6-4dde-41c1-b60f-4bd860d3e77a" providerId="ADAL" clId="{B3B8F36E-1502-4C23-BE30-EF61AD159E2A}" dt="2024-02-13T19:43:11.868" v="120" actId="1076"/>
        <pc:sldMkLst>
          <pc:docMk/>
          <pc:sldMk cId="135519231" sldId="294"/>
        </pc:sldMkLst>
        <pc:spChg chg="mod">
          <ac:chgData name="Unamuno, Guillermo" userId="528bcfc6-4dde-41c1-b60f-4bd860d3e77a" providerId="ADAL" clId="{B3B8F36E-1502-4C23-BE30-EF61AD159E2A}" dt="2024-02-13T19:38:47.214" v="14" actId="14100"/>
          <ac:spMkLst>
            <pc:docMk/>
            <pc:sldMk cId="135519231" sldId="294"/>
            <ac:spMk id="6" creationId="{ABE4602D-017F-D9B4-9320-1538BED90D07}"/>
          </ac:spMkLst>
        </pc:spChg>
        <pc:spChg chg="mod">
          <ac:chgData name="Unamuno, Guillermo" userId="528bcfc6-4dde-41c1-b60f-4bd860d3e77a" providerId="ADAL" clId="{B3B8F36E-1502-4C23-BE30-EF61AD159E2A}" dt="2024-02-13T19:38:36.985" v="13" actId="1076"/>
          <ac:spMkLst>
            <pc:docMk/>
            <pc:sldMk cId="135519231" sldId="294"/>
            <ac:spMk id="8" creationId="{0AC3BAC8-88BB-1A5E-7BDC-AAAA1D5265FF}"/>
          </ac:spMkLst>
        </pc:spChg>
        <pc:spChg chg="add mod">
          <ac:chgData name="Unamuno, Guillermo" userId="528bcfc6-4dde-41c1-b60f-4bd860d3e77a" providerId="ADAL" clId="{B3B8F36E-1502-4C23-BE30-EF61AD159E2A}" dt="2024-02-13T19:37:46.683" v="5" actId="14100"/>
          <ac:spMkLst>
            <pc:docMk/>
            <pc:sldMk cId="135519231" sldId="294"/>
            <ac:spMk id="12" creationId="{C2E5F441-13B9-B963-1472-ACBE2C9E33C7}"/>
          </ac:spMkLst>
        </pc:spChg>
        <pc:spChg chg="add mod">
          <ac:chgData name="Unamuno, Guillermo" userId="528bcfc6-4dde-41c1-b60f-4bd860d3e77a" providerId="ADAL" clId="{B3B8F36E-1502-4C23-BE30-EF61AD159E2A}" dt="2024-02-13T19:38:08.240" v="10" actId="255"/>
          <ac:spMkLst>
            <pc:docMk/>
            <pc:sldMk cId="135519231" sldId="294"/>
            <ac:spMk id="14" creationId="{CED75C71-CE20-FF98-8C62-5A6DCBC84556}"/>
          </ac:spMkLst>
        </pc:spChg>
        <pc:spChg chg="add mod">
          <ac:chgData name="Unamuno, Guillermo" userId="528bcfc6-4dde-41c1-b60f-4bd860d3e77a" providerId="ADAL" clId="{B3B8F36E-1502-4C23-BE30-EF61AD159E2A}" dt="2024-02-13T19:43:11.868" v="120" actId="1076"/>
          <ac:spMkLst>
            <pc:docMk/>
            <pc:sldMk cId="135519231" sldId="294"/>
            <ac:spMk id="24" creationId="{B3FE02CB-0859-BBA5-02BC-48ED1BD421AA}"/>
          </ac:spMkLst>
        </pc:spChg>
        <pc:picChg chg="mod">
          <ac:chgData name="Unamuno, Guillermo" userId="528bcfc6-4dde-41c1-b60f-4bd860d3e77a" providerId="ADAL" clId="{B3B8F36E-1502-4C23-BE30-EF61AD159E2A}" dt="2024-02-13T19:38:12.752" v="11" actId="1076"/>
          <ac:picMkLst>
            <pc:docMk/>
            <pc:sldMk cId="135519231" sldId="294"/>
            <ac:picMk id="17" creationId="{C74C4E05-3329-1B8F-B301-F19FED920CA5}"/>
          </ac:picMkLst>
        </pc:picChg>
        <pc:cxnChg chg="add mod">
          <ac:chgData name="Unamuno, Guillermo" userId="528bcfc6-4dde-41c1-b60f-4bd860d3e77a" providerId="ADAL" clId="{B3B8F36E-1502-4C23-BE30-EF61AD159E2A}" dt="2024-02-13T19:39:24.222" v="31" actId="1582"/>
          <ac:cxnSpMkLst>
            <pc:docMk/>
            <pc:sldMk cId="135519231" sldId="294"/>
            <ac:cxnSpMk id="18" creationId="{6BD83281-502C-984A-F24D-5B760E2D7CF9}"/>
          </ac:cxnSpMkLst>
        </pc:cxnChg>
        <pc:cxnChg chg="add del mod">
          <ac:chgData name="Unamuno, Guillermo" userId="528bcfc6-4dde-41c1-b60f-4bd860d3e77a" providerId="ADAL" clId="{B3B8F36E-1502-4C23-BE30-EF61AD159E2A}" dt="2024-02-13T19:39:26.931" v="32" actId="478"/>
          <ac:cxnSpMkLst>
            <pc:docMk/>
            <pc:sldMk cId="135519231" sldId="294"/>
            <ac:cxnSpMk id="19" creationId="{A596186C-6F63-BBFE-6849-B5DCD2F65CB3}"/>
          </ac:cxnSpMkLst>
        </pc:cxnChg>
        <pc:cxnChg chg="add mod">
          <ac:chgData name="Unamuno, Guillermo" userId="528bcfc6-4dde-41c1-b60f-4bd860d3e77a" providerId="ADAL" clId="{B3B8F36E-1502-4C23-BE30-EF61AD159E2A}" dt="2024-02-13T19:39:40.846" v="39" actId="1036"/>
          <ac:cxnSpMkLst>
            <pc:docMk/>
            <pc:sldMk cId="135519231" sldId="294"/>
            <ac:cxnSpMk id="23" creationId="{D24C2074-8458-8BCF-407B-4D7077E269B7}"/>
          </ac:cxnSpMkLst>
        </pc:cxnChg>
      </pc:sldChg>
      <pc:sldChg chg="addSp delSp modSp mod">
        <pc:chgData name="Unamuno, Guillermo" userId="528bcfc6-4dde-41c1-b60f-4bd860d3e77a" providerId="ADAL" clId="{B3B8F36E-1502-4C23-BE30-EF61AD159E2A}" dt="2024-02-13T19:56:02.314" v="515" actId="1076"/>
        <pc:sldMkLst>
          <pc:docMk/>
          <pc:sldMk cId="89502311" sldId="295"/>
        </pc:sldMkLst>
        <pc:spChg chg="mod">
          <ac:chgData name="Unamuno, Guillermo" userId="528bcfc6-4dde-41c1-b60f-4bd860d3e77a" providerId="ADAL" clId="{B3B8F36E-1502-4C23-BE30-EF61AD159E2A}" dt="2024-02-13T19:52:22.989" v="368" actId="20577"/>
          <ac:spMkLst>
            <pc:docMk/>
            <pc:sldMk cId="89502311" sldId="295"/>
            <ac:spMk id="2" creationId="{9C5DBF31-1268-42AF-533E-3533554BE80A}"/>
          </ac:spMkLst>
        </pc:spChg>
        <pc:spChg chg="del">
          <ac:chgData name="Unamuno, Guillermo" userId="528bcfc6-4dde-41c1-b60f-4bd860d3e77a" providerId="ADAL" clId="{B3B8F36E-1502-4C23-BE30-EF61AD159E2A}" dt="2024-02-13T19:52:11.430" v="320" actId="478"/>
          <ac:spMkLst>
            <pc:docMk/>
            <pc:sldMk cId="89502311" sldId="295"/>
            <ac:spMk id="3" creationId="{C719C17E-706B-F3A1-24B4-3C5FDB5B4630}"/>
          </ac:spMkLst>
        </pc:spChg>
        <pc:spChg chg="add del mod">
          <ac:chgData name="Unamuno, Guillermo" userId="528bcfc6-4dde-41c1-b60f-4bd860d3e77a" providerId="ADAL" clId="{B3B8F36E-1502-4C23-BE30-EF61AD159E2A}" dt="2024-02-13T19:55:39.318" v="506" actId="21"/>
          <ac:spMkLst>
            <pc:docMk/>
            <pc:sldMk cId="89502311" sldId="295"/>
            <ac:spMk id="4" creationId="{724B18EE-37D4-38C0-F89D-589854B064BA}"/>
          </ac:spMkLst>
        </pc:spChg>
        <pc:spChg chg="add mod">
          <ac:chgData name="Unamuno, Guillermo" userId="528bcfc6-4dde-41c1-b60f-4bd860d3e77a" providerId="ADAL" clId="{B3B8F36E-1502-4C23-BE30-EF61AD159E2A}" dt="2024-02-13T19:54:16.208" v="473" actId="255"/>
          <ac:spMkLst>
            <pc:docMk/>
            <pc:sldMk cId="89502311" sldId="295"/>
            <ac:spMk id="8" creationId="{C715BAB7-2F6A-B159-C885-37EE277C5B21}"/>
          </ac:spMkLst>
        </pc:spChg>
        <pc:spChg chg="del">
          <ac:chgData name="Unamuno, Guillermo" userId="528bcfc6-4dde-41c1-b60f-4bd860d3e77a" providerId="ADAL" clId="{B3B8F36E-1502-4C23-BE30-EF61AD159E2A}" dt="2024-02-13T19:52:09.962" v="319" actId="478"/>
          <ac:spMkLst>
            <pc:docMk/>
            <pc:sldMk cId="89502311" sldId="295"/>
            <ac:spMk id="9" creationId="{3CB7B2A0-8BB9-D6F0-E680-8FC426DF944F}"/>
          </ac:spMkLst>
        </pc:spChg>
        <pc:spChg chg="add del mod">
          <ac:chgData name="Unamuno, Guillermo" userId="528bcfc6-4dde-41c1-b60f-4bd860d3e77a" providerId="ADAL" clId="{B3B8F36E-1502-4C23-BE30-EF61AD159E2A}" dt="2024-02-13T19:55:36.234" v="503" actId="478"/>
          <ac:spMkLst>
            <pc:docMk/>
            <pc:sldMk cId="89502311" sldId="295"/>
            <ac:spMk id="10" creationId="{FB68FEA8-8CB8-06E6-A7AB-47E19350759E}"/>
          </ac:spMkLst>
        </pc:spChg>
        <pc:spChg chg="add mod">
          <ac:chgData name="Unamuno, Guillermo" userId="528bcfc6-4dde-41c1-b60f-4bd860d3e77a" providerId="ADAL" clId="{B3B8F36E-1502-4C23-BE30-EF61AD159E2A}" dt="2024-02-13T19:55:25.772" v="497" actId="1076"/>
          <ac:spMkLst>
            <pc:docMk/>
            <pc:sldMk cId="89502311" sldId="295"/>
            <ac:spMk id="14" creationId="{D705CEEC-F0F7-1CF7-B006-CEE9179845A1}"/>
          </ac:spMkLst>
        </pc:spChg>
        <pc:spChg chg="add mod">
          <ac:chgData name="Unamuno, Guillermo" userId="528bcfc6-4dde-41c1-b60f-4bd860d3e77a" providerId="ADAL" clId="{B3B8F36E-1502-4C23-BE30-EF61AD159E2A}" dt="2024-02-13T19:55:44.426" v="508" actId="1076"/>
          <ac:spMkLst>
            <pc:docMk/>
            <pc:sldMk cId="89502311" sldId="295"/>
            <ac:spMk id="17" creationId="{0B3CA41E-652B-34DD-FF6B-84F3C98FD17D}"/>
          </ac:spMkLst>
        </pc:spChg>
        <pc:spChg chg="del mod">
          <ac:chgData name="Unamuno, Guillermo" userId="528bcfc6-4dde-41c1-b60f-4bd860d3e77a" providerId="ADAL" clId="{B3B8F36E-1502-4C23-BE30-EF61AD159E2A}" dt="2024-02-13T19:52:06.042" v="314" actId="478"/>
          <ac:spMkLst>
            <pc:docMk/>
            <pc:sldMk cId="89502311" sldId="295"/>
            <ac:spMk id="36" creationId="{05314CAA-A3C3-5870-5AFC-1188DAF01B63}"/>
          </ac:spMkLst>
        </pc:spChg>
        <pc:spChg chg="del">
          <ac:chgData name="Unamuno, Guillermo" userId="528bcfc6-4dde-41c1-b60f-4bd860d3e77a" providerId="ADAL" clId="{B3B8F36E-1502-4C23-BE30-EF61AD159E2A}" dt="2024-02-13T19:52:07.742" v="317" actId="478"/>
          <ac:spMkLst>
            <pc:docMk/>
            <pc:sldMk cId="89502311" sldId="295"/>
            <ac:spMk id="37" creationId="{BE19A313-EE1A-3F87-F8B6-8A704F1EB4D1}"/>
          </ac:spMkLst>
        </pc:spChg>
        <pc:picChg chg="add mod">
          <ac:chgData name="Unamuno, Guillermo" userId="528bcfc6-4dde-41c1-b60f-4bd860d3e77a" providerId="ADAL" clId="{B3B8F36E-1502-4C23-BE30-EF61AD159E2A}" dt="2024-02-13T19:55:32.313" v="501" actId="1076"/>
          <ac:picMkLst>
            <pc:docMk/>
            <pc:sldMk cId="89502311" sldId="295"/>
            <ac:picMk id="6" creationId="{EFB1223B-B8A4-A930-E3BE-B8B8D7D07F19}"/>
          </ac:picMkLst>
        </pc:picChg>
        <pc:picChg chg="add del mod">
          <ac:chgData name="Unamuno, Guillermo" userId="528bcfc6-4dde-41c1-b60f-4bd860d3e77a" providerId="ADAL" clId="{B3B8F36E-1502-4C23-BE30-EF61AD159E2A}" dt="2024-02-13T19:55:36.874" v="504" actId="478"/>
          <ac:picMkLst>
            <pc:docMk/>
            <pc:sldMk cId="89502311" sldId="295"/>
            <ac:picMk id="11" creationId="{49C55965-28D9-FFA2-1B4C-0811276F7ABA}"/>
          </ac:picMkLst>
        </pc:picChg>
        <pc:picChg chg="add mod">
          <ac:chgData name="Unamuno, Guillermo" userId="528bcfc6-4dde-41c1-b60f-4bd860d3e77a" providerId="ADAL" clId="{B3B8F36E-1502-4C23-BE30-EF61AD159E2A}" dt="2024-02-13T19:54:45.817" v="484" actId="1076"/>
          <ac:picMkLst>
            <pc:docMk/>
            <pc:sldMk cId="89502311" sldId="295"/>
            <ac:picMk id="12" creationId="{C42A17B2-1DAB-9E82-2BF6-881444FEE0F5}"/>
          </ac:picMkLst>
        </pc:picChg>
        <pc:picChg chg="add mod">
          <ac:chgData name="Unamuno, Guillermo" userId="528bcfc6-4dde-41c1-b60f-4bd860d3e77a" providerId="ADAL" clId="{B3B8F36E-1502-4C23-BE30-EF61AD159E2A}" dt="2024-02-13T19:54:38.922" v="480" actId="1076"/>
          <ac:picMkLst>
            <pc:docMk/>
            <pc:sldMk cId="89502311" sldId="295"/>
            <ac:picMk id="13" creationId="{263C1B91-D904-B187-086C-88CA47614FDC}"/>
          </ac:picMkLst>
        </pc:picChg>
        <pc:picChg chg="add mod">
          <ac:chgData name="Unamuno, Guillermo" userId="528bcfc6-4dde-41c1-b60f-4bd860d3e77a" providerId="ADAL" clId="{B3B8F36E-1502-4C23-BE30-EF61AD159E2A}" dt="2024-02-13T19:55:52.994" v="513" actId="14100"/>
          <ac:picMkLst>
            <pc:docMk/>
            <pc:sldMk cId="89502311" sldId="295"/>
            <ac:picMk id="18" creationId="{98CED64F-69C9-7135-4DC8-5022272F6C98}"/>
          </ac:picMkLst>
        </pc:picChg>
        <pc:picChg chg="add mod">
          <ac:chgData name="Unamuno, Guillermo" userId="528bcfc6-4dde-41c1-b60f-4bd860d3e77a" providerId="ADAL" clId="{B3B8F36E-1502-4C23-BE30-EF61AD159E2A}" dt="2024-02-13T19:56:02.314" v="515" actId="1076"/>
          <ac:picMkLst>
            <pc:docMk/>
            <pc:sldMk cId="89502311" sldId="295"/>
            <ac:picMk id="19" creationId="{956D5A84-2757-64D2-F423-7C28442907FB}"/>
          </ac:picMkLst>
        </pc:picChg>
        <pc:picChg chg="del mod">
          <ac:chgData name="Unamuno, Guillermo" userId="528bcfc6-4dde-41c1-b60f-4bd860d3e77a" providerId="ADAL" clId="{B3B8F36E-1502-4C23-BE30-EF61AD159E2A}" dt="2024-02-13T19:52:06.936" v="316" actId="478"/>
          <ac:picMkLst>
            <pc:docMk/>
            <pc:sldMk cId="89502311" sldId="295"/>
            <ac:picMk id="38" creationId="{FE19F392-EFBD-4C27-60C8-CF0B1D708A12}"/>
          </ac:picMkLst>
        </pc:picChg>
        <pc:picChg chg="del">
          <ac:chgData name="Unamuno, Guillermo" userId="528bcfc6-4dde-41c1-b60f-4bd860d3e77a" providerId="ADAL" clId="{B3B8F36E-1502-4C23-BE30-EF61AD159E2A}" dt="2024-02-13T19:52:08.364" v="318" actId="478"/>
          <ac:picMkLst>
            <pc:docMk/>
            <pc:sldMk cId="89502311" sldId="295"/>
            <ac:picMk id="39" creationId="{F7E44492-32FB-FED5-0DD3-C75BD1D5BCE8}"/>
          </ac:picMkLst>
        </pc:picChg>
        <pc:picChg chg="del">
          <ac:chgData name="Unamuno, Guillermo" userId="528bcfc6-4dde-41c1-b60f-4bd860d3e77a" providerId="ADAL" clId="{B3B8F36E-1502-4C23-BE30-EF61AD159E2A}" dt="2024-02-13T19:54:08.424" v="471" actId="478"/>
          <ac:picMkLst>
            <pc:docMk/>
            <pc:sldMk cId="89502311" sldId="295"/>
            <ac:picMk id="58" creationId="{C1D27067-8FA7-FE24-96A4-00396C8F75E9}"/>
          </ac:picMkLst>
        </pc:picChg>
        <pc:cxnChg chg="del mod">
          <ac:chgData name="Unamuno, Guillermo" userId="528bcfc6-4dde-41c1-b60f-4bd860d3e77a" providerId="ADAL" clId="{B3B8F36E-1502-4C23-BE30-EF61AD159E2A}" dt="2024-02-13T19:52:05.241" v="312" actId="478"/>
          <ac:cxnSpMkLst>
            <pc:docMk/>
            <pc:sldMk cId="89502311" sldId="295"/>
            <ac:cxnSpMk id="7" creationId="{05FEDADA-06A5-0DA9-C2B0-C31D5D19CDF4}"/>
          </ac:cxnSpMkLst>
        </pc:cxnChg>
        <pc:cxnChg chg="del">
          <ac:chgData name="Unamuno, Guillermo" userId="528bcfc6-4dde-41c1-b60f-4bd860d3e77a" providerId="ADAL" clId="{B3B8F36E-1502-4C23-BE30-EF61AD159E2A}" dt="2024-02-13T19:52:12.023" v="321" actId="478"/>
          <ac:cxnSpMkLst>
            <pc:docMk/>
            <pc:sldMk cId="89502311" sldId="295"/>
            <ac:cxnSpMk id="32" creationId="{6315592D-3AA3-553B-8160-9056C11AE6D3}"/>
          </ac:cxnSpMkLst>
        </pc:cxnChg>
      </pc:sldChg>
      <pc:sldChg chg="addSp delSp modSp add mod">
        <pc:chgData name="Unamuno, Guillermo" userId="528bcfc6-4dde-41c1-b60f-4bd860d3e77a" providerId="ADAL" clId="{B3B8F36E-1502-4C23-BE30-EF61AD159E2A}" dt="2024-02-13T19:48:51.012" v="248" actId="1076"/>
        <pc:sldMkLst>
          <pc:docMk/>
          <pc:sldMk cId="2569055686" sldId="299"/>
        </pc:sldMkLst>
        <pc:spChg chg="mod">
          <ac:chgData name="Unamuno, Guillermo" userId="528bcfc6-4dde-41c1-b60f-4bd860d3e77a" providerId="ADAL" clId="{B3B8F36E-1502-4C23-BE30-EF61AD159E2A}" dt="2024-02-13T19:40:36.615" v="73" actId="20577"/>
          <ac:spMkLst>
            <pc:docMk/>
            <pc:sldMk cId="2569055686" sldId="299"/>
            <ac:spMk id="2" creationId="{BCFAAE5C-44DF-AE6B-5E46-827E58AB3B36}"/>
          </ac:spMkLst>
        </pc:spChg>
        <pc:spChg chg="del">
          <ac:chgData name="Unamuno, Guillermo" userId="528bcfc6-4dde-41c1-b60f-4bd860d3e77a" providerId="ADAL" clId="{B3B8F36E-1502-4C23-BE30-EF61AD159E2A}" dt="2024-02-13T19:43:21.646" v="123" actId="478"/>
          <ac:spMkLst>
            <pc:docMk/>
            <pc:sldMk cId="2569055686" sldId="299"/>
            <ac:spMk id="3" creationId="{24D359C3-6A49-B20C-631F-5CCBD5B96844}"/>
          </ac:spMkLst>
        </pc:spChg>
        <pc:spChg chg="del">
          <ac:chgData name="Unamuno, Guillermo" userId="528bcfc6-4dde-41c1-b60f-4bd860d3e77a" providerId="ADAL" clId="{B3B8F36E-1502-4C23-BE30-EF61AD159E2A}" dt="2024-02-13T19:42:35.132" v="114" actId="478"/>
          <ac:spMkLst>
            <pc:docMk/>
            <pc:sldMk cId="2569055686" sldId="299"/>
            <ac:spMk id="4" creationId="{F31FDCC1-8928-FB5B-BC48-AF6E07FD4D0F}"/>
          </ac:spMkLst>
        </pc:spChg>
        <pc:spChg chg="del">
          <ac:chgData name="Unamuno, Guillermo" userId="528bcfc6-4dde-41c1-b60f-4bd860d3e77a" providerId="ADAL" clId="{B3B8F36E-1502-4C23-BE30-EF61AD159E2A}" dt="2024-02-13T19:43:20.408" v="122" actId="478"/>
          <ac:spMkLst>
            <pc:docMk/>
            <pc:sldMk cId="2569055686" sldId="299"/>
            <ac:spMk id="6" creationId="{3F58470B-ADE7-1C9B-1926-B251C01635B4}"/>
          </ac:spMkLst>
        </pc:spChg>
        <pc:spChg chg="del">
          <ac:chgData name="Unamuno, Guillermo" userId="528bcfc6-4dde-41c1-b60f-4bd860d3e77a" providerId="ADAL" clId="{B3B8F36E-1502-4C23-BE30-EF61AD159E2A}" dt="2024-02-13T19:43:18.612" v="121" actId="478"/>
          <ac:spMkLst>
            <pc:docMk/>
            <pc:sldMk cId="2569055686" sldId="299"/>
            <ac:spMk id="8" creationId="{FC441B2A-299E-1C80-7EB1-E5C20FC42D62}"/>
          </ac:spMkLst>
        </pc:spChg>
        <pc:spChg chg="del">
          <ac:chgData name="Unamuno, Guillermo" userId="528bcfc6-4dde-41c1-b60f-4bd860d3e77a" providerId="ADAL" clId="{B3B8F36E-1502-4C23-BE30-EF61AD159E2A}" dt="2024-02-13T19:42:33.943" v="113" actId="478"/>
          <ac:spMkLst>
            <pc:docMk/>
            <pc:sldMk cId="2569055686" sldId="299"/>
            <ac:spMk id="9" creationId="{D9A00FFD-6071-226C-586A-E0DDCE7B1FC1}"/>
          </ac:spMkLst>
        </pc:spChg>
        <pc:spChg chg="del">
          <ac:chgData name="Unamuno, Guillermo" userId="528bcfc6-4dde-41c1-b60f-4bd860d3e77a" providerId="ADAL" clId="{B3B8F36E-1502-4C23-BE30-EF61AD159E2A}" dt="2024-02-13T19:43:27.071" v="127" actId="478"/>
          <ac:spMkLst>
            <pc:docMk/>
            <pc:sldMk cId="2569055686" sldId="299"/>
            <ac:spMk id="11" creationId="{0E717366-141C-2264-FECF-DD9F2C4B97CD}"/>
          </ac:spMkLst>
        </pc:spChg>
        <pc:spChg chg="del">
          <ac:chgData name="Unamuno, Guillermo" userId="528bcfc6-4dde-41c1-b60f-4bd860d3e77a" providerId="ADAL" clId="{B3B8F36E-1502-4C23-BE30-EF61AD159E2A}" dt="2024-02-13T19:43:23.896" v="124" actId="478"/>
          <ac:spMkLst>
            <pc:docMk/>
            <pc:sldMk cId="2569055686" sldId="299"/>
            <ac:spMk id="12" creationId="{60F74308-0D7F-011F-1C9A-94D442ADF447}"/>
          </ac:spMkLst>
        </pc:spChg>
        <pc:spChg chg="del">
          <ac:chgData name="Unamuno, Guillermo" userId="528bcfc6-4dde-41c1-b60f-4bd860d3e77a" providerId="ADAL" clId="{B3B8F36E-1502-4C23-BE30-EF61AD159E2A}" dt="2024-02-13T19:43:23.896" v="124" actId="478"/>
          <ac:spMkLst>
            <pc:docMk/>
            <pc:sldMk cId="2569055686" sldId="299"/>
            <ac:spMk id="14" creationId="{4077633A-DFCA-AE8D-B8A4-C9B502965EC3}"/>
          </ac:spMkLst>
        </pc:spChg>
        <pc:spChg chg="add mod">
          <ac:chgData name="Unamuno, Guillermo" userId="528bcfc6-4dde-41c1-b60f-4bd860d3e77a" providerId="ADAL" clId="{B3B8F36E-1502-4C23-BE30-EF61AD159E2A}" dt="2024-02-13T19:45:39.144" v="178" actId="14100"/>
          <ac:spMkLst>
            <pc:docMk/>
            <pc:sldMk cId="2569055686" sldId="299"/>
            <ac:spMk id="19" creationId="{7ABAF0BE-E3C1-288B-8A53-896A7FFEA6F5}"/>
          </ac:spMkLst>
        </pc:spChg>
        <pc:spChg chg="add mod">
          <ac:chgData name="Unamuno, Guillermo" userId="528bcfc6-4dde-41c1-b60f-4bd860d3e77a" providerId="ADAL" clId="{B3B8F36E-1502-4C23-BE30-EF61AD159E2A}" dt="2024-02-13T19:45:36.919" v="177" actId="14100"/>
          <ac:spMkLst>
            <pc:docMk/>
            <pc:sldMk cId="2569055686" sldId="299"/>
            <ac:spMk id="21" creationId="{D9AFC1DF-2558-886E-319E-9A33A3781C0F}"/>
          </ac:spMkLst>
        </pc:spChg>
        <pc:spChg chg="add mod">
          <ac:chgData name="Unamuno, Guillermo" userId="528bcfc6-4dde-41c1-b60f-4bd860d3e77a" providerId="ADAL" clId="{B3B8F36E-1502-4C23-BE30-EF61AD159E2A}" dt="2024-02-13T19:45:42.443" v="179" actId="14100"/>
          <ac:spMkLst>
            <pc:docMk/>
            <pc:sldMk cId="2569055686" sldId="299"/>
            <ac:spMk id="22" creationId="{65150E0B-C3D1-AC74-D2D7-34831A212588}"/>
          </ac:spMkLst>
        </pc:spChg>
        <pc:spChg chg="add mod">
          <ac:chgData name="Unamuno, Guillermo" userId="528bcfc6-4dde-41c1-b60f-4bd860d3e77a" providerId="ADAL" clId="{B3B8F36E-1502-4C23-BE30-EF61AD159E2A}" dt="2024-02-13T19:46:16.798" v="187" actId="255"/>
          <ac:spMkLst>
            <pc:docMk/>
            <pc:sldMk cId="2569055686" sldId="299"/>
            <ac:spMk id="25" creationId="{31A4C94D-BEB5-1F6F-956B-AF63CB950DED}"/>
          </ac:spMkLst>
        </pc:spChg>
        <pc:spChg chg="add mod">
          <ac:chgData name="Unamuno, Guillermo" userId="528bcfc6-4dde-41c1-b60f-4bd860d3e77a" providerId="ADAL" clId="{B3B8F36E-1502-4C23-BE30-EF61AD159E2A}" dt="2024-02-13T19:46:52.993" v="215" actId="1035"/>
          <ac:spMkLst>
            <pc:docMk/>
            <pc:sldMk cId="2569055686" sldId="299"/>
            <ac:spMk id="26" creationId="{546FDB89-17C4-2FAD-2602-A27691E77E97}"/>
          </ac:spMkLst>
        </pc:spChg>
        <pc:spChg chg="add mod">
          <ac:chgData name="Unamuno, Guillermo" userId="528bcfc6-4dde-41c1-b60f-4bd860d3e77a" providerId="ADAL" clId="{B3B8F36E-1502-4C23-BE30-EF61AD159E2A}" dt="2024-02-13T19:47:58.557" v="233" actId="1076"/>
          <ac:spMkLst>
            <pc:docMk/>
            <pc:sldMk cId="2569055686" sldId="299"/>
            <ac:spMk id="29" creationId="{55E0AB8C-71E8-A72F-EF27-5DEC4C374391}"/>
          </ac:spMkLst>
        </pc:spChg>
        <pc:spChg chg="add mod">
          <ac:chgData name="Unamuno, Guillermo" userId="528bcfc6-4dde-41c1-b60f-4bd860d3e77a" providerId="ADAL" clId="{B3B8F36E-1502-4C23-BE30-EF61AD159E2A}" dt="2024-02-13T19:48:16.311" v="239" actId="1076"/>
          <ac:spMkLst>
            <pc:docMk/>
            <pc:sldMk cId="2569055686" sldId="299"/>
            <ac:spMk id="31" creationId="{B5011B38-AFA3-CA7B-671E-3A343D33184E}"/>
          </ac:spMkLst>
        </pc:spChg>
        <pc:graphicFrameChg chg="del">
          <ac:chgData name="Unamuno, Guillermo" userId="528bcfc6-4dde-41c1-b60f-4bd860d3e77a" providerId="ADAL" clId="{B3B8F36E-1502-4C23-BE30-EF61AD159E2A}" dt="2024-02-13T19:42:36.062" v="115" actId="478"/>
          <ac:graphicFrameMkLst>
            <pc:docMk/>
            <pc:sldMk cId="2569055686" sldId="299"/>
            <ac:graphicFrameMk id="10" creationId="{90A60A4D-F80D-B8C3-075B-3B4A3F731D23}"/>
          </ac:graphicFrameMkLst>
        </pc:graphicFrameChg>
        <pc:picChg chg="del">
          <ac:chgData name="Unamuno, Guillermo" userId="528bcfc6-4dde-41c1-b60f-4bd860d3e77a" providerId="ADAL" clId="{B3B8F36E-1502-4C23-BE30-EF61AD159E2A}" dt="2024-02-13T19:43:25.753" v="126" actId="478"/>
          <ac:picMkLst>
            <pc:docMk/>
            <pc:sldMk cId="2569055686" sldId="299"/>
            <ac:picMk id="13" creationId="{DE8710EA-A3F0-2E8F-7F1E-EBA75323317E}"/>
          </ac:picMkLst>
        </pc:picChg>
        <pc:picChg chg="del">
          <ac:chgData name="Unamuno, Guillermo" userId="528bcfc6-4dde-41c1-b60f-4bd860d3e77a" providerId="ADAL" clId="{B3B8F36E-1502-4C23-BE30-EF61AD159E2A}" dt="2024-02-13T19:43:24.634" v="125" actId="478"/>
          <ac:picMkLst>
            <pc:docMk/>
            <pc:sldMk cId="2569055686" sldId="299"/>
            <ac:picMk id="17" creationId="{596937B1-6490-CFF5-C7C2-F8176A58EF06}"/>
          </ac:picMkLst>
        </pc:picChg>
        <pc:picChg chg="add mod">
          <ac:chgData name="Unamuno, Guillermo" userId="528bcfc6-4dde-41c1-b60f-4bd860d3e77a" providerId="ADAL" clId="{B3B8F36E-1502-4C23-BE30-EF61AD159E2A}" dt="2024-02-13T19:44:50.571" v="141" actId="1076"/>
          <ac:picMkLst>
            <pc:docMk/>
            <pc:sldMk cId="2569055686" sldId="299"/>
            <ac:picMk id="20" creationId="{AE6197B7-9EFE-5556-AE6C-6B9BBADE7288}"/>
          </ac:picMkLst>
        </pc:picChg>
        <pc:picChg chg="add mod">
          <ac:chgData name="Unamuno, Guillermo" userId="528bcfc6-4dde-41c1-b60f-4bd860d3e77a" providerId="ADAL" clId="{B3B8F36E-1502-4C23-BE30-EF61AD159E2A}" dt="2024-02-13T19:46:00.369" v="183" actId="1076"/>
          <ac:picMkLst>
            <pc:docMk/>
            <pc:sldMk cId="2569055686" sldId="299"/>
            <ac:picMk id="24" creationId="{6A92CE07-0B15-3C72-43A9-A566C3198375}"/>
          </ac:picMkLst>
        </pc:picChg>
        <pc:picChg chg="add del mod">
          <ac:chgData name="Unamuno, Guillermo" userId="528bcfc6-4dde-41c1-b60f-4bd860d3e77a" providerId="ADAL" clId="{B3B8F36E-1502-4C23-BE30-EF61AD159E2A}" dt="2024-02-13T19:46:56.207" v="216" actId="478"/>
          <ac:picMkLst>
            <pc:docMk/>
            <pc:sldMk cId="2569055686" sldId="299"/>
            <ac:picMk id="27" creationId="{BBBDD771-322F-FAB8-E78F-942736A9C974}"/>
          </ac:picMkLst>
        </pc:picChg>
        <pc:picChg chg="add mod">
          <ac:chgData name="Unamuno, Guillermo" userId="528bcfc6-4dde-41c1-b60f-4bd860d3e77a" providerId="ADAL" clId="{B3B8F36E-1502-4C23-BE30-EF61AD159E2A}" dt="2024-02-13T19:46:52.993" v="215" actId="1035"/>
          <ac:picMkLst>
            <pc:docMk/>
            <pc:sldMk cId="2569055686" sldId="299"/>
            <ac:picMk id="28" creationId="{E834DD74-0416-2EF0-FE38-013A868474D0}"/>
          </ac:picMkLst>
        </pc:picChg>
        <pc:picChg chg="add mod">
          <ac:chgData name="Unamuno, Guillermo" userId="528bcfc6-4dde-41c1-b60f-4bd860d3e77a" providerId="ADAL" clId="{B3B8F36E-1502-4C23-BE30-EF61AD159E2A}" dt="2024-02-13T19:47:55.458" v="232" actId="1076"/>
          <ac:picMkLst>
            <pc:docMk/>
            <pc:sldMk cId="2569055686" sldId="299"/>
            <ac:picMk id="30" creationId="{1503AD2E-5B73-D507-E262-6BEFEF55742C}"/>
          </ac:picMkLst>
        </pc:picChg>
        <pc:picChg chg="add mod">
          <ac:chgData name="Unamuno, Guillermo" userId="528bcfc6-4dde-41c1-b60f-4bd860d3e77a" providerId="ADAL" clId="{B3B8F36E-1502-4C23-BE30-EF61AD159E2A}" dt="2024-02-13T19:48:06.851" v="235" actId="1076"/>
          <ac:picMkLst>
            <pc:docMk/>
            <pc:sldMk cId="2569055686" sldId="299"/>
            <ac:picMk id="32" creationId="{AA7634EF-A54F-32AE-298E-A3C04E2CF5BF}"/>
          </ac:picMkLst>
        </pc:picChg>
        <pc:picChg chg="add mod">
          <ac:chgData name="Unamuno, Guillermo" userId="528bcfc6-4dde-41c1-b60f-4bd860d3e77a" providerId="ADAL" clId="{B3B8F36E-1502-4C23-BE30-EF61AD159E2A}" dt="2024-02-13T19:48:38.705" v="245" actId="1076"/>
          <ac:picMkLst>
            <pc:docMk/>
            <pc:sldMk cId="2569055686" sldId="299"/>
            <ac:picMk id="35" creationId="{8C849F82-9B24-46A2-E35C-10E5E0E89171}"/>
          </ac:picMkLst>
        </pc:picChg>
        <pc:picChg chg="add mod">
          <ac:chgData name="Unamuno, Guillermo" userId="528bcfc6-4dde-41c1-b60f-4bd860d3e77a" providerId="ADAL" clId="{B3B8F36E-1502-4C23-BE30-EF61AD159E2A}" dt="2024-02-13T19:48:51.012" v="248" actId="1076"/>
          <ac:picMkLst>
            <pc:docMk/>
            <pc:sldMk cId="2569055686" sldId="299"/>
            <ac:picMk id="36" creationId="{E7042D1A-C8F5-56BE-8BF4-C6B5535FBF44}"/>
          </ac:picMkLst>
        </pc:picChg>
        <pc:cxnChg chg="del">
          <ac:chgData name="Unamuno, Guillermo" userId="528bcfc6-4dde-41c1-b60f-4bd860d3e77a" providerId="ADAL" clId="{B3B8F36E-1502-4C23-BE30-EF61AD159E2A}" dt="2024-02-13T19:43:23.896" v="124" actId="478"/>
          <ac:cxnSpMkLst>
            <pc:docMk/>
            <pc:sldMk cId="2569055686" sldId="299"/>
            <ac:cxnSpMk id="18" creationId="{F45F4438-F50D-EB5C-E5F8-0347D00AD5DF}"/>
          </ac:cxnSpMkLst>
        </pc:cxnChg>
        <pc:cxnChg chg="del">
          <ac:chgData name="Unamuno, Guillermo" userId="528bcfc6-4dde-41c1-b60f-4bd860d3e77a" providerId="ADAL" clId="{B3B8F36E-1502-4C23-BE30-EF61AD159E2A}" dt="2024-02-13T19:43:23.896" v="124" actId="478"/>
          <ac:cxnSpMkLst>
            <pc:docMk/>
            <pc:sldMk cId="2569055686" sldId="299"/>
            <ac:cxnSpMk id="23" creationId="{6F067534-FBB5-2260-3996-59979B07A311}"/>
          </ac:cxnSpMkLst>
        </pc:cxnChg>
        <pc:cxnChg chg="add mod">
          <ac:chgData name="Unamuno, Guillermo" userId="528bcfc6-4dde-41c1-b60f-4bd860d3e77a" providerId="ADAL" clId="{B3B8F36E-1502-4C23-BE30-EF61AD159E2A}" dt="2024-02-13T19:48:23.386" v="240" actId="1582"/>
          <ac:cxnSpMkLst>
            <pc:docMk/>
            <pc:sldMk cId="2569055686" sldId="299"/>
            <ac:cxnSpMk id="33" creationId="{5132644F-7F4E-7E98-3807-A3DAA448A450}"/>
          </ac:cxnSpMkLst>
        </pc:cxnChg>
      </pc:sldChg>
      <pc:sldChg chg="addSp delSp modSp add mod">
        <pc:chgData name="Unamuno, Guillermo" userId="528bcfc6-4dde-41c1-b60f-4bd860d3e77a" providerId="ADAL" clId="{B3B8F36E-1502-4C23-BE30-EF61AD159E2A}" dt="2024-02-13T19:51:50.369" v="311" actId="1076"/>
        <pc:sldMkLst>
          <pc:docMk/>
          <pc:sldMk cId="2823063940" sldId="300"/>
        </pc:sldMkLst>
        <pc:spChg chg="mod">
          <ac:chgData name="Unamuno, Guillermo" userId="528bcfc6-4dde-41c1-b60f-4bd860d3e77a" providerId="ADAL" clId="{B3B8F36E-1502-4C23-BE30-EF61AD159E2A}" dt="2024-02-13T19:49:42.226" v="266"/>
          <ac:spMkLst>
            <pc:docMk/>
            <pc:sldMk cId="2823063940" sldId="300"/>
            <ac:spMk id="2" creationId="{283CC874-C093-03EA-FCBD-8BDE7573581E}"/>
          </ac:spMkLst>
        </pc:spChg>
        <pc:spChg chg="add mod">
          <ac:chgData name="Unamuno, Guillermo" userId="528bcfc6-4dde-41c1-b60f-4bd860d3e77a" providerId="ADAL" clId="{B3B8F36E-1502-4C23-BE30-EF61AD159E2A}" dt="2024-02-13T19:50:28.725" v="276" actId="1076"/>
          <ac:spMkLst>
            <pc:docMk/>
            <pc:sldMk cId="2823063940" sldId="300"/>
            <ac:spMk id="3" creationId="{9BEF7EE2-D05F-D306-E5F2-606C536A378D}"/>
          </ac:spMkLst>
        </pc:spChg>
        <pc:spChg chg="add mod">
          <ac:chgData name="Unamuno, Guillermo" userId="528bcfc6-4dde-41c1-b60f-4bd860d3e77a" providerId="ADAL" clId="{B3B8F36E-1502-4C23-BE30-EF61AD159E2A}" dt="2024-02-13T19:51:26.331" v="301" actId="1076"/>
          <ac:spMkLst>
            <pc:docMk/>
            <pc:sldMk cId="2823063940" sldId="300"/>
            <ac:spMk id="4" creationId="{5C48E52F-FC02-7749-2A78-E67DDDF4AD1A}"/>
          </ac:spMkLst>
        </pc:spChg>
        <pc:spChg chg="add mod">
          <ac:chgData name="Unamuno, Guillermo" userId="528bcfc6-4dde-41c1-b60f-4bd860d3e77a" providerId="ADAL" clId="{B3B8F36E-1502-4C23-BE30-EF61AD159E2A}" dt="2024-02-13T19:51:06.520" v="293" actId="1076"/>
          <ac:spMkLst>
            <pc:docMk/>
            <pc:sldMk cId="2823063940" sldId="300"/>
            <ac:spMk id="9" creationId="{705C0B8C-BE3B-53CD-4052-9802351B68B0}"/>
          </ac:spMkLst>
        </pc:spChg>
        <pc:spChg chg="add mod">
          <ac:chgData name="Unamuno, Guillermo" userId="528bcfc6-4dde-41c1-b60f-4bd860d3e77a" providerId="ADAL" clId="{B3B8F36E-1502-4C23-BE30-EF61AD159E2A}" dt="2024-02-13T19:50:57.601" v="290" actId="1076"/>
          <ac:spMkLst>
            <pc:docMk/>
            <pc:sldMk cId="2823063940" sldId="300"/>
            <ac:spMk id="10" creationId="{B56A71EC-C6DD-4904-318D-6B59E9C85DB0}"/>
          </ac:spMkLst>
        </pc:spChg>
        <pc:spChg chg="add mod">
          <ac:chgData name="Unamuno, Guillermo" userId="528bcfc6-4dde-41c1-b60f-4bd860d3e77a" providerId="ADAL" clId="{B3B8F36E-1502-4C23-BE30-EF61AD159E2A}" dt="2024-02-13T19:51:44.084" v="308" actId="1076"/>
          <ac:spMkLst>
            <pc:docMk/>
            <pc:sldMk cId="2823063940" sldId="300"/>
            <ac:spMk id="12" creationId="{832139F1-4AF9-F889-C96D-5976DA3FB1FC}"/>
          </ac:spMkLst>
        </pc:spChg>
        <pc:spChg chg="del">
          <ac:chgData name="Unamuno, Guillermo" userId="528bcfc6-4dde-41c1-b60f-4bd860d3e77a" providerId="ADAL" clId="{B3B8F36E-1502-4C23-BE30-EF61AD159E2A}" dt="2024-02-13T19:49:08.267" v="250" actId="478"/>
          <ac:spMkLst>
            <pc:docMk/>
            <pc:sldMk cId="2823063940" sldId="300"/>
            <ac:spMk id="19" creationId="{B4371D48-2171-16C7-942D-5EA520DCD848}"/>
          </ac:spMkLst>
        </pc:spChg>
        <pc:spChg chg="del">
          <ac:chgData name="Unamuno, Guillermo" userId="528bcfc6-4dde-41c1-b60f-4bd860d3e77a" providerId="ADAL" clId="{B3B8F36E-1502-4C23-BE30-EF61AD159E2A}" dt="2024-02-13T19:49:09.385" v="251" actId="478"/>
          <ac:spMkLst>
            <pc:docMk/>
            <pc:sldMk cId="2823063940" sldId="300"/>
            <ac:spMk id="21" creationId="{EBDD8ADF-80F9-3226-2AF4-97419CDF7783}"/>
          </ac:spMkLst>
        </pc:spChg>
        <pc:spChg chg="del">
          <ac:chgData name="Unamuno, Guillermo" userId="528bcfc6-4dde-41c1-b60f-4bd860d3e77a" providerId="ADAL" clId="{B3B8F36E-1502-4C23-BE30-EF61AD159E2A}" dt="2024-02-13T19:49:12" v="254" actId="478"/>
          <ac:spMkLst>
            <pc:docMk/>
            <pc:sldMk cId="2823063940" sldId="300"/>
            <ac:spMk id="22" creationId="{3464A3E1-1CED-EDA4-26CF-D91BCA32C65B}"/>
          </ac:spMkLst>
        </pc:spChg>
        <pc:spChg chg="del">
          <ac:chgData name="Unamuno, Guillermo" userId="528bcfc6-4dde-41c1-b60f-4bd860d3e77a" providerId="ADAL" clId="{B3B8F36E-1502-4C23-BE30-EF61AD159E2A}" dt="2024-02-13T19:49:21.489" v="257" actId="478"/>
          <ac:spMkLst>
            <pc:docMk/>
            <pc:sldMk cId="2823063940" sldId="300"/>
            <ac:spMk id="25" creationId="{B29E9536-3C58-62BB-1C93-6EF5872E3284}"/>
          </ac:spMkLst>
        </pc:spChg>
        <pc:spChg chg="del">
          <ac:chgData name="Unamuno, Guillermo" userId="528bcfc6-4dde-41c1-b60f-4bd860d3e77a" providerId="ADAL" clId="{B3B8F36E-1502-4C23-BE30-EF61AD159E2A}" dt="2024-02-13T19:49:19.344" v="255" actId="478"/>
          <ac:spMkLst>
            <pc:docMk/>
            <pc:sldMk cId="2823063940" sldId="300"/>
            <ac:spMk id="26" creationId="{B75BF642-0CEB-4EFF-9BB4-BBC810819736}"/>
          </ac:spMkLst>
        </pc:spChg>
        <pc:spChg chg="del">
          <ac:chgData name="Unamuno, Guillermo" userId="528bcfc6-4dde-41c1-b60f-4bd860d3e77a" providerId="ADAL" clId="{B3B8F36E-1502-4C23-BE30-EF61AD159E2A}" dt="2024-02-13T19:49:24.409" v="259" actId="478"/>
          <ac:spMkLst>
            <pc:docMk/>
            <pc:sldMk cId="2823063940" sldId="300"/>
            <ac:spMk id="29" creationId="{43D3E924-B84B-7902-AB89-E2B6AF5084CF}"/>
          </ac:spMkLst>
        </pc:spChg>
        <pc:spChg chg="del">
          <ac:chgData name="Unamuno, Guillermo" userId="528bcfc6-4dde-41c1-b60f-4bd860d3e77a" providerId="ADAL" clId="{B3B8F36E-1502-4C23-BE30-EF61AD159E2A}" dt="2024-02-13T19:49:27.432" v="262" actId="478"/>
          <ac:spMkLst>
            <pc:docMk/>
            <pc:sldMk cId="2823063940" sldId="300"/>
            <ac:spMk id="31" creationId="{192E408D-E07C-2431-AF5A-87CEACC49781}"/>
          </ac:spMkLst>
        </pc:spChg>
        <pc:graphicFrameChg chg="add mod">
          <ac:chgData name="Unamuno, Guillermo" userId="528bcfc6-4dde-41c1-b60f-4bd860d3e77a" providerId="ADAL" clId="{B3B8F36E-1502-4C23-BE30-EF61AD159E2A}" dt="2024-02-13T19:51:35.791" v="306" actId="1076"/>
          <ac:graphicFrameMkLst>
            <pc:docMk/>
            <pc:sldMk cId="2823063940" sldId="300"/>
            <ac:graphicFrameMk id="11" creationId="{994F7435-01BD-F7A1-D4D8-46CF9DD665C3}"/>
          </ac:graphicFrameMkLst>
        </pc:graphicFrameChg>
        <pc:picChg chg="add mod">
          <ac:chgData name="Unamuno, Guillermo" userId="528bcfc6-4dde-41c1-b60f-4bd860d3e77a" providerId="ADAL" clId="{B3B8F36E-1502-4C23-BE30-EF61AD159E2A}" dt="2024-02-13T19:50:47.748" v="287" actId="1076"/>
          <ac:picMkLst>
            <pc:docMk/>
            <pc:sldMk cId="2823063940" sldId="300"/>
            <ac:picMk id="6" creationId="{80E3AB81-CB65-3351-C13D-42818D062CED}"/>
          </ac:picMkLst>
        </pc:picChg>
        <pc:picChg chg="add mod">
          <ac:chgData name="Unamuno, Guillermo" userId="528bcfc6-4dde-41c1-b60f-4bd860d3e77a" providerId="ADAL" clId="{B3B8F36E-1502-4C23-BE30-EF61AD159E2A}" dt="2024-02-13T19:51:23.363" v="300" actId="1076"/>
          <ac:picMkLst>
            <pc:docMk/>
            <pc:sldMk cId="2823063940" sldId="300"/>
            <ac:picMk id="8" creationId="{9DDE7D12-5A26-AE86-F83C-E2FFB828B41C}"/>
          </ac:picMkLst>
        </pc:picChg>
        <pc:picChg chg="add mod">
          <ac:chgData name="Unamuno, Guillermo" userId="528bcfc6-4dde-41c1-b60f-4bd860d3e77a" providerId="ADAL" clId="{B3B8F36E-1502-4C23-BE30-EF61AD159E2A}" dt="2024-02-13T19:51:50.369" v="311" actId="1076"/>
          <ac:picMkLst>
            <pc:docMk/>
            <pc:sldMk cId="2823063940" sldId="300"/>
            <ac:picMk id="13" creationId="{DCC0FA7A-8D38-E83E-8DB3-5C8BF659B512}"/>
          </ac:picMkLst>
        </pc:picChg>
        <pc:picChg chg="del">
          <ac:chgData name="Unamuno, Guillermo" userId="528bcfc6-4dde-41c1-b60f-4bd860d3e77a" providerId="ADAL" clId="{B3B8F36E-1502-4C23-BE30-EF61AD159E2A}" dt="2024-02-13T19:49:11.064" v="253" actId="478"/>
          <ac:picMkLst>
            <pc:docMk/>
            <pc:sldMk cId="2823063940" sldId="300"/>
            <ac:picMk id="20" creationId="{2482BB14-0BC7-3AB3-44F8-290B0006EB11}"/>
          </ac:picMkLst>
        </pc:picChg>
        <pc:picChg chg="del">
          <ac:chgData name="Unamuno, Guillermo" userId="528bcfc6-4dde-41c1-b60f-4bd860d3e77a" providerId="ADAL" clId="{B3B8F36E-1502-4C23-BE30-EF61AD159E2A}" dt="2024-02-13T19:49:10.187" v="252" actId="478"/>
          <ac:picMkLst>
            <pc:docMk/>
            <pc:sldMk cId="2823063940" sldId="300"/>
            <ac:picMk id="24" creationId="{E8F11D9A-11E6-8DAD-FA67-24FB89D211AF}"/>
          </ac:picMkLst>
        </pc:picChg>
        <pc:picChg chg="del">
          <ac:chgData name="Unamuno, Guillermo" userId="528bcfc6-4dde-41c1-b60f-4bd860d3e77a" providerId="ADAL" clId="{B3B8F36E-1502-4C23-BE30-EF61AD159E2A}" dt="2024-02-13T19:49:20.268" v="256" actId="478"/>
          <ac:picMkLst>
            <pc:docMk/>
            <pc:sldMk cId="2823063940" sldId="300"/>
            <ac:picMk id="28" creationId="{36F58EFD-F6EB-F0BF-445F-8ACE114C702E}"/>
          </ac:picMkLst>
        </pc:picChg>
        <pc:picChg chg="del">
          <ac:chgData name="Unamuno, Guillermo" userId="528bcfc6-4dde-41c1-b60f-4bd860d3e77a" providerId="ADAL" clId="{B3B8F36E-1502-4C23-BE30-EF61AD159E2A}" dt="2024-02-13T19:49:25.234" v="260" actId="478"/>
          <ac:picMkLst>
            <pc:docMk/>
            <pc:sldMk cId="2823063940" sldId="300"/>
            <ac:picMk id="30" creationId="{69BE4BE0-9F4F-D214-31BA-96AEC0A3CD0C}"/>
          </ac:picMkLst>
        </pc:picChg>
        <pc:picChg chg="del">
          <ac:chgData name="Unamuno, Guillermo" userId="528bcfc6-4dde-41c1-b60f-4bd860d3e77a" providerId="ADAL" clId="{B3B8F36E-1502-4C23-BE30-EF61AD159E2A}" dt="2024-02-13T19:49:28.033" v="263" actId="478"/>
          <ac:picMkLst>
            <pc:docMk/>
            <pc:sldMk cId="2823063940" sldId="300"/>
            <ac:picMk id="32" creationId="{843BF4A5-8B44-C684-425D-506B9AE01B5F}"/>
          </ac:picMkLst>
        </pc:picChg>
        <pc:picChg chg="del">
          <ac:chgData name="Unamuno, Guillermo" userId="528bcfc6-4dde-41c1-b60f-4bd860d3e77a" providerId="ADAL" clId="{B3B8F36E-1502-4C23-BE30-EF61AD159E2A}" dt="2024-02-13T19:49:26.405" v="261" actId="478"/>
          <ac:picMkLst>
            <pc:docMk/>
            <pc:sldMk cId="2823063940" sldId="300"/>
            <ac:picMk id="35" creationId="{77ABFA9A-4F6D-6EF6-33FA-A845B3C06B7E}"/>
          </ac:picMkLst>
        </pc:picChg>
        <pc:picChg chg="del">
          <ac:chgData name="Unamuno, Guillermo" userId="528bcfc6-4dde-41c1-b60f-4bd860d3e77a" providerId="ADAL" clId="{B3B8F36E-1502-4C23-BE30-EF61AD159E2A}" dt="2024-02-13T19:49:30.081" v="265" actId="478"/>
          <ac:picMkLst>
            <pc:docMk/>
            <pc:sldMk cId="2823063940" sldId="300"/>
            <ac:picMk id="36" creationId="{2FE24764-A4C2-70BD-1CED-FFC0158D3559}"/>
          </ac:picMkLst>
        </pc:picChg>
        <pc:cxnChg chg="del mod">
          <ac:chgData name="Unamuno, Guillermo" userId="528bcfc6-4dde-41c1-b60f-4bd860d3e77a" providerId="ADAL" clId="{B3B8F36E-1502-4C23-BE30-EF61AD159E2A}" dt="2024-02-13T19:49:22.355" v="258" actId="478"/>
          <ac:cxnSpMkLst>
            <pc:docMk/>
            <pc:sldMk cId="2823063940" sldId="300"/>
            <ac:cxnSpMk id="7" creationId="{6C1FC2D3-6EB3-BCEE-E277-D6471BCDBC41}"/>
          </ac:cxnSpMkLst>
        </pc:cxnChg>
        <pc:cxnChg chg="del">
          <ac:chgData name="Unamuno, Guillermo" userId="528bcfc6-4dde-41c1-b60f-4bd860d3e77a" providerId="ADAL" clId="{B3B8F36E-1502-4C23-BE30-EF61AD159E2A}" dt="2024-02-13T19:49:28.729" v="264" actId="478"/>
          <ac:cxnSpMkLst>
            <pc:docMk/>
            <pc:sldMk cId="2823063940" sldId="300"/>
            <ac:cxnSpMk id="33" creationId="{D130470D-A4EF-8DE8-2B16-ED0EC8F8EA58}"/>
          </ac:cxnSpMkLst>
        </pc:cxnChg>
      </pc:sldChg>
    </pc:docChg>
  </pc:docChgLst>
  <pc:docChgLst>
    <pc:chgData name="Horas, Asier" userId="S::ahoras@spri.eus::04e78763-f16f-4881-b136-eb819afe85de" providerId="AD" clId="Web-{A9AD71D6-4933-41ED-A8DA-8D0D963FD539}"/>
    <pc:docChg chg="addSld modSld">
      <pc:chgData name="Horas, Asier" userId="S::ahoras@spri.eus::04e78763-f16f-4881-b136-eb819afe85de" providerId="AD" clId="Web-{A9AD71D6-4933-41ED-A8DA-8D0D963FD539}" dt="2024-02-13T14:14:00.181" v="10" actId="20577"/>
      <pc:docMkLst>
        <pc:docMk/>
      </pc:docMkLst>
      <pc:sldChg chg="delSp modSp">
        <pc:chgData name="Horas, Asier" userId="S::ahoras@spri.eus::04e78763-f16f-4881-b136-eb819afe85de" providerId="AD" clId="Web-{A9AD71D6-4933-41ED-A8DA-8D0D963FD539}" dt="2024-02-13T14:14:00.181" v="10" actId="20577"/>
        <pc:sldMkLst>
          <pc:docMk/>
          <pc:sldMk cId="2390626601" sldId="258"/>
        </pc:sldMkLst>
        <pc:spChg chg="mod">
          <ac:chgData name="Horas, Asier" userId="S::ahoras@spri.eus::04e78763-f16f-4881-b136-eb819afe85de" providerId="AD" clId="Web-{A9AD71D6-4933-41ED-A8DA-8D0D963FD539}" dt="2024-02-13T14:14:00.181" v="10" actId="20577"/>
          <ac:spMkLst>
            <pc:docMk/>
            <pc:sldMk cId="2390626601" sldId="258"/>
            <ac:spMk id="8" creationId="{B284DA53-E16E-67C5-A607-BA4ED232455B}"/>
          </ac:spMkLst>
        </pc:spChg>
        <pc:spChg chg="del">
          <ac:chgData name="Horas, Asier" userId="S::ahoras@spri.eus::04e78763-f16f-4881-b136-eb819afe85de" providerId="AD" clId="Web-{A9AD71D6-4933-41ED-A8DA-8D0D963FD539}" dt="2024-02-13T14:13:40.165" v="5"/>
          <ac:spMkLst>
            <pc:docMk/>
            <pc:sldMk cId="2390626601" sldId="258"/>
            <ac:spMk id="10" creationId="{6A6EFBE2-DBE5-2FCC-E86D-DB58F06CE7E0}"/>
          </ac:spMkLst>
        </pc:spChg>
        <pc:spChg chg="del">
          <ac:chgData name="Horas, Asier" userId="S::ahoras@spri.eus::04e78763-f16f-4881-b136-eb819afe85de" providerId="AD" clId="Web-{A9AD71D6-4933-41ED-A8DA-8D0D963FD539}" dt="2024-02-13T14:13:40.165" v="3"/>
          <ac:spMkLst>
            <pc:docMk/>
            <pc:sldMk cId="2390626601" sldId="258"/>
            <ac:spMk id="12" creationId="{E0C1F982-F6AD-1737-7D71-8842C81734B0}"/>
          </ac:spMkLst>
        </pc:spChg>
        <pc:spChg chg="del">
          <ac:chgData name="Horas, Asier" userId="S::ahoras@spri.eus::04e78763-f16f-4881-b136-eb819afe85de" providerId="AD" clId="Web-{A9AD71D6-4933-41ED-A8DA-8D0D963FD539}" dt="2024-02-13T14:13:40.165" v="1"/>
          <ac:spMkLst>
            <pc:docMk/>
            <pc:sldMk cId="2390626601" sldId="258"/>
            <ac:spMk id="14" creationId="{C5859BEE-EE02-C612-EA3B-8B1B51634E37}"/>
          </ac:spMkLst>
        </pc:spChg>
        <pc:picChg chg="del">
          <ac:chgData name="Horas, Asier" userId="S::ahoras@spri.eus::04e78763-f16f-4881-b136-eb819afe85de" providerId="AD" clId="Web-{A9AD71D6-4933-41ED-A8DA-8D0D963FD539}" dt="2024-02-13T14:13:40.165" v="6"/>
          <ac:picMkLst>
            <pc:docMk/>
            <pc:sldMk cId="2390626601" sldId="258"/>
            <ac:picMk id="9" creationId="{7AD7DABF-B880-DAD7-E808-2976ED428F81}"/>
          </ac:picMkLst>
        </pc:picChg>
        <pc:picChg chg="del">
          <ac:chgData name="Horas, Asier" userId="S::ahoras@spri.eus::04e78763-f16f-4881-b136-eb819afe85de" providerId="AD" clId="Web-{A9AD71D6-4933-41ED-A8DA-8D0D963FD539}" dt="2024-02-13T14:13:40.165" v="4"/>
          <ac:picMkLst>
            <pc:docMk/>
            <pc:sldMk cId="2390626601" sldId="258"/>
            <ac:picMk id="11" creationId="{F791DB64-80DC-8CC3-8FC1-6C5B7DBDC927}"/>
          </ac:picMkLst>
        </pc:picChg>
        <pc:picChg chg="del">
          <ac:chgData name="Horas, Asier" userId="S::ahoras@spri.eus::04e78763-f16f-4881-b136-eb819afe85de" providerId="AD" clId="Web-{A9AD71D6-4933-41ED-A8DA-8D0D963FD539}" dt="2024-02-13T14:13:40.165" v="2"/>
          <ac:picMkLst>
            <pc:docMk/>
            <pc:sldMk cId="2390626601" sldId="258"/>
            <ac:picMk id="13" creationId="{537BA018-CC56-695F-73F2-DA9C3800544A}"/>
          </ac:picMkLst>
        </pc:picChg>
      </pc:sldChg>
      <pc:sldChg chg="add replId">
        <pc:chgData name="Horas, Asier" userId="S::ahoras@spri.eus::04e78763-f16f-4881-b136-eb819afe85de" providerId="AD" clId="Web-{A9AD71D6-4933-41ED-A8DA-8D0D963FD539}" dt="2024-02-13T14:13:33.977" v="0"/>
        <pc:sldMkLst>
          <pc:docMk/>
          <pc:sldMk cId="1579290457" sldId="260"/>
        </pc:sldMkLst>
      </pc:sldChg>
    </pc:docChg>
  </pc:docChgLst>
  <pc:docChgLst>
    <pc:chgData name="Horas, Asier" userId="04e78763-f16f-4881-b136-eb819afe85de" providerId="ADAL" clId="{FE786C5D-6BB1-4F22-B498-292B27E58B5D}"/>
    <pc:docChg chg="undo redo custSel addSld delSld modSld sldOrd">
      <pc:chgData name="Horas, Asier" userId="04e78763-f16f-4881-b136-eb819afe85de" providerId="ADAL" clId="{FE786C5D-6BB1-4F22-B498-292B27E58B5D}" dt="2024-02-13T17:19:27.540" v="2274" actId="1076"/>
      <pc:docMkLst>
        <pc:docMk/>
      </pc:docMkLst>
      <pc:sldChg chg="addSp modSp mod">
        <pc:chgData name="Horas, Asier" userId="04e78763-f16f-4881-b136-eb819afe85de" providerId="ADAL" clId="{FE786C5D-6BB1-4F22-B498-292B27E58B5D}" dt="2024-02-13T15:10:35.521" v="1237" actId="20577"/>
        <pc:sldMkLst>
          <pc:docMk/>
          <pc:sldMk cId="3407968036" sldId="256"/>
        </pc:sldMkLst>
        <pc:spChg chg="add mod">
          <ac:chgData name="Horas, Asier" userId="04e78763-f16f-4881-b136-eb819afe85de" providerId="ADAL" clId="{FE786C5D-6BB1-4F22-B498-292B27E58B5D}" dt="2024-02-13T14:17:30.056" v="0"/>
          <ac:spMkLst>
            <pc:docMk/>
            <pc:sldMk cId="3407968036" sldId="256"/>
            <ac:spMk id="2" creationId="{89B2D67A-E300-5BCA-0425-BCE33595194F}"/>
          </ac:spMkLst>
        </pc:spChg>
        <pc:spChg chg="add mod">
          <ac:chgData name="Horas, Asier" userId="04e78763-f16f-4881-b136-eb819afe85de" providerId="ADAL" clId="{FE786C5D-6BB1-4F22-B498-292B27E58B5D}" dt="2024-02-13T14:17:30.056" v="0"/>
          <ac:spMkLst>
            <pc:docMk/>
            <pc:sldMk cId="3407968036" sldId="256"/>
            <ac:spMk id="3" creationId="{2B8963D9-078D-EFD1-5C67-086644D98EB5}"/>
          </ac:spMkLst>
        </pc:spChg>
        <pc:spChg chg="mod">
          <ac:chgData name="Horas, Asier" userId="04e78763-f16f-4881-b136-eb819afe85de" providerId="ADAL" clId="{FE786C5D-6BB1-4F22-B498-292B27E58B5D}" dt="2024-02-13T15:10:35.521" v="1237" actId="20577"/>
          <ac:spMkLst>
            <pc:docMk/>
            <pc:sldMk cId="3407968036" sldId="256"/>
            <ac:spMk id="4" creationId="{D744D2BF-CC36-782B-BC19-F2525AB3F1E9}"/>
          </ac:spMkLst>
        </pc:spChg>
        <pc:spChg chg="add mod">
          <ac:chgData name="Horas, Asier" userId="04e78763-f16f-4881-b136-eb819afe85de" providerId="ADAL" clId="{FE786C5D-6BB1-4F22-B498-292B27E58B5D}" dt="2024-02-13T14:17:30.056" v="0"/>
          <ac:spMkLst>
            <pc:docMk/>
            <pc:sldMk cId="3407968036" sldId="256"/>
            <ac:spMk id="5" creationId="{0E89DF37-B934-BA9A-EB51-16FC598223E5}"/>
          </ac:spMkLst>
        </pc:spChg>
        <pc:spChg chg="add mod">
          <ac:chgData name="Horas, Asier" userId="04e78763-f16f-4881-b136-eb819afe85de" providerId="ADAL" clId="{FE786C5D-6BB1-4F22-B498-292B27E58B5D}" dt="2024-02-13T14:17:30.056" v="0"/>
          <ac:spMkLst>
            <pc:docMk/>
            <pc:sldMk cId="3407968036" sldId="256"/>
            <ac:spMk id="7" creationId="{24E9B92B-8727-F080-BAAA-B467059E17EA}"/>
          </ac:spMkLst>
        </pc:spChg>
        <pc:spChg chg="add mod">
          <ac:chgData name="Horas, Asier" userId="04e78763-f16f-4881-b136-eb819afe85de" providerId="ADAL" clId="{FE786C5D-6BB1-4F22-B498-292B27E58B5D}" dt="2024-02-13T14:17:30.056" v="0"/>
          <ac:spMkLst>
            <pc:docMk/>
            <pc:sldMk cId="3407968036" sldId="256"/>
            <ac:spMk id="9" creationId="{89F00A98-7971-7DD6-8C1B-28ED3B75FC1C}"/>
          </ac:spMkLst>
        </pc:spChg>
        <pc:spChg chg="add mod">
          <ac:chgData name="Horas, Asier" userId="04e78763-f16f-4881-b136-eb819afe85de" providerId="ADAL" clId="{FE786C5D-6BB1-4F22-B498-292B27E58B5D}" dt="2024-02-13T14:17:30.056" v="0"/>
          <ac:spMkLst>
            <pc:docMk/>
            <pc:sldMk cId="3407968036" sldId="256"/>
            <ac:spMk id="10" creationId="{FD837F20-5596-1DCD-9B22-ADB910C42C76}"/>
          </ac:spMkLst>
        </pc:spChg>
        <pc:spChg chg="add mod">
          <ac:chgData name="Horas, Asier" userId="04e78763-f16f-4881-b136-eb819afe85de" providerId="ADAL" clId="{FE786C5D-6BB1-4F22-B498-292B27E58B5D}" dt="2024-02-13T14:17:30.056" v="0"/>
          <ac:spMkLst>
            <pc:docMk/>
            <pc:sldMk cId="3407968036" sldId="256"/>
            <ac:spMk id="11" creationId="{E39C35B9-089E-D176-8C33-254D2F897FCC}"/>
          </ac:spMkLst>
        </pc:spChg>
        <pc:spChg chg="add mod">
          <ac:chgData name="Horas, Asier" userId="04e78763-f16f-4881-b136-eb819afe85de" providerId="ADAL" clId="{FE786C5D-6BB1-4F22-B498-292B27E58B5D}" dt="2024-02-13T14:17:30.056" v="0"/>
          <ac:spMkLst>
            <pc:docMk/>
            <pc:sldMk cId="3407968036" sldId="256"/>
            <ac:spMk id="12" creationId="{3A97EADF-016B-9511-6CD2-2CC0AE895A84}"/>
          </ac:spMkLst>
        </pc:spChg>
        <pc:spChg chg="add mod">
          <ac:chgData name="Horas, Asier" userId="04e78763-f16f-4881-b136-eb819afe85de" providerId="ADAL" clId="{FE786C5D-6BB1-4F22-B498-292B27E58B5D}" dt="2024-02-13T14:17:30.056" v="0"/>
          <ac:spMkLst>
            <pc:docMk/>
            <pc:sldMk cId="3407968036" sldId="256"/>
            <ac:spMk id="13" creationId="{2006BCA8-38AA-B7BB-327A-52B3471DCBA7}"/>
          </ac:spMkLst>
        </pc:spChg>
        <pc:spChg chg="add mod">
          <ac:chgData name="Horas, Asier" userId="04e78763-f16f-4881-b136-eb819afe85de" providerId="ADAL" clId="{FE786C5D-6BB1-4F22-B498-292B27E58B5D}" dt="2024-02-13T14:17:30.056" v="0"/>
          <ac:spMkLst>
            <pc:docMk/>
            <pc:sldMk cId="3407968036" sldId="256"/>
            <ac:spMk id="14" creationId="{48768631-DD92-25D3-BF37-3DE1A1D60ED5}"/>
          </ac:spMkLst>
        </pc:spChg>
        <pc:spChg chg="add mod">
          <ac:chgData name="Horas, Asier" userId="04e78763-f16f-4881-b136-eb819afe85de" providerId="ADAL" clId="{FE786C5D-6BB1-4F22-B498-292B27E58B5D}" dt="2024-02-13T14:17:30.056" v="0"/>
          <ac:spMkLst>
            <pc:docMk/>
            <pc:sldMk cId="3407968036" sldId="256"/>
            <ac:spMk id="15" creationId="{AE63C1CD-5CFF-1A0F-0B10-9AD0B4C469DB}"/>
          </ac:spMkLst>
        </pc:spChg>
        <pc:spChg chg="add mod">
          <ac:chgData name="Horas, Asier" userId="04e78763-f16f-4881-b136-eb819afe85de" providerId="ADAL" clId="{FE786C5D-6BB1-4F22-B498-292B27E58B5D}" dt="2024-02-13T14:17:30.056" v="0"/>
          <ac:spMkLst>
            <pc:docMk/>
            <pc:sldMk cId="3407968036" sldId="256"/>
            <ac:spMk id="16" creationId="{2029D919-4863-E450-0ABF-29949C1A1E67}"/>
          </ac:spMkLst>
        </pc:spChg>
        <pc:spChg chg="add mod">
          <ac:chgData name="Horas, Asier" userId="04e78763-f16f-4881-b136-eb819afe85de" providerId="ADAL" clId="{FE786C5D-6BB1-4F22-B498-292B27E58B5D}" dt="2024-02-13T14:17:30.056" v="0"/>
          <ac:spMkLst>
            <pc:docMk/>
            <pc:sldMk cId="3407968036" sldId="256"/>
            <ac:spMk id="17" creationId="{73F3117E-403C-5D05-7528-77BB2B33C836}"/>
          </ac:spMkLst>
        </pc:spChg>
        <pc:spChg chg="add mod">
          <ac:chgData name="Horas, Asier" userId="04e78763-f16f-4881-b136-eb819afe85de" providerId="ADAL" clId="{FE786C5D-6BB1-4F22-B498-292B27E58B5D}" dt="2024-02-13T14:17:30.056" v="0"/>
          <ac:spMkLst>
            <pc:docMk/>
            <pc:sldMk cId="3407968036" sldId="256"/>
            <ac:spMk id="18" creationId="{9E9DE1A2-8B9D-803E-1534-3FDDA9F6B858}"/>
          </ac:spMkLst>
        </pc:spChg>
        <pc:spChg chg="add mod">
          <ac:chgData name="Horas, Asier" userId="04e78763-f16f-4881-b136-eb819afe85de" providerId="ADAL" clId="{FE786C5D-6BB1-4F22-B498-292B27E58B5D}" dt="2024-02-13T14:17:30.056" v="0"/>
          <ac:spMkLst>
            <pc:docMk/>
            <pc:sldMk cId="3407968036" sldId="256"/>
            <ac:spMk id="19" creationId="{C8270479-D152-B673-FF77-6DD6308278E2}"/>
          </ac:spMkLst>
        </pc:spChg>
        <pc:spChg chg="add mod">
          <ac:chgData name="Horas, Asier" userId="04e78763-f16f-4881-b136-eb819afe85de" providerId="ADAL" clId="{FE786C5D-6BB1-4F22-B498-292B27E58B5D}" dt="2024-02-13T14:17:30.056" v="0"/>
          <ac:spMkLst>
            <pc:docMk/>
            <pc:sldMk cId="3407968036" sldId="256"/>
            <ac:spMk id="20" creationId="{FF9E0908-0D7C-5CA9-3F59-068C55DF44C1}"/>
          </ac:spMkLst>
        </pc:spChg>
        <pc:spChg chg="add mod">
          <ac:chgData name="Horas, Asier" userId="04e78763-f16f-4881-b136-eb819afe85de" providerId="ADAL" clId="{FE786C5D-6BB1-4F22-B498-292B27E58B5D}" dt="2024-02-13T14:17:30.056" v="0"/>
          <ac:spMkLst>
            <pc:docMk/>
            <pc:sldMk cId="3407968036" sldId="256"/>
            <ac:spMk id="21" creationId="{26856DA5-2B6F-86A7-1896-50A27010CA3B}"/>
          </ac:spMkLst>
        </pc:spChg>
        <pc:spChg chg="add mod">
          <ac:chgData name="Horas, Asier" userId="04e78763-f16f-4881-b136-eb819afe85de" providerId="ADAL" clId="{FE786C5D-6BB1-4F22-B498-292B27E58B5D}" dt="2024-02-13T14:17:30.056" v="0"/>
          <ac:spMkLst>
            <pc:docMk/>
            <pc:sldMk cId="3407968036" sldId="256"/>
            <ac:spMk id="22" creationId="{3BE89BE8-F417-4A75-443F-E129BC5A1473}"/>
          </ac:spMkLst>
        </pc:spChg>
        <pc:spChg chg="add mod">
          <ac:chgData name="Horas, Asier" userId="04e78763-f16f-4881-b136-eb819afe85de" providerId="ADAL" clId="{FE786C5D-6BB1-4F22-B498-292B27E58B5D}" dt="2024-02-13T14:17:30.056" v="0"/>
          <ac:spMkLst>
            <pc:docMk/>
            <pc:sldMk cId="3407968036" sldId="256"/>
            <ac:spMk id="23" creationId="{2D17B567-2D3C-3026-3534-4668B7287A7E}"/>
          </ac:spMkLst>
        </pc:spChg>
        <pc:spChg chg="add mod">
          <ac:chgData name="Horas, Asier" userId="04e78763-f16f-4881-b136-eb819afe85de" providerId="ADAL" clId="{FE786C5D-6BB1-4F22-B498-292B27E58B5D}" dt="2024-02-13T14:17:30.056" v="0"/>
          <ac:spMkLst>
            <pc:docMk/>
            <pc:sldMk cId="3407968036" sldId="256"/>
            <ac:spMk id="24" creationId="{06749968-3E1D-ED06-C9A0-32BB4DEFF352}"/>
          </ac:spMkLst>
        </pc:spChg>
        <pc:spChg chg="add mod">
          <ac:chgData name="Horas, Asier" userId="04e78763-f16f-4881-b136-eb819afe85de" providerId="ADAL" clId="{FE786C5D-6BB1-4F22-B498-292B27E58B5D}" dt="2024-02-13T14:17:30.056" v="0"/>
          <ac:spMkLst>
            <pc:docMk/>
            <pc:sldMk cId="3407968036" sldId="256"/>
            <ac:spMk id="25" creationId="{00074D73-F1DE-28D9-D5CD-A1AD28F4FCF3}"/>
          </ac:spMkLst>
        </pc:spChg>
        <pc:spChg chg="add mod">
          <ac:chgData name="Horas, Asier" userId="04e78763-f16f-4881-b136-eb819afe85de" providerId="ADAL" clId="{FE786C5D-6BB1-4F22-B498-292B27E58B5D}" dt="2024-02-13T14:17:30.056" v="0"/>
          <ac:spMkLst>
            <pc:docMk/>
            <pc:sldMk cId="3407968036" sldId="256"/>
            <ac:spMk id="26" creationId="{86D9F5C2-D985-49DC-4D5A-82C244EB046D}"/>
          </ac:spMkLst>
        </pc:spChg>
        <pc:spChg chg="add mod">
          <ac:chgData name="Horas, Asier" userId="04e78763-f16f-4881-b136-eb819afe85de" providerId="ADAL" clId="{FE786C5D-6BB1-4F22-B498-292B27E58B5D}" dt="2024-02-13T14:17:30.056" v="0"/>
          <ac:spMkLst>
            <pc:docMk/>
            <pc:sldMk cId="3407968036" sldId="256"/>
            <ac:spMk id="27" creationId="{E873F455-26F1-75EC-BCB6-D1A4E79C503A}"/>
          </ac:spMkLst>
        </pc:spChg>
        <pc:spChg chg="add mod">
          <ac:chgData name="Horas, Asier" userId="04e78763-f16f-4881-b136-eb819afe85de" providerId="ADAL" clId="{FE786C5D-6BB1-4F22-B498-292B27E58B5D}" dt="2024-02-13T14:17:30.056" v="0"/>
          <ac:spMkLst>
            <pc:docMk/>
            <pc:sldMk cId="3407968036" sldId="256"/>
            <ac:spMk id="28" creationId="{26CA48AA-8EA8-0D73-E422-120BEE7B09D9}"/>
          </ac:spMkLst>
        </pc:spChg>
        <pc:spChg chg="add mod">
          <ac:chgData name="Horas, Asier" userId="04e78763-f16f-4881-b136-eb819afe85de" providerId="ADAL" clId="{FE786C5D-6BB1-4F22-B498-292B27E58B5D}" dt="2024-02-13T14:17:30.056" v="0"/>
          <ac:spMkLst>
            <pc:docMk/>
            <pc:sldMk cId="3407968036" sldId="256"/>
            <ac:spMk id="29" creationId="{D7AF1F4E-EDDE-A098-7501-B92D2D8C03EE}"/>
          </ac:spMkLst>
        </pc:spChg>
        <pc:spChg chg="add mod">
          <ac:chgData name="Horas, Asier" userId="04e78763-f16f-4881-b136-eb819afe85de" providerId="ADAL" clId="{FE786C5D-6BB1-4F22-B498-292B27E58B5D}" dt="2024-02-13T14:17:30.056" v="0"/>
          <ac:spMkLst>
            <pc:docMk/>
            <pc:sldMk cId="3407968036" sldId="256"/>
            <ac:spMk id="30" creationId="{C9EC1901-9630-9C58-0501-664B5F8C029B}"/>
          </ac:spMkLst>
        </pc:spChg>
        <pc:spChg chg="add mod">
          <ac:chgData name="Horas, Asier" userId="04e78763-f16f-4881-b136-eb819afe85de" providerId="ADAL" clId="{FE786C5D-6BB1-4F22-B498-292B27E58B5D}" dt="2024-02-13T14:17:30.056" v="0"/>
          <ac:spMkLst>
            <pc:docMk/>
            <pc:sldMk cId="3407968036" sldId="256"/>
            <ac:spMk id="31" creationId="{09F6EB25-7CC4-2AF7-C32D-8B70698099BC}"/>
          </ac:spMkLst>
        </pc:spChg>
        <pc:spChg chg="mod">
          <ac:chgData name="Horas, Asier" userId="04e78763-f16f-4881-b136-eb819afe85de" providerId="ADAL" clId="{FE786C5D-6BB1-4F22-B498-292B27E58B5D}" dt="2024-02-13T14:17:30.056" v="0"/>
          <ac:spMkLst>
            <pc:docMk/>
            <pc:sldMk cId="3407968036" sldId="256"/>
            <ac:spMk id="34" creationId="{B36DBB81-BA36-CFE5-E896-CB51D57E19DB}"/>
          </ac:spMkLst>
        </pc:spChg>
        <pc:spChg chg="mod">
          <ac:chgData name="Horas, Asier" userId="04e78763-f16f-4881-b136-eb819afe85de" providerId="ADAL" clId="{FE786C5D-6BB1-4F22-B498-292B27E58B5D}" dt="2024-02-13T14:17:30.056" v="0"/>
          <ac:spMkLst>
            <pc:docMk/>
            <pc:sldMk cId="3407968036" sldId="256"/>
            <ac:spMk id="35" creationId="{3D82F674-EA39-A42D-60A6-012CCFE5B77A}"/>
          </ac:spMkLst>
        </pc:spChg>
        <pc:spChg chg="add mod">
          <ac:chgData name="Horas, Asier" userId="04e78763-f16f-4881-b136-eb819afe85de" providerId="ADAL" clId="{FE786C5D-6BB1-4F22-B498-292B27E58B5D}" dt="2024-02-13T14:17:30.056" v="0"/>
          <ac:spMkLst>
            <pc:docMk/>
            <pc:sldMk cId="3407968036" sldId="256"/>
            <ac:spMk id="36" creationId="{BF5699A9-455C-1BE9-C4E5-C9B8A0CEF8B4}"/>
          </ac:spMkLst>
        </pc:spChg>
        <pc:spChg chg="mod">
          <ac:chgData name="Horas, Asier" userId="04e78763-f16f-4881-b136-eb819afe85de" providerId="ADAL" clId="{FE786C5D-6BB1-4F22-B498-292B27E58B5D}" dt="2024-02-13T14:17:30.056" v="0"/>
          <ac:spMkLst>
            <pc:docMk/>
            <pc:sldMk cId="3407968036" sldId="256"/>
            <ac:spMk id="39" creationId="{4DFE4576-7EF8-0667-A031-7FB4B642A199}"/>
          </ac:spMkLst>
        </pc:spChg>
        <pc:spChg chg="mod">
          <ac:chgData name="Horas, Asier" userId="04e78763-f16f-4881-b136-eb819afe85de" providerId="ADAL" clId="{FE786C5D-6BB1-4F22-B498-292B27E58B5D}" dt="2024-02-13T14:17:30.056" v="0"/>
          <ac:spMkLst>
            <pc:docMk/>
            <pc:sldMk cId="3407968036" sldId="256"/>
            <ac:spMk id="40" creationId="{7BE1BC69-A11A-D9EB-1822-F44B20CE3620}"/>
          </ac:spMkLst>
        </pc:spChg>
        <pc:spChg chg="add mod">
          <ac:chgData name="Horas, Asier" userId="04e78763-f16f-4881-b136-eb819afe85de" providerId="ADAL" clId="{FE786C5D-6BB1-4F22-B498-292B27E58B5D}" dt="2024-02-13T14:17:30.056" v="0"/>
          <ac:spMkLst>
            <pc:docMk/>
            <pc:sldMk cId="3407968036" sldId="256"/>
            <ac:spMk id="41" creationId="{AABDB395-E3B1-1D51-5245-9859C97564ED}"/>
          </ac:spMkLst>
        </pc:spChg>
        <pc:spChg chg="mod">
          <ac:chgData name="Horas, Asier" userId="04e78763-f16f-4881-b136-eb819afe85de" providerId="ADAL" clId="{FE786C5D-6BB1-4F22-B498-292B27E58B5D}" dt="2024-02-13T14:17:30.056" v="0"/>
          <ac:spMkLst>
            <pc:docMk/>
            <pc:sldMk cId="3407968036" sldId="256"/>
            <ac:spMk id="44" creationId="{12EACB70-6052-21A7-2BA0-EBDA383C351E}"/>
          </ac:spMkLst>
        </pc:spChg>
        <pc:spChg chg="mod">
          <ac:chgData name="Horas, Asier" userId="04e78763-f16f-4881-b136-eb819afe85de" providerId="ADAL" clId="{FE786C5D-6BB1-4F22-B498-292B27E58B5D}" dt="2024-02-13T14:17:30.056" v="0"/>
          <ac:spMkLst>
            <pc:docMk/>
            <pc:sldMk cId="3407968036" sldId="256"/>
            <ac:spMk id="45" creationId="{04CE55DC-59E2-3493-D9A5-59A861D9E5B4}"/>
          </ac:spMkLst>
        </pc:spChg>
        <pc:spChg chg="add mod">
          <ac:chgData name="Horas, Asier" userId="04e78763-f16f-4881-b136-eb819afe85de" providerId="ADAL" clId="{FE786C5D-6BB1-4F22-B498-292B27E58B5D}" dt="2024-02-13T14:17:30.056" v="0"/>
          <ac:spMkLst>
            <pc:docMk/>
            <pc:sldMk cId="3407968036" sldId="256"/>
            <ac:spMk id="46" creationId="{BDE99100-FEFE-9793-A04A-BFC13B92721F}"/>
          </ac:spMkLst>
        </pc:spChg>
        <pc:spChg chg="mod">
          <ac:chgData name="Horas, Asier" userId="04e78763-f16f-4881-b136-eb819afe85de" providerId="ADAL" clId="{FE786C5D-6BB1-4F22-B498-292B27E58B5D}" dt="2024-02-13T14:17:30.056" v="0"/>
          <ac:spMkLst>
            <pc:docMk/>
            <pc:sldMk cId="3407968036" sldId="256"/>
            <ac:spMk id="49" creationId="{F45F3B8F-84AB-D446-37FA-344E2FB45370}"/>
          </ac:spMkLst>
        </pc:spChg>
        <pc:spChg chg="mod">
          <ac:chgData name="Horas, Asier" userId="04e78763-f16f-4881-b136-eb819afe85de" providerId="ADAL" clId="{FE786C5D-6BB1-4F22-B498-292B27E58B5D}" dt="2024-02-13T14:17:30.056" v="0"/>
          <ac:spMkLst>
            <pc:docMk/>
            <pc:sldMk cId="3407968036" sldId="256"/>
            <ac:spMk id="50" creationId="{2B754BC5-7202-256C-DFDC-68EC5958BE84}"/>
          </ac:spMkLst>
        </pc:spChg>
        <pc:spChg chg="add mod">
          <ac:chgData name="Horas, Asier" userId="04e78763-f16f-4881-b136-eb819afe85de" providerId="ADAL" clId="{FE786C5D-6BB1-4F22-B498-292B27E58B5D}" dt="2024-02-13T14:17:30.056" v="0"/>
          <ac:spMkLst>
            <pc:docMk/>
            <pc:sldMk cId="3407968036" sldId="256"/>
            <ac:spMk id="51" creationId="{8FCD4E01-018D-C060-A4BC-0E3BC22986D1}"/>
          </ac:spMkLst>
        </pc:spChg>
        <pc:spChg chg="mod">
          <ac:chgData name="Horas, Asier" userId="04e78763-f16f-4881-b136-eb819afe85de" providerId="ADAL" clId="{FE786C5D-6BB1-4F22-B498-292B27E58B5D}" dt="2024-02-13T14:17:30.056" v="0"/>
          <ac:spMkLst>
            <pc:docMk/>
            <pc:sldMk cId="3407968036" sldId="256"/>
            <ac:spMk id="54" creationId="{47B368B1-B304-F878-6329-0D596CE8D515}"/>
          </ac:spMkLst>
        </pc:spChg>
        <pc:spChg chg="mod">
          <ac:chgData name="Horas, Asier" userId="04e78763-f16f-4881-b136-eb819afe85de" providerId="ADAL" clId="{FE786C5D-6BB1-4F22-B498-292B27E58B5D}" dt="2024-02-13T14:17:30.056" v="0"/>
          <ac:spMkLst>
            <pc:docMk/>
            <pc:sldMk cId="3407968036" sldId="256"/>
            <ac:spMk id="55" creationId="{1E0EF78C-471A-6A33-B0D7-FF359F79B28C}"/>
          </ac:spMkLst>
        </pc:spChg>
        <pc:spChg chg="add mod">
          <ac:chgData name="Horas, Asier" userId="04e78763-f16f-4881-b136-eb819afe85de" providerId="ADAL" clId="{FE786C5D-6BB1-4F22-B498-292B27E58B5D}" dt="2024-02-13T14:17:30.056" v="0"/>
          <ac:spMkLst>
            <pc:docMk/>
            <pc:sldMk cId="3407968036" sldId="256"/>
            <ac:spMk id="56" creationId="{F7D8F4DC-B66A-3247-F8F1-F4BAAC34A231}"/>
          </ac:spMkLst>
        </pc:spChg>
        <pc:spChg chg="mod">
          <ac:chgData name="Horas, Asier" userId="04e78763-f16f-4881-b136-eb819afe85de" providerId="ADAL" clId="{FE786C5D-6BB1-4F22-B498-292B27E58B5D}" dt="2024-02-13T14:17:30.056" v="0"/>
          <ac:spMkLst>
            <pc:docMk/>
            <pc:sldMk cId="3407968036" sldId="256"/>
            <ac:spMk id="59" creationId="{66C3013A-713C-4B39-3F50-1480405EE733}"/>
          </ac:spMkLst>
        </pc:spChg>
        <pc:spChg chg="mod">
          <ac:chgData name="Horas, Asier" userId="04e78763-f16f-4881-b136-eb819afe85de" providerId="ADAL" clId="{FE786C5D-6BB1-4F22-B498-292B27E58B5D}" dt="2024-02-13T14:17:30.056" v="0"/>
          <ac:spMkLst>
            <pc:docMk/>
            <pc:sldMk cId="3407968036" sldId="256"/>
            <ac:spMk id="60" creationId="{338F626F-A9FB-3E3C-1050-8D20CC87868B}"/>
          </ac:spMkLst>
        </pc:spChg>
        <pc:spChg chg="add mod">
          <ac:chgData name="Horas, Asier" userId="04e78763-f16f-4881-b136-eb819afe85de" providerId="ADAL" clId="{FE786C5D-6BB1-4F22-B498-292B27E58B5D}" dt="2024-02-13T14:17:30.056" v="0"/>
          <ac:spMkLst>
            <pc:docMk/>
            <pc:sldMk cId="3407968036" sldId="256"/>
            <ac:spMk id="61" creationId="{85BDB5B6-EA45-9C68-FC67-08CA8C85A052}"/>
          </ac:spMkLst>
        </pc:spChg>
        <pc:spChg chg="mod">
          <ac:chgData name="Horas, Asier" userId="04e78763-f16f-4881-b136-eb819afe85de" providerId="ADAL" clId="{FE786C5D-6BB1-4F22-B498-292B27E58B5D}" dt="2024-02-13T14:17:30.056" v="0"/>
          <ac:spMkLst>
            <pc:docMk/>
            <pc:sldMk cId="3407968036" sldId="256"/>
            <ac:spMk id="64" creationId="{F9CA875E-DA22-2F0E-28BA-1F9067E80D3F}"/>
          </ac:spMkLst>
        </pc:spChg>
        <pc:spChg chg="mod">
          <ac:chgData name="Horas, Asier" userId="04e78763-f16f-4881-b136-eb819afe85de" providerId="ADAL" clId="{FE786C5D-6BB1-4F22-B498-292B27E58B5D}" dt="2024-02-13T14:17:30.056" v="0"/>
          <ac:spMkLst>
            <pc:docMk/>
            <pc:sldMk cId="3407968036" sldId="256"/>
            <ac:spMk id="65" creationId="{638E4FBF-9BCA-EFE1-2BFA-5596F2876C68}"/>
          </ac:spMkLst>
        </pc:spChg>
        <pc:spChg chg="add mod">
          <ac:chgData name="Horas, Asier" userId="04e78763-f16f-4881-b136-eb819afe85de" providerId="ADAL" clId="{FE786C5D-6BB1-4F22-B498-292B27E58B5D}" dt="2024-02-13T14:17:30.056" v="0"/>
          <ac:spMkLst>
            <pc:docMk/>
            <pc:sldMk cId="3407968036" sldId="256"/>
            <ac:spMk id="66" creationId="{7CF39F34-D4E3-755A-2E4C-24D9379BB416}"/>
          </ac:spMkLst>
        </pc:spChg>
        <pc:spChg chg="mod">
          <ac:chgData name="Horas, Asier" userId="04e78763-f16f-4881-b136-eb819afe85de" providerId="ADAL" clId="{FE786C5D-6BB1-4F22-B498-292B27E58B5D}" dt="2024-02-13T14:17:30.056" v="0"/>
          <ac:spMkLst>
            <pc:docMk/>
            <pc:sldMk cId="3407968036" sldId="256"/>
            <ac:spMk id="69" creationId="{F3351A25-F8B1-A540-D30C-E2E7F8490B13}"/>
          </ac:spMkLst>
        </pc:spChg>
        <pc:spChg chg="mod">
          <ac:chgData name="Horas, Asier" userId="04e78763-f16f-4881-b136-eb819afe85de" providerId="ADAL" clId="{FE786C5D-6BB1-4F22-B498-292B27E58B5D}" dt="2024-02-13T14:17:30.056" v="0"/>
          <ac:spMkLst>
            <pc:docMk/>
            <pc:sldMk cId="3407968036" sldId="256"/>
            <ac:spMk id="70" creationId="{A1A5F550-CB20-742E-0141-2E74D572ABEE}"/>
          </ac:spMkLst>
        </pc:spChg>
        <pc:spChg chg="add mod">
          <ac:chgData name="Horas, Asier" userId="04e78763-f16f-4881-b136-eb819afe85de" providerId="ADAL" clId="{FE786C5D-6BB1-4F22-B498-292B27E58B5D}" dt="2024-02-13T14:17:30.056" v="0"/>
          <ac:spMkLst>
            <pc:docMk/>
            <pc:sldMk cId="3407968036" sldId="256"/>
            <ac:spMk id="71" creationId="{CD278133-551B-5FA5-B79C-7ACD3567F125}"/>
          </ac:spMkLst>
        </pc:spChg>
        <pc:spChg chg="mod">
          <ac:chgData name="Horas, Asier" userId="04e78763-f16f-4881-b136-eb819afe85de" providerId="ADAL" clId="{FE786C5D-6BB1-4F22-B498-292B27E58B5D}" dt="2024-02-13T14:17:30.056" v="0"/>
          <ac:spMkLst>
            <pc:docMk/>
            <pc:sldMk cId="3407968036" sldId="256"/>
            <ac:spMk id="74" creationId="{D599E2CC-15BB-9B6D-7077-078F6A69546E}"/>
          </ac:spMkLst>
        </pc:spChg>
        <pc:spChg chg="mod">
          <ac:chgData name="Horas, Asier" userId="04e78763-f16f-4881-b136-eb819afe85de" providerId="ADAL" clId="{FE786C5D-6BB1-4F22-B498-292B27E58B5D}" dt="2024-02-13T14:17:30.056" v="0"/>
          <ac:spMkLst>
            <pc:docMk/>
            <pc:sldMk cId="3407968036" sldId="256"/>
            <ac:spMk id="75" creationId="{E9856C7E-3D4B-0822-D948-3FED13BA5B86}"/>
          </ac:spMkLst>
        </pc:spChg>
        <pc:spChg chg="add mod">
          <ac:chgData name="Horas, Asier" userId="04e78763-f16f-4881-b136-eb819afe85de" providerId="ADAL" clId="{FE786C5D-6BB1-4F22-B498-292B27E58B5D}" dt="2024-02-13T14:17:30.056" v="0"/>
          <ac:spMkLst>
            <pc:docMk/>
            <pc:sldMk cId="3407968036" sldId="256"/>
            <ac:spMk id="76" creationId="{F1F5F23E-B918-C14E-73D1-37E284B170AF}"/>
          </ac:spMkLst>
        </pc:spChg>
        <pc:spChg chg="add mod">
          <ac:chgData name="Horas, Asier" userId="04e78763-f16f-4881-b136-eb819afe85de" providerId="ADAL" clId="{FE786C5D-6BB1-4F22-B498-292B27E58B5D}" dt="2024-02-13T14:17:30.056" v="0"/>
          <ac:spMkLst>
            <pc:docMk/>
            <pc:sldMk cId="3407968036" sldId="256"/>
            <ac:spMk id="77" creationId="{D96D38CD-518F-D9F2-8629-4D2014D91114}"/>
          </ac:spMkLst>
        </pc:spChg>
        <pc:spChg chg="add mod">
          <ac:chgData name="Horas, Asier" userId="04e78763-f16f-4881-b136-eb819afe85de" providerId="ADAL" clId="{FE786C5D-6BB1-4F22-B498-292B27E58B5D}" dt="2024-02-13T14:17:30.056" v="0"/>
          <ac:spMkLst>
            <pc:docMk/>
            <pc:sldMk cId="3407968036" sldId="256"/>
            <ac:spMk id="78" creationId="{4EC3485C-4BFA-4627-747C-D60B08D780F1}"/>
          </ac:spMkLst>
        </pc:spChg>
        <pc:spChg chg="add mod">
          <ac:chgData name="Horas, Asier" userId="04e78763-f16f-4881-b136-eb819afe85de" providerId="ADAL" clId="{FE786C5D-6BB1-4F22-B498-292B27E58B5D}" dt="2024-02-13T14:17:30.056" v="0"/>
          <ac:spMkLst>
            <pc:docMk/>
            <pc:sldMk cId="3407968036" sldId="256"/>
            <ac:spMk id="79" creationId="{F1F51F9A-90A9-3359-F7D0-909926EFA94A}"/>
          </ac:spMkLst>
        </pc:spChg>
        <pc:spChg chg="add mod">
          <ac:chgData name="Horas, Asier" userId="04e78763-f16f-4881-b136-eb819afe85de" providerId="ADAL" clId="{FE786C5D-6BB1-4F22-B498-292B27E58B5D}" dt="2024-02-13T14:17:30.056" v="0"/>
          <ac:spMkLst>
            <pc:docMk/>
            <pc:sldMk cId="3407968036" sldId="256"/>
            <ac:spMk id="80" creationId="{C598AA61-AF3A-819D-CAB8-D7CFBFB58313}"/>
          </ac:spMkLst>
        </pc:spChg>
        <pc:spChg chg="add mod">
          <ac:chgData name="Horas, Asier" userId="04e78763-f16f-4881-b136-eb819afe85de" providerId="ADAL" clId="{FE786C5D-6BB1-4F22-B498-292B27E58B5D}" dt="2024-02-13T14:17:30.056" v="0"/>
          <ac:spMkLst>
            <pc:docMk/>
            <pc:sldMk cId="3407968036" sldId="256"/>
            <ac:spMk id="81" creationId="{D04B3426-2A85-7323-5FF7-EBE0997113CE}"/>
          </ac:spMkLst>
        </pc:spChg>
        <pc:spChg chg="add mod">
          <ac:chgData name="Horas, Asier" userId="04e78763-f16f-4881-b136-eb819afe85de" providerId="ADAL" clId="{FE786C5D-6BB1-4F22-B498-292B27E58B5D}" dt="2024-02-13T14:17:30.056" v="0"/>
          <ac:spMkLst>
            <pc:docMk/>
            <pc:sldMk cId="3407968036" sldId="256"/>
            <ac:spMk id="82" creationId="{4BE56AF1-6691-F5A4-C33F-F887CDB17D89}"/>
          </ac:spMkLst>
        </pc:spChg>
        <pc:grpChg chg="add mod">
          <ac:chgData name="Horas, Asier" userId="04e78763-f16f-4881-b136-eb819afe85de" providerId="ADAL" clId="{FE786C5D-6BB1-4F22-B498-292B27E58B5D}" dt="2024-02-13T14:17:30.056" v="0"/>
          <ac:grpSpMkLst>
            <pc:docMk/>
            <pc:sldMk cId="3407968036" sldId="256"/>
            <ac:grpSpMk id="32" creationId="{CA661A71-4069-C8DB-C93A-FC25A63CFA4C}"/>
          </ac:grpSpMkLst>
        </pc:grpChg>
        <pc:grpChg chg="add mod">
          <ac:chgData name="Horas, Asier" userId="04e78763-f16f-4881-b136-eb819afe85de" providerId="ADAL" clId="{FE786C5D-6BB1-4F22-B498-292B27E58B5D}" dt="2024-02-13T14:17:30.056" v="0"/>
          <ac:grpSpMkLst>
            <pc:docMk/>
            <pc:sldMk cId="3407968036" sldId="256"/>
            <ac:grpSpMk id="37" creationId="{D3BCECEE-1D4E-ECA2-E966-E1B54B383736}"/>
          </ac:grpSpMkLst>
        </pc:grpChg>
        <pc:grpChg chg="add mod">
          <ac:chgData name="Horas, Asier" userId="04e78763-f16f-4881-b136-eb819afe85de" providerId="ADAL" clId="{FE786C5D-6BB1-4F22-B498-292B27E58B5D}" dt="2024-02-13T14:17:30.056" v="0"/>
          <ac:grpSpMkLst>
            <pc:docMk/>
            <pc:sldMk cId="3407968036" sldId="256"/>
            <ac:grpSpMk id="42" creationId="{E22D45F8-08AF-F427-F092-743B4F3D89C8}"/>
          </ac:grpSpMkLst>
        </pc:grpChg>
        <pc:grpChg chg="add mod">
          <ac:chgData name="Horas, Asier" userId="04e78763-f16f-4881-b136-eb819afe85de" providerId="ADAL" clId="{FE786C5D-6BB1-4F22-B498-292B27E58B5D}" dt="2024-02-13T14:17:30.056" v="0"/>
          <ac:grpSpMkLst>
            <pc:docMk/>
            <pc:sldMk cId="3407968036" sldId="256"/>
            <ac:grpSpMk id="47" creationId="{9D278917-5B12-3AFB-197C-399831AD2854}"/>
          </ac:grpSpMkLst>
        </pc:grpChg>
        <pc:grpChg chg="add mod">
          <ac:chgData name="Horas, Asier" userId="04e78763-f16f-4881-b136-eb819afe85de" providerId="ADAL" clId="{FE786C5D-6BB1-4F22-B498-292B27E58B5D}" dt="2024-02-13T14:17:30.056" v="0"/>
          <ac:grpSpMkLst>
            <pc:docMk/>
            <pc:sldMk cId="3407968036" sldId="256"/>
            <ac:grpSpMk id="52" creationId="{E2F38964-7700-3270-D63F-4EE93CB0DA60}"/>
          </ac:grpSpMkLst>
        </pc:grpChg>
        <pc:grpChg chg="add mod">
          <ac:chgData name="Horas, Asier" userId="04e78763-f16f-4881-b136-eb819afe85de" providerId="ADAL" clId="{FE786C5D-6BB1-4F22-B498-292B27E58B5D}" dt="2024-02-13T14:17:30.056" v="0"/>
          <ac:grpSpMkLst>
            <pc:docMk/>
            <pc:sldMk cId="3407968036" sldId="256"/>
            <ac:grpSpMk id="57" creationId="{9890CC75-51D4-90F7-25C4-9BBE10FEDCDA}"/>
          </ac:grpSpMkLst>
        </pc:grpChg>
        <pc:grpChg chg="add mod">
          <ac:chgData name="Horas, Asier" userId="04e78763-f16f-4881-b136-eb819afe85de" providerId="ADAL" clId="{FE786C5D-6BB1-4F22-B498-292B27E58B5D}" dt="2024-02-13T14:17:30.056" v="0"/>
          <ac:grpSpMkLst>
            <pc:docMk/>
            <pc:sldMk cId="3407968036" sldId="256"/>
            <ac:grpSpMk id="62" creationId="{49BE37E5-4126-31B2-6666-9D055A61551D}"/>
          </ac:grpSpMkLst>
        </pc:grpChg>
        <pc:grpChg chg="add mod">
          <ac:chgData name="Horas, Asier" userId="04e78763-f16f-4881-b136-eb819afe85de" providerId="ADAL" clId="{FE786C5D-6BB1-4F22-B498-292B27E58B5D}" dt="2024-02-13T14:17:30.056" v="0"/>
          <ac:grpSpMkLst>
            <pc:docMk/>
            <pc:sldMk cId="3407968036" sldId="256"/>
            <ac:grpSpMk id="67" creationId="{F315217E-1C7E-0810-8ED3-33061AC9DF32}"/>
          </ac:grpSpMkLst>
        </pc:grpChg>
        <pc:grpChg chg="add mod">
          <ac:chgData name="Horas, Asier" userId="04e78763-f16f-4881-b136-eb819afe85de" providerId="ADAL" clId="{FE786C5D-6BB1-4F22-B498-292B27E58B5D}" dt="2024-02-13T14:17:30.056" v="0"/>
          <ac:grpSpMkLst>
            <pc:docMk/>
            <pc:sldMk cId="3407968036" sldId="256"/>
            <ac:grpSpMk id="72" creationId="{3C67EA88-70DF-5033-1B75-583E505C86A5}"/>
          </ac:grpSpMkLst>
        </pc:grpChg>
        <pc:picChg chg="mod">
          <ac:chgData name="Horas, Asier" userId="04e78763-f16f-4881-b136-eb819afe85de" providerId="ADAL" clId="{FE786C5D-6BB1-4F22-B498-292B27E58B5D}" dt="2024-02-13T14:17:30.056" v="0"/>
          <ac:picMkLst>
            <pc:docMk/>
            <pc:sldMk cId="3407968036" sldId="256"/>
            <ac:picMk id="33" creationId="{6AAA6F22-9A94-005D-95D2-75913AAE2808}"/>
          </ac:picMkLst>
        </pc:picChg>
        <pc:picChg chg="mod">
          <ac:chgData name="Horas, Asier" userId="04e78763-f16f-4881-b136-eb819afe85de" providerId="ADAL" clId="{FE786C5D-6BB1-4F22-B498-292B27E58B5D}" dt="2024-02-13T14:17:30.056" v="0"/>
          <ac:picMkLst>
            <pc:docMk/>
            <pc:sldMk cId="3407968036" sldId="256"/>
            <ac:picMk id="38" creationId="{F436EA12-7CE9-1605-98DF-771312BF9179}"/>
          </ac:picMkLst>
        </pc:picChg>
        <pc:picChg chg="mod">
          <ac:chgData name="Horas, Asier" userId="04e78763-f16f-4881-b136-eb819afe85de" providerId="ADAL" clId="{FE786C5D-6BB1-4F22-B498-292B27E58B5D}" dt="2024-02-13T14:17:30.056" v="0"/>
          <ac:picMkLst>
            <pc:docMk/>
            <pc:sldMk cId="3407968036" sldId="256"/>
            <ac:picMk id="43" creationId="{B58C9FFD-4EC8-2FD1-916B-FF818C51F246}"/>
          </ac:picMkLst>
        </pc:picChg>
        <pc:picChg chg="mod">
          <ac:chgData name="Horas, Asier" userId="04e78763-f16f-4881-b136-eb819afe85de" providerId="ADAL" clId="{FE786C5D-6BB1-4F22-B498-292B27E58B5D}" dt="2024-02-13T14:17:30.056" v="0"/>
          <ac:picMkLst>
            <pc:docMk/>
            <pc:sldMk cId="3407968036" sldId="256"/>
            <ac:picMk id="48" creationId="{88477A3D-5D18-F8D8-C7B6-DEEF1883FCE7}"/>
          </ac:picMkLst>
        </pc:picChg>
        <pc:picChg chg="mod">
          <ac:chgData name="Horas, Asier" userId="04e78763-f16f-4881-b136-eb819afe85de" providerId="ADAL" clId="{FE786C5D-6BB1-4F22-B498-292B27E58B5D}" dt="2024-02-13T14:17:30.056" v="0"/>
          <ac:picMkLst>
            <pc:docMk/>
            <pc:sldMk cId="3407968036" sldId="256"/>
            <ac:picMk id="53" creationId="{21A94394-F846-6572-5869-EC7443FC6495}"/>
          </ac:picMkLst>
        </pc:picChg>
        <pc:picChg chg="mod">
          <ac:chgData name="Horas, Asier" userId="04e78763-f16f-4881-b136-eb819afe85de" providerId="ADAL" clId="{FE786C5D-6BB1-4F22-B498-292B27E58B5D}" dt="2024-02-13T14:17:30.056" v="0"/>
          <ac:picMkLst>
            <pc:docMk/>
            <pc:sldMk cId="3407968036" sldId="256"/>
            <ac:picMk id="58" creationId="{9E7EC1DD-8A09-97DC-E0D7-EED4491A51E1}"/>
          </ac:picMkLst>
        </pc:picChg>
        <pc:picChg chg="mod">
          <ac:chgData name="Horas, Asier" userId="04e78763-f16f-4881-b136-eb819afe85de" providerId="ADAL" clId="{FE786C5D-6BB1-4F22-B498-292B27E58B5D}" dt="2024-02-13T14:17:30.056" v="0"/>
          <ac:picMkLst>
            <pc:docMk/>
            <pc:sldMk cId="3407968036" sldId="256"/>
            <ac:picMk id="63" creationId="{FE58F84F-18EB-17A1-C55E-E7D3AAD80B95}"/>
          </ac:picMkLst>
        </pc:picChg>
        <pc:picChg chg="mod">
          <ac:chgData name="Horas, Asier" userId="04e78763-f16f-4881-b136-eb819afe85de" providerId="ADAL" clId="{FE786C5D-6BB1-4F22-B498-292B27E58B5D}" dt="2024-02-13T14:17:30.056" v="0"/>
          <ac:picMkLst>
            <pc:docMk/>
            <pc:sldMk cId="3407968036" sldId="256"/>
            <ac:picMk id="68" creationId="{7235E92D-9ECA-2D66-0E49-A43973816882}"/>
          </ac:picMkLst>
        </pc:picChg>
        <pc:picChg chg="mod">
          <ac:chgData name="Horas, Asier" userId="04e78763-f16f-4881-b136-eb819afe85de" providerId="ADAL" clId="{FE786C5D-6BB1-4F22-B498-292B27E58B5D}" dt="2024-02-13T14:17:30.056" v="0"/>
          <ac:picMkLst>
            <pc:docMk/>
            <pc:sldMk cId="3407968036" sldId="256"/>
            <ac:picMk id="73" creationId="{D0626863-9E77-B9A4-EDAB-C274A70DFB67}"/>
          </ac:picMkLst>
        </pc:picChg>
      </pc:sldChg>
      <pc:sldChg chg="modSp del mod">
        <pc:chgData name="Horas, Asier" userId="04e78763-f16f-4881-b136-eb819afe85de" providerId="ADAL" clId="{FE786C5D-6BB1-4F22-B498-292B27E58B5D}" dt="2024-02-13T14:22:46.657" v="29" actId="47"/>
        <pc:sldMkLst>
          <pc:docMk/>
          <pc:sldMk cId="4229562369" sldId="257"/>
        </pc:sldMkLst>
        <pc:picChg chg="mod">
          <ac:chgData name="Horas, Asier" userId="04e78763-f16f-4881-b136-eb819afe85de" providerId="ADAL" clId="{FE786C5D-6BB1-4F22-B498-292B27E58B5D}" dt="2024-02-13T14:22:20.787" v="25" actId="1076"/>
          <ac:picMkLst>
            <pc:docMk/>
            <pc:sldMk cId="4229562369" sldId="257"/>
            <ac:picMk id="14" creationId="{B0BC6154-22F6-4A64-5542-C796D0BB5F15}"/>
          </ac:picMkLst>
        </pc:picChg>
      </pc:sldChg>
      <pc:sldChg chg="del">
        <pc:chgData name="Horas, Asier" userId="04e78763-f16f-4881-b136-eb819afe85de" providerId="ADAL" clId="{FE786C5D-6BB1-4F22-B498-292B27E58B5D}" dt="2024-02-13T14:21:44.414" v="20" actId="47"/>
        <pc:sldMkLst>
          <pc:docMk/>
          <pc:sldMk cId="2390626601" sldId="258"/>
        </pc:sldMkLst>
      </pc:sldChg>
      <pc:sldChg chg="delSp del mod">
        <pc:chgData name="Horas, Asier" userId="04e78763-f16f-4881-b136-eb819afe85de" providerId="ADAL" clId="{FE786C5D-6BB1-4F22-B498-292B27E58B5D}" dt="2024-02-13T14:21:21.273" v="16" actId="47"/>
        <pc:sldMkLst>
          <pc:docMk/>
          <pc:sldMk cId="1579290457" sldId="260"/>
        </pc:sldMkLst>
        <pc:spChg chg="del">
          <ac:chgData name="Horas, Asier" userId="04e78763-f16f-4881-b136-eb819afe85de" providerId="ADAL" clId="{FE786C5D-6BB1-4F22-B498-292B27E58B5D}" dt="2024-02-13T14:21:19.103" v="15" actId="21"/>
          <ac:spMkLst>
            <pc:docMk/>
            <pc:sldMk cId="1579290457" sldId="260"/>
            <ac:spMk id="8" creationId="{B284DA53-E16E-67C5-A607-BA4ED232455B}"/>
          </ac:spMkLst>
        </pc:spChg>
      </pc:sldChg>
      <pc:sldChg chg="new del">
        <pc:chgData name="Horas, Asier" userId="04e78763-f16f-4881-b136-eb819afe85de" providerId="ADAL" clId="{FE786C5D-6BB1-4F22-B498-292B27E58B5D}" dt="2024-02-13T14:17:45.151" v="3" actId="47"/>
        <pc:sldMkLst>
          <pc:docMk/>
          <pc:sldMk cId="2231576831" sldId="270"/>
        </pc:sldMkLst>
      </pc:sldChg>
      <pc:sldChg chg="new del">
        <pc:chgData name="Horas, Asier" userId="04e78763-f16f-4881-b136-eb819afe85de" providerId="ADAL" clId="{FE786C5D-6BB1-4F22-B498-292B27E58B5D}" dt="2024-02-13T14:17:51.842" v="5" actId="47"/>
        <pc:sldMkLst>
          <pc:docMk/>
          <pc:sldMk cId="160838652" sldId="271"/>
        </pc:sldMkLst>
      </pc:sldChg>
      <pc:sldChg chg="addSp delSp modSp new mod">
        <pc:chgData name="Horas, Asier" userId="04e78763-f16f-4881-b136-eb819afe85de" providerId="ADAL" clId="{FE786C5D-6BB1-4F22-B498-292B27E58B5D}" dt="2024-02-13T14:18:01.515" v="9" actId="1076"/>
        <pc:sldMkLst>
          <pc:docMk/>
          <pc:sldMk cId="2624621629" sldId="272"/>
        </pc:sldMkLst>
        <pc:spChg chg="del">
          <ac:chgData name="Horas, Asier" userId="04e78763-f16f-4881-b136-eb819afe85de" providerId="ADAL" clId="{FE786C5D-6BB1-4F22-B498-292B27E58B5D}" dt="2024-02-13T14:17:54.413" v="6" actId="478"/>
          <ac:spMkLst>
            <pc:docMk/>
            <pc:sldMk cId="2624621629" sldId="272"/>
            <ac:spMk id="2" creationId="{6FCC3FCC-C240-5E84-1E98-B150EBBA40C1}"/>
          </ac:spMkLst>
        </pc:spChg>
        <pc:spChg chg="del">
          <ac:chgData name="Horas, Asier" userId="04e78763-f16f-4881-b136-eb819afe85de" providerId="ADAL" clId="{FE786C5D-6BB1-4F22-B498-292B27E58B5D}" dt="2024-02-13T14:17:58.057" v="7" actId="478"/>
          <ac:spMkLst>
            <pc:docMk/>
            <pc:sldMk cId="2624621629" sldId="272"/>
            <ac:spMk id="3" creationId="{12585403-D3F7-4C14-6745-A4F86C7FCA15}"/>
          </ac:spMkLst>
        </pc:spChg>
        <pc:spChg chg="add mod">
          <ac:chgData name="Horas, Asier" userId="04e78763-f16f-4881-b136-eb819afe85de" providerId="ADAL" clId="{FE786C5D-6BB1-4F22-B498-292B27E58B5D}" dt="2024-02-13T14:18:01.515" v="9" actId="1076"/>
          <ac:spMkLst>
            <pc:docMk/>
            <pc:sldMk cId="2624621629" sldId="272"/>
            <ac:spMk id="4" creationId="{1C7A0517-4CF2-E486-8934-CDBFBDEA310A}"/>
          </ac:spMkLst>
        </pc:spChg>
        <pc:spChg chg="add mod">
          <ac:chgData name="Horas, Asier" userId="04e78763-f16f-4881-b136-eb819afe85de" providerId="ADAL" clId="{FE786C5D-6BB1-4F22-B498-292B27E58B5D}" dt="2024-02-13T14:18:01.515" v="9" actId="1076"/>
          <ac:spMkLst>
            <pc:docMk/>
            <pc:sldMk cId="2624621629" sldId="272"/>
            <ac:spMk id="5" creationId="{C5F1E45B-A4B3-4C67-210B-A91D914837B1}"/>
          </ac:spMkLst>
        </pc:spChg>
        <pc:spChg chg="add mod">
          <ac:chgData name="Horas, Asier" userId="04e78763-f16f-4881-b136-eb819afe85de" providerId="ADAL" clId="{FE786C5D-6BB1-4F22-B498-292B27E58B5D}" dt="2024-02-13T14:18:01.515" v="9" actId="1076"/>
          <ac:spMkLst>
            <pc:docMk/>
            <pc:sldMk cId="2624621629" sldId="272"/>
            <ac:spMk id="6" creationId="{25100807-1704-B2A2-0B76-46F14CD88EBD}"/>
          </ac:spMkLst>
        </pc:spChg>
        <pc:spChg chg="add mod">
          <ac:chgData name="Horas, Asier" userId="04e78763-f16f-4881-b136-eb819afe85de" providerId="ADAL" clId="{FE786C5D-6BB1-4F22-B498-292B27E58B5D}" dt="2024-02-13T14:18:01.515" v="9" actId="1076"/>
          <ac:spMkLst>
            <pc:docMk/>
            <pc:sldMk cId="2624621629" sldId="272"/>
            <ac:spMk id="7" creationId="{766F5E5A-E87C-8C9B-E7B7-EBC72CFB552A}"/>
          </ac:spMkLst>
        </pc:spChg>
        <pc:spChg chg="add mod">
          <ac:chgData name="Horas, Asier" userId="04e78763-f16f-4881-b136-eb819afe85de" providerId="ADAL" clId="{FE786C5D-6BB1-4F22-B498-292B27E58B5D}" dt="2024-02-13T14:18:01.515" v="9" actId="1076"/>
          <ac:spMkLst>
            <pc:docMk/>
            <pc:sldMk cId="2624621629" sldId="272"/>
            <ac:spMk id="8" creationId="{7B98A251-55F8-B1B6-9D68-1ABBF25C3115}"/>
          </ac:spMkLst>
        </pc:spChg>
        <pc:spChg chg="add mod">
          <ac:chgData name="Horas, Asier" userId="04e78763-f16f-4881-b136-eb819afe85de" providerId="ADAL" clId="{FE786C5D-6BB1-4F22-B498-292B27E58B5D}" dt="2024-02-13T14:18:01.515" v="9" actId="1076"/>
          <ac:spMkLst>
            <pc:docMk/>
            <pc:sldMk cId="2624621629" sldId="272"/>
            <ac:spMk id="9" creationId="{03585DAE-8731-4CEC-2041-1CDC67C5E032}"/>
          </ac:spMkLst>
        </pc:spChg>
        <pc:spChg chg="add mod">
          <ac:chgData name="Horas, Asier" userId="04e78763-f16f-4881-b136-eb819afe85de" providerId="ADAL" clId="{FE786C5D-6BB1-4F22-B498-292B27E58B5D}" dt="2024-02-13T14:18:01.515" v="9" actId="1076"/>
          <ac:spMkLst>
            <pc:docMk/>
            <pc:sldMk cId="2624621629" sldId="272"/>
            <ac:spMk id="10" creationId="{15CE9795-04A4-9E81-C2B0-5CD3AEB1A590}"/>
          </ac:spMkLst>
        </pc:spChg>
        <pc:spChg chg="add mod">
          <ac:chgData name="Horas, Asier" userId="04e78763-f16f-4881-b136-eb819afe85de" providerId="ADAL" clId="{FE786C5D-6BB1-4F22-B498-292B27E58B5D}" dt="2024-02-13T14:18:01.515" v="9" actId="1076"/>
          <ac:spMkLst>
            <pc:docMk/>
            <pc:sldMk cId="2624621629" sldId="272"/>
            <ac:spMk id="11" creationId="{0726C2F1-FD98-6E71-9079-5DFCC4B764C1}"/>
          </ac:spMkLst>
        </pc:spChg>
        <pc:spChg chg="add mod">
          <ac:chgData name="Horas, Asier" userId="04e78763-f16f-4881-b136-eb819afe85de" providerId="ADAL" clId="{FE786C5D-6BB1-4F22-B498-292B27E58B5D}" dt="2024-02-13T14:18:01.515" v="9" actId="1076"/>
          <ac:spMkLst>
            <pc:docMk/>
            <pc:sldMk cId="2624621629" sldId="272"/>
            <ac:spMk id="12" creationId="{75150B68-5C46-A2A2-1277-8F8F8682853C}"/>
          </ac:spMkLst>
        </pc:spChg>
        <pc:spChg chg="add mod">
          <ac:chgData name="Horas, Asier" userId="04e78763-f16f-4881-b136-eb819afe85de" providerId="ADAL" clId="{FE786C5D-6BB1-4F22-B498-292B27E58B5D}" dt="2024-02-13T14:18:01.515" v="9" actId="1076"/>
          <ac:spMkLst>
            <pc:docMk/>
            <pc:sldMk cId="2624621629" sldId="272"/>
            <ac:spMk id="13" creationId="{6833D6E2-9025-0D66-CF06-F4FE9DE27C0D}"/>
          </ac:spMkLst>
        </pc:spChg>
        <pc:spChg chg="add mod">
          <ac:chgData name="Horas, Asier" userId="04e78763-f16f-4881-b136-eb819afe85de" providerId="ADAL" clId="{FE786C5D-6BB1-4F22-B498-292B27E58B5D}" dt="2024-02-13T14:18:01.515" v="9" actId="1076"/>
          <ac:spMkLst>
            <pc:docMk/>
            <pc:sldMk cId="2624621629" sldId="272"/>
            <ac:spMk id="14" creationId="{E6A9B9FB-C7D4-17B9-B818-09F6FF3E3FE1}"/>
          </ac:spMkLst>
        </pc:spChg>
        <pc:spChg chg="add mod">
          <ac:chgData name="Horas, Asier" userId="04e78763-f16f-4881-b136-eb819afe85de" providerId="ADAL" clId="{FE786C5D-6BB1-4F22-B498-292B27E58B5D}" dt="2024-02-13T14:18:01.515" v="9" actId="1076"/>
          <ac:spMkLst>
            <pc:docMk/>
            <pc:sldMk cId="2624621629" sldId="272"/>
            <ac:spMk id="15" creationId="{F3589301-BD82-70B0-0D9F-5E1A9EBABBC6}"/>
          </ac:spMkLst>
        </pc:spChg>
        <pc:spChg chg="add mod">
          <ac:chgData name="Horas, Asier" userId="04e78763-f16f-4881-b136-eb819afe85de" providerId="ADAL" clId="{FE786C5D-6BB1-4F22-B498-292B27E58B5D}" dt="2024-02-13T14:18:01.515" v="9" actId="1076"/>
          <ac:spMkLst>
            <pc:docMk/>
            <pc:sldMk cId="2624621629" sldId="272"/>
            <ac:spMk id="16" creationId="{C411C5B7-5A0F-FF3A-A74F-3194307CD3BA}"/>
          </ac:spMkLst>
        </pc:spChg>
        <pc:spChg chg="add mod">
          <ac:chgData name="Horas, Asier" userId="04e78763-f16f-4881-b136-eb819afe85de" providerId="ADAL" clId="{FE786C5D-6BB1-4F22-B498-292B27E58B5D}" dt="2024-02-13T14:18:01.515" v="9" actId="1076"/>
          <ac:spMkLst>
            <pc:docMk/>
            <pc:sldMk cId="2624621629" sldId="272"/>
            <ac:spMk id="17" creationId="{9CE2D0D9-0D17-F2F3-7968-9B2E87776A5E}"/>
          </ac:spMkLst>
        </pc:spChg>
        <pc:spChg chg="add mod">
          <ac:chgData name="Horas, Asier" userId="04e78763-f16f-4881-b136-eb819afe85de" providerId="ADAL" clId="{FE786C5D-6BB1-4F22-B498-292B27E58B5D}" dt="2024-02-13T14:18:01.515" v="9" actId="1076"/>
          <ac:spMkLst>
            <pc:docMk/>
            <pc:sldMk cId="2624621629" sldId="272"/>
            <ac:spMk id="18" creationId="{5A413594-FE72-4247-0363-1E9D919C195F}"/>
          </ac:spMkLst>
        </pc:spChg>
        <pc:spChg chg="add mod">
          <ac:chgData name="Horas, Asier" userId="04e78763-f16f-4881-b136-eb819afe85de" providerId="ADAL" clId="{FE786C5D-6BB1-4F22-B498-292B27E58B5D}" dt="2024-02-13T14:18:01.515" v="9" actId="1076"/>
          <ac:spMkLst>
            <pc:docMk/>
            <pc:sldMk cId="2624621629" sldId="272"/>
            <ac:spMk id="19" creationId="{6E0122EB-8D76-508B-B36E-9B4AB1C156A8}"/>
          </ac:spMkLst>
        </pc:spChg>
        <pc:spChg chg="add mod">
          <ac:chgData name="Horas, Asier" userId="04e78763-f16f-4881-b136-eb819afe85de" providerId="ADAL" clId="{FE786C5D-6BB1-4F22-B498-292B27E58B5D}" dt="2024-02-13T14:18:01.515" v="9" actId="1076"/>
          <ac:spMkLst>
            <pc:docMk/>
            <pc:sldMk cId="2624621629" sldId="272"/>
            <ac:spMk id="20" creationId="{387D6C1E-3AD9-7DA0-50EB-A349B3DDB3D6}"/>
          </ac:spMkLst>
        </pc:spChg>
        <pc:spChg chg="add mod">
          <ac:chgData name="Horas, Asier" userId="04e78763-f16f-4881-b136-eb819afe85de" providerId="ADAL" clId="{FE786C5D-6BB1-4F22-B498-292B27E58B5D}" dt="2024-02-13T14:18:01.515" v="9" actId="1076"/>
          <ac:spMkLst>
            <pc:docMk/>
            <pc:sldMk cId="2624621629" sldId="272"/>
            <ac:spMk id="21" creationId="{6B8F4A9D-60E6-C715-43AE-16D97EC93961}"/>
          </ac:spMkLst>
        </pc:spChg>
        <pc:spChg chg="add mod">
          <ac:chgData name="Horas, Asier" userId="04e78763-f16f-4881-b136-eb819afe85de" providerId="ADAL" clId="{FE786C5D-6BB1-4F22-B498-292B27E58B5D}" dt="2024-02-13T14:18:01.515" v="9" actId="1076"/>
          <ac:spMkLst>
            <pc:docMk/>
            <pc:sldMk cId="2624621629" sldId="272"/>
            <ac:spMk id="22" creationId="{0C69666D-3478-DA2B-60CA-3C2AC6604E7C}"/>
          </ac:spMkLst>
        </pc:spChg>
        <pc:spChg chg="add mod">
          <ac:chgData name="Horas, Asier" userId="04e78763-f16f-4881-b136-eb819afe85de" providerId="ADAL" clId="{FE786C5D-6BB1-4F22-B498-292B27E58B5D}" dt="2024-02-13T14:18:01.515" v="9" actId="1076"/>
          <ac:spMkLst>
            <pc:docMk/>
            <pc:sldMk cId="2624621629" sldId="272"/>
            <ac:spMk id="23" creationId="{167DAD3B-FDFC-808D-6B57-05F281543A94}"/>
          </ac:spMkLst>
        </pc:spChg>
        <pc:spChg chg="add mod">
          <ac:chgData name="Horas, Asier" userId="04e78763-f16f-4881-b136-eb819afe85de" providerId="ADAL" clId="{FE786C5D-6BB1-4F22-B498-292B27E58B5D}" dt="2024-02-13T14:18:01.515" v="9" actId="1076"/>
          <ac:spMkLst>
            <pc:docMk/>
            <pc:sldMk cId="2624621629" sldId="272"/>
            <ac:spMk id="24" creationId="{48130813-C0E8-8F1C-AD48-A676199B8DF2}"/>
          </ac:spMkLst>
        </pc:spChg>
        <pc:spChg chg="add mod">
          <ac:chgData name="Horas, Asier" userId="04e78763-f16f-4881-b136-eb819afe85de" providerId="ADAL" clId="{FE786C5D-6BB1-4F22-B498-292B27E58B5D}" dt="2024-02-13T14:18:01.515" v="9" actId="1076"/>
          <ac:spMkLst>
            <pc:docMk/>
            <pc:sldMk cId="2624621629" sldId="272"/>
            <ac:spMk id="25" creationId="{B9B9C4BC-0CCA-E953-3342-527690C30BAC}"/>
          </ac:spMkLst>
        </pc:spChg>
        <pc:spChg chg="add mod">
          <ac:chgData name="Horas, Asier" userId="04e78763-f16f-4881-b136-eb819afe85de" providerId="ADAL" clId="{FE786C5D-6BB1-4F22-B498-292B27E58B5D}" dt="2024-02-13T14:18:01.515" v="9" actId="1076"/>
          <ac:spMkLst>
            <pc:docMk/>
            <pc:sldMk cId="2624621629" sldId="272"/>
            <ac:spMk id="26" creationId="{4473F9F2-3610-6FBC-66AD-6159B2690D6A}"/>
          </ac:spMkLst>
        </pc:spChg>
        <pc:spChg chg="add mod">
          <ac:chgData name="Horas, Asier" userId="04e78763-f16f-4881-b136-eb819afe85de" providerId="ADAL" clId="{FE786C5D-6BB1-4F22-B498-292B27E58B5D}" dt="2024-02-13T14:18:01.515" v="9" actId="1076"/>
          <ac:spMkLst>
            <pc:docMk/>
            <pc:sldMk cId="2624621629" sldId="272"/>
            <ac:spMk id="27" creationId="{04B94C6A-C23C-833B-C491-4D4935662EFE}"/>
          </ac:spMkLst>
        </pc:spChg>
        <pc:spChg chg="add mod">
          <ac:chgData name="Horas, Asier" userId="04e78763-f16f-4881-b136-eb819afe85de" providerId="ADAL" clId="{FE786C5D-6BB1-4F22-B498-292B27E58B5D}" dt="2024-02-13T14:18:01.515" v="9" actId="1076"/>
          <ac:spMkLst>
            <pc:docMk/>
            <pc:sldMk cId="2624621629" sldId="272"/>
            <ac:spMk id="28" creationId="{A5870828-34B1-F32E-CE59-7B114DB323D3}"/>
          </ac:spMkLst>
        </pc:spChg>
        <pc:spChg chg="add mod">
          <ac:chgData name="Horas, Asier" userId="04e78763-f16f-4881-b136-eb819afe85de" providerId="ADAL" clId="{FE786C5D-6BB1-4F22-B498-292B27E58B5D}" dt="2024-02-13T14:18:01.515" v="9" actId="1076"/>
          <ac:spMkLst>
            <pc:docMk/>
            <pc:sldMk cId="2624621629" sldId="272"/>
            <ac:spMk id="29" creationId="{8DA0B6D8-2A79-0F30-66BF-6164EB1B9CEB}"/>
          </ac:spMkLst>
        </pc:spChg>
        <pc:spChg chg="add mod">
          <ac:chgData name="Horas, Asier" userId="04e78763-f16f-4881-b136-eb819afe85de" providerId="ADAL" clId="{FE786C5D-6BB1-4F22-B498-292B27E58B5D}" dt="2024-02-13T14:18:01.515" v="9" actId="1076"/>
          <ac:spMkLst>
            <pc:docMk/>
            <pc:sldMk cId="2624621629" sldId="272"/>
            <ac:spMk id="30" creationId="{B11847E5-C3E5-D754-562F-B059AD6E7875}"/>
          </ac:spMkLst>
        </pc:spChg>
        <pc:spChg chg="mod">
          <ac:chgData name="Horas, Asier" userId="04e78763-f16f-4881-b136-eb819afe85de" providerId="ADAL" clId="{FE786C5D-6BB1-4F22-B498-292B27E58B5D}" dt="2024-02-13T14:17:58.928" v="8"/>
          <ac:spMkLst>
            <pc:docMk/>
            <pc:sldMk cId="2624621629" sldId="272"/>
            <ac:spMk id="33" creationId="{04A1993F-D04C-5435-1F55-24F01B12164E}"/>
          </ac:spMkLst>
        </pc:spChg>
        <pc:spChg chg="mod">
          <ac:chgData name="Horas, Asier" userId="04e78763-f16f-4881-b136-eb819afe85de" providerId="ADAL" clId="{FE786C5D-6BB1-4F22-B498-292B27E58B5D}" dt="2024-02-13T14:17:58.928" v="8"/>
          <ac:spMkLst>
            <pc:docMk/>
            <pc:sldMk cId="2624621629" sldId="272"/>
            <ac:spMk id="34" creationId="{BF998FE0-14B8-C31B-DC4D-B0C70321A170}"/>
          </ac:spMkLst>
        </pc:spChg>
        <pc:spChg chg="add mod">
          <ac:chgData name="Horas, Asier" userId="04e78763-f16f-4881-b136-eb819afe85de" providerId="ADAL" clId="{FE786C5D-6BB1-4F22-B498-292B27E58B5D}" dt="2024-02-13T14:18:01.515" v="9" actId="1076"/>
          <ac:spMkLst>
            <pc:docMk/>
            <pc:sldMk cId="2624621629" sldId="272"/>
            <ac:spMk id="35" creationId="{140FFB7E-B344-1A6A-5661-D451D24EDF63}"/>
          </ac:spMkLst>
        </pc:spChg>
        <pc:spChg chg="mod">
          <ac:chgData name="Horas, Asier" userId="04e78763-f16f-4881-b136-eb819afe85de" providerId="ADAL" clId="{FE786C5D-6BB1-4F22-B498-292B27E58B5D}" dt="2024-02-13T14:17:58.928" v="8"/>
          <ac:spMkLst>
            <pc:docMk/>
            <pc:sldMk cId="2624621629" sldId="272"/>
            <ac:spMk id="38" creationId="{5F6E5698-A497-E16F-44D6-EBFECC6D6910}"/>
          </ac:spMkLst>
        </pc:spChg>
        <pc:spChg chg="mod">
          <ac:chgData name="Horas, Asier" userId="04e78763-f16f-4881-b136-eb819afe85de" providerId="ADAL" clId="{FE786C5D-6BB1-4F22-B498-292B27E58B5D}" dt="2024-02-13T14:17:58.928" v="8"/>
          <ac:spMkLst>
            <pc:docMk/>
            <pc:sldMk cId="2624621629" sldId="272"/>
            <ac:spMk id="39" creationId="{8BE13E5E-2451-0127-5158-E6ED5710717F}"/>
          </ac:spMkLst>
        </pc:spChg>
        <pc:spChg chg="add mod">
          <ac:chgData name="Horas, Asier" userId="04e78763-f16f-4881-b136-eb819afe85de" providerId="ADAL" clId="{FE786C5D-6BB1-4F22-B498-292B27E58B5D}" dt="2024-02-13T14:18:01.515" v="9" actId="1076"/>
          <ac:spMkLst>
            <pc:docMk/>
            <pc:sldMk cId="2624621629" sldId="272"/>
            <ac:spMk id="40" creationId="{CBC976A1-F753-5C12-D00C-F3DC4CED4A05}"/>
          </ac:spMkLst>
        </pc:spChg>
        <pc:spChg chg="mod">
          <ac:chgData name="Horas, Asier" userId="04e78763-f16f-4881-b136-eb819afe85de" providerId="ADAL" clId="{FE786C5D-6BB1-4F22-B498-292B27E58B5D}" dt="2024-02-13T14:17:58.928" v="8"/>
          <ac:spMkLst>
            <pc:docMk/>
            <pc:sldMk cId="2624621629" sldId="272"/>
            <ac:spMk id="43" creationId="{1F59894D-608A-F7CF-03B5-9DD865B0DA5F}"/>
          </ac:spMkLst>
        </pc:spChg>
        <pc:spChg chg="mod">
          <ac:chgData name="Horas, Asier" userId="04e78763-f16f-4881-b136-eb819afe85de" providerId="ADAL" clId="{FE786C5D-6BB1-4F22-B498-292B27E58B5D}" dt="2024-02-13T14:17:58.928" v="8"/>
          <ac:spMkLst>
            <pc:docMk/>
            <pc:sldMk cId="2624621629" sldId="272"/>
            <ac:spMk id="44" creationId="{7CBD128B-1613-3063-77E9-B73988B860A6}"/>
          </ac:spMkLst>
        </pc:spChg>
        <pc:spChg chg="add mod">
          <ac:chgData name="Horas, Asier" userId="04e78763-f16f-4881-b136-eb819afe85de" providerId="ADAL" clId="{FE786C5D-6BB1-4F22-B498-292B27E58B5D}" dt="2024-02-13T14:18:01.515" v="9" actId="1076"/>
          <ac:spMkLst>
            <pc:docMk/>
            <pc:sldMk cId="2624621629" sldId="272"/>
            <ac:spMk id="45" creationId="{726A981C-D2D8-C209-60B6-5E4C6FC4E85B}"/>
          </ac:spMkLst>
        </pc:spChg>
        <pc:spChg chg="mod">
          <ac:chgData name="Horas, Asier" userId="04e78763-f16f-4881-b136-eb819afe85de" providerId="ADAL" clId="{FE786C5D-6BB1-4F22-B498-292B27E58B5D}" dt="2024-02-13T14:17:58.928" v="8"/>
          <ac:spMkLst>
            <pc:docMk/>
            <pc:sldMk cId="2624621629" sldId="272"/>
            <ac:spMk id="48" creationId="{45825D53-CCE3-FA78-8BE1-0F9A7230075D}"/>
          </ac:spMkLst>
        </pc:spChg>
        <pc:spChg chg="mod">
          <ac:chgData name="Horas, Asier" userId="04e78763-f16f-4881-b136-eb819afe85de" providerId="ADAL" clId="{FE786C5D-6BB1-4F22-B498-292B27E58B5D}" dt="2024-02-13T14:17:58.928" v="8"/>
          <ac:spMkLst>
            <pc:docMk/>
            <pc:sldMk cId="2624621629" sldId="272"/>
            <ac:spMk id="49" creationId="{D46CAFBC-9805-FF11-08D0-DE60F8793907}"/>
          </ac:spMkLst>
        </pc:spChg>
        <pc:spChg chg="add mod">
          <ac:chgData name="Horas, Asier" userId="04e78763-f16f-4881-b136-eb819afe85de" providerId="ADAL" clId="{FE786C5D-6BB1-4F22-B498-292B27E58B5D}" dt="2024-02-13T14:18:01.515" v="9" actId="1076"/>
          <ac:spMkLst>
            <pc:docMk/>
            <pc:sldMk cId="2624621629" sldId="272"/>
            <ac:spMk id="50" creationId="{81599CEB-54FC-514A-E1D4-01AF3F1EB924}"/>
          </ac:spMkLst>
        </pc:spChg>
        <pc:spChg chg="mod">
          <ac:chgData name="Horas, Asier" userId="04e78763-f16f-4881-b136-eb819afe85de" providerId="ADAL" clId="{FE786C5D-6BB1-4F22-B498-292B27E58B5D}" dt="2024-02-13T14:17:58.928" v="8"/>
          <ac:spMkLst>
            <pc:docMk/>
            <pc:sldMk cId="2624621629" sldId="272"/>
            <ac:spMk id="53" creationId="{CF034AC8-1A07-6045-FB6B-DC7F08AA9ADE}"/>
          </ac:spMkLst>
        </pc:spChg>
        <pc:spChg chg="mod">
          <ac:chgData name="Horas, Asier" userId="04e78763-f16f-4881-b136-eb819afe85de" providerId="ADAL" clId="{FE786C5D-6BB1-4F22-B498-292B27E58B5D}" dt="2024-02-13T14:17:58.928" v="8"/>
          <ac:spMkLst>
            <pc:docMk/>
            <pc:sldMk cId="2624621629" sldId="272"/>
            <ac:spMk id="54" creationId="{72356DA3-21C0-0062-A48B-55A84F86792B}"/>
          </ac:spMkLst>
        </pc:spChg>
        <pc:spChg chg="add mod">
          <ac:chgData name="Horas, Asier" userId="04e78763-f16f-4881-b136-eb819afe85de" providerId="ADAL" clId="{FE786C5D-6BB1-4F22-B498-292B27E58B5D}" dt="2024-02-13T14:18:01.515" v="9" actId="1076"/>
          <ac:spMkLst>
            <pc:docMk/>
            <pc:sldMk cId="2624621629" sldId="272"/>
            <ac:spMk id="55" creationId="{DD5A1AD2-2403-5F9F-8B9E-85F442C3746F}"/>
          </ac:spMkLst>
        </pc:spChg>
        <pc:spChg chg="mod">
          <ac:chgData name="Horas, Asier" userId="04e78763-f16f-4881-b136-eb819afe85de" providerId="ADAL" clId="{FE786C5D-6BB1-4F22-B498-292B27E58B5D}" dt="2024-02-13T14:17:58.928" v="8"/>
          <ac:spMkLst>
            <pc:docMk/>
            <pc:sldMk cId="2624621629" sldId="272"/>
            <ac:spMk id="58" creationId="{C8D6FD1A-7002-32C4-02B7-63937F238EA3}"/>
          </ac:spMkLst>
        </pc:spChg>
        <pc:spChg chg="mod">
          <ac:chgData name="Horas, Asier" userId="04e78763-f16f-4881-b136-eb819afe85de" providerId="ADAL" clId="{FE786C5D-6BB1-4F22-B498-292B27E58B5D}" dt="2024-02-13T14:17:58.928" v="8"/>
          <ac:spMkLst>
            <pc:docMk/>
            <pc:sldMk cId="2624621629" sldId="272"/>
            <ac:spMk id="59" creationId="{A8252CC0-3A7D-BD01-E9C9-CF9051579F74}"/>
          </ac:spMkLst>
        </pc:spChg>
        <pc:spChg chg="add mod">
          <ac:chgData name="Horas, Asier" userId="04e78763-f16f-4881-b136-eb819afe85de" providerId="ADAL" clId="{FE786C5D-6BB1-4F22-B498-292B27E58B5D}" dt="2024-02-13T14:18:01.515" v="9" actId="1076"/>
          <ac:spMkLst>
            <pc:docMk/>
            <pc:sldMk cId="2624621629" sldId="272"/>
            <ac:spMk id="60" creationId="{8897DF8B-2468-6CF9-5267-B4BD14EC6C8B}"/>
          </ac:spMkLst>
        </pc:spChg>
        <pc:spChg chg="mod">
          <ac:chgData name="Horas, Asier" userId="04e78763-f16f-4881-b136-eb819afe85de" providerId="ADAL" clId="{FE786C5D-6BB1-4F22-B498-292B27E58B5D}" dt="2024-02-13T14:17:58.928" v="8"/>
          <ac:spMkLst>
            <pc:docMk/>
            <pc:sldMk cId="2624621629" sldId="272"/>
            <ac:spMk id="63" creationId="{63F01392-C31E-B1E1-716F-561DE0C8E2D4}"/>
          </ac:spMkLst>
        </pc:spChg>
        <pc:spChg chg="mod">
          <ac:chgData name="Horas, Asier" userId="04e78763-f16f-4881-b136-eb819afe85de" providerId="ADAL" clId="{FE786C5D-6BB1-4F22-B498-292B27E58B5D}" dt="2024-02-13T14:17:58.928" v="8"/>
          <ac:spMkLst>
            <pc:docMk/>
            <pc:sldMk cId="2624621629" sldId="272"/>
            <ac:spMk id="64" creationId="{96CE2A15-A793-2FD6-933C-6EDD6C4DF537}"/>
          </ac:spMkLst>
        </pc:spChg>
        <pc:spChg chg="add mod">
          <ac:chgData name="Horas, Asier" userId="04e78763-f16f-4881-b136-eb819afe85de" providerId="ADAL" clId="{FE786C5D-6BB1-4F22-B498-292B27E58B5D}" dt="2024-02-13T14:18:01.515" v="9" actId="1076"/>
          <ac:spMkLst>
            <pc:docMk/>
            <pc:sldMk cId="2624621629" sldId="272"/>
            <ac:spMk id="65" creationId="{1872E3C9-3545-1149-1B46-562E8126B07A}"/>
          </ac:spMkLst>
        </pc:spChg>
        <pc:spChg chg="mod">
          <ac:chgData name="Horas, Asier" userId="04e78763-f16f-4881-b136-eb819afe85de" providerId="ADAL" clId="{FE786C5D-6BB1-4F22-B498-292B27E58B5D}" dt="2024-02-13T14:17:58.928" v="8"/>
          <ac:spMkLst>
            <pc:docMk/>
            <pc:sldMk cId="2624621629" sldId="272"/>
            <ac:spMk id="68" creationId="{049F091A-FD82-7C8B-D40C-670826452C2D}"/>
          </ac:spMkLst>
        </pc:spChg>
        <pc:spChg chg="mod">
          <ac:chgData name="Horas, Asier" userId="04e78763-f16f-4881-b136-eb819afe85de" providerId="ADAL" clId="{FE786C5D-6BB1-4F22-B498-292B27E58B5D}" dt="2024-02-13T14:17:58.928" v="8"/>
          <ac:spMkLst>
            <pc:docMk/>
            <pc:sldMk cId="2624621629" sldId="272"/>
            <ac:spMk id="69" creationId="{411C9134-E2D0-068D-19D8-6AF466675F4A}"/>
          </ac:spMkLst>
        </pc:spChg>
        <pc:spChg chg="add mod">
          <ac:chgData name="Horas, Asier" userId="04e78763-f16f-4881-b136-eb819afe85de" providerId="ADAL" clId="{FE786C5D-6BB1-4F22-B498-292B27E58B5D}" dt="2024-02-13T14:18:01.515" v="9" actId="1076"/>
          <ac:spMkLst>
            <pc:docMk/>
            <pc:sldMk cId="2624621629" sldId="272"/>
            <ac:spMk id="70" creationId="{367C7732-D1CF-D4A3-5031-769C81547BC1}"/>
          </ac:spMkLst>
        </pc:spChg>
        <pc:spChg chg="mod">
          <ac:chgData name="Horas, Asier" userId="04e78763-f16f-4881-b136-eb819afe85de" providerId="ADAL" clId="{FE786C5D-6BB1-4F22-B498-292B27E58B5D}" dt="2024-02-13T14:17:58.928" v="8"/>
          <ac:spMkLst>
            <pc:docMk/>
            <pc:sldMk cId="2624621629" sldId="272"/>
            <ac:spMk id="73" creationId="{1BEE640A-9F4E-9B41-CFAF-0E5061B18468}"/>
          </ac:spMkLst>
        </pc:spChg>
        <pc:spChg chg="mod">
          <ac:chgData name="Horas, Asier" userId="04e78763-f16f-4881-b136-eb819afe85de" providerId="ADAL" clId="{FE786C5D-6BB1-4F22-B498-292B27E58B5D}" dt="2024-02-13T14:17:58.928" v="8"/>
          <ac:spMkLst>
            <pc:docMk/>
            <pc:sldMk cId="2624621629" sldId="272"/>
            <ac:spMk id="74" creationId="{BC27A0C4-D6C4-83DD-ED73-C0BE0D37471A}"/>
          </ac:spMkLst>
        </pc:spChg>
        <pc:spChg chg="add mod">
          <ac:chgData name="Horas, Asier" userId="04e78763-f16f-4881-b136-eb819afe85de" providerId="ADAL" clId="{FE786C5D-6BB1-4F22-B498-292B27E58B5D}" dt="2024-02-13T14:18:01.515" v="9" actId="1076"/>
          <ac:spMkLst>
            <pc:docMk/>
            <pc:sldMk cId="2624621629" sldId="272"/>
            <ac:spMk id="75" creationId="{F222A75D-F164-160C-46F8-9C673B568935}"/>
          </ac:spMkLst>
        </pc:spChg>
        <pc:spChg chg="add mod">
          <ac:chgData name="Horas, Asier" userId="04e78763-f16f-4881-b136-eb819afe85de" providerId="ADAL" clId="{FE786C5D-6BB1-4F22-B498-292B27E58B5D}" dt="2024-02-13T14:18:01.515" v="9" actId="1076"/>
          <ac:spMkLst>
            <pc:docMk/>
            <pc:sldMk cId="2624621629" sldId="272"/>
            <ac:spMk id="76" creationId="{403CD881-51F2-1058-7E77-E8AE4899061C}"/>
          </ac:spMkLst>
        </pc:spChg>
        <pc:spChg chg="add mod">
          <ac:chgData name="Horas, Asier" userId="04e78763-f16f-4881-b136-eb819afe85de" providerId="ADAL" clId="{FE786C5D-6BB1-4F22-B498-292B27E58B5D}" dt="2024-02-13T14:18:01.515" v="9" actId="1076"/>
          <ac:spMkLst>
            <pc:docMk/>
            <pc:sldMk cId="2624621629" sldId="272"/>
            <ac:spMk id="77" creationId="{6A0EE280-1C2E-F750-A90B-1CD240600741}"/>
          </ac:spMkLst>
        </pc:spChg>
        <pc:spChg chg="add mod">
          <ac:chgData name="Horas, Asier" userId="04e78763-f16f-4881-b136-eb819afe85de" providerId="ADAL" clId="{FE786C5D-6BB1-4F22-B498-292B27E58B5D}" dt="2024-02-13T14:18:01.515" v="9" actId="1076"/>
          <ac:spMkLst>
            <pc:docMk/>
            <pc:sldMk cId="2624621629" sldId="272"/>
            <ac:spMk id="78" creationId="{AF909C76-0198-78E8-88AB-12A53898ACDF}"/>
          </ac:spMkLst>
        </pc:spChg>
        <pc:spChg chg="add mod">
          <ac:chgData name="Horas, Asier" userId="04e78763-f16f-4881-b136-eb819afe85de" providerId="ADAL" clId="{FE786C5D-6BB1-4F22-B498-292B27E58B5D}" dt="2024-02-13T14:18:01.515" v="9" actId="1076"/>
          <ac:spMkLst>
            <pc:docMk/>
            <pc:sldMk cId="2624621629" sldId="272"/>
            <ac:spMk id="79" creationId="{0363FC20-A85C-4C84-F7B3-18398AE99617}"/>
          </ac:spMkLst>
        </pc:spChg>
        <pc:spChg chg="add mod">
          <ac:chgData name="Horas, Asier" userId="04e78763-f16f-4881-b136-eb819afe85de" providerId="ADAL" clId="{FE786C5D-6BB1-4F22-B498-292B27E58B5D}" dt="2024-02-13T14:18:01.515" v="9" actId="1076"/>
          <ac:spMkLst>
            <pc:docMk/>
            <pc:sldMk cId="2624621629" sldId="272"/>
            <ac:spMk id="80" creationId="{841D750D-0FC3-6FCE-4BF7-1DB78E713BA6}"/>
          </ac:spMkLst>
        </pc:spChg>
        <pc:spChg chg="add mod">
          <ac:chgData name="Horas, Asier" userId="04e78763-f16f-4881-b136-eb819afe85de" providerId="ADAL" clId="{FE786C5D-6BB1-4F22-B498-292B27E58B5D}" dt="2024-02-13T14:18:01.515" v="9" actId="1076"/>
          <ac:spMkLst>
            <pc:docMk/>
            <pc:sldMk cId="2624621629" sldId="272"/>
            <ac:spMk id="81" creationId="{CEFB42D8-C089-BF17-EC42-47F15DD3993E}"/>
          </ac:spMkLst>
        </pc:spChg>
        <pc:grpChg chg="add mod">
          <ac:chgData name="Horas, Asier" userId="04e78763-f16f-4881-b136-eb819afe85de" providerId="ADAL" clId="{FE786C5D-6BB1-4F22-B498-292B27E58B5D}" dt="2024-02-13T14:18:01.515" v="9" actId="1076"/>
          <ac:grpSpMkLst>
            <pc:docMk/>
            <pc:sldMk cId="2624621629" sldId="272"/>
            <ac:grpSpMk id="31" creationId="{335CA73C-E523-2654-578A-8812322167F9}"/>
          </ac:grpSpMkLst>
        </pc:grpChg>
        <pc:grpChg chg="add mod">
          <ac:chgData name="Horas, Asier" userId="04e78763-f16f-4881-b136-eb819afe85de" providerId="ADAL" clId="{FE786C5D-6BB1-4F22-B498-292B27E58B5D}" dt="2024-02-13T14:18:01.515" v="9" actId="1076"/>
          <ac:grpSpMkLst>
            <pc:docMk/>
            <pc:sldMk cId="2624621629" sldId="272"/>
            <ac:grpSpMk id="36" creationId="{B477D248-FAD4-1F29-57B9-34A41D399F81}"/>
          </ac:grpSpMkLst>
        </pc:grpChg>
        <pc:grpChg chg="add mod">
          <ac:chgData name="Horas, Asier" userId="04e78763-f16f-4881-b136-eb819afe85de" providerId="ADAL" clId="{FE786C5D-6BB1-4F22-B498-292B27E58B5D}" dt="2024-02-13T14:18:01.515" v="9" actId="1076"/>
          <ac:grpSpMkLst>
            <pc:docMk/>
            <pc:sldMk cId="2624621629" sldId="272"/>
            <ac:grpSpMk id="41" creationId="{869BE0CF-5E62-EAF1-4745-4FE58F92B5B6}"/>
          </ac:grpSpMkLst>
        </pc:grpChg>
        <pc:grpChg chg="add mod">
          <ac:chgData name="Horas, Asier" userId="04e78763-f16f-4881-b136-eb819afe85de" providerId="ADAL" clId="{FE786C5D-6BB1-4F22-B498-292B27E58B5D}" dt="2024-02-13T14:18:01.515" v="9" actId="1076"/>
          <ac:grpSpMkLst>
            <pc:docMk/>
            <pc:sldMk cId="2624621629" sldId="272"/>
            <ac:grpSpMk id="46" creationId="{26E2266E-46AE-49BA-4770-02C8267AE070}"/>
          </ac:grpSpMkLst>
        </pc:grpChg>
        <pc:grpChg chg="add mod">
          <ac:chgData name="Horas, Asier" userId="04e78763-f16f-4881-b136-eb819afe85de" providerId="ADAL" clId="{FE786C5D-6BB1-4F22-B498-292B27E58B5D}" dt="2024-02-13T14:18:01.515" v="9" actId="1076"/>
          <ac:grpSpMkLst>
            <pc:docMk/>
            <pc:sldMk cId="2624621629" sldId="272"/>
            <ac:grpSpMk id="51" creationId="{B52DE4C4-FB1C-9548-DACA-07AB07ACBC42}"/>
          </ac:grpSpMkLst>
        </pc:grpChg>
        <pc:grpChg chg="add mod">
          <ac:chgData name="Horas, Asier" userId="04e78763-f16f-4881-b136-eb819afe85de" providerId="ADAL" clId="{FE786C5D-6BB1-4F22-B498-292B27E58B5D}" dt="2024-02-13T14:18:01.515" v="9" actId="1076"/>
          <ac:grpSpMkLst>
            <pc:docMk/>
            <pc:sldMk cId="2624621629" sldId="272"/>
            <ac:grpSpMk id="56" creationId="{3020D735-6A81-6E04-AEE5-F0705CD271B1}"/>
          </ac:grpSpMkLst>
        </pc:grpChg>
        <pc:grpChg chg="add mod">
          <ac:chgData name="Horas, Asier" userId="04e78763-f16f-4881-b136-eb819afe85de" providerId="ADAL" clId="{FE786C5D-6BB1-4F22-B498-292B27E58B5D}" dt="2024-02-13T14:18:01.515" v="9" actId="1076"/>
          <ac:grpSpMkLst>
            <pc:docMk/>
            <pc:sldMk cId="2624621629" sldId="272"/>
            <ac:grpSpMk id="61" creationId="{C09BD7D0-7217-B95B-8DDD-65C6CE5D5DCD}"/>
          </ac:grpSpMkLst>
        </pc:grpChg>
        <pc:grpChg chg="add mod">
          <ac:chgData name="Horas, Asier" userId="04e78763-f16f-4881-b136-eb819afe85de" providerId="ADAL" clId="{FE786C5D-6BB1-4F22-B498-292B27E58B5D}" dt="2024-02-13T14:18:01.515" v="9" actId="1076"/>
          <ac:grpSpMkLst>
            <pc:docMk/>
            <pc:sldMk cId="2624621629" sldId="272"/>
            <ac:grpSpMk id="66" creationId="{28647E38-AA08-6E87-5D2E-06B66A065556}"/>
          </ac:grpSpMkLst>
        </pc:grpChg>
        <pc:grpChg chg="add mod">
          <ac:chgData name="Horas, Asier" userId="04e78763-f16f-4881-b136-eb819afe85de" providerId="ADAL" clId="{FE786C5D-6BB1-4F22-B498-292B27E58B5D}" dt="2024-02-13T14:18:01.515" v="9" actId="1076"/>
          <ac:grpSpMkLst>
            <pc:docMk/>
            <pc:sldMk cId="2624621629" sldId="272"/>
            <ac:grpSpMk id="71" creationId="{52943F3C-428A-5222-6309-4EA3CBB238B1}"/>
          </ac:grpSpMkLst>
        </pc:grpChg>
        <pc:picChg chg="mod">
          <ac:chgData name="Horas, Asier" userId="04e78763-f16f-4881-b136-eb819afe85de" providerId="ADAL" clId="{FE786C5D-6BB1-4F22-B498-292B27E58B5D}" dt="2024-02-13T14:17:58.928" v="8"/>
          <ac:picMkLst>
            <pc:docMk/>
            <pc:sldMk cId="2624621629" sldId="272"/>
            <ac:picMk id="32" creationId="{F427BEF6-68A6-D6C7-469B-008A3193E9C5}"/>
          </ac:picMkLst>
        </pc:picChg>
        <pc:picChg chg="mod">
          <ac:chgData name="Horas, Asier" userId="04e78763-f16f-4881-b136-eb819afe85de" providerId="ADAL" clId="{FE786C5D-6BB1-4F22-B498-292B27E58B5D}" dt="2024-02-13T14:17:58.928" v="8"/>
          <ac:picMkLst>
            <pc:docMk/>
            <pc:sldMk cId="2624621629" sldId="272"/>
            <ac:picMk id="37" creationId="{DE7C8BE1-4BD9-B65C-EBDF-17D594073A12}"/>
          </ac:picMkLst>
        </pc:picChg>
        <pc:picChg chg="mod">
          <ac:chgData name="Horas, Asier" userId="04e78763-f16f-4881-b136-eb819afe85de" providerId="ADAL" clId="{FE786C5D-6BB1-4F22-B498-292B27E58B5D}" dt="2024-02-13T14:17:58.928" v="8"/>
          <ac:picMkLst>
            <pc:docMk/>
            <pc:sldMk cId="2624621629" sldId="272"/>
            <ac:picMk id="42" creationId="{9A9A18C1-D6BA-E41F-475B-F96F27300232}"/>
          </ac:picMkLst>
        </pc:picChg>
        <pc:picChg chg="mod">
          <ac:chgData name="Horas, Asier" userId="04e78763-f16f-4881-b136-eb819afe85de" providerId="ADAL" clId="{FE786C5D-6BB1-4F22-B498-292B27E58B5D}" dt="2024-02-13T14:17:58.928" v="8"/>
          <ac:picMkLst>
            <pc:docMk/>
            <pc:sldMk cId="2624621629" sldId="272"/>
            <ac:picMk id="47" creationId="{1608FF04-CA05-D7C5-3742-14D24889B93D}"/>
          </ac:picMkLst>
        </pc:picChg>
        <pc:picChg chg="mod">
          <ac:chgData name="Horas, Asier" userId="04e78763-f16f-4881-b136-eb819afe85de" providerId="ADAL" clId="{FE786C5D-6BB1-4F22-B498-292B27E58B5D}" dt="2024-02-13T14:17:58.928" v="8"/>
          <ac:picMkLst>
            <pc:docMk/>
            <pc:sldMk cId="2624621629" sldId="272"/>
            <ac:picMk id="52" creationId="{6C581047-44C1-FC4F-D520-232F69E89EE2}"/>
          </ac:picMkLst>
        </pc:picChg>
        <pc:picChg chg="mod">
          <ac:chgData name="Horas, Asier" userId="04e78763-f16f-4881-b136-eb819afe85de" providerId="ADAL" clId="{FE786C5D-6BB1-4F22-B498-292B27E58B5D}" dt="2024-02-13T14:17:58.928" v="8"/>
          <ac:picMkLst>
            <pc:docMk/>
            <pc:sldMk cId="2624621629" sldId="272"/>
            <ac:picMk id="57" creationId="{F4089655-DF09-055A-4EB3-D7DFC2D4AD10}"/>
          </ac:picMkLst>
        </pc:picChg>
        <pc:picChg chg="mod">
          <ac:chgData name="Horas, Asier" userId="04e78763-f16f-4881-b136-eb819afe85de" providerId="ADAL" clId="{FE786C5D-6BB1-4F22-B498-292B27E58B5D}" dt="2024-02-13T14:17:58.928" v="8"/>
          <ac:picMkLst>
            <pc:docMk/>
            <pc:sldMk cId="2624621629" sldId="272"/>
            <ac:picMk id="62" creationId="{57BA1E70-35E6-C2E0-BE2E-A76C99E6ED54}"/>
          </ac:picMkLst>
        </pc:picChg>
        <pc:picChg chg="mod">
          <ac:chgData name="Horas, Asier" userId="04e78763-f16f-4881-b136-eb819afe85de" providerId="ADAL" clId="{FE786C5D-6BB1-4F22-B498-292B27E58B5D}" dt="2024-02-13T14:17:58.928" v="8"/>
          <ac:picMkLst>
            <pc:docMk/>
            <pc:sldMk cId="2624621629" sldId="272"/>
            <ac:picMk id="67" creationId="{9B18C703-3141-3233-D375-DAF916C0D3C3}"/>
          </ac:picMkLst>
        </pc:picChg>
        <pc:picChg chg="mod">
          <ac:chgData name="Horas, Asier" userId="04e78763-f16f-4881-b136-eb819afe85de" providerId="ADAL" clId="{FE786C5D-6BB1-4F22-B498-292B27E58B5D}" dt="2024-02-13T14:17:58.928" v="8"/>
          <ac:picMkLst>
            <pc:docMk/>
            <pc:sldMk cId="2624621629" sldId="272"/>
            <ac:picMk id="72" creationId="{7A5819CC-B930-00CE-7CC4-EDF5D5C214D2}"/>
          </ac:picMkLst>
        </pc:picChg>
      </pc:sldChg>
      <pc:sldChg chg="addSp delSp modSp mod">
        <pc:chgData name="Horas, Asier" userId="04e78763-f16f-4881-b136-eb819afe85de" providerId="ADAL" clId="{FE786C5D-6BB1-4F22-B498-292B27E58B5D}" dt="2024-02-13T15:08:27.833" v="1169" actId="478"/>
        <pc:sldMkLst>
          <pc:docMk/>
          <pc:sldMk cId="4258586469" sldId="273"/>
        </pc:sldMkLst>
        <pc:spChg chg="add del mod">
          <ac:chgData name="Horas, Asier" userId="04e78763-f16f-4881-b136-eb819afe85de" providerId="ADAL" clId="{FE786C5D-6BB1-4F22-B498-292B27E58B5D}" dt="2024-02-13T15:08:27.833" v="1169" actId="478"/>
          <ac:spMkLst>
            <pc:docMk/>
            <pc:sldMk cId="4258586469" sldId="273"/>
            <ac:spMk id="6" creationId="{473752DD-CDF2-062A-574E-8EC1E8D52F0C}"/>
          </ac:spMkLst>
        </pc:spChg>
        <pc:graphicFrameChg chg="modGraphic">
          <ac:chgData name="Horas, Asier" userId="04e78763-f16f-4881-b136-eb819afe85de" providerId="ADAL" clId="{FE786C5D-6BB1-4F22-B498-292B27E58B5D}" dt="2024-02-13T15:08:25.242" v="1168" actId="207"/>
          <ac:graphicFrameMkLst>
            <pc:docMk/>
            <pc:sldMk cId="4258586469" sldId="273"/>
            <ac:graphicFrameMk id="3" creationId="{47FCEA12-F8FE-4DDF-7353-C1486EA1AD9D}"/>
          </ac:graphicFrameMkLst>
        </pc:graphicFrameChg>
        <pc:graphicFrameChg chg="add mod modGraphic">
          <ac:chgData name="Horas, Asier" userId="04e78763-f16f-4881-b136-eb819afe85de" providerId="ADAL" clId="{FE786C5D-6BB1-4F22-B498-292B27E58B5D}" dt="2024-02-13T14:24:42.165" v="37" actId="1076"/>
          <ac:graphicFrameMkLst>
            <pc:docMk/>
            <pc:sldMk cId="4258586469" sldId="273"/>
            <ac:graphicFrameMk id="4" creationId="{D854B2F2-40B2-68F8-8982-34CE57651E7F}"/>
          </ac:graphicFrameMkLst>
        </pc:graphicFrameChg>
      </pc:sldChg>
      <pc:sldChg chg="addSp delSp modSp add mod ord">
        <pc:chgData name="Horas, Asier" userId="04e78763-f16f-4881-b136-eb819afe85de" providerId="ADAL" clId="{FE786C5D-6BB1-4F22-B498-292B27E58B5D}" dt="2024-02-13T14:21:51.771" v="22"/>
        <pc:sldMkLst>
          <pc:docMk/>
          <pc:sldMk cId="1835732528" sldId="274"/>
        </pc:sldMkLst>
        <pc:spChg chg="del">
          <ac:chgData name="Horas, Asier" userId="04e78763-f16f-4881-b136-eb819afe85de" providerId="ADAL" clId="{FE786C5D-6BB1-4F22-B498-292B27E58B5D}" dt="2024-02-13T14:21:34.272" v="18" actId="478"/>
          <ac:spMkLst>
            <pc:docMk/>
            <pc:sldMk cId="1835732528" sldId="274"/>
            <ac:spMk id="2" creationId="{013494CA-B5E3-0C77-1F9E-A483744C1030}"/>
          </ac:spMkLst>
        </pc:spChg>
        <pc:spChg chg="add mod">
          <ac:chgData name="Horas, Asier" userId="04e78763-f16f-4881-b136-eb819afe85de" providerId="ADAL" clId="{FE786C5D-6BB1-4F22-B498-292B27E58B5D}" dt="2024-02-13T14:21:15.017" v="14"/>
          <ac:spMkLst>
            <pc:docMk/>
            <pc:sldMk cId="1835732528" sldId="274"/>
            <ac:spMk id="6" creationId="{67A801AC-4E8A-CCA8-7271-3B525F6CE69F}"/>
          </ac:spMkLst>
        </pc:spChg>
        <pc:spChg chg="add mod">
          <ac:chgData name="Horas, Asier" userId="04e78763-f16f-4881-b136-eb819afe85de" providerId="ADAL" clId="{FE786C5D-6BB1-4F22-B498-292B27E58B5D}" dt="2024-02-13T14:21:15.017" v="14"/>
          <ac:spMkLst>
            <pc:docMk/>
            <pc:sldMk cId="1835732528" sldId="274"/>
            <ac:spMk id="8" creationId="{4580F54D-3555-E769-B02C-7C877D3BBE5A}"/>
          </ac:spMkLst>
        </pc:spChg>
        <pc:spChg chg="add mod">
          <ac:chgData name="Horas, Asier" userId="04e78763-f16f-4881-b136-eb819afe85de" providerId="ADAL" clId="{FE786C5D-6BB1-4F22-B498-292B27E58B5D}" dt="2024-02-13T14:21:15.017" v="14"/>
          <ac:spMkLst>
            <pc:docMk/>
            <pc:sldMk cId="1835732528" sldId="274"/>
            <ac:spMk id="10" creationId="{AF1E909B-5282-021A-9BA9-697FEA8BCA78}"/>
          </ac:spMkLst>
        </pc:spChg>
        <pc:spChg chg="add mod">
          <ac:chgData name="Horas, Asier" userId="04e78763-f16f-4881-b136-eb819afe85de" providerId="ADAL" clId="{FE786C5D-6BB1-4F22-B498-292B27E58B5D}" dt="2024-02-13T14:21:39.312" v="19" actId="1076"/>
          <ac:spMkLst>
            <pc:docMk/>
            <pc:sldMk cId="1835732528" sldId="274"/>
            <ac:spMk id="11" creationId="{B284DA53-E16E-67C5-A607-BA4ED232455B}"/>
          </ac:spMkLst>
        </pc:spChg>
        <pc:graphicFrameChg chg="del">
          <ac:chgData name="Horas, Asier" userId="04e78763-f16f-4881-b136-eb819afe85de" providerId="ADAL" clId="{FE786C5D-6BB1-4F22-B498-292B27E58B5D}" dt="2024-02-13T14:21:14.182" v="13" actId="478"/>
          <ac:graphicFrameMkLst>
            <pc:docMk/>
            <pc:sldMk cId="1835732528" sldId="274"/>
            <ac:graphicFrameMk id="3" creationId="{9367C08A-9F57-E594-2AF4-CE9852318EC9}"/>
          </ac:graphicFrameMkLst>
        </pc:graphicFrameChg>
        <pc:picChg chg="add mod">
          <ac:chgData name="Horas, Asier" userId="04e78763-f16f-4881-b136-eb819afe85de" providerId="ADAL" clId="{FE786C5D-6BB1-4F22-B498-292B27E58B5D}" dt="2024-02-13T14:21:15.017" v="14"/>
          <ac:picMkLst>
            <pc:docMk/>
            <pc:sldMk cId="1835732528" sldId="274"/>
            <ac:picMk id="4" creationId="{552555E1-2F32-C165-8739-F1FA734F2053}"/>
          </ac:picMkLst>
        </pc:picChg>
        <pc:picChg chg="add mod">
          <ac:chgData name="Horas, Asier" userId="04e78763-f16f-4881-b136-eb819afe85de" providerId="ADAL" clId="{FE786C5D-6BB1-4F22-B498-292B27E58B5D}" dt="2024-02-13T14:21:15.017" v="14"/>
          <ac:picMkLst>
            <pc:docMk/>
            <pc:sldMk cId="1835732528" sldId="274"/>
            <ac:picMk id="7" creationId="{FC912DA1-0D6B-21D5-BFCA-7B13C5D2CFB1}"/>
          </ac:picMkLst>
        </pc:picChg>
        <pc:picChg chg="add mod">
          <ac:chgData name="Horas, Asier" userId="04e78763-f16f-4881-b136-eb819afe85de" providerId="ADAL" clId="{FE786C5D-6BB1-4F22-B498-292B27E58B5D}" dt="2024-02-13T14:21:15.017" v="14"/>
          <ac:picMkLst>
            <pc:docMk/>
            <pc:sldMk cId="1835732528" sldId="274"/>
            <ac:picMk id="9" creationId="{BE915471-3A1B-37D2-D8B9-4C6B9EDB20D5}"/>
          </ac:picMkLst>
        </pc:picChg>
      </pc:sldChg>
      <pc:sldChg chg="addSp delSp modSp add mod">
        <pc:chgData name="Horas, Asier" userId="04e78763-f16f-4881-b136-eb819afe85de" providerId="ADAL" clId="{FE786C5D-6BB1-4F22-B498-292B27E58B5D}" dt="2024-02-13T14:22:52.468" v="30" actId="20577"/>
        <pc:sldMkLst>
          <pc:docMk/>
          <pc:sldMk cId="721348547" sldId="276"/>
        </pc:sldMkLst>
        <pc:spChg chg="add mod ord">
          <ac:chgData name="Horas, Asier" userId="04e78763-f16f-4881-b136-eb819afe85de" providerId="ADAL" clId="{FE786C5D-6BB1-4F22-B498-292B27E58B5D}" dt="2024-02-13T14:22:37.910" v="28" actId="167"/>
          <ac:spMkLst>
            <pc:docMk/>
            <pc:sldMk cId="721348547" sldId="276"/>
            <ac:spMk id="2" creationId="{64B463CA-57DD-72ED-575B-C07D22A478A2}"/>
          </ac:spMkLst>
        </pc:spChg>
        <pc:spChg chg="del">
          <ac:chgData name="Horas, Asier" userId="04e78763-f16f-4881-b136-eb819afe85de" providerId="ADAL" clId="{FE786C5D-6BB1-4F22-B498-292B27E58B5D}" dt="2024-02-13T14:22:31.097" v="26" actId="478"/>
          <ac:spMkLst>
            <pc:docMk/>
            <pc:sldMk cId="721348547" sldId="276"/>
            <ac:spMk id="6" creationId="{569B20CF-1693-6829-336A-EC7781B1FB59}"/>
          </ac:spMkLst>
        </pc:spChg>
        <pc:spChg chg="del">
          <ac:chgData name="Horas, Asier" userId="04e78763-f16f-4881-b136-eb819afe85de" providerId="ADAL" clId="{FE786C5D-6BB1-4F22-B498-292B27E58B5D}" dt="2024-02-13T14:22:31.097" v="26" actId="478"/>
          <ac:spMkLst>
            <pc:docMk/>
            <pc:sldMk cId="721348547" sldId="276"/>
            <ac:spMk id="8" creationId="{1FBE2F76-E4FA-F00B-ED08-8D9C2D2D2400}"/>
          </ac:spMkLst>
        </pc:spChg>
        <pc:spChg chg="del">
          <ac:chgData name="Horas, Asier" userId="04e78763-f16f-4881-b136-eb819afe85de" providerId="ADAL" clId="{FE786C5D-6BB1-4F22-B498-292B27E58B5D}" dt="2024-02-13T14:22:31.097" v="26" actId="478"/>
          <ac:spMkLst>
            <pc:docMk/>
            <pc:sldMk cId="721348547" sldId="276"/>
            <ac:spMk id="10" creationId="{32A27829-9212-03DF-5A62-33C527EAEA82}"/>
          </ac:spMkLst>
        </pc:spChg>
        <pc:spChg chg="mod">
          <ac:chgData name="Horas, Asier" userId="04e78763-f16f-4881-b136-eb819afe85de" providerId="ADAL" clId="{FE786C5D-6BB1-4F22-B498-292B27E58B5D}" dt="2024-02-13T14:22:52.468" v="30" actId="20577"/>
          <ac:spMkLst>
            <pc:docMk/>
            <pc:sldMk cId="721348547" sldId="276"/>
            <ac:spMk id="11" creationId="{82E4FB02-069C-8260-A098-1F5AAED0133D}"/>
          </ac:spMkLst>
        </pc:spChg>
        <pc:spChg chg="add mod ord">
          <ac:chgData name="Horas, Asier" userId="04e78763-f16f-4881-b136-eb819afe85de" providerId="ADAL" clId="{FE786C5D-6BB1-4F22-B498-292B27E58B5D}" dt="2024-02-13T14:22:37.910" v="28" actId="167"/>
          <ac:spMkLst>
            <pc:docMk/>
            <pc:sldMk cId="721348547" sldId="276"/>
            <ac:spMk id="12" creationId="{09BCD49E-12CE-47DC-8E46-7421B6FD1425}"/>
          </ac:spMkLst>
        </pc:spChg>
        <pc:spChg chg="add mod ord">
          <ac:chgData name="Horas, Asier" userId="04e78763-f16f-4881-b136-eb819afe85de" providerId="ADAL" clId="{FE786C5D-6BB1-4F22-B498-292B27E58B5D}" dt="2024-02-13T14:22:37.910" v="28" actId="167"/>
          <ac:spMkLst>
            <pc:docMk/>
            <pc:sldMk cId="721348547" sldId="276"/>
            <ac:spMk id="13" creationId="{69FB4962-3A38-5030-9354-978FABB48A95}"/>
          </ac:spMkLst>
        </pc:spChg>
        <pc:spChg chg="mod">
          <ac:chgData name="Horas, Asier" userId="04e78763-f16f-4881-b136-eb819afe85de" providerId="ADAL" clId="{FE786C5D-6BB1-4F22-B498-292B27E58B5D}" dt="2024-02-13T14:22:32.530" v="27"/>
          <ac:spMkLst>
            <pc:docMk/>
            <pc:sldMk cId="721348547" sldId="276"/>
            <ac:spMk id="17" creationId="{779A6114-AF58-1EF5-1EC9-934A4801550E}"/>
          </ac:spMkLst>
        </pc:spChg>
        <pc:spChg chg="mod">
          <ac:chgData name="Horas, Asier" userId="04e78763-f16f-4881-b136-eb819afe85de" providerId="ADAL" clId="{FE786C5D-6BB1-4F22-B498-292B27E58B5D}" dt="2024-02-13T14:22:32.530" v="27"/>
          <ac:spMkLst>
            <pc:docMk/>
            <pc:sldMk cId="721348547" sldId="276"/>
            <ac:spMk id="18" creationId="{A785B185-98A9-BFDB-9F06-41A0CD5B6265}"/>
          </ac:spMkLst>
        </pc:spChg>
        <pc:spChg chg="mod">
          <ac:chgData name="Horas, Asier" userId="04e78763-f16f-4881-b136-eb819afe85de" providerId="ADAL" clId="{FE786C5D-6BB1-4F22-B498-292B27E58B5D}" dt="2024-02-13T14:22:32.530" v="27"/>
          <ac:spMkLst>
            <pc:docMk/>
            <pc:sldMk cId="721348547" sldId="276"/>
            <ac:spMk id="19" creationId="{EE0A059F-F876-FE69-CAB8-76FDFC0446D2}"/>
          </ac:spMkLst>
        </pc:spChg>
        <pc:spChg chg="mod">
          <ac:chgData name="Horas, Asier" userId="04e78763-f16f-4881-b136-eb819afe85de" providerId="ADAL" clId="{FE786C5D-6BB1-4F22-B498-292B27E58B5D}" dt="2024-02-13T14:22:32.530" v="27"/>
          <ac:spMkLst>
            <pc:docMk/>
            <pc:sldMk cId="721348547" sldId="276"/>
            <ac:spMk id="20" creationId="{AF025F19-7109-4803-072E-964AFE579661}"/>
          </ac:spMkLst>
        </pc:spChg>
        <pc:spChg chg="mod">
          <ac:chgData name="Horas, Asier" userId="04e78763-f16f-4881-b136-eb819afe85de" providerId="ADAL" clId="{FE786C5D-6BB1-4F22-B498-292B27E58B5D}" dt="2024-02-13T14:22:32.530" v="27"/>
          <ac:spMkLst>
            <pc:docMk/>
            <pc:sldMk cId="721348547" sldId="276"/>
            <ac:spMk id="22" creationId="{8F2D7843-A285-3D81-30B2-952A4E9AFD93}"/>
          </ac:spMkLst>
        </pc:spChg>
        <pc:spChg chg="mod">
          <ac:chgData name="Horas, Asier" userId="04e78763-f16f-4881-b136-eb819afe85de" providerId="ADAL" clId="{FE786C5D-6BB1-4F22-B498-292B27E58B5D}" dt="2024-02-13T14:22:32.530" v="27"/>
          <ac:spMkLst>
            <pc:docMk/>
            <pc:sldMk cId="721348547" sldId="276"/>
            <ac:spMk id="24" creationId="{C22BA4F8-2B52-D7B6-4551-D0D400EFF40C}"/>
          </ac:spMkLst>
        </pc:spChg>
        <pc:spChg chg="mod">
          <ac:chgData name="Horas, Asier" userId="04e78763-f16f-4881-b136-eb819afe85de" providerId="ADAL" clId="{FE786C5D-6BB1-4F22-B498-292B27E58B5D}" dt="2024-02-13T14:22:32.530" v="27"/>
          <ac:spMkLst>
            <pc:docMk/>
            <pc:sldMk cId="721348547" sldId="276"/>
            <ac:spMk id="26" creationId="{54F7B4E0-8B99-F34A-EAFE-5DF17B1AFDF3}"/>
          </ac:spMkLst>
        </pc:spChg>
        <pc:spChg chg="mod">
          <ac:chgData name="Horas, Asier" userId="04e78763-f16f-4881-b136-eb819afe85de" providerId="ADAL" clId="{FE786C5D-6BB1-4F22-B498-292B27E58B5D}" dt="2024-02-13T14:22:32.530" v="27"/>
          <ac:spMkLst>
            <pc:docMk/>
            <pc:sldMk cId="721348547" sldId="276"/>
            <ac:spMk id="28" creationId="{85C45386-7BA5-4EED-E7CE-ED5D45203D02}"/>
          </ac:spMkLst>
        </pc:spChg>
        <pc:spChg chg="mod">
          <ac:chgData name="Horas, Asier" userId="04e78763-f16f-4881-b136-eb819afe85de" providerId="ADAL" clId="{FE786C5D-6BB1-4F22-B498-292B27E58B5D}" dt="2024-02-13T14:22:32.530" v="27"/>
          <ac:spMkLst>
            <pc:docMk/>
            <pc:sldMk cId="721348547" sldId="276"/>
            <ac:spMk id="30" creationId="{42B86D90-F7D5-ABF7-6239-DBF88D0DCC4A}"/>
          </ac:spMkLst>
        </pc:spChg>
        <pc:spChg chg="mod">
          <ac:chgData name="Horas, Asier" userId="04e78763-f16f-4881-b136-eb819afe85de" providerId="ADAL" clId="{FE786C5D-6BB1-4F22-B498-292B27E58B5D}" dt="2024-02-13T14:22:32.530" v="27"/>
          <ac:spMkLst>
            <pc:docMk/>
            <pc:sldMk cId="721348547" sldId="276"/>
            <ac:spMk id="32" creationId="{D90894D3-48EF-E530-7FF2-35FD3FFC0A72}"/>
          </ac:spMkLst>
        </pc:spChg>
        <pc:grpChg chg="add mod ord">
          <ac:chgData name="Horas, Asier" userId="04e78763-f16f-4881-b136-eb819afe85de" providerId="ADAL" clId="{FE786C5D-6BB1-4F22-B498-292B27E58B5D}" dt="2024-02-13T14:22:37.910" v="28" actId="167"/>
          <ac:grpSpMkLst>
            <pc:docMk/>
            <pc:sldMk cId="721348547" sldId="276"/>
            <ac:grpSpMk id="14" creationId="{34DAF97C-BBA1-D6B1-F16B-AFE3C4AF5112}"/>
          </ac:grpSpMkLst>
        </pc:grpChg>
        <pc:picChg chg="add mod ord">
          <ac:chgData name="Horas, Asier" userId="04e78763-f16f-4881-b136-eb819afe85de" providerId="ADAL" clId="{FE786C5D-6BB1-4F22-B498-292B27E58B5D}" dt="2024-02-13T14:22:37.910" v="28" actId="167"/>
          <ac:picMkLst>
            <pc:docMk/>
            <pc:sldMk cId="721348547" sldId="276"/>
            <ac:picMk id="3" creationId="{223C4C7E-D957-A28D-C875-94F33A162B0A}"/>
          </ac:picMkLst>
        </pc:picChg>
        <pc:picChg chg="del">
          <ac:chgData name="Horas, Asier" userId="04e78763-f16f-4881-b136-eb819afe85de" providerId="ADAL" clId="{FE786C5D-6BB1-4F22-B498-292B27E58B5D}" dt="2024-02-13T14:22:31.097" v="26" actId="478"/>
          <ac:picMkLst>
            <pc:docMk/>
            <pc:sldMk cId="721348547" sldId="276"/>
            <ac:picMk id="4" creationId="{CFB157DB-0886-89E5-4EDC-BD57AD7DBE9A}"/>
          </ac:picMkLst>
        </pc:picChg>
        <pc:picChg chg="del">
          <ac:chgData name="Horas, Asier" userId="04e78763-f16f-4881-b136-eb819afe85de" providerId="ADAL" clId="{FE786C5D-6BB1-4F22-B498-292B27E58B5D}" dt="2024-02-13T14:22:31.097" v="26" actId="478"/>
          <ac:picMkLst>
            <pc:docMk/>
            <pc:sldMk cId="721348547" sldId="276"/>
            <ac:picMk id="7" creationId="{22932233-B8D1-7146-E8F1-B3B66D3BBBDE}"/>
          </ac:picMkLst>
        </pc:picChg>
        <pc:picChg chg="del">
          <ac:chgData name="Horas, Asier" userId="04e78763-f16f-4881-b136-eb819afe85de" providerId="ADAL" clId="{FE786C5D-6BB1-4F22-B498-292B27E58B5D}" dt="2024-02-13T14:22:31.097" v="26" actId="478"/>
          <ac:picMkLst>
            <pc:docMk/>
            <pc:sldMk cId="721348547" sldId="276"/>
            <ac:picMk id="9" creationId="{C9488DA1-5B8B-C6EE-4CD8-0C4C65DE391D}"/>
          </ac:picMkLst>
        </pc:picChg>
        <pc:picChg chg="mod">
          <ac:chgData name="Horas, Asier" userId="04e78763-f16f-4881-b136-eb819afe85de" providerId="ADAL" clId="{FE786C5D-6BB1-4F22-B498-292B27E58B5D}" dt="2024-02-13T14:22:32.530" v="27"/>
          <ac:picMkLst>
            <pc:docMk/>
            <pc:sldMk cId="721348547" sldId="276"/>
            <ac:picMk id="21" creationId="{A32B3A5D-95F4-AF83-B25C-DB12714FD286}"/>
          </ac:picMkLst>
        </pc:picChg>
        <pc:picChg chg="mod">
          <ac:chgData name="Horas, Asier" userId="04e78763-f16f-4881-b136-eb819afe85de" providerId="ADAL" clId="{FE786C5D-6BB1-4F22-B498-292B27E58B5D}" dt="2024-02-13T14:22:32.530" v="27"/>
          <ac:picMkLst>
            <pc:docMk/>
            <pc:sldMk cId="721348547" sldId="276"/>
            <ac:picMk id="23" creationId="{4E534132-D4F1-E313-6248-63DD160BBD37}"/>
          </ac:picMkLst>
        </pc:picChg>
        <pc:picChg chg="mod">
          <ac:chgData name="Horas, Asier" userId="04e78763-f16f-4881-b136-eb819afe85de" providerId="ADAL" clId="{FE786C5D-6BB1-4F22-B498-292B27E58B5D}" dt="2024-02-13T14:22:32.530" v="27"/>
          <ac:picMkLst>
            <pc:docMk/>
            <pc:sldMk cId="721348547" sldId="276"/>
            <ac:picMk id="25" creationId="{B8D962A0-9E8C-D1C6-14B7-02F93C381934}"/>
          </ac:picMkLst>
        </pc:picChg>
        <pc:picChg chg="mod">
          <ac:chgData name="Horas, Asier" userId="04e78763-f16f-4881-b136-eb819afe85de" providerId="ADAL" clId="{FE786C5D-6BB1-4F22-B498-292B27E58B5D}" dt="2024-02-13T14:22:32.530" v="27"/>
          <ac:picMkLst>
            <pc:docMk/>
            <pc:sldMk cId="721348547" sldId="276"/>
            <ac:picMk id="27" creationId="{3ADA53E7-7A68-7397-823F-9578C86B6C89}"/>
          </ac:picMkLst>
        </pc:picChg>
        <pc:picChg chg="mod">
          <ac:chgData name="Horas, Asier" userId="04e78763-f16f-4881-b136-eb819afe85de" providerId="ADAL" clId="{FE786C5D-6BB1-4F22-B498-292B27E58B5D}" dt="2024-02-13T14:22:32.530" v="27"/>
          <ac:picMkLst>
            <pc:docMk/>
            <pc:sldMk cId="721348547" sldId="276"/>
            <ac:picMk id="29" creationId="{5A45FCA2-BBB5-232E-125C-508B61543D6E}"/>
          </ac:picMkLst>
        </pc:picChg>
        <pc:picChg chg="mod">
          <ac:chgData name="Horas, Asier" userId="04e78763-f16f-4881-b136-eb819afe85de" providerId="ADAL" clId="{FE786C5D-6BB1-4F22-B498-292B27E58B5D}" dt="2024-02-13T14:22:32.530" v="27"/>
          <ac:picMkLst>
            <pc:docMk/>
            <pc:sldMk cId="721348547" sldId="276"/>
            <ac:picMk id="31" creationId="{1A94E50D-3EE1-BC2F-5B24-6FD3F820D81C}"/>
          </ac:picMkLst>
        </pc:picChg>
      </pc:sldChg>
      <pc:sldChg chg="addSp delSp modSp add mod ord">
        <pc:chgData name="Horas, Asier" userId="04e78763-f16f-4881-b136-eb819afe85de" providerId="ADAL" clId="{FE786C5D-6BB1-4F22-B498-292B27E58B5D}" dt="2024-02-13T17:19:27.540" v="2274" actId="1076"/>
        <pc:sldMkLst>
          <pc:docMk/>
          <pc:sldMk cId="390023236" sldId="279"/>
        </pc:sldMkLst>
        <pc:spChg chg="mod">
          <ac:chgData name="Horas, Asier" userId="04e78763-f16f-4881-b136-eb819afe85de" providerId="ADAL" clId="{FE786C5D-6BB1-4F22-B498-292B27E58B5D}" dt="2024-02-13T16:22:27.095" v="1815" actId="20577"/>
          <ac:spMkLst>
            <pc:docMk/>
            <pc:sldMk cId="390023236" sldId="279"/>
            <ac:spMk id="2" creationId="{49189C99-97EE-A996-792C-E11C847812A9}"/>
          </ac:spMkLst>
        </pc:spChg>
        <pc:spChg chg="del">
          <ac:chgData name="Horas, Asier" userId="04e78763-f16f-4881-b136-eb819afe85de" providerId="ADAL" clId="{FE786C5D-6BB1-4F22-B498-292B27E58B5D}" dt="2024-02-13T14:27:49.801" v="39" actId="478"/>
          <ac:spMkLst>
            <pc:docMk/>
            <pc:sldMk cId="390023236" sldId="279"/>
            <ac:spMk id="7" creationId="{302FCE1F-FEDB-525D-A2CE-6E2CD5859F75}"/>
          </ac:spMkLst>
        </pc:spChg>
        <pc:spChg chg="del">
          <ac:chgData name="Horas, Asier" userId="04e78763-f16f-4881-b136-eb819afe85de" providerId="ADAL" clId="{FE786C5D-6BB1-4F22-B498-292B27E58B5D}" dt="2024-02-13T14:27:49.801" v="39" actId="478"/>
          <ac:spMkLst>
            <pc:docMk/>
            <pc:sldMk cId="390023236" sldId="279"/>
            <ac:spMk id="8" creationId="{621A3D86-7116-4CD1-F07F-64AF52E67BCB}"/>
          </ac:spMkLst>
        </pc:spChg>
        <pc:spChg chg="del">
          <ac:chgData name="Horas, Asier" userId="04e78763-f16f-4881-b136-eb819afe85de" providerId="ADAL" clId="{FE786C5D-6BB1-4F22-B498-292B27E58B5D}" dt="2024-02-13T14:27:53.511" v="42" actId="478"/>
          <ac:spMkLst>
            <pc:docMk/>
            <pc:sldMk cId="390023236" sldId="279"/>
            <ac:spMk id="9" creationId="{DCFCA927-CE78-375C-3517-A3C94EDA80C3}"/>
          </ac:spMkLst>
        </pc:spChg>
        <pc:spChg chg="del">
          <ac:chgData name="Horas, Asier" userId="04e78763-f16f-4881-b136-eb819afe85de" providerId="ADAL" clId="{FE786C5D-6BB1-4F22-B498-292B27E58B5D}" dt="2024-02-13T14:27:49.801" v="39" actId="478"/>
          <ac:spMkLst>
            <pc:docMk/>
            <pc:sldMk cId="390023236" sldId="279"/>
            <ac:spMk id="10" creationId="{5A904B80-C8BE-3055-5D33-3264F073B990}"/>
          </ac:spMkLst>
        </pc:spChg>
        <pc:spChg chg="del mod">
          <ac:chgData name="Horas, Asier" userId="04e78763-f16f-4881-b136-eb819afe85de" providerId="ADAL" clId="{FE786C5D-6BB1-4F22-B498-292B27E58B5D}" dt="2024-02-13T14:27:52.259" v="41" actId="478"/>
          <ac:spMkLst>
            <pc:docMk/>
            <pc:sldMk cId="390023236" sldId="279"/>
            <ac:spMk id="11" creationId="{22BE1952-1640-55DE-BCD5-6FBD87641CDA}"/>
          </ac:spMkLst>
        </pc:spChg>
        <pc:spChg chg="del">
          <ac:chgData name="Horas, Asier" userId="04e78763-f16f-4881-b136-eb819afe85de" providerId="ADAL" clId="{FE786C5D-6BB1-4F22-B498-292B27E58B5D}" dt="2024-02-13T14:27:49.801" v="39" actId="478"/>
          <ac:spMkLst>
            <pc:docMk/>
            <pc:sldMk cId="390023236" sldId="279"/>
            <ac:spMk id="12" creationId="{38D50FC4-25DD-F990-9212-6D38379FE7A6}"/>
          </ac:spMkLst>
        </pc:spChg>
        <pc:spChg chg="del">
          <ac:chgData name="Horas, Asier" userId="04e78763-f16f-4881-b136-eb819afe85de" providerId="ADAL" clId="{FE786C5D-6BB1-4F22-B498-292B27E58B5D}" dt="2024-02-13T14:27:49.801" v="39" actId="478"/>
          <ac:spMkLst>
            <pc:docMk/>
            <pc:sldMk cId="390023236" sldId="279"/>
            <ac:spMk id="13" creationId="{061E478A-D22C-9EEE-A00C-F8B18A5F6917}"/>
          </ac:spMkLst>
        </pc:spChg>
        <pc:spChg chg="del">
          <ac:chgData name="Horas, Asier" userId="04e78763-f16f-4881-b136-eb819afe85de" providerId="ADAL" clId="{FE786C5D-6BB1-4F22-B498-292B27E58B5D}" dt="2024-02-13T14:27:49.801" v="39" actId="478"/>
          <ac:spMkLst>
            <pc:docMk/>
            <pc:sldMk cId="390023236" sldId="279"/>
            <ac:spMk id="14" creationId="{15F40C55-5B3A-6709-5321-1E474E8D6C3A}"/>
          </ac:spMkLst>
        </pc:spChg>
        <pc:spChg chg="del">
          <ac:chgData name="Horas, Asier" userId="04e78763-f16f-4881-b136-eb819afe85de" providerId="ADAL" clId="{FE786C5D-6BB1-4F22-B498-292B27E58B5D}" dt="2024-02-13T14:27:49.801" v="39" actId="478"/>
          <ac:spMkLst>
            <pc:docMk/>
            <pc:sldMk cId="390023236" sldId="279"/>
            <ac:spMk id="17" creationId="{E3A8BB3C-80FE-341F-F55C-9439D3FD1EEF}"/>
          </ac:spMkLst>
        </pc:spChg>
        <pc:spChg chg="add mod">
          <ac:chgData name="Horas, Asier" userId="04e78763-f16f-4881-b136-eb819afe85de" providerId="ADAL" clId="{FE786C5D-6BB1-4F22-B498-292B27E58B5D}" dt="2024-02-13T15:34:14.313" v="1579" actId="113"/>
          <ac:spMkLst>
            <pc:docMk/>
            <pc:sldMk cId="390023236" sldId="279"/>
            <ac:spMk id="19" creationId="{7F3381AB-0BB2-3DB6-A5FE-7D38DD1F1B04}"/>
          </ac:spMkLst>
        </pc:spChg>
        <pc:spChg chg="add mod">
          <ac:chgData name="Horas, Asier" userId="04e78763-f16f-4881-b136-eb819afe85de" providerId="ADAL" clId="{FE786C5D-6BB1-4F22-B498-292B27E58B5D}" dt="2024-02-13T15:34:14.313" v="1579" actId="113"/>
          <ac:spMkLst>
            <pc:docMk/>
            <pc:sldMk cId="390023236" sldId="279"/>
            <ac:spMk id="20" creationId="{D520AD7F-51AF-71B4-2CCC-65A0A6C6FFAD}"/>
          </ac:spMkLst>
        </pc:spChg>
        <pc:spChg chg="add mod">
          <ac:chgData name="Horas, Asier" userId="04e78763-f16f-4881-b136-eb819afe85de" providerId="ADAL" clId="{FE786C5D-6BB1-4F22-B498-292B27E58B5D}" dt="2024-02-13T15:34:14.313" v="1579" actId="113"/>
          <ac:spMkLst>
            <pc:docMk/>
            <pc:sldMk cId="390023236" sldId="279"/>
            <ac:spMk id="21" creationId="{33CA0BE8-4DC5-BE32-605E-929E8653300F}"/>
          </ac:spMkLst>
        </pc:spChg>
        <pc:spChg chg="add mod">
          <ac:chgData name="Horas, Asier" userId="04e78763-f16f-4881-b136-eb819afe85de" providerId="ADAL" clId="{FE786C5D-6BB1-4F22-B498-292B27E58B5D}" dt="2024-02-13T15:34:14.313" v="1579" actId="113"/>
          <ac:spMkLst>
            <pc:docMk/>
            <pc:sldMk cId="390023236" sldId="279"/>
            <ac:spMk id="22" creationId="{F0BC310F-0E3A-4C62-10B8-B41497252A85}"/>
          </ac:spMkLst>
        </pc:spChg>
        <pc:spChg chg="add mod">
          <ac:chgData name="Horas, Asier" userId="04e78763-f16f-4881-b136-eb819afe85de" providerId="ADAL" clId="{FE786C5D-6BB1-4F22-B498-292B27E58B5D}" dt="2024-02-13T15:34:18.968" v="1580" actId="113"/>
          <ac:spMkLst>
            <pc:docMk/>
            <pc:sldMk cId="390023236" sldId="279"/>
            <ac:spMk id="23" creationId="{B4B3CDAC-0F93-DEB2-EE08-F643432B9630}"/>
          </ac:spMkLst>
        </pc:spChg>
        <pc:spChg chg="add mod">
          <ac:chgData name="Horas, Asier" userId="04e78763-f16f-4881-b136-eb819afe85de" providerId="ADAL" clId="{FE786C5D-6BB1-4F22-B498-292B27E58B5D}" dt="2024-02-13T15:34:18.968" v="1580" actId="113"/>
          <ac:spMkLst>
            <pc:docMk/>
            <pc:sldMk cId="390023236" sldId="279"/>
            <ac:spMk id="24" creationId="{CA1F5F47-C99B-5E70-997C-824D12A14FB0}"/>
          </ac:spMkLst>
        </pc:spChg>
        <pc:spChg chg="add mod">
          <ac:chgData name="Horas, Asier" userId="04e78763-f16f-4881-b136-eb819afe85de" providerId="ADAL" clId="{FE786C5D-6BB1-4F22-B498-292B27E58B5D}" dt="2024-02-13T15:34:18.968" v="1580" actId="113"/>
          <ac:spMkLst>
            <pc:docMk/>
            <pc:sldMk cId="390023236" sldId="279"/>
            <ac:spMk id="25" creationId="{7B5DD3DF-2EE8-4BDA-DD20-A7A528A35EC5}"/>
          </ac:spMkLst>
        </pc:spChg>
        <pc:spChg chg="add mod">
          <ac:chgData name="Horas, Asier" userId="04e78763-f16f-4881-b136-eb819afe85de" providerId="ADAL" clId="{FE786C5D-6BB1-4F22-B498-292B27E58B5D}" dt="2024-02-13T15:34:18.968" v="1580" actId="113"/>
          <ac:spMkLst>
            <pc:docMk/>
            <pc:sldMk cId="390023236" sldId="279"/>
            <ac:spMk id="26" creationId="{0217D041-01C1-A378-3B64-B39AA529BBC2}"/>
          </ac:spMkLst>
        </pc:spChg>
        <pc:spChg chg="add mod">
          <ac:chgData name="Horas, Asier" userId="04e78763-f16f-4881-b136-eb819afe85de" providerId="ADAL" clId="{FE786C5D-6BB1-4F22-B498-292B27E58B5D}" dt="2024-02-13T15:34:05.155" v="1578" actId="164"/>
          <ac:spMkLst>
            <pc:docMk/>
            <pc:sldMk cId="390023236" sldId="279"/>
            <ac:spMk id="27" creationId="{F629299D-0341-982C-4E53-9ADA9EE964C9}"/>
          </ac:spMkLst>
        </pc:spChg>
        <pc:spChg chg="add del mod">
          <ac:chgData name="Horas, Asier" userId="04e78763-f16f-4881-b136-eb819afe85de" providerId="ADAL" clId="{FE786C5D-6BB1-4F22-B498-292B27E58B5D}" dt="2024-02-13T16:22:13.574" v="1808" actId="478"/>
          <ac:spMkLst>
            <pc:docMk/>
            <pc:sldMk cId="390023236" sldId="279"/>
            <ac:spMk id="29" creationId="{228F53D5-9C78-0EDE-1371-8C9A519A9537}"/>
          </ac:spMkLst>
        </pc:spChg>
        <pc:spChg chg="add del mod">
          <ac:chgData name="Horas, Asier" userId="04e78763-f16f-4881-b136-eb819afe85de" providerId="ADAL" clId="{FE786C5D-6BB1-4F22-B498-292B27E58B5D}" dt="2024-02-13T16:22:13.574" v="1808" actId="478"/>
          <ac:spMkLst>
            <pc:docMk/>
            <pc:sldMk cId="390023236" sldId="279"/>
            <ac:spMk id="30" creationId="{F1464547-300E-9061-55DF-992ACBBD91A0}"/>
          </ac:spMkLst>
        </pc:spChg>
        <pc:spChg chg="add del mod">
          <ac:chgData name="Horas, Asier" userId="04e78763-f16f-4881-b136-eb819afe85de" providerId="ADAL" clId="{FE786C5D-6BB1-4F22-B498-292B27E58B5D}" dt="2024-02-13T16:22:13.574" v="1808" actId="478"/>
          <ac:spMkLst>
            <pc:docMk/>
            <pc:sldMk cId="390023236" sldId="279"/>
            <ac:spMk id="31" creationId="{13B6C8A4-7F4B-051A-FF53-E8D728F0A08C}"/>
          </ac:spMkLst>
        </pc:spChg>
        <pc:spChg chg="add del mod">
          <ac:chgData name="Horas, Asier" userId="04e78763-f16f-4881-b136-eb819afe85de" providerId="ADAL" clId="{FE786C5D-6BB1-4F22-B498-292B27E58B5D}" dt="2024-02-13T16:22:13.574" v="1808" actId="478"/>
          <ac:spMkLst>
            <pc:docMk/>
            <pc:sldMk cId="390023236" sldId="279"/>
            <ac:spMk id="32" creationId="{1E5170A5-B4AE-3B68-CA45-DF007B31E700}"/>
          </ac:spMkLst>
        </pc:spChg>
        <pc:spChg chg="add del mod">
          <ac:chgData name="Horas, Asier" userId="04e78763-f16f-4881-b136-eb819afe85de" providerId="ADAL" clId="{FE786C5D-6BB1-4F22-B498-292B27E58B5D}" dt="2024-02-13T16:22:13.574" v="1808" actId="478"/>
          <ac:spMkLst>
            <pc:docMk/>
            <pc:sldMk cId="390023236" sldId="279"/>
            <ac:spMk id="33" creationId="{53F578DC-9722-B3AB-FFEA-504607180104}"/>
          </ac:spMkLst>
        </pc:spChg>
        <pc:spChg chg="add del mod">
          <ac:chgData name="Horas, Asier" userId="04e78763-f16f-4881-b136-eb819afe85de" providerId="ADAL" clId="{FE786C5D-6BB1-4F22-B498-292B27E58B5D}" dt="2024-02-13T16:22:13.574" v="1808" actId="478"/>
          <ac:spMkLst>
            <pc:docMk/>
            <pc:sldMk cId="390023236" sldId="279"/>
            <ac:spMk id="34" creationId="{BCAF65CA-0C8C-165B-FD13-56F2CBA9903E}"/>
          </ac:spMkLst>
        </pc:spChg>
        <pc:spChg chg="add del mod">
          <ac:chgData name="Horas, Asier" userId="04e78763-f16f-4881-b136-eb819afe85de" providerId="ADAL" clId="{FE786C5D-6BB1-4F22-B498-292B27E58B5D}" dt="2024-02-13T16:22:13.574" v="1808" actId="478"/>
          <ac:spMkLst>
            <pc:docMk/>
            <pc:sldMk cId="390023236" sldId="279"/>
            <ac:spMk id="35" creationId="{6F083F21-1085-8683-615D-E18A80792ED0}"/>
          </ac:spMkLst>
        </pc:spChg>
        <pc:spChg chg="add mod ord">
          <ac:chgData name="Horas, Asier" userId="04e78763-f16f-4881-b136-eb819afe85de" providerId="ADAL" clId="{FE786C5D-6BB1-4F22-B498-292B27E58B5D}" dt="2024-02-13T17:15:41.010" v="2190" actId="14100"/>
          <ac:spMkLst>
            <pc:docMk/>
            <pc:sldMk cId="390023236" sldId="279"/>
            <ac:spMk id="36" creationId="{D9656E98-844F-1219-16A1-F083B60B4975}"/>
          </ac:spMkLst>
        </pc:spChg>
        <pc:spChg chg="add del mod">
          <ac:chgData name="Horas, Asier" userId="04e78763-f16f-4881-b136-eb819afe85de" providerId="ADAL" clId="{FE786C5D-6BB1-4F22-B498-292B27E58B5D}" dt="2024-02-13T16:22:13.574" v="1808" actId="478"/>
          <ac:spMkLst>
            <pc:docMk/>
            <pc:sldMk cId="390023236" sldId="279"/>
            <ac:spMk id="37" creationId="{02FF8FA9-9538-2601-C8F9-0B6E116FFE14}"/>
          </ac:spMkLst>
        </pc:spChg>
        <pc:spChg chg="add mod">
          <ac:chgData name="Horas, Asier" userId="04e78763-f16f-4881-b136-eb819afe85de" providerId="ADAL" clId="{FE786C5D-6BB1-4F22-B498-292B27E58B5D}" dt="2024-02-13T17:18:45.869" v="2257" actId="14100"/>
          <ac:spMkLst>
            <pc:docMk/>
            <pc:sldMk cId="390023236" sldId="279"/>
            <ac:spMk id="38" creationId="{CCF9E77C-0AB1-E28B-9402-59301FC966CF}"/>
          </ac:spMkLst>
        </pc:spChg>
        <pc:spChg chg="add mod">
          <ac:chgData name="Horas, Asier" userId="04e78763-f16f-4881-b136-eb819afe85de" providerId="ADAL" clId="{FE786C5D-6BB1-4F22-B498-292B27E58B5D}" dt="2024-02-13T17:17:52.916" v="2205" actId="14100"/>
          <ac:spMkLst>
            <pc:docMk/>
            <pc:sldMk cId="390023236" sldId="279"/>
            <ac:spMk id="39" creationId="{123D17FA-AE57-CB40-63F3-5BB45A0E003B}"/>
          </ac:spMkLst>
        </pc:spChg>
        <pc:spChg chg="add mod">
          <ac:chgData name="Horas, Asier" userId="04e78763-f16f-4881-b136-eb819afe85de" providerId="ADAL" clId="{FE786C5D-6BB1-4F22-B498-292B27E58B5D}" dt="2024-02-13T17:17:58.884" v="2214" actId="20577"/>
          <ac:spMkLst>
            <pc:docMk/>
            <pc:sldMk cId="390023236" sldId="279"/>
            <ac:spMk id="40" creationId="{CE7B0358-EDF3-A722-B3C3-AC4E3D7B2622}"/>
          </ac:spMkLst>
        </pc:spChg>
        <pc:spChg chg="add mod">
          <ac:chgData name="Horas, Asier" userId="04e78763-f16f-4881-b136-eb819afe85de" providerId="ADAL" clId="{FE786C5D-6BB1-4F22-B498-292B27E58B5D}" dt="2024-02-13T17:18:18.900" v="2229" actId="1076"/>
          <ac:spMkLst>
            <pc:docMk/>
            <pc:sldMk cId="390023236" sldId="279"/>
            <ac:spMk id="41" creationId="{D3D81A5C-BA68-14CC-04AA-44218ECB704B}"/>
          </ac:spMkLst>
        </pc:spChg>
        <pc:spChg chg="add mod">
          <ac:chgData name="Horas, Asier" userId="04e78763-f16f-4881-b136-eb819afe85de" providerId="ADAL" clId="{FE786C5D-6BB1-4F22-B498-292B27E58B5D}" dt="2024-02-13T17:18:25.379" v="2236" actId="20577"/>
          <ac:spMkLst>
            <pc:docMk/>
            <pc:sldMk cId="390023236" sldId="279"/>
            <ac:spMk id="42" creationId="{2525385C-4838-08CF-2CD4-90F91E672EF5}"/>
          </ac:spMkLst>
        </pc:spChg>
        <pc:spChg chg="add mod">
          <ac:chgData name="Horas, Asier" userId="04e78763-f16f-4881-b136-eb819afe85de" providerId="ADAL" clId="{FE786C5D-6BB1-4F22-B498-292B27E58B5D}" dt="2024-02-13T17:18:34.891" v="2253" actId="1076"/>
          <ac:spMkLst>
            <pc:docMk/>
            <pc:sldMk cId="390023236" sldId="279"/>
            <ac:spMk id="43" creationId="{C2598628-E465-36CE-6FD0-6DA416B8A73B}"/>
          </ac:spMkLst>
        </pc:spChg>
        <pc:spChg chg="add mod ord">
          <ac:chgData name="Horas, Asier" userId="04e78763-f16f-4881-b136-eb819afe85de" providerId="ADAL" clId="{FE786C5D-6BB1-4F22-B498-292B27E58B5D}" dt="2024-02-13T17:19:17.089" v="2273" actId="167"/>
          <ac:spMkLst>
            <pc:docMk/>
            <pc:sldMk cId="390023236" sldId="279"/>
            <ac:spMk id="44" creationId="{5ED39A0E-EC85-4C7A-DC81-23D8DCB4C6F2}"/>
          </ac:spMkLst>
        </pc:spChg>
        <pc:spChg chg="add mod ord">
          <ac:chgData name="Horas, Asier" userId="04e78763-f16f-4881-b136-eb819afe85de" providerId="ADAL" clId="{FE786C5D-6BB1-4F22-B498-292B27E58B5D}" dt="2024-02-13T17:19:17.089" v="2273" actId="167"/>
          <ac:spMkLst>
            <pc:docMk/>
            <pc:sldMk cId="390023236" sldId="279"/>
            <ac:spMk id="45" creationId="{6C9B109C-3151-F3DF-4D0D-89948F883D2D}"/>
          </ac:spMkLst>
        </pc:spChg>
        <pc:spChg chg="add mod ord">
          <ac:chgData name="Horas, Asier" userId="04e78763-f16f-4881-b136-eb819afe85de" providerId="ADAL" clId="{FE786C5D-6BB1-4F22-B498-292B27E58B5D}" dt="2024-02-13T17:19:27.540" v="2274" actId="1076"/>
          <ac:spMkLst>
            <pc:docMk/>
            <pc:sldMk cId="390023236" sldId="279"/>
            <ac:spMk id="46" creationId="{2B227C49-211E-29ED-0FA2-313C2B851D19}"/>
          </ac:spMkLst>
        </pc:spChg>
        <pc:spChg chg="add mod ord">
          <ac:chgData name="Horas, Asier" userId="04e78763-f16f-4881-b136-eb819afe85de" providerId="ADAL" clId="{FE786C5D-6BB1-4F22-B498-292B27E58B5D}" dt="2024-02-13T17:19:27.540" v="2274" actId="1076"/>
          <ac:spMkLst>
            <pc:docMk/>
            <pc:sldMk cId="390023236" sldId="279"/>
            <ac:spMk id="47" creationId="{B10B7FDB-04D4-94AA-EC26-14259D26A865}"/>
          </ac:spMkLst>
        </pc:spChg>
        <pc:spChg chg="add mod ord">
          <ac:chgData name="Horas, Asier" userId="04e78763-f16f-4881-b136-eb819afe85de" providerId="ADAL" clId="{FE786C5D-6BB1-4F22-B498-292B27E58B5D}" dt="2024-02-13T17:19:27.540" v="2274" actId="1076"/>
          <ac:spMkLst>
            <pc:docMk/>
            <pc:sldMk cId="390023236" sldId="279"/>
            <ac:spMk id="48" creationId="{DC955624-8B10-9225-9971-F595831C5BC4}"/>
          </ac:spMkLst>
        </pc:spChg>
        <pc:grpChg chg="add del mod">
          <ac:chgData name="Horas, Asier" userId="04e78763-f16f-4881-b136-eb819afe85de" providerId="ADAL" clId="{FE786C5D-6BB1-4F22-B498-292B27E58B5D}" dt="2024-02-13T16:22:13.574" v="1808" actId="478"/>
          <ac:grpSpMkLst>
            <pc:docMk/>
            <pc:sldMk cId="390023236" sldId="279"/>
            <ac:grpSpMk id="28" creationId="{B2B4D602-8D2E-F9C2-DC3D-E7ACF7B64761}"/>
          </ac:grpSpMkLst>
        </pc:grpChg>
        <pc:graphicFrameChg chg="add del mod">
          <ac:chgData name="Horas, Asier" userId="04e78763-f16f-4881-b136-eb819afe85de" providerId="ADAL" clId="{FE786C5D-6BB1-4F22-B498-292B27E58B5D}" dt="2024-02-13T16:22:13.574" v="1808" actId="478"/>
          <ac:graphicFrameMkLst>
            <pc:docMk/>
            <pc:sldMk cId="390023236" sldId="279"/>
            <ac:graphicFrameMk id="18" creationId="{EA5635A6-F3FE-F733-6DC9-F65696AF815E}"/>
          </ac:graphicFrameMkLst>
        </pc:graphicFrameChg>
        <pc:cxnChg chg="del mod">
          <ac:chgData name="Horas, Asier" userId="04e78763-f16f-4881-b136-eb819afe85de" providerId="ADAL" clId="{FE786C5D-6BB1-4F22-B498-292B27E58B5D}" dt="2024-02-13T14:27:49.801" v="39" actId="478"/>
          <ac:cxnSpMkLst>
            <pc:docMk/>
            <pc:sldMk cId="390023236" sldId="279"/>
            <ac:cxnSpMk id="6" creationId="{1E970307-EDE3-3842-7B38-AED2792C731B}"/>
          </ac:cxnSpMkLst>
        </pc:cxnChg>
      </pc:sldChg>
      <pc:sldChg chg="addSp delSp modSp add mod ord">
        <pc:chgData name="Horas, Asier" userId="04e78763-f16f-4881-b136-eb819afe85de" providerId="ADAL" clId="{FE786C5D-6BB1-4F22-B498-292B27E58B5D}" dt="2024-02-13T15:17:10.533" v="1388"/>
        <pc:sldMkLst>
          <pc:docMk/>
          <pc:sldMk cId="843565575" sldId="280"/>
        </pc:sldMkLst>
        <pc:spChg chg="mod">
          <ac:chgData name="Horas, Asier" userId="04e78763-f16f-4881-b136-eb819afe85de" providerId="ADAL" clId="{FE786C5D-6BB1-4F22-B498-292B27E58B5D}" dt="2024-02-13T14:28:52.169" v="115" actId="14100"/>
          <ac:spMkLst>
            <pc:docMk/>
            <pc:sldMk cId="843565575" sldId="280"/>
            <ac:spMk id="2" creationId="{DD43B8B1-B9CB-8EDD-51C2-661CF576EBD2}"/>
          </ac:spMkLst>
        </pc:spChg>
        <pc:spChg chg="add mod">
          <ac:chgData name="Horas, Asier" userId="04e78763-f16f-4881-b136-eb819afe85de" providerId="ADAL" clId="{FE786C5D-6BB1-4F22-B498-292B27E58B5D}" dt="2024-02-13T14:45:15.936" v="375" actId="1076"/>
          <ac:spMkLst>
            <pc:docMk/>
            <pc:sldMk cId="843565575" sldId="280"/>
            <ac:spMk id="3" creationId="{85676873-215C-83DE-FD68-D66FD2FF3709}"/>
          </ac:spMkLst>
        </pc:spChg>
        <pc:spChg chg="add mod">
          <ac:chgData name="Horas, Asier" userId="04e78763-f16f-4881-b136-eb819afe85de" providerId="ADAL" clId="{FE786C5D-6BB1-4F22-B498-292B27E58B5D}" dt="2024-02-13T14:44:55.134" v="372" actId="1076"/>
          <ac:spMkLst>
            <pc:docMk/>
            <pc:sldMk cId="843565575" sldId="280"/>
            <ac:spMk id="4" creationId="{BF0B086B-07FA-26F0-B180-F784A5251794}"/>
          </ac:spMkLst>
        </pc:spChg>
        <pc:spChg chg="add del mod topLvl">
          <ac:chgData name="Horas, Asier" userId="04e78763-f16f-4881-b136-eb819afe85de" providerId="ADAL" clId="{FE786C5D-6BB1-4F22-B498-292B27E58B5D}" dt="2024-02-13T14:50:54.956" v="496" actId="478"/>
          <ac:spMkLst>
            <pc:docMk/>
            <pc:sldMk cId="843565575" sldId="280"/>
            <ac:spMk id="7" creationId="{5269EA0B-8765-0CC6-56FA-32A27D4F9117}"/>
          </ac:spMkLst>
        </pc:spChg>
        <pc:spChg chg="mod topLvl">
          <ac:chgData name="Horas, Asier" userId="04e78763-f16f-4881-b136-eb819afe85de" providerId="ADAL" clId="{FE786C5D-6BB1-4F22-B498-292B27E58B5D}" dt="2024-02-13T14:41:53.830" v="251" actId="1076"/>
          <ac:spMkLst>
            <pc:docMk/>
            <pc:sldMk cId="843565575" sldId="280"/>
            <ac:spMk id="8" creationId="{EE7AF9F0-23BF-C1A9-D999-C8687396F25B}"/>
          </ac:spMkLst>
        </pc:spChg>
        <pc:spChg chg="mod topLvl">
          <ac:chgData name="Horas, Asier" userId="04e78763-f16f-4881-b136-eb819afe85de" providerId="ADAL" clId="{FE786C5D-6BB1-4F22-B498-292B27E58B5D}" dt="2024-02-13T14:50:55.190" v="497" actId="1076"/>
          <ac:spMkLst>
            <pc:docMk/>
            <pc:sldMk cId="843565575" sldId="280"/>
            <ac:spMk id="9" creationId="{83E10121-7B0B-25E5-0B77-CDFA05E0E02B}"/>
          </ac:spMkLst>
        </pc:spChg>
        <pc:spChg chg="mod topLvl">
          <ac:chgData name="Horas, Asier" userId="04e78763-f16f-4881-b136-eb819afe85de" providerId="ADAL" clId="{FE786C5D-6BB1-4F22-B498-292B27E58B5D}" dt="2024-02-13T14:41:53.830" v="251" actId="1076"/>
          <ac:spMkLst>
            <pc:docMk/>
            <pc:sldMk cId="843565575" sldId="280"/>
            <ac:spMk id="10" creationId="{5E6302B9-3777-A8BF-3057-5A0E1C9656F2}"/>
          </ac:spMkLst>
        </pc:spChg>
        <pc:spChg chg="mod topLvl">
          <ac:chgData name="Horas, Asier" userId="04e78763-f16f-4881-b136-eb819afe85de" providerId="ADAL" clId="{FE786C5D-6BB1-4F22-B498-292B27E58B5D}" dt="2024-02-13T14:41:53.830" v="251" actId="1076"/>
          <ac:spMkLst>
            <pc:docMk/>
            <pc:sldMk cId="843565575" sldId="280"/>
            <ac:spMk id="12" creationId="{CD89064E-5101-E5D6-E0AE-D1ADE3EB6CBB}"/>
          </ac:spMkLst>
        </pc:spChg>
        <pc:spChg chg="mod topLvl">
          <ac:chgData name="Horas, Asier" userId="04e78763-f16f-4881-b136-eb819afe85de" providerId="ADAL" clId="{FE786C5D-6BB1-4F22-B498-292B27E58B5D}" dt="2024-02-13T14:41:53.830" v="251" actId="1076"/>
          <ac:spMkLst>
            <pc:docMk/>
            <pc:sldMk cId="843565575" sldId="280"/>
            <ac:spMk id="14" creationId="{FA5120BF-A4BD-C1E9-429E-6F701E8D8CC7}"/>
          </ac:spMkLst>
        </pc:spChg>
        <pc:spChg chg="mod topLvl">
          <ac:chgData name="Horas, Asier" userId="04e78763-f16f-4881-b136-eb819afe85de" providerId="ADAL" clId="{FE786C5D-6BB1-4F22-B498-292B27E58B5D}" dt="2024-02-13T14:41:53.830" v="251" actId="1076"/>
          <ac:spMkLst>
            <pc:docMk/>
            <pc:sldMk cId="843565575" sldId="280"/>
            <ac:spMk id="18" creationId="{3DF1978D-8859-02BC-0FC8-5BAF69D12033}"/>
          </ac:spMkLst>
        </pc:spChg>
        <pc:spChg chg="mod topLvl">
          <ac:chgData name="Horas, Asier" userId="04e78763-f16f-4881-b136-eb819afe85de" providerId="ADAL" clId="{FE786C5D-6BB1-4F22-B498-292B27E58B5D}" dt="2024-02-13T14:41:53.830" v="251" actId="1076"/>
          <ac:spMkLst>
            <pc:docMk/>
            <pc:sldMk cId="843565575" sldId="280"/>
            <ac:spMk id="20" creationId="{E3785D80-D1F5-8A79-5E0D-C67FFA779FA9}"/>
          </ac:spMkLst>
        </pc:spChg>
        <pc:spChg chg="mod topLvl">
          <ac:chgData name="Horas, Asier" userId="04e78763-f16f-4881-b136-eb819afe85de" providerId="ADAL" clId="{FE786C5D-6BB1-4F22-B498-292B27E58B5D}" dt="2024-02-13T14:41:53.830" v="251" actId="1076"/>
          <ac:spMkLst>
            <pc:docMk/>
            <pc:sldMk cId="843565575" sldId="280"/>
            <ac:spMk id="22" creationId="{CB9FBDA3-C5C9-EECC-6B69-CAA12CD4293F}"/>
          </ac:spMkLst>
        </pc:spChg>
        <pc:spChg chg="mod topLvl">
          <ac:chgData name="Horas, Asier" userId="04e78763-f16f-4881-b136-eb819afe85de" providerId="ADAL" clId="{FE786C5D-6BB1-4F22-B498-292B27E58B5D}" dt="2024-02-13T14:41:53.830" v="251" actId="1076"/>
          <ac:spMkLst>
            <pc:docMk/>
            <pc:sldMk cId="843565575" sldId="280"/>
            <ac:spMk id="24" creationId="{CE6E391A-BDA2-6F02-D647-66DD799A72B7}"/>
          </ac:spMkLst>
        </pc:spChg>
        <pc:spChg chg="add mod">
          <ac:chgData name="Horas, Asier" userId="04e78763-f16f-4881-b136-eb819afe85de" providerId="ADAL" clId="{FE786C5D-6BB1-4F22-B498-292B27E58B5D}" dt="2024-02-13T14:45:15.936" v="375" actId="1076"/>
          <ac:spMkLst>
            <pc:docMk/>
            <pc:sldMk cId="843565575" sldId="280"/>
            <ac:spMk id="26" creationId="{4EDA1334-FEC0-3372-C42A-33C56E43AD87}"/>
          </ac:spMkLst>
        </pc:spChg>
        <pc:spChg chg="add mod">
          <ac:chgData name="Horas, Asier" userId="04e78763-f16f-4881-b136-eb819afe85de" providerId="ADAL" clId="{FE786C5D-6BB1-4F22-B498-292B27E58B5D}" dt="2024-02-13T14:49:04.323" v="475" actId="403"/>
          <ac:spMkLst>
            <pc:docMk/>
            <pc:sldMk cId="843565575" sldId="280"/>
            <ac:spMk id="27" creationId="{BF7606F3-DC4B-D0E4-24BA-502789D68132}"/>
          </ac:spMkLst>
        </pc:spChg>
        <pc:spChg chg="add mod">
          <ac:chgData name="Horas, Asier" userId="04e78763-f16f-4881-b136-eb819afe85de" providerId="ADAL" clId="{FE786C5D-6BB1-4F22-B498-292B27E58B5D}" dt="2024-02-13T14:49:04.323" v="475" actId="403"/>
          <ac:spMkLst>
            <pc:docMk/>
            <pc:sldMk cId="843565575" sldId="280"/>
            <ac:spMk id="30" creationId="{FA26991A-E3A8-B8E8-89EE-F73B5067A77B}"/>
          </ac:spMkLst>
        </pc:spChg>
        <pc:spChg chg="add mod">
          <ac:chgData name="Horas, Asier" userId="04e78763-f16f-4881-b136-eb819afe85de" providerId="ADAL" clId="{FE786C5D-6BB1-4F22-B498-292B27E58B5D}" dt="2024-02-13T14:49:04.323" v="475" actId="403"/>
          <ac:spMkLst>
            <pc:docMk/>
            <pc:sldMk cId="843565575" sldId="280"/>
            <ac:spMk id="31" creationId="{DD1F763B-8E5A-703C-A0A7-B4AD87AE7442}"/>
          </ac:spMkLst>
        </pc:spChg>
        <pc:spChg chg="add mod">
          <ac:chgData name="Horas, Asier" userId="04e78763-f16f-4881-b136-eb819afe85de" providerId="ADAL" clId="{FE786C5D-6BB1-4F22-B498-292B27E58B5D}" dt="2024-02-13T14:49:04.323" v="475" actId="403"/>
          <ac:spMkLst>
            <pc:docMk/>
            <pc:sldMk cId="843565575" sldId="280"/>
            <ac:spMk id="32" creationId="{8433AB63-791F-59DF-9FD4-AFA04990EEAE}"/>
          </ac:spMkLst>
        </pc:spChg>
        <pc:spChg chg="add mod">
          <ac:chgData name="Horas, Asier" userId="04e78763-f16f-4881-b136-eb819afe85de" providerId="ADAL" clId="{FE786C5D-6BB1-4F22-B498-292B27E58B5D}" dt="2024-02-13T14:49:04.323" v="475" actId="403"/>
          <ac:spMkLst>
            <pc:docMk/>
            <pc:sldMk cId="843565575" sldId="280"/>
            <ac:spMk id="33" creationId="{AE347DE1-294A-4573-CF84-BD050A1FC81D}"/>
          </ac:spMkLst>
        </pc:spChg>
        <pc:spChg chg="add mod">
          <ac:chgData name="Horas, Asier" userId="04e78763-f16f-4881-b136-eb819afe85de" providerId="ADAL" clId="{FE786C5D-6BB1-4F22-B498-292B27E58B5D}" dt="2024-02-13T14:49:26.384" v="479" actId="1076"/>
          <ac:spMkLst>
            <pc:docMk/>
            <pc:sldMk cId="843565575" sldId="280"/>
            <ac:spMk id="35" creationId="{99622A92-FDD0-99C0-5CCB-3A635C3218F0}"/>
          </ac:spMkLst>
        </pc:spChg>
        <pc:spChg chg="add mod">
          <ac:chgData name="Horas, Asier" userId="04e78763-f16f-4881-b136-eb819afe85de" providerId="ADAL" clId="{FE786C5D-6BB1-4F22-B498-292B27E58B5D}" dt="2024-02-13T14:49:28.808" v="480" actId="1076"/>
          <ac:spMkLst>
            <pc:docMk/>
            <pc:sldMk cId="843565575" sldId="280"/>
            <ac:spMk id="36" creationId="{E8D5C15F-351F-7A47-3DE3-7A80F1D607C1}"/>
          </ac:spMkLst>
        </pc:spChg>
        <pc:spChg chg="add mod">
          <ac:chgData name="Horas, Asier" userId="04e78763-f16f-4881-b136-eb819afe85de" providerId="ADAL" clId="{FE786C5D-6BB1-4F22-B498-292B27E58B5D}" dt="2024-02-13T14:49:32.768" v="481" actId="1076"/>
          <ac:spMkLst>
            <pc:docMk/>
            <pc:sldMk cId="843565575" sldId="280"/>
            <ac:spMk id="37" creationId="{8DF4ED8C-1C6C-26AA-1427-E5C1DFB55747}"/>
          </ac:spMkLst>
        </pc:spChg>
        <pc:spChg chg="add mod">
          <ac:chgData name="Horas, Asier" userId="04e78763-f16f-4881-b136-eb819afe85de" providerId="ADAL" clId="{FE786C5D-6BB1-4F22-B498-292B27E58B5D}" dt="2024-02-13T14:49:37.561" v="482" actId="1076"/>
          <ac:spMkLst>
            <pc:docMk/>
            <pc:sldMk cId="843565575" sldId="280"/>
            <ac:spMk id="38" creationId="{F3B3E913-C690-77F4-8F65-EF4C2DC8089B}"/>
          </ac:spMkLst>
        </pc:spChg>
        <pc:spChg chg="add mod">
          <ac:chgData name="Horas, Asier" userId="04e78763-f16f-4881-b136-eb819afe85de" providerId="ADAL" clId="{FE786C5D-6BB1-4F22-B498-292B27E58B5D}" dt="2024-02-13T14:49:39.528" v="483" actId="1076"/>
          <ac:spMkLst>
            <pc:docMk/>
            <pc:sldMk cId="843565575" sldId="280"/>
            <ac:spMk id="39" creationId="{8DE71C7F-BEDD-D0D8-2DE7-A9E43AF660C6}"/>
          </ac:spMkLst>
        </pc:spChg>
        <pc:spChg chg="add mod">
          <ac:chgData name="Horas, Asier" userId="04e78763-f16f-4881-b136-eb819afe85de" providerId="ADAL" clId="{FE786C5D-6BB1-4F22-B498-292B27E58B5D}" dt="2024-02-13T14:45:15.936" v="375" actId="1076"/>
          <ac:spMkLst>
            <pc:docMk/>
            <pc:sldMk cId="843565575" sldId="280"/>
            <ac:spMk id="40" creationId="{94B9B591-F06A-FBB9-ABE0-16755469768F}"/>
          </ac:spMkLst>
        </pc:spChg>
        <pc:spChg chg="add mod">
          <ac:chgData name="Horas, Asier" userId="04e78763-f16f-4881-b136-eb819afe85de" providerId="ADAL" clId="{FE786C5D-6BB1-4F22-B498-292B27E58B5D}" dt="2024-02-13T14:45:15.936" v="375" actId="1076"/>
          <ac:spMkLst>
            <pc:docMk/>
            <pc:sldMk cId="843565575" sldId="280"/>
            <ac:spMk id="41" creationId="{B522913F-CD28-1D94-DFE8-8C6C6BFCF81B}"/>
          </ac:spMkLst>
        </pc:spChg>
        <pc:spChg chg="add mod">
          <ac:chgData name="Horas, Asier" userId="04e78763-f16f-4881-b136-eb819afe85de" providerId="ADAL" clId="{FE786C5D-6BB1-4F22-B498-292B27E58B5D}" dt="2024-02-13T14:46:48.986" v="454" actId="1036"/>
          <ac:spMkLst>
            <pc:docMk/>
            <pc:sldMk cId="843565575" sldId="280"/>
            <ac:spMk id="42" creationId="{B1954915-6EC9-8A24-E959-4567BF01EC96}"/>
          </ac:spMkLst>
        </pc:spChg>
        <pc:spChg chg="add mod">
          <ac:chgData name="Horas, Asier" userId="04e78763-f16f-4881-b136-eb819afe85de" providerId="ADAL" clId="{FE786C5D-6BB1-4F22-B498-292B27E58B5D}" dt="2024-02-13T14:49:04.323" v="475" actId="403"/>
          <ac:spMkLst>
            <pc:docMk/>
            <pc:sldMk cId="843565575" sldId="280"/>
            <ac:spMk id="43" creationId="{F7A7625D-54BA-37F9-35C7-844C490673C5}"/>
          </ac:spMkLst>
        </pc:spChg>
        <pc:spChg chg="add mod">
          <ac:chgData name="Horas, Asier" userId="04e78763-f16f-4881-b136-eb819afe85de" providerId="ADAL" clId="{FE786C5D-6BB1-4F22-B498-292B27E58B5D}" dt="2024-02-13T14:49:04.323" v="475" actId="403"/>
          <ac:spMkLst>
            <pc:docMk/>
            <pc:sldMk cId="843565575" sldId="280"/>
            <ac:spMk id="45" creationId="{FDE77189-B9C1-58B8-BFDF-CBAE664F9384}"/>
          </ac:spMkLst>
        </pc:spChg>
        <pc:spChg chg="add mod">
          <ac:chgData name="Horas, Asier" userId="04e78763-f16f-4881-b136-eb819afe85de" providerId="ADAL" clId="{FE786C5D-6BB1-4F22-B498-292B27E58B5D}" dt="2024-02-13T14:49:04.323" v="475" actId="403"/>
          <ac:spMkLst>
            <pc:docMk/>
            <pc:sldMk cId="843565575" sldId="280"/>
            <ac:spMk id="46" creationId="{518EE405-4976-20DA-5B6D-67ED737728A5}"/>
          </ac:spMkLst>
        </pc:spChg>
        <pc:spChg chg="add mod">
          <ac:chgData name="Horas, Asier" userId="04e78763-f16f-4881-b136-eb819afe85de" providerId="ADAL" clId="{FE786C5D-6BB1-4F22-B498-292B27E58B5D}" dt="2024-02-13T14:49:04.323" v="475" actId="403"/>
          <ac:spMkLst>
            <pc:docMk/>
            <pc:sldMk cId="843565575" sldId="280"/>
            <ac:spMk id="47" creationId="{1BA8A438-00A0-74B6-5BBA-6CFCCB5219B0}"/>
          </ac:spMkLst>
        </pc:spChg>
        <pc:spChg chg="add mod">
          <ac:chgData name="Horas, Asier" userId="04e78763-f16f-4881-b136-eb819afe85de" providerId="ADAL" clId="{FE786C5D-6BB1-4F22-B498-292B27E58B5D}" dt="2024-02-13T14:49:04.323" v="475" actId="403"/>
          <ac:spMkLst>
            <pc:docMk/>
            <pc:sldMk cId="843565575" sldId="280"/>
            <ac:spMk id="48" creationId="{8833F9CB-2870-375A-E147-746A1AC4EE29}"/>
          </ac:spMkLst>
        </pc:spChg>
        <pc:spChg chg="add mod">
          <ac:chgData name="Horas, Asier" userId="04e78763-f16f-4881-b136-eb819afe85de" providerId="ADAL" clId="{FE786C5D-6BB1-4F22-B498-292B27E58B5D}" dt="2024-02-13T14:50:11.728" v="488" actId="1076"/>
          <ac:spMkLst>
            <pc:docMk/>
            <pc:sldMk cId="843565575" sldId="280"/>
            <ac:spMk id="49" creationId="{2D79F75E-DBF6-278C-874A-464D8AC70DBB}"/>
          </ac:spMkLst>
        </pc:spChg>
        <pc:spChg chg="add mod">
          <ac:chgData name="Horas, Asier" userId="04e78763-f16f-4881-b136-eb819afe85de" providerId="ADAL" clId="{FE786C5D-6BB1-4F22-B498-292B27E58B5D}" dt="2024-02-13T14:50:07.664" v="487" actId="1076"/>
          <ac:spMkLst>
            <pc:docMk/>
            <pc:sldMk cId="843565575" sldId="280"/>
            <ac:spMk id="50" creationId="{379C8A7C-E981-B1D1-9BC5-BEA7DD78B6F6}"/>
          </ac:spMkLst>
        </pc:spChg>
        <pc:spChg chg="add mod">
          <ac:chgData name="Horas, Asier" userId="04e78763-f16f-4881-b136-eb819afe85de" providerId="ADAL" clId="{FE786C5D-6BB1-4F22-B498-292B27E58B5D}" dt="2024-02-13T14:50:04.890" v="486" actId="1076"/>
          <ac:spMkLst>
            <pc:docMk/>
            <pc:sldMk cId="843565575" sldId="280"/>
            <ac:spMk id="51" creationId="{02FD4AE0-7553-BE58-AC25-F3D4E7504AE0}"/>
          </ac:spMkLst>
        </pc:spChg>
        <pc:spChg chg="add mod">
          <ac:chgData name="Horas, Asier" userId="04e78763-f16f-4881-b136-eb819afe85de" providerId="ADAL" clId="{FE786C5D-6BB1-4F22-B498-292B27E58B5D}" dt="2024-02-13T14:49:57.495" v="485" actId="1076"/>
          <ac:spMkLst>
            <pc:docMk/>
            <pc:sldMk cId="843565575" sldId="280"/>
            <ac:spMk id="52" creationId="{666FE77D-8EBB-CF23-E868-891490A29B3A}"/>
          </ac:spMkLst>
        </pc:spChg>
        <pc:spChg chg="add mod">
          <ac:chgData name="Horas, Asier" userId="04e78763-f16f-4881-b136-eb819afe85de" providerId="ADAL" clId="{FE786C5D-6BB1-4F22-B498-292B27E58B5D}" dt="2024-02-13T14:49:52.292" v="484" actId="1076"/>
          <ac:spMkLst>
            <pc:docMk/>
            <pc:sldMk cId="843565575" sldId="280"/>
            <ac:spMk id="53" creationId="{D7504B6F-0C74-7918-11FC-29B64240E828}"/>
          </ac:spMkLst>
        </pc:spChg>
        <pc:spChg chg="add mod">
          <ac:chgData name="Horas, Asier" userId="04e78763-f16f-4881-b136-eb819afe85de" providerId="ADAL" clId="{FE786C5D-6BB1-4F22-B498-292B27E58B5D}" dt="2024-02-13T14:46:04.711" v="424" actId="164"/>
          <ac:spMkLst>
            <pc:docMk/>
            <pc:sldMk cId="843565575" sldId="280"/>
            <ac:spMk id="54" creationId="{D31CCBEE-C1F4-AC73-28B1-FA08D79C5345}"/>
          </ac:spMkLst>
        </pc:spChg>
        <pc:spChg chg="add mod">
          <ac:chgData name="Horas, Asier" userId="04e78763-f16f-4881-b136-eb819afe85de" providerId="ADAL" clId="{FE786C5D-6BB1-4F22-B498-292B27E58B5D}" dt="2024-02-13T14:46:04.711" v="424" actId="164"/>
          <ac:spMkLst>
            <pc:docMk/>
            <pc:sldMk cId="843565575" sldId="280"/>
            <ac:spMk id="56" creationId="{54C399DC-CC28-FCF8-9037-91E4E60699E8}"/>
          </ac:spMkLst>
        </pc:spChg>
        <pc:spChg chg="mod">
          <ac:chgData name="Horas, Asier" userId="04e78763-f16f-4881-b136-eb819afe85de" providerId="ADAL" clId="{FE786C5D-6BB1-4F22-B498-292B27E58B5D}" dt="2024-02-13T14:46:34.472" v="438"/>
          <ac:spMkLst>
            <pc:docMk/>
            <pc:sldMk cId="843565575" sldId="280"/>
            <ac:spMk id="59" creationId="{D31CCBEE-C1F4-AC73-28B1-FA08D79C5345}"/>
          </ac:spMkLst>
        </pc:spChg>
        <pc:spChg chg="mod">
          <ac:chgData name="Horas, Asier" userId="04e78763-f16f-4881-b136-eb819afe85de" providerId="ADAL" clId="{FE786C5D-6BB1-4F22-B498-292B27E58B5D}" dt="2024-02-13T14:46:34.472" v="438"/>
          <ac:spMkLst>
            <pc:docMk/>
            <pc:sldMk cId="843565575" sldId="280"/>
            <ac:spMk id="61" creationId="{54C399DC-CC28-FCF8-9037-91E4E60699E8}"/>
          </ac:spMkLst>
        </pc:spChg>
        <pc:spChg chg="add mod">
          <ac:chgData name="Horas, Asier" userId="04e78763-f16f-4881-b136-eb819afe85de" providerId="ADAL" clId="{FE786C5D-6BB1-4F22-B498-292B27E58B5D}" dt="2024-02-13T15:05:06.184" v="1046" actId="404"/>
          <ac:spMkLst>
            <pc:docMk/>
            <pc:sldMk cId="843565575" sldId="280"/>
            <ac:spMk id="62" creationId="{C5E7DE10-5B15-B9AB-409A-6D716A5FC860}"/>
          </ac:spMkLst>
        </pc:spChg>
        <pc:spChg chg="add mod ord">
          <ac:chgData name="Horas, Asier" userId="04e78763-f16f-4881-b136-eb819afe85de" providerId="ADAL" clId="{FE786C5D-6BB1-4F22-B498-292B27E58B5D}" dt="2024-02-13T15:04:53.013" v="1029" actId="14100"/>
          <ac:spMkLst>
            <pc:docMk/>
            <pc:sldMk cId="843565575" sldId="280"/>
            <ac:spMk id="63" creationId="{CFE3C719-25D2-A383-7249-2FA395B6DB01}"/>
          </ac:spMkLst>
        </pc:spChg>
        <pc:spChg chg="add mod">
          <ac:chgData name="Horas, Asier" userId="04e78763-f16f-4881-b136-eb819afe85de" providerId="ADAL" clId="{FE786C5D-6BB1-4F22-B498-292B27E58B5D}" dt="2024-02-13T15:07:41.984" v="1165" actId="1037"/>
          <ac:spMkLst>
            <pc:docMk/>
            <pc:sldMk cId="843565575" sldId="280"/>
            <ac:spMk id="65" creationId="{117F6E00-D295-D5B7-2EEB-174F32E5A202}"/>
          </ac:spMkLst>
        </pc:spChg>
        <pc:grpChg chg="add del mod">
          <ac:chgData name="Horas, Asier" userId="04e78763-f16f-4881-b136-eb819afe85de" providerId="ADAL" clId="{FE786C5D-6BB1-4F22-B498-292B27E58B5D}" dt="2024-02-13T14:31:34.747" v="120" actId="165"/>
          <ac:grpSpMkLst>
            <pc:docMk/>
            <pc:sldMk cId="843565575" sldId="280"/>
            <ac:grpSpMk id="6" creationId="{CEC301C8-48C2-FB46-3AA7-D153B4ED6D3E}"/>
          </ac:grpSpMkLst>
        </pc:grpChg>
        <pc:grpChg chg="add del mod">
          <ac:chgData name="Horas, Asier" userId="04e78763-f16f-4881-b136-eb819afe85de" providerId="ADAL" clId="{FE786C5D-6BB1-4F22-B498-292B27E58B5D}" dt="2024-02-13T14:46:32.892" v="436" actId="21"/>
          <ac:grpSpMkLst>
            <pc:docMk/>
            <pc:sldMk cId="843565575" sldId="280"/>
            <ac:grpSpMk id="57" creationId="{2F14A5DB-1DE0-22E3-6C0F-3AC8D132FF8B}"/>
          </ac:grpSpMkLst>
        </pc:grpChg>
        <pc:grpChg chg="add mod">
          <ac:chgData name="Horas, Asier" userId="04e78763-f16f-4881-b136-eb819afe85de" providerId="ADAL" clId="{FE786C5D-6BB1-4F22-B498-292B27E58B5D}" dt="2024-02-13T14:46:34.472" v="438"/>
          <ac:grpSpMkLst>
            <pc:docMk/>
            <pc:sldMk cId="843565575" sldId="280"/>
            <ac:grpSpMk id="58" creationId="{2F14A5DB-1DE0-22E3-6C0F-3AC8D132FF8B}"/>
          </ac:grpSpMkLst>
        </pc:grpChg>
        <pc:picChg chg="mod topLvl">
          <ac:chgData name="Horas, Asier" userId="04e78763-f16f-4881-b136-eb819afe85de" providerId="ADAL" clId="{FE786C5D-6BB1-4F22-B498-292B27E58B5D}" dt="2024-02-13T14:41:53.830" v="251" actId="1076"/>
          <ac:picMkLst>
            <pc:docMk/>
            <pc:sldMk cId="843565575" sldId="280"/>
            <ac:picMk id="11" creationId="{3B98FE57-3626-716E-A250-196372A3F598}"/>
          </ac:picMkLst>
        </pc:picChg>
        <pc:picChg chg="mod topLvl">
          <ac:chgData name="Horas, Asier" userId="04e78763-f16f-4881-b136-eb819afe85de" providerId="ADAL" clId="{FE786C5D-6BB1-4F22-B498-292B27E58B5D}" dt="2024-02-13T14:41:53.830" v="251" actId="1076"/>
          <ac:picMkLst>
            <pc:docMk/>
            <pc:sldMk cId="843565575" sldId="280"/>
            <ac:picMk id="13" creationId="{C689CC83-03CD-89E5-C8B3-AE232AEC1616}"/>
          </ac:picMkLst>
        </pc:picChg>
        <pc:picChg chg="mod topLvl">
          <ac:chgData name="Horas, Asier" userId="04e78763-f16f-4881-b136-eb819afe85de" providerId="ADAL" clId="{FE786C5D-6BB1-4F22-B498-292B27E58B5D}" dt="2024-02-13T14:41:53.830" v="251" actId="1076"/>
          <ac:picMkLst>
            <pc:docMk/>
            <pc:sldMk cId="843565575" sldId="280"/>
            <ac:picMk id="17" creationId="{471B1A9A-7C5D-8307-85B6-F9A7DF19DE70}"/>
          </ac:picMkLst>
        </pc:picChg>
        <pc:picChg chg="mod topLvl">
          <ac:chgData name="Horas, Asier" userId="04e78763-f16f-4881-b136-eb819afe85de" providerId="ADAL" clId="{FE786C5D-6BB1-4F22-B498-292B27E58B5D}" dt="2024-02-13T14:41:53.830" v="251" actId="1076"/>
          <ac:picMkLst>
            <pc:docMk/>
            <pc:sldMk cId="843565575" sldId="280"/>
            <ac:picMk id="19" creationId="{A7734B47-633D-9FDA-DC83-688458295BAB}"/>
          </ac:picMkLst>
        </pc:picChg>
        <pc:picChg chg="mod topLvl">
          <ac:chgData name="Horas, Asier" userId="04e78763-f16f-4881-b136-eb819afe85de" providerId="ADAL" clId="{FE786C5D-6BB1-4F22-B498-292B27E58B5D}" dt="2024-02-13T14:41:53.830" v="251" actId="1076"/>
          <ac:picMkLst>
            <pc:docMk/>
            <pc:sldMk cId="843565575" sldId="280"/>
            <ac:picMk id="21" creationId="{AE9D6656-72CA-53FC-8D99-990504CCBD10}"/>
          </ac:picMkLst>
        </pc:picChg>
        <pc:picChg chg="mod topLvl">
          <ac:chgData name="Horas, Asier" userId="04e78763-f16f-4881-b136-eb819afe85de" providerId="ADAL" clId="{FE786C5D-6BB1-4F22-B498-292B27E58B5D}" dt="2024-02-13T14:41:53.830" v="251" actId="1076"/>
          <ac:picMkLst>
            <pc:docMk/>
            <pc:sldMk cId="843565575" sldId="280"/>
            <ac:picMk id="23" creationId="{8C27B8C8-C08B-029B-D359-72509212A9A9}"/>
          </ac:picMkLst>
        </pc:picChg>
        <pc:picChg chg="add mod">
          <ac:chgData name="Horas, Asier" userId="04e78763-f16f-4881-b136-eb819afe85de" providerId="ADAL" clId="{FE786C5D-6BB1-4F22-B498-292B27E58B5D}" dt="2024-02-13T14:50:59.618" v="498" actId="1076"/>
          <ac:picMkLst>
            <pc:docMk/>
            <pc:sldMk cId="843565575" sldId="280"/>
            <ac:picMk id="29" creationId="{27654E99-D8A0-45B0-17AD-F325620EF6D3}"/>
          </ac:picMkLst>
        </pc:picChg>
        <pc:picChg chg="add del mod">
          <ac:chgData name="Horas, Asier" userId="04e78763-f16f-4881-b136-eb819afe85de" providerId="ADAL" clId="{FE786C5D-6BB1-4F22-B498-292B27E58B5D}" dt="2024-02-13T14:46:34.110" v="437" actId="478"/>
          <ac:picMkLst>
            <pc:docMk/>
            <pc:sldMk cId="843565575" sldId="280"/>
            <ac:picMk id="44" creationId="{495302E8-8CB6-47D7-BD8F-80122B8DBCBC}"/>
          </ac:picMkLst>
        </pc:picChg>
        <pc:picChg chg="add mod">
          <ac:chgData name="Horas, Asier" userId="04e78763-f16f-4881-b136-eb819afe85de" providerId="ADAL" clId="{FE786C5D-6BB1-4F22-B498-292B27E58B5D}" dt="2024-02-13T14:46:04.711" v="424" actId="164"/>
          <ac:picMkLst>
            <pc:docMk/>
            <pc:sldMk cId="843565575" sldId="280"/>
            <ac:picMk id="55" creationId="{9DFE2615-56DD-4905-4C00-E5FB15BDB680}"/>
          </ac:picMkLst>
        </pc:picChg>
        <pc:picChg chg="mod">
          <ac:chgData name="Horas, Asier" userId="04e78763-f16f-4881-b136-eb819afe85de" providerId="ADAL" clId="{FE786C5D-6BB1-4F22-B498-292B27E58B5D}" dt="2024-02-13T14:46:34.472" v="438"/>
          <ac:picMkLst>
            <pc:docMk/>
            <pc:sldMk cId="843565575" sldId="280"/>
            <ac:picMk id="60" creationId="{9DFE2615-56DD-4905-4C00-E5FB15BDB680}"/>
          </ac:picMkLst>
        </pc:picChg>
        <pc:picChg chg="add del mod">
          <ac:chgData name="Horas, Asier" userId="04e78763-f16f-4881-b136-eb819afe85de" providerId="ADAL" clId="{FE786C5D-6BB1-4F22-B498-292B27E58B5D}" dt="2024-02-13T14:56:11.602" v="624" actId="478"/>
          <ac:picMkLst>
            <pc:docMk/>
            <pc:sldMk cId="843565575" sldId="280"/>
            <ac:picMk id="64" creationId="{B1586E47-3236-70F5-D0D0-ADA9B5609BEB}"/>
          </ac:picMkLst>
        </pc:picChg>
      </pc:sldChg>
      <pc:sldChg chg="addSp delSp modSp add mod ord">
        <pc:chgData name="Horas, Asier" userId="04e78763-f16f-4881-b136-eb819afe85de" providerId="ADAL" clId="{FE786C5D-6BB1-4F22-B498-292B27E58B5D}" dt="2024-02-13T15:17:10.533" v="1388"/>
        <pc:sldMkLst>
          <pc:docMk/>
          <pc:sldMk cId="2983535764" sldId="285"/>
        </pc:sldMkLst>
        <pc:spChg chg="mod">
          <ac:chgData name="Horas, Asier" userId="04e78763-f16f-4881-b136-eb819afe85de" providerId="ADAL" clId="{FE786C5D-6BB1-4F22-B498-292B27E58B5D}" dt="2024-02-13T14:57:48.989" v="714" actId="20577"/>
          <ac:spMkLst>
            <pc:docMk/>
            <pc:sldMk cId="2983535764" sldId="285"/>
            <ac:spMk id="2" creationId="{CC7DAE15-B6B5-BF25-608F-3F0A4E2BEE6D}"/>
          </ac:spMkLst>
        </pc:spChg>
        <pc:spChg chg="mod">
          <ac:chgData name="Horas, Asier" userId="04e78763-f16f-4881-b136-eb819afe85de" providerId="ADAL" clId="{FE786C5D-6BB1-4F22-B498-292B27E58B5D}" dt="2024-02-13T15:01:11.322" v="909" actId="21"/>
          <ac:spMkLst>
            <pc:docMk/>
            <pc:sldMk cId="2983535764" sldId="285"/>
            <ac:spMk id="26" creationId="{C70CEBD4-20F4-AE79-3722-67B329687196}"/>
          </ac:spMkLst>
        </pc:spChg>
        <pc:spChg chg="mod">
          <ac:chgData name="Horas, Asier" userId="04e78763-f16f-4881-b136-eb819afe85de" providerId="ADAL" clId="{FE786C5D-6BB1-4F22-B498-292B27E58B5D}" dt="2024-02-13T15:02:14.040" v="956" actId="20577"/>
          <ac:spMkLst>
            <pc:docMk/>
            <pc:sldMk cId="2983535764" sldId="285"/>
            <ac:spMk id="35" creationId="{DDC2FEB8-3F2C-066A-5AA9-C8FC02E2D6BF}"/>
          </ac:spMkLst>
        </pc:spChg>
        <pc:spChg chg="mod">
          <ac:chgData name="Horas, Asier" userId="04e78763-f16f-4881-b136-eb819afe85de" providerId="ADAL" clId="{FE786C5D-6BB1-4F22-B498-292B27E58B5D}" dt="2024-02-13T15:02:17.734" v="958" actId="20577"/>
          <ac:spMkLst>
            <pc:docMk/>
            <pc:sldMk cId="2983535764" sldId="285"/>
            <ac:spMk id="36" creationId="{93EF43E4-7B1A-1632-804E-5B8EC90842A0}"/>
          </ac:spMkLst>
        </pc:spChg>
        <pc:spChg chg="mod">
          <ac:chgData name="Horas, Asier" userId="04e78763-f16f-4881-b136-eb819afe85de" providerId="ADAL" clId="{FE786C5D-6BB1-4F22-B498-292B27E58B5D}" dt="2024-02-13T15:02:40.610" v="976" actId="313"/>
          <ac:spMkLst>
            <pc:docMk/>
            <pc:sldMk cId="2983535764" sldId="285"/>
            <ac:spMk id="37" creationId="{A6993F4C-6282-344F-0EFD-99DCD4B0B210}"/>
          </ac:spMkLst>
        </pc:spChg>
        <pc:spChg chg="mod topLvl">
          <ac:chgData name="Horas, Asier" userId="04e78763-f16f-4881-b136-eb819afe85de" providerId="ADAL" clId="{FE786C5D-6BB1-4F22-B498-292B27E58B5D}" dt="2024-02-13T15:04:01.641" v="1009" actId="12788"/>
          <ac:spMkLst>
            <pc:docMk/>
            <pc:sldMk cId="2983535764" sldId="285"/>
            <ac:spMk id="40" creationId="{09C084A9-80C4-7259-4A3A-175E7684CBD6}"/>
          </ac:spMkLst>
        </pc:spChg>
        <pc:spChg chg="mod topLvl">
          <ac:chgData name="Horas, Asier" userId="04e78763-f16f-4881-b136-eb819afe85de" providerId="ADAL" clId="{FE786C5D-6BB1-4F22-B498-292B27E58B5D}" dt="2024-02-13T15:04:01.641" v="1009" actId="12788"/>
          <ac:spMkLst>
            <pc:docMk/>
            <pc:sldMk cId="2983535764" sldId="285"/>
            <ac:spMk id="41" creationId="{E48FDFBF-AEA8-036F-9A2A-09C1CD453FE1}"/>
          </ac:spMkLst>
        </pc:spChg>
        <pc:spChg chg="mod">
          <ac:chgData name="Horas, Asier" userId="04e78763-f16f-4881-b136-eb819afe85de" providerId="ADAL" clId="{FE786C5D-6BB1-4F22-B498-292B27E58B5D}" dt="2024-02-13T15:01:41.917" v="924" actId="20577"/>
          <ac:spMkLst>
            <pc:docMk/>
            <pc:sldMk cId="2983535764" sldId="285"/>
            <ac:spMk id="42" creationId="{504A36EB-399F-0E1F-D2F5-6B17666D62D9}"/>
          </ac:spMkLst>
        </pc:spChg>
        <pc:spChg chg="mod">
          <ac:chgData name="Horas, Asier" userId="04e78763-f16f-4881-b136-eb819afe85de" providerId="ADAL" clId="{FE786C5D-6BB1-4F22-B498-292B27E58B5D}" dt="2024-02-13T15:02:11.304" v="950" actId="20577"/>
          <ac:spMkLst>
            <pc:docMk/>
            <pc:sldMk cId="2983535764" sldId="285"/>
            <ac:spMk id="49" creationId="{6EB6230A-3456-C023-26E9-AECF420B57C8}"/>
          </ac:spMkLst>
        </pc:spChg>
        <pc:spChg chg="mod">
          <ac:chgData name="Horas, Asier" userId="04e78763-f16f-4881-b136-eb819afe85de" providerId="ADAL" clId="{FE786C5D-6BB1-4F22-B498-292B27E58B5D}" dt="2024-02-13T15:03:07.449" v="995" actId="14100"/>
          <ac:spMkLst>
            <pc:docMk/>
            <pc:sldMk cId="2983535764" sldId="285"/>
            <ac:spMk id="50" creationId="{C21239DD-5EC4-8217-13AC-1A114C9B2F2E}"/>
          </ac:spMkLst>
        </pc:spChg>
        <pc:spChg chg="mod">
          <ac:chgData name="Horas, Asier" userId="04e78763-f16f-4881-b136-eb819afe85de" providerId="ADAL" clId="{FE786C5D-6BB1-4F22-B498-292B27E58B5D}" dt="2024-02-13T15:03:30.414" v="1002" actId="14100"/>
          <ac:spMkLst>
            <pc:docMk/>
            <pc:sldMk cId="2983535764" sldId="285"/>
            <ac:spMk id="51" creationId="{B9FE177B-9C82-C03D-947B-597D4D2590A4}"/>
          </ac:spMkLst>
        </pc:spChg>
        <pc:spChg chg="mod">
          <ac:chgData name="Horas, Asier" userId="04e78763-f16f-4881-b136-eb819afe85de" providerId="ADAL" clId="{FE786C5D-6BB1-4F22-B498-292B27E58B5D}" dt="2024-02-13T15:03:36.599" v="1005" actId="20577"/>
          <ac:spMkLst>
            <pc:docMk/>
            <pc:sldMk cId="2983535764" sldId="285"/>
            <ac:spMk id="52" creationId="{29DE9A4A-1240-9097-44FF-732CC049EF30}"/>
          </ac:spMkLst>
        </pc:spChg>
        <pc:spChg chg="add mod">
          <ac:chgData name="Horas, Asier" userId="04e78763-f16f-4881-b136-eb819afe85de" providerId="ADAL" clId="{FE786C5D-6BB1-4F22-B498-292B27E58B5D}" dt="2024-02-13T15:01:21.563" v="912" actId="1076"/>
          <ac:spMkLst>
            <pc:docMk/>
            <pc:sldMk cId="2983535764" sldId="285"/>
            <ac:spMk id="57" creationId="{048CFE65-8E67-0B38-DCC4-087A4A1BC333}"/>
          </ac:spMkLst>
        </pc:spChg>
        <pc:spChg chg="del">
          <ac:chgData name="Horas, Asier" userId="04e78763-f16f-4881-b136-eb819afe85de" providerId="ADAL" clId="{FE786C5D-6BB1-4F22-B498-292B27E58B5D}" dt="2024-02-13T15:05:17.588" v="1048" actId="478"/>
          <ac:spMkLst>
            <pc:docMk/>
            <pc:sldMk cId="2983535764" sldId="285"/>
            <ac:spMk id="62" creationId="{D355667D-DDA9-C1CD-5C00-66E2D04B73ED}"/>
          </ac:spMkLst>
        </pc:spChg>
        <pc:spChg chg="del">
          <ac:chgData name="Horas, Asier" userId="04e78763-f16f-4881-b136-eb819afe85de" providerId="ADAL" clId="{FE786C5D-6BB1-4F22-B498-292B27E58B5D}" dt="2024-02-13T15:05:16.234" v="1047" actId="478"/>
          <ac:spMkLst>
            <pc:docMk/>
            <pc:sldMk cId="2983535764" sldId="285"/>
            <ac:spMk id="63" creationId="{84D7D896-423B-4E6F-ECD6-D46507BCD78A}"/>
          </ac:spMkLst>
        </pc:spChg>
        <pc:spChg chg="add mod">
          <ac:chgData name="Horas, Asier" userId="04e78763-f16f-4881-b136-eb819afe85de" providerId="ADAL" clId="{FE786C5D-6BB1-4F22-B498-292B27E58B5D}" dt="2024-02-13T15:01:38.572" v="920" actId="20577"/>
          <ac:spMkLst>
            <pc:docMk/>
            <pc:sldMk cId="2983535764" sldId="285"/>
            <ac:spMk id="64" creationId="{0DCC3F4F-DD00-BA81-B2B9-0E8FADF91C0F}"/>
          </ac:spMkLst>
        </pc:spChg>
        <pc:spChg chg="add mod">
          <ac:chgData name="Horas, Asier" userId="04e78763-f16f-4881-b136-eb819afe85de" providerId="ADAL" clId="{FE786C5D-6BB1-4F22-B498-292B27E58B5D}" dt="2024-02-13T15:06:00.847" v="1080" actId="14100"/>
          <ac:spMkLst>
            <pc:docMk/>
            <pc:sldMk cId="2983535764" sldId="285"/>
            <ac:spMk id="66" creationId="{CA4369DD-FF00-6013-A9BB-89862BB37971}"/>
          </ac:spMkLst>
        </pc:spChg>
        <pc:spChg chg="add mod">
          <ac:chgData name="Horas, Asier" userId="04e78763-f16f-4881-b136-eb819afe85de" providerId="ADAL" clId="{FE786C5D-6BB1-4F22-B498-292B27E58B5D}" dt="2024-02-13T15:05:57.675" v="1079" actId="14100"/>
          <ac:spMkLst>
            <pc:docMk/>
            <pc:sldMk cId="2983535764" sldId="285"/>
            <ac:spMk id="67" creationId="{D396BC60-0095-C843-BAF6-D332694E5AFE}"/>
          </ac:spMkLst>
        </pc:spChg>
        <pc:spChg chg="add del mod">
          <ac:chgData name="Horas, Asier" userId="04e78763-f16f-4881-b136-eb819afe85de" providerId="ADAL" clId="{FE786C5D-6BB1-4F22-B498-292B27E58B5D}" dt="2024-02-13T15:07:24.500" v="1105" actId="1038"/>
          <ac:spMkLst>
            <pc:docMk/>
            <pc:sldMk cId="2983535764" sldId="285"/>
            <ac:spMk id="68" creationId="{1F8D1CD8-376F-1080-FF87-91B35291B270}"/>
          </ac:spMkLst>
        </pc:spChg>
        <pc:spChg chg="add del mod">
          <ac:chgData name="Horas, Asier" userId="04e78763-f16f-4881-b136-eb819afe85de" providerId="ADAL" clId="{FE786C5D-6BB1-4F22-B498-292B27E58B5D}" dt="2024-02-13T15:07:08.572" v="1098" actId="478"/>
          <ac:spMkLst>
            <pc:docMk/>
            <pc:sldMk cId="2983535764" sldId="285"/>
            <ac:spMk id="69" creationId="{9D06D9C6-37A7-1D31-064B-CC737A2A28FB}"/>
          </ac:spMkLst>
        </pc:spChg>
        <pc:grpChg chg="del">
          <ac:chgData name="Horas, Asier" userId="04e78763-f16f-4881-b136-eb819afe85de" providerId="ADAL" clId="{FE786C5D-6BB1-4F22-B498-292B27E58B5D}" dt="2024-02-13T14:59:47.217" v="856" actId="478"/>
          <ac:grpSpMkLst>
            <pc:docMk/>
            <pc:sldMk cId="2983535764" sldId="285"/>
            <ac:grpSpMk id="58" creationId="{BFB7BCFA-8B8B-6B6D-7471-FEF6BB6150F9}"/>
          </ac:grpSpMkLst>
        </pc:grpChg>
        <pc:grpChg chg="add del mod">
          <ac:chgData name="Horas, Asier" userId="04e78763-f16f-4881-b136-eb819afe85de" providerId="ADAL" clId="{FE786C5D-6BB1-4F22-B498-292B27E58B5D}" dt="2024-02-13T15:03:57.758" v="1008" actId="165"/>
          <ac:grpSpMkLst>
            <pc:docMk/>
            <pc:sldMk cId="2983535764" sldId="285"/>
            <ac:grpSpMk id="65" creationId="{7242C32E-EC6F-B752-4DDC-E7B84A039BA9}"/>
          </ac:grpSpMkLst>
        </pc:grpChg>
        <pc:picChg chg="add del mod">
          <ac:chgData name="Horas, Asier" userId="04e78763-f16f-4881-b136-eb819afe85de" providerId="ADAL" clId="{FE786C5D-6BB1-4F22-B498-292B27E58B5D}" dt="2024-02-13T14:59:02.989" v="842" actId="21"/>
          <ac:picMkLst>
            <pc:docMk/>
            <pc:sldMk cId="2983535764" sldId="285"/>
            <ac:picMk id="25" creationId="{DDED2F87-844C-F048-05E2-8AA267BEC61A}"/>
          </ac:picMkLst>
        </pc:picChg>
        <pc:picChg chg="add del mod">
          <ac:chgData name="Horas, Asier" userId="04e78763-f16f-4881-b136-eb819afe85de" providerId="ADAL" clId="{FE786C5D-6BB1-4F22-B498-292B27E58B5D}" dt="2024-02-13T14:59:45.839" v="855" actId="21"/>
          <ac:picMkLst>
            <pc:docMk/>
            <pc:sldMk cId="2983535764" sldId="285"/>
            <ac:picMk id="28" creationId="{DDED2F87-844C-F048-05E2-8AA267BEC61A}"/>
          </ac:picMkLst>
        </pc:picChg>
        <pc:picChg chg="del">
          <ac:chgData name="Horas, Asier" userId="04e78763-f16f-4881-b136-eb819afe85de" providerId="ADAL" clId="{FE786C5D-6BB1-4F22-B498-292B27E58B5D}" dt="2024-02-13T14:59:04.740" v="843" actId="478"/>
          <ac:picMkLst>
            <pc:docMk/>
            <pc:sldMk cId="2983535764" sldId="285"/>
            <ac:picMk id="29" creationId="{77E797D4-7267-4DAB-E6DF-EA87688B8680}"/>
          </ac:picMkLst>
        </pc:picChg>
        <pc:picChg chg="add del mod">
          <ac:chgData name="Horas, Asier" userId="04e78763-f16f-4881-b136-eb819afe85de" providerId="ADAL" clId="{FE786C5D-6BB1-4F22-B498-292B27E58B5D}" dt="2024-02-13T14:59:37.261" v="851" actId="21"/>
          <ac:picMkLst>
            <pc:docMk/>
            <pc:sldMk cId="2983535764" sldId="285"/>
            <ac:picMk id="44" creationId="{AD7DFA67-3A6A-6BDD-291B-50B0AB6C91D2}"/>
          </ac:picMkLst>
        </pc:picChg>
        <pc:picChg chg="add mod">
          <ac:chgData name="Horas, Asier" userId="04e78763-f16f-4881-b136-eb819afe85de" providerId="ADAL" clId="{FE786C5D-6BB1-4F22-B498-292B27E58B5D}" dt="2024-02-13T14:59:52.873" v="859" actId="1037"/>
          <ac:picMkLst>
            <pc:docMk/>
            <pc:sldMk cId="2983535764" sldId="285"/>
            <ac:picMk id="54" creationId="{AD7DFA67-3A6A-6BDD-291B-50B0AB6C91D2}"/>
          </ac:picMkLst>
        </pc:picChg>
        <pc:picChg chg="add mod">
          <ac:chgData name="Horas, Asier" userId="04e78763-f16f-4881-b136-eb819afe85de" providerId="ADAL" clId="{FE786C5D-6BB1-4F22-B498-292B27E58B5D}" dt="2024-02-13T14:59:47.418" v="857"/>
          <ac:picMkLst>
            <pc:docMk/>
            <pc:sldMk cId="2983535764" sldId="285"/>
            <ac:picMk id="55" creationId="{DDED2F87-844C-F048-05E2-8AA267BEC61A}"/>
          </ac:picMkLst>
        </pc:picChg>
      </pc:sldChg>
      <pc:sldChg chg="addSp delSp modSp add mod ord">
        <pc:chgData name="Horas, Asier" userId="04e78763-f16f-4881-b136-eb819afe85de" providerId="ADAL" clId="{FE786C5D-6BB1-4F22-B498-292B27E58B5D}" dt="2024-02-13T15:17:00.555" v="1386" actId="1036"/>
        <pc:sldMkLst>
          <pc:docMk/>
          <pc:sldMk cId="1428597810" sldId="289"/>
        </pc:sldMkLst>
        <pc:graphicFrameChg chg="add del mod modGraphic">
          <ac:chgData name="Horas, Asier" userId="04e78763-f16f-4881-b136-eb819afe85de" providerId="ADAL" clId="{FE786C5D-6BB1-4F22-B498-292B27E58B5D}" dt="2024-02-13T15:17:00.555" v="1386" actId="1036"/>
          <ac:graphicFrameMkLst>
            <pc:docMk/>
            <pc:sldMk cId="1428597810" sldId="289"/>
            <ac:graphicFrameMk id="3" creationId="{91D56B08-983B-D0C6-7356-1F4081BCBA1F}"/>
          </ac:graphicFrameMkLst>
        </pc:graphicFrameChg>
        <pc:graphicFrameChg chg="del">
          <ac:chgData name="Horas, Asier" userId="04e78763-f16f-4881-b136-eb819afe85de" providerId="ADAL" clId="{FE786C5D-6BB1-4F22-B498-292B27E58B5D}" dt="2024-02-13T15:16:55.411" v="1374" actId="478"/>
          <ac:graphicFrameMkLst>
            <pc:docMk/>
            <pc:sldMk cId="1428597810" sldId="289"/>
            <ac:graphicFrameMk id="4" creationId="{92280BD3-6815-6893-BA0C-8A81A997EC7D}"/>
          </ac:graphicFrameMkLst>
        </pc:graphicFrameChg>
      </pc:sldChg>
      <pc:sldChg chg="add del ord">
        <pc:chgData name="Horas, Asier" userId="04e78763-f16f-4881-b136-eb819afe85de" providerId="ADAL" clId="{FE786C5D-6BB1-4F22-B498-292B27E58B5D}" dt="2024-02-13T15:10:58.039" v="1241" actId="47"/>
        <pc:sldMkLst>
          <pc:docMk/>
          <pc:sldMk cId="975716987" sldId="290"/>
        </pc:sldMkLst>
      </pc:sldChg>
      <pc:sldChg chg="modSp add mod ord">
        <pc:chgData name="Horas, Asier" userId="04e78763-f16f-4881-b136-eb819afe85de" providerId="ADAL" clId="{FE786C5D-6BB1-4F22-B498-292B27E58B5D}" dt="2024-02-13T15:12:24.047" v="1312" actId="14100"/>
        <pc:sldMkLst>
          <pc:docMk/>
          <pc:sldMk cId="4264688576" sldId="291"/>
        </pc:sldMkLst>
        <pc:spChg chg="mod">
          <ac:chgData name="Horas, Asier" userId="04e78763-f16f-4881-b136-eb819afe85de" providerId="ADAL" clId="{FE786C5D-6BB1-4F22-B498-292B27E58B5D}" dt="2024-02-13T15:12:24.047" v="1312" actId="14100"/>
          <ac:spMkLst>
            <pc:docMk/>
            <pc:sldMk cId="4264688576" sldId="291"/>
            <ac:spMk id="4" creationId="{A5ED2B3D-23E4-86AA-0410-110070B809DF}"/>
          </ac:spMkLst>
        </pc:spChg>
      </pc:sldChg>
      <pc:sldChg chg="addSp delSp modSp add mod">
        <pc:chgData name="Horas, Asier" userId="04e78763-f16f-4881-b136-eb819afe85de" providerId="ADAL" clId="{FE786C5D-6BB1-4F22-B498-292B27E58B5D}" dt="2024-02-13T17:15:10.042" v="2182" actId="478"/>
        <pc:sldMkLst>
          <pc:docMk/>
          <pc:sldMk cId="354325159" sldId="296"/>
        </pc:sldMkLst>
        <pc:spChg chg="del mod">
          <ac:chgData name="Horas, Asier" userId="04e78763-f16f-4881-b136-eb819afe85de" providerId="ADAL" clId="{FE786C5D-6BB1-4F22-B498-292B27E58B5D}" dt="2024-02-13T17:15:10.042" v="2182" actId="478"/>
          <ac:spMkLst>
            <pc:docMk/>
            <pc:sldMk cId="354325159" sldId="296"/>
            <ac:spMk id="2" creationId="{EBEDA01A-7E4F-ACAD-C193-3F2F1E0BC8B2}"/>
          </ac:spMkLst>
        </pc:spChg>
        <pc:spChg chg="del">
          <ac:chgData name="Horas, Asier" userId="04e78763-f16f-4881-b136-eb819afe85de" providerId="ADAL" clId="{FE786C5D-6BB1-4F22-B498-292B27E58B5D}" dt="2024-02-13T16:21:55.847" v="1806" actId="478"/>
          <ac:spMkLst>
            <pc:docMk/>
            <pc:sldMk cId="354325159" sldId="296"/>
            <ac:spMk id="3" creationId="{04F062B6-E61E-9824-2177-320A0040D11D}"/>
          </ac:spMkLst>
        </pc:spChg>
        <pc:spChg chg="add mod">
          <ac:chgData name="Horas, Asier" userId="04e78763-f16f-4881-b136-eb819afe85de" providerId="ADAL" clId="{FE786C5D-6BB1-4F22-B498-292B27E58B5D}" dt="2024-02-13T17:15:08.163" v="2181" actId="14100"/>
          <ac:spMkLst>
            <pc:docMk/>
            <pc:sldMk cId="354325159" sldId="296"/>
            <ac:spMk id="6" creationId="{A62155C0-F050-D304-A4F1-7F4EE9156C21}"/>
          </ac:spMkLst>
        </pc:spChg>
        <pc:spChg chg="del">
          <ac:chgData name="Horas, Asier" userId="04e78763-f16f-4881-b136-eb819afe85de" providerId="ADAL" clId="{FE786C5D-6BB1-4F22-B498-292B27E58B5D}" dt="2024-02-13T16:21:55.847" v="1806" actId="478"/>
          <ac:spMkLst>
            <pc:docMk/>
            <pc:sldMk cId="354325159" sldId="296"/>
            <ac:spMk id="7" creationId="{0F944144-3D80-B96A-E37C-6BC33FEBB71C}"/>
          </ac:spMkLst>
        </pc:spChg>
        <pc:spChg chg="del">
          <ac:chgData name="Horas, Asier" userId="04e78763-f16f-4881-b136-eb819afe85de" providerId="ADAL" clId="{FE786C5D-6BB1-4F22-B498-292B27E58B5D}" dt="2024-02-13T16:21:55.847" v="1806" actId="478"/>
          <ac:spMkLst>
            <pc:docMk/>
            <pc:sldMk cId="354325159" sldId="296"/>
            <ac:spMk id="26" creationId="{DE9C8451-15CA-CB2A-2F51-962585BC316D}"/>
          </ac:spMkLst>
        </pc:spChg>
        <pc:spChg chg="del">
          <ac:chgData name="Horas, Asier" userId="04e78763-f16f-4881-b136-eb819afe85de" providerId="ADAL" clId="{FE786C5D-6BB1-4F22-B498-292B27E58B5D}" dt="2024-02-13T16:21:55.847" v="1806" actId="478"/>
          <ac:spMkLst>
            <pc:docMk/>
            <pc:sldMk cId="354325159" sldId="296"/>
            <ac:spMk id="27" creationId="{CC9F6C26-DDC2-C453-5485-D67560ACC4B8}"/>
          </ac:spMkLst>
        </pc:spChg>
        <pc:spChg chg="del">
          <ac:chgData name="Horas, Asier" userId="04e78763-f16f-4881-b136-eb819afe85de" providerId="ADAL" clId="{FE786C5D-6BB1-4F22-B498-292B27E58B5D}" dt="2024-02-13T16:21:55.847" v="1806" actId="478"/>
          <ac:spMkLst>
            <pc:docMk/>
            <pc:sldMk cId="354325159" sldId="296"/>
            <ac:spMk id="30" creationId="{0531AFAA-9EAC-E33F-CDEC-72F35AFCABF0}"/>
          </ac:spMkLst>
        </pc:spChg>
        <pc:spChg chg="del">
          <ac:chgData name="Horas, Asier" userId="04e78763-f16f-4881-b136-eb819afe85de" providerId="ADAL" clId="{FE786C5D-6BB1-4F22-B498-292B27E58B5D}" dt="2024-02-13T16:21:55.847" v="1806" actId="478"/>
          <ac:spMkLst>
            <pc:docMk/>
            <pc:sldMk cId="354325159" sldId="296"/>
            <ac:spMk id="31" creationId="{923B07A0-56B5-CAF2-D5BD-5DD83BF042E7}"/>
          </ac:spMkLst>
        </pc:spChg>
        <pc:spChg chg="del">
          <ac:chgData name="Horas, Asier" userId="04e78763-f16f-4881-b136-eb819afe85de" providerId="ADAL" clId="{FE786C5D-6BB1-4F22-B498-292B27E58B5D}" dt="2024-02-13T16:21:55.847" v="1806" actId="478"/>
          <ac:spMkLst>
            <pc:docMk/>
            <pc:sldMk cId="354325159" sldId="296"/>
            <ac:spMk id="32" creationId="{F756C527-BDB1-FD1F-A1B0-BC8DE0E2A9F6}"/>
          </ac:spMkLst>
        </pc:spChg>
        <pc:spChg chg="del">
          <ac:chgData name="Horas, Asier" userId="04e78763-f16f-4881-b136-eb819afe85de" providerId="ADAL" clId="{FE786C5D-6BB1-4F22-B498-292B27E58B5D}" dt="2024-02-13T16:21:55.847" v="1806" actId="478"/>
          <ac:spMkLst>
            <pc:docMk/>
            <pc:sldMk cId="354325159" sldId="296"/>
            <ac:spMk id="33" creationId="{BD7A4E6A-F372-79B5-ABD9-2CA2D21BE181}"/>
          </ac:spMkLst>
        </pc:spChg>
        <pc:spChg chg="del">
          <ac:chgData name="Horas, Asier" userId="04e78763-f16f-4881-b136-eb819afe85de" providerId="ADAL" clId="{FE786C5D-6BB1-4F22-B498-292B27E58B5D}" dt="2024-02-13T16:21:55.847" v="1806" actId="478"/>
          <ac:spMkLst>
            <pc:docMk/>
            <pc:sldMk cId="354325159" sldId="296"/>
            <ac:spMk id="35" creationId="{A2F0B810-AD1C-987D-F087-C748D59C70B4}"/>
          </ac:spMkLst>
        </pc:spChg>
        <pc:spChg chg="del">
          <ac:chgData name="Horas, Asier" userId="04e78763-f16f-4881-b136-eb819afe85de" providerId="ADAL" clId="{FE786C5D-6BB1-4F22-B498-292B27E58B5D}" dt="2024-02-13T16:21:55.847" v="1806" actId="478"/>
          <ac:spMkLst>
            <pc:docMk/>
            <pc:sldMk cId="354325159" sldId="296"/>
            <ac:spMk id="36" creationId="{7AC0B421-5CD6-561D-F205-DA8D5C586418}"/>
          </ac:spMkLst>
        </pc:spChg>
        <pc:spChg chg="del">
          <ac:chgData name="Horas, Asier" userId="04e78763-f16f-4881-b136-eb819afe85de" providerId="ADAL" clId="{FE786C5D-6BB1-4F22-B498-292B27E58B5D}" dt="2024-02-13T16:21:55.847" v="1806" actId="478"/>
          <ac:spMkLst>
            <pc:docMk/>
            <pc:sldMk cId="354325159" sldId="296"/>
            <ac:spMk id="37" creationId="{11F61877-9B3B-7273-E757-31851A00C1AB}"/>
          </ac:spMkLst>
        </pc:spChg>
        <pc:spChg chg="del">
          <ac:chgData name="Horas, Asier" userId="04e78763-f16f-4881-b136-eb819afe85de" providerId="ADAL" clId="{FE786C5D-6BB1-4F22-B498-292B27E58B5D}" dt="2024-02-13T16:21:55.847" v="1806" actId="478"/>
          <ac:spMkLst>
            <pc:docMk/>
            <pc:sldMk cId="354325159" sldId="296"/>
            <ac:spMk id="38" creationId="{C5969EBB-EBAE-7647-969C-DC02354F8CF5}"/>
          </ac:spMkLst>
        </pc:spChg>
        <pc:spChg chg="del">
          <ac:chgData name="Horas, Asier" userId="04e78763-f16f-4881-b136-eb819afe85de" providerId="ADAL" clId="{FE786C5D-6BB1-4F22-B498-292B27E58B5D}" dt="2024-02-13T16:21:55.847" v="1806" actId="478"/>
          <ac:spMkLst>
            <pc:docMk/>
            <pc:sldMk cId="354325159" sldId="296"/>
            <ac:spMk id="39" creationId="{58B0FA45-CAED-B1A0-52CC-66826839C8EA}"/>
          </ac:spMkLst>
        </pc:spChg>
        <pc:spChg chg="del">
          <ac:chgData name="Horas, Asier" userId="04e78763-f16f-4881-b136-eb819afe85de" providerId="ADAL" clId="{FE786C5D-6BB1-4F22-B498-292B27E58B5D}" dt="2024-02-13T16:21:55.847" v="1806" actId="478"/>
          <ac:spMkLst>
            <pc:docMk/>
            <pc:sldMk cId="354325159" sldId="296"/>
            <ac:spMk id="40" creationId="{E939E64B-C60A-AED8-31B4-6C0FA08B2B8B}"/>
          </ac:spMkLst>
        </pc:spChg>
        <pc:spChg chg="del">
          <ac:chgData name="Horas, Asier" userId="04e78763-f16f-4881-b136-eb819afe85de" providerId="ADAL" clId="{FE786C5D-6BB1-4F22-B498-292B27E58B5D}" dt="2024-02-13T16:21:55.847" v="1806" actId="478"/>
          <ac:spMkLst>
            <pc:docMk/>
            <pc:sldMk cId="354325159" sldId="296"/>
            <ac:spMk id="41" creationId="{FF6B5D6C-DBCC-A663-9F7C-7AA597963385}"/>
          </ac:spMkLst>
        </pc:spChg>
        <pc:spChg chg="del">
          <ac:chgData name="Horas, Asier" userId="04e78763-f16f-4881-b136-eb819afe85de" providerId="ADAL" clId="{FE786C5D-6BB1-4F22-B498-292B27E58B5D}" dt="2024-02-13T16:21:55.847" v="1806" actId="478"/>
          <ac:spMkLst>
            <pc:docMk/>
            <pc:sldMk cId="354325159" sldId="296"/>
            <ac:spMk id="42" creationId="{ECEF4A73-4FC7-3CA3-9F32-BB75498B3374}"/>
          </ac:spMkLst>
        </pc:spChg>
        <pc:spChg chg="del">
          <ac:chgData name="Horas, Asier" userId="04e78763-f16f-4881-b136-eb819afe85de" providerId="ADAL" clId="{FE786C5D-6BB1-4F22-B498-292B27E58B5D}" dt="2024-02-13T16:21:55.847" v="1806" actId="478"/>
          <ac:spMkLst>
            <pc:docMk/>
            <pc:sldMk cId="354325159" sldId="296"/>
            <ac:spMk id="43" creationId="{6630DEC9-93E2-E408-CAFE-FDA41C7B2E20}"/>
          </ac:spMkLst>
        </pc:spChg>
        <pc:spChg chg="del">
          <ac:chgData name="Horas, Asier" userId="04e78763-f16f-4881-b136-eb819afe85de" providerId="ADAL" clId="{FE786C5D-6BB1-4F22-B498-292B27E58B5D}" dt="2024-02-13T16:21:55.847" v="1806" actId="478"/>
          <ac:spMkLst>
            <pc:docMk/>
            <pc:sldMk cId="354325159" sldId="296"/>
            <ac:spMk id="45" creationId="{CADBDA4C-6317-E29F-6845-11E6F5B02868}"/>
          </ac:spMkLst>
        </pc:spChg>
        <pc:spChg chg="del">
          <ac:chgData name="Horas, Asier" userId="04e78763-f16f-4881-b136-eb819afe85de" providerId="ADAL" clId="{FE786C5D-6BB1-4F22-B498-292B27E58B5D}" dt="2024-02-13T16:21:55.847" v="1806" actId="478"/>
          <ac:spMkLst>
            <pc:docMk/>
            <pc:sldMk cId="354325159" sldId="296"/>
            <ac:spMk id="46" creationId="{E292B774-6ABF-D66D-D8E5-88BBBE976AB6}"/>
          </ac:spMkLst>
        </pc:spChg>
        <pc:spChg chg="del">
          <ac:chgData name="Horas, Asier" userId="04e78763-f16f-4881-b136-eb819afe85de" providerId="ADAL" clId="{FE786C5D-6BB1-4F22-B498-292B27E58B5D}" dt="2024-02-13T16:21:55.847" v="1806" actId="478"/>
          <ac:spMkLst>
            <pc:docMk/>
            <pc:sldMk cId="354325159" sldId="296"/>
            <ac:spMk id="47" creationId="{EBD4BDE2-EE56-65CC-F7FE-FE223A1CC0C1}"/>
          </ac:spMkLst>
        </pc:spChg>
        <pc:spChg chg="del">
          <ac:chgData name="Horas, Asier" userId="04e78763-f16f-4881-b136-eb819afe85de" providerId="ADAL" clId="{FE786C5D-6BB1-4F22-B498-292B27E58B5D}" dt="2024-02-13T16:21:55.847" v="1806" actId="478"/>
          <ac:spMkLst>
            <pc:docMk/>
            <pc:sldMk cId="354325159" sldId="296"/>
            <ac:spMk id="48" creationId="{C80CF91B-B02F-4918-0DB2-70B62D82DF29}"/>
          </ac:spMkLst>
        </pc:spChg>
        <pc:spChg chg="del">
          <ac:chgData name="Horas, Asier" userId="04e78763-f16f-4881-b136-eb819afe85de" providerId="ADAL" clId="{FE786C5D-6BB1-4F22-B498-292B27E58B5D}" dt="2024-02-13T16:21:55.847" v="1806" actId="478"/>
          <ac:spMkLst>
            <pc:docMk/>
            <pc:sldMk cId="354325159" sldId="296"/>
            <ac:spMk id="49" creationId="{8DBFEF4B-9456-4889-C261-F29EE84B1B3A}"/>
          </ac:spMkLst>
        </pc:spChg>
        <pc:spChg chg="del">
          <ac:chgData name="Horas, Asier" userId="04e78763-f16f-4881-b136-eb819afe85de" providerId="ADAL" clId="{FE786C5D-6BB1-4F22-B498-292B27E58B5D}" dt="2024-02-13T16:21:55.847" v="1806" actId="478"/>
          <ac:spMkLst>
            <pc:docMk/>
            <pc:sldMk cId="354325159" sldId="296"/>
            <ac:spMk id="50" creationId="{04175F31-B193-614E-A36E-8D88BDA44611}"/>
          </ac:spMkLst>
        </pc:spChg>
        <pc:spChg chg="del">
          <ac:chgData name="Horas, Asier" userId="04e78763-f16f-4881-b136-eb819afe85de" providerId="ADAL" clId="{FE786C5D-6BB1-4F22-B498-292B27E58B5D}" dt="2024-02-13T16:21:55.847" v="1806" actId="478"/>
          <ac:spMkLst>
            <pc:docMk/>
            <pc:sldMk cId="354325159" sldId="296"/>
            <ac:spMk id="51" creationId="{E222EB1E-60BA-4BD3-A7F9-9ADEBC3BB137}"/>
          </ac:spMkLst>
        </pc:spChg>
        <pc:spChg chg="del">
          <ac:chgData name="Horas, Asier" userId="04e78763-f16f-4881-b136-eb819afe85de" providerId="ADAL" clId="{FE786C5D-6BB1-4F22-B498-292B27E58B5D}" dt="2024-02-13T16:21:55.847" v="1806" actId="478"/>
          <ac:spMkLst>
            <pc:docMk/>
            <pc:sldMk cId="354325159" sldId="296"/>
            <ac:spMk id="52" creationId="{44754C03-6F80-55BB-C600-9F6E184CC7C7}"/>
          </ac:spMkLst>
        </pc:spChg>
        <pc:spChg chg="del">
          <ac:chgData name="Horas, Asier" userId="04e78763-f16f-4881-b136-eb819afe85de" providerId="ADAL" clId="{FE786C5D-6BB1-4F22-B498-292B27E58B5D}" dt="2024-02-13T16:21:55.847" v="1806" actId="478"/>
          <ac:spMkLst>
            <pc:docMk/>
            <pc:sldMk cId="354325159" sldId="296"/>
            <ac:spMk id="53" creationId="{D240F240-D851-2C41-4F39-F71D6BA18E4E}"/>
          </ac:spMkLst>
        </pc:spChg>
        <pc:spChg chg="del">
          <ac:chgData name="Horas, Asier" userId="04e78763-f16f-4881-b136-eb819afe85de" providerId="ADAL" clId="{FE786C5D-6BB1-4F22-B498-292B27E58B5D}" dt="2024-02-13T16:21:55.847" v="1806" actId="478"/>
          <ac:spMkLst>
            <pc:docMk/>
            <pc:sldMk cId="354325159" sldId="296"/>
            <ac:spMk id="57" creationId="{AB0762C9-9147-C900-DBF4-67B48E9B9112}"/>
          </ac:spMkLst>
        </pc:spChg>
        <pc:spChg chg="del">
          <ac:chgData name="Horas, Asier" userId="04e78763-f16f-4881-b136-eb819afe85de" providerId="ADAL" clId="{FE786C5D-6BB1-4F22-B498-292B27E58B5D}" dt="2024-02-13T16:21:55.847" v="1806" actId="478"/>
          <ac:spMkLst>
            <pc:docMk/>
            <pc:sldMk cId="354325159" sldId="296"/>
            <ac:spMk id="64" creationId="{5E840A92-5B65-2E80-C227-D0DB21430644}"/>
          </ac:spMkLst>
        </pc:spChg>
        <pc:spChg chg="del">
          <ac:chgData name="Horas, Asier" userId="04e78763-f16f-4881-b136-eb819afe85de" providerId="ADAL" clId="{FE786C5D-6BB1-4F22-B498-292B27E58B5D}" dt="2024-02-13T16:21:55.847" v="1806" actId="478"/>
          <ac:spMkLst>
            <pc:docMk/>
            <pc:sldMk cId="354325159" sldId="296"/>
            <ac:spMk id="66" creationId="{9B1B3401-5DD4-E2E5-73CA-EA1DB4480F89}"/>
          </ac:spMkLst>
        </pc:spChg>
        <pc:spChg chg="del">
          <ac:chgData name="Horas, Asier" userId="04e78763-f16f-4881-b136-eb819afe85de" providerId="ADAL" clId="{FE786C5D-6BB1-4F22-B498-292B27E58B5D}" dt="2024-02-13T16:21:55.847" v="1806" actId="478"/>
          <ac:spMkLst>
            <pc:docMk/>
            <pc:sldMk cId="354325159" sldId="296"/>
            <ac:spMk id="67" creationId="{657D54FF-15FB-C3A6-34C5-64AA2C291CD1}"/>
          </ac:spMkLst>
        </pc:spChg>
        <pc:spChg chg="del">
          <ac:chgData name="Horas, Asier" userId="04e78763-f16f-4881-b136-eb819afe85de" providerId="ADAL" clId="{FE786C5D-6BB1-4F22-B498-292B27E58B5D}" dt="2024-02-13T16:21:55.847" v="1806" actId="478"/>
          <ac:spMkLst>
            <pc:docMk/>
            <pc:sldMk cId="354325159" sldId="296"/>
            <ac:spMk id="68" creationId="{7749EA35-53A9-C1C8-3C38-79DE5103A4FA}"/>
          </ac:spMkLst>
        </pc:spChg>
        <pc:picChg chg="del">
          <ac:chgData name="Horas, Asier" userId="04e78763-f16f-4881-b136-eb819afe85de" providerId="ADAL" clId="{FE786C5D-6BB1-4F22-B498-292B27E58B5D}" dt="2024-02-13T16:21:55.847" v="1806" actId="478"/>
          <ac:picMkLst>
            <pc:docMk/>
            <pc:sldMk cId="354325159" sldId="296"/>
            <ac:picMk id="54" creationId="{8E279109-D996-3BD2-8462-CF975243FA95}"/>
          </ac:picMkLst>
        </pc:picChg>
        <pc:picChg chg="del">
          <ac:chgData name="Horas, Asier" userId="04e78763-f16f-4881-b136-eb819afe85de" providerId="ADAL" clId="{FE786C5D-6BB1-4F22-B498-292B27E58B5D}" dt="2024-02-13T16:21:55.847" v="1806" actId="478"/>
          <ac:picMkLst>
            <pc:docMk/>
            <pc:sldMk cId="354325159" sldId="296"/>
            <ac:picMk id="55" creationId="{324C0AC0-E4D7-6D66-D363-792DBD8D5D04}"/>
          </ac:picMkLst>
        </pc:picChg>
      </pc:sldChg>
      <pc:sldChg chg="add">
        <pc:chgData name="Horas, Asier" userId="04e78763-f16f-4881-b136-eb819afe85de" providerId="ADAL" clId="{FE786C5D-6BB1-4F22-B498-292B27E58B5D}" dt="2024-02-13T16:22:05.726" v="1807" actId="2890"/>
        <pc:sldMkLst>
          <pc:docMk/>
          <pc:sldMk cId="3560173498" sldId="297"/>
        </pc:sldMkLst>
      </pc:sldChg>
      <pc:sldChg chg="addSp delSp modSp add mod addCm delCm">
        <pc:chgData name="Horas, Asier" userId="04e78763-f16f-4881-b136-eb819afe85de" providerId="ADAL" clId="{FE786C5D-6BB1-4F22-B498-292B27E58B5D}" dt="2024-02-13T17:14:27.484" v="2176" actId="20577"/>
        <pc:sldMkLst>
          <pc:docMk/>
          <pc:sldMk cId="2922599640" sldId="298"/>
        </pc:sldMkLst>
        <pc:spChg chg="mod">
          <ac:chgData name="Horas, Asier" userId="04e78763-f16f-4881-b136-eb819afe85de" providerId="ADAL" clId="{FE786C5D-6BB1-4F22-B498-292B27E58B5D}" dt="2024-02-13T17:14:27.484" v="2176" actId="20577"/>
          <ac:spMkLst>
            <pc:docMk/>
            <pc:sldMk cId="2922599640" sldId="298"/>
            <ac:spMk id="2" creationId="{94A55566-CA4C-30E2-0084-48CFA66D86D6}"/>
          </ac:spMkLst>
        </pc:spChg>
        <pc:spChg chg="add mod ord">
          <ac:chgData name="Horas, Asier" userId="04e78763-f16f-4881-b136-eb819afe85de" providerId="ADAL" clId="{FE786C5D-6BB1-4F22-B498-292B27E58B5D}" dt="2024-02-13T16:50:10.826" v="1943" actId="167"/>
          <ac:spMkLst>
            <pc:docMk/>
            <pc:sldMk cId="2922599640" sldId="298"/>
            <ac:spMk id="9" creationId="{27530A40-0022-3BC5-4AF9-8B1F6659C7EA}"/>
          </ac:spMkLst>
        </pc:spChg>
        <pc:spChg chg="add mod ord">
          <ac:chgData name="Horas, Asier" userId="04e78763-f16f-4881-b136-eb819afe85de" providerId="ADAL" clId="{FE786C5D-6BB1-4F22-B498-292B27E58B5D}" dt="2024-02-13T17:13:33.226" v="2154" actId="20577"/>
          <ac:spMkLst>
            <pc:docMk/>
            <pc:sldMk cId="2922599640" sldId="298"/>
            <ac:spMk id="10" creationId="{AB181CE5-3725-31C6-2B93-468035B457F8}"/>
          </ac:spMkLst>
        </pc:spChg>
        <pc:spChg chg="mod topLvl">
          <ac:chgData name="Horas, Asier" userId="04e78763-f16f-4881-b136-eb819afe85de" providerId="ADAL" clId="{FE786C5D-6BB1-4F22-B498-292B27E58B5D}" dt="2024-02-13T16:51:17.980" v="1957" actId="165"/>
          <ac:spMkLst>
            <pc:docMk/>
            <pc:sldMk cId="2922599640" sldId="298"/>
            <ac:spMk id="12" creationId="{40AEE477-367D-16F4-3356-8715539DFB49}"/>
          </ac:spMkLst>
        </pc:spChg>
        <pc:spChg chg="mod topLvl">
          <ac:chgData name="Horas, Asier" userId="04e78763-f16f-4881-b136-eb819afe85de" providerId="ADAL" clId="{FE786C5D-6BB1-4F22-B498-292B27E58B5D}" dt="2024-02-13T16:51:17.980" v="1957" actId="165"/>
          <ac:spMkLst>
            <pc:docMk/>
            <pc:sldMk cId="2922599640" sldId="298"/>
            <ac:spMk id="13" creationId="{8F3BF5F0-F950-F28C-45D9-BC8D3547DF9C}"/>
          </ac:spMkLst>
        </pc:spChg>
        <pc:spChg chg="mod topLvl">
          <ac:chgData name="Horas, Asier" userId="04e78763-f16f-4881-b136-eb819afe85de" providerId="ADAL" clId="{FE786C5D-6BB1-4F22-B498-292B27E58B5D}" dt="2024-02-13T16:51:17.980" v="1957" actId="165"/>
          <ac:spMkLst>
            <pc:docMk/>
            <pc:sldMk cId="2922599640" sldId="298"/>
            <ac:spMk id="14" creationId="{C94558BE-3FD8-3E23-5457-D93F4A65BB62}"/>
          </ac:spMkLst>
        </pc:spChg>
        <pc:spChg chg="del mod topLvl">
          <ac:chgData name="Horas, Asier" userId="04e78763-f16f-4881-b136-eb819afe85de" providerId="ADAL" clId="{FE786C5D-6BB1-4F22-B498-292B27E58B5D}" dt="2024-02-13T16:51:30.993" v="1963" actId="478"/>
          <ac:spMkLst>
            <pc:docMk/>
            <pc:sldMk cId="2922599640" sldId="298"/>
            <ac:spMk id="17" creationId="{BD2F0948-120F-49B3-A324-8194A377126F}"/>
          </ac:spMkLst>
        </pc:spChg>
        <pc:spChg chg="del mod topLvl">
          <ac:chgData name="Horas, Asier" userId="04e78763-f16f-4881-b136-eb819afe85de" providerId="ADAL" clId="{FE786C5D-6BB1-4F22-B498-292B27E58B5D}" dt="2024-02-13T16:51:30.993" v="1963" actId="478"/>
          <ac:spMkLst>
            <pc:docMk/>
            <pc:sldMk cId="2922599640" sldId="298"/>
            <ac:spMk id="19" creationId="{AF5FD25C-220F-74CE-A425-E0150D83DB30}"/>
          </ac:spMkLst>
        </pc:spChg>
        <pc:spChg chg="del mod topLvl">
          <ac:chgData name="Horas, Asier" userId="04e78763-f16f-4881-b136-eb819afe85de" providerId="ADAL" clId="{FE786C5D-6BB1-4F22-B498-292B27E58B5D}" dt="2024-02-13T16:51:21.046" v="1958" actId="478"/>
          <ac:spMkLst>
            <pc:docMk/>
            <pc:sldMk cId="2922599640" sldId="298"/>
            <ac:spMk id="21" creationId="{CAD4FF1D-2C34-29E3-1452-724B1925D81C}"/>
          </ac:spMkLst>
        </pc:spChg>
        <pc:spChg chg="del mod topLvl">
          <ac:chgData name="Horas, Asier" userId="04e78763-f16f-4881-b136-eb819afe85de" providerId="ADAL" clId="{FE786C5D-6BB1-4F22-B498-292B27E58B5D}" dt="2024-02-13T16:51:30.993" v="1963" actId="478"/>
          <ac:spMkLst>
            <pc:docMk/>
            <pc:sldMk cId="2922599640" sldId="298"/>
            <ac:spMk id="23" creationId="{0CEEAD8B-28EF-654E-5ED5-93DA12FD235A}"/>
          </ac:spMkLst>
        </pc:spChg>
        <pc:spChg chg="del mod topLvl">
          <ac:chgData name="Horas, Asier" userId="04e78763-f16f-4881-b136-eb819afe85de" providerId="ADAL" clId="{FE786C5D-6BB1-4F22-B498-292B27E58B5D}" dt="2024-02-13T16:51:30.993" v="1963" actId="478"/>
          <ac:spMkLst>
            <pc:docMk/>
            <pc:sldMk cId="2922599640" sldId="298"/>
            <ac:spMk id="25" creationId="{DC226D68-F5E1-A970-0A30-7C5C678C4B04}"/>
          </ac:spMkLst>
        </pc:spChg>
        <pc:spChg chg="del mod topLvl">
          <ac:chgData name="Horas, Asier" userId="04e78763-f16f-4881-b136-eb819afe85de" providerId="ADAL" clId="{FE786C5D-6BB1-4F22-B498-292B27E58B5D}" dt="2024-02-13T16:51:30.993" v="1963" actId="478"/>
          <ac:spMkLst>
            <pc:docMk/>
            <pc:sldMk cId="2922599640" sldId="298"/>
            <ac:spMk id="27" creationId="{7570D861-4852-F419-2873-15F1583CCA8A}"/>
          </ac:spMkLst>
        </pc:spChg>
        <pc:spChg chg="del mod topLvl">
          <ac:chgData name="Horas, Asier" userId="04e78763-f16f-4881-b136-eb819afe85de" providerId="ADAL" clId="{FE786C5D-6BB1-4F22-B498-292B27E58B5D}" dt="2024-02-13T16:51:30.993" v="1963" actId="478"/>
          <ac:spMkLst>
            <pc:docMk/>
            <pc:sldMk cId="2922599640" sldId="298"/>
            <ac:spMk id="29" creationId="{4DEBEB3A-25F7-2D7D-E7C3-4BAC02BF7559}"/>
          </ac:spMkLst>
        </pc:spChg>
        <pc:grpChg chg="add del mod ord">
          <ac:chgData name="Horas, Asier" userId="04e78763-f16f-4881-b136-eb819afe85de" providerId="ADAL" clId="{FE786C5D-6BB1-4F22-B498-292B27E58B5D}" dt="2024-02-13T16:51:17.980" v="1957" actId="165"/>
          <ac:grpSpMkLst>
            <pc:docMk/>
            <pc:sldMk cId="2922599640" sldId="298"/>
            <ac:grpSpMk id="11" creationId="{A7AB0945-E80C-6C98-4310-E400BC5DD34E}"/>
          </ac:grpSpMkLst>
        </pc:grpChg>
        <pc:graphicFrameChg chg="del">
          <ac:chgData name="Horas, Asier" userId="04e78763-f16f-4881-b136-eb819afe85de" providerId="ADAL" clId="{FE786C5D-6BB1-4F22-B498-292B27E58B5D}" dt="2024-02-13T16:47:52.565" v="1909" actId="478"/>
          <ac:graphicFrameMkLst>
            <pc:docMk/>
            <pc:sldMk cId="2922599640" sldId="298"/>
            <ac:graphicFrameMk id="3" creationId="{4B1C000D-AEB7-126E-F5FE-DA3CD17FE291}"/>
          </ac:graphicFrameMkLst>
        </pc:graphicFrameChg>
        <pc:picChg chg="add del mod modCrop">
          <ac:chgData name="Horas, Asier" userId="04e78763-f16f-4881-b136-eb819afe85de" providerId="ADAL" clId="{FE786C5D-6BB1-4F22-B498-292B27E58B5D}" dt="2024-02-13T16:50:41.354" v="1953" actId="21"/>
          <ac:picMkLst>
            <pc:docMk/>
            <pc:sldMk cId="2922599640" sldId="298"/>
            <ac:picMk id="4" creationId="{56654102-17D2-4EF7-DC79-25303FF5583E}"/>
          </ac:picMkLst>
        </pc:picChg>
        <pc:picChg chg="add del mod modCrop">
          <ac:chgData name="Horas, Asier" userId="04e78763-f16f-4881-b136-eb819afe85de" providerId="ADAL" clId="{FE786C5D-6BB1-4F22-B498-292B27E58B5D}" dt="2024-02-13T16:51:28.428" v="1962" actId="21"/>
          <ac:picMkLst>
            <pc:docMk/>
            <pc:sldMk cId="2922599640" sldId="298"/>
            <ac:picMk id="6" creationId="{243FBAA8-DCC9-F8FF-1025-C64BFC57C1FF}"/>
          </ac:picMkLst>
        </pc:picChg>
        <pc:picChg chg="add del mod modCrop">
          <ac:chgData name="Horas, Asier" userId="04e78763-f16f-4881-b136-eb819afe85de" providerId="ADAL" clId="{FE786C5D-6BB1-4F22-B498-292B27E58B5D}" dt="2024-02-13T16:51:28.428" v="1962" actId="21"/>
          <ac:picMkLst>
            <pc:docMk/>
            <pc:sldMk cId="2922599640" sldId="298"/>
            <ac:picMk id="7" creationId="{FF8125D9-53CC-AA4A-B9DE-27FE3E20804B}"/>
          </ac:picMkLst>
        </pc:picChg>
        <pc:picChg chg="add mod ord">
          <ac:chgData name="Horas, Asier" userId="04e78763-f16f-4881-b136-eb819afe85de" providerId="ADAL" clId="{FE786C5D-6BB1-4F22-B498-292B27E58B5D}" dt="2024-02-13T16:50:10.826" v="1943" actId="167"/>
          <ac:picMkLst>
            <pc:docMk/>
            <pc:sldMk cId="2922599640" sldId="298"/>
            <ac:picMk id="8" creationId="{FE86A2CC-21F8-BAB3-1379-23C222AFBAAE}"/>
          </ac:picMkLst>
        </pc:picChg>
        <pc:picChg chg="del mod topLvl">
          <ac:chgData name="Horas, Asier" userId="04e78763-f16f-4881-b136-eb819afe85de" providerId="ADAL" clId="{FE786C5D-6BB1-4F22-B498-292B27E58B5D}" dt="2024-02-13T16:51:30.993" v="1963" actId="478"/>
          <ac:picMkLst>
            <pc:docMk/>
            <pc:sldMk cId="2922599640" sldId="298"/>
            <ac:picMk id="18" creationId="{CD5BC6F6-A3AB-ADF1-9018-31917D7DC5AF}"/>
          </ac:picMkLst>
        </pc:picChg>
        <pc:picChg chg="del mod topLvl">
          <ac:chgData name="Horas, Asier" userId="04e78763-f16f-4881-b136-eb819afe85de" providerId="ADAL" clId="{FE786C5D-6BB1-4F22-B498-292B27E58B5D}" dt="2024-02-13T16:51:21.046" v="1958" actId="478"/>
          <ac:picMkLst>
            <pc:docMk/>
            <pc:sldMk cId="2922599640" sldId="298"/>
            <ac:picMk id="20" creationId="{F1A89B98-346D-6FBC-1F69-034A01825C7B}"/>
          </ac:picMkLst>
        </pc:picChg>
        <pc:picChg chg="del mod topLvl">
          <ac:chgData name="Horas, Asier" userId="04e78763-f16f-4881-b136-eb819afe85de" providerId="ADAL" clId="{FE786C5D-6BB1-4F22-B498-292B27E58B5D}" dt="2024-02-13T16:51:30.993" v="1963" actId="478"/>
          <ac:picMkLst>
            <pc:docMk/>
            <pc:sldMk cId="2922599640" sldId="298"/>
            <ac:picMk id="22" creationId="{FFEE63C1-87CF-4984-07F9-518E65289A43}"/>
          </ac:picMkLst>
        </pc:picChg>
        <pc:picChg chg="del mod topLvl">
          <ac:chgData name="Horas, Asier" userId="04e78763-f16f-4881-b136-eb819afe85de" providerId="ADAL" clId="{FE786C5D-6BB1-4F22-B498-292B27E58B5D}" dt="2024-02-13T16:51:30.993" v="1963" actId="478"/>
          <ac:picMkLst>
            <pc:docMk/>
            <pc:sldMk cId="2922599640" sldId="298"/>
            <ac:picMk id="24" creationId="{543E52C2-2E00-63FC-DE0E-59F7D7E4C230}"/>
          </ac:picMkLst>
        </pc:picChg>
        <pc:picChg chg="del mod topLvl">
          <ac:chgData name="Horas, Asier" userId="04e78763-f16f-4881-b136-eb819afe85de" providerId="ADAL" clId="{FE786C5D-6BB1-4F22-B498-292B27E58B5D}" dt="2024-02-13T16:51:30.993" v="1963" actId="478"/>
          <ac:picMkLst>
            <pc:docMk/>
            <pc:sldMk cId="2922599640" sldId="298"/>
            <ac:picMk id="26" creationId="{822408F5-B1FB-1272-72F5-9D528A897796}"/>
          </ac:picMkLst>
        </pc:picChg>
        <pc:picChg chg="del mod topLvl">
          <ac:chgData name="Horas, Asier" userId="04e78763-f16f-4881-b136-eb819afe85de" providerId="ADAL" clId="{FE786C5D-6BB1-4F22-B498-292B27E58B5D}" dt="2024-02-13T16:51:30.993" v="1963" actId="478"/>
          <ac:picMkLst>
            <pc:docMk/>
            <pc:sldMk cId="2922599640" sldId="298"/>
            <ac:picMk id="28" creationId="{EDE344EC-1E47-C061-F678-4A13B7DC4198}"/>
          </ac:picMkLst>
        </pc:picChg>
        <pc:picChg chg="add mod modCrop">
          <ac:chgData name="Horas, Asier" userId="04e78763-f16f-4881-b136-eb819afe85de" providerId="ADAL" clId="{FE786C5D-6BB1-4F22-B498-292B27E58B5D}" dt="2024-02-13T16:52:02.582" v="1967" actId="1076"/>
          <ac:picMkLst>
            <pc:docMk/>
            <pc:sldMk cId="2922599640" sldId="298"/>
            <ac:picMk id="30" creationId="{56654102-17D2-4EF7-DC79-25303FF5583E}"/>
          </ac:picMkLst>
        </pc:picChg>
        <pc:picChg chg="add mod">
          <ac:chgData name="Horas, Asier" userId="04e78763-f16f-4881-b136-eb819afe85de" providerId="ADAL" clId="{FE786C5D-6BB1-4F22-B498-292B27E58B5D}" dt="2024-02-13T16:52:13.958" v="1968" actId="1076"/>
          <ac:picMkLst>
            <pc:docMk/>
            <pc:sldMk cId="2922599640" sldId="298"/>
            <ac:picMk id="31" creationId="{243FBAA8-DCC9-F8FF-1025-C64BFC57C1FF}"/>
          </ac:picMkLst>
        </pc:picChg>
        <pc:picChg chg="add mod">
          <ac:chgData name="Horas, Asier" userId="04e78763-f16f-4881-b136-eb819afe85de" providerId="ADAL" clId="{FE786C5D-6BB1-4F22-B498-292B27E58B5D}" dt="2024-02-13T16:52:20.414" v="1969" actId="1076"/>
          <ac:picMkLst>
            <pc:docMk/>
            <pc:sldMk cId="2922599640" sldId="298"/>
            <ac:picMk id="32" creationId="{FF8125D9-53CC-AA4A-B9DE-27FE3E20804B}"/>
          </ac:picMkLst>
        </pc:picChg>
        <pc:extLst>
          <p:ext xmlns:p="http://schemas.openxmlformats.org/presentationml/2006/main" uri="{D6D511B9-2390-475A-947B-AFAB55BFBCF1}">
            <pc226:cmChg xmlns:pc226="http://schemas.microsoft.com/office/powerpoint/2022/06/main/command" chg="add">
              <pc226:chgData name="Horas, Asier" userId="04e78763-f16f-4881-b136-eb819afe85de" providerId="ADAL" clId="{FE786C5D-6BB1-4F22-B498-292B27E58B5D}" dt="2024-02-13T17:13:47.225" v="2155"/>
              <pc2:cmMkLst xmlns:pc2="http://schemas.microsoft.com/office/powerpoint/2019/9/main/command">
                <pc:docMk/>
                <pc:sldMk cId="2922599640" sldId="298"/>
                <pc2:cmMk id="{2625A1AC-B386-4D8F-8B64-AD7DDD9960A4}"/>
              </pc2:cmMkLst>
            </pc226:cmChg>
            <pc226:cmChg xmlns:pc226="http://schemas.microsoft.com/office/powerpoint/2022/06/main/command" chg="add del">
              <pc226:chgData name="Horas, Asier" userId="04e78763-f16f-4881-b136-eb819afe85de" providerId="ADAL" clId="{FE786C5D-6BB1-4F22-B498-292B27E58B5D}" dt="2024-02-13T17:13:26.532" v="2151"/>
              <pc2:cmMkLst xmlns:pc2="http://schemas.microsoft.com/office/powerpoint/2019/9/main/command">
                <pc:docMk/>
                <pc:sldMk cId="2922599640" sldId="298"/>
                <pc2:cmMk id="{87B11AB1-580F-4C90-B29F-42BF510946FC}"/>
              </pc2:cmMkLst>
            </pc226:cmChg>
          </p:ext>
        </pc:extLst>
      </pc:sldChg>
    </pc:docChg>
  </pc:docChgLst>
  <pc:docChgLst>
    <pc:chgData name="Horas, Asier" userId="04e78763-f16f-4881-b136-eb819afe85de" providerId="ADAL" clId="{C2248FB4-609A-4A08-A451-563CBF2E74AD}"/>
    <pc:docChg chg="custSel modSld">
      <pc:chgData name="Horas, Asier" userId="04e78763-f16f-4881-b136-eb819afe85de" providerId="ADAL" clId="{C2248FB4-609A-4A08-A451-563CBF2E74AD}" dt="2024-02-13T14:01:36.141" v="7" actId="478"/>
      <pc:docMkLst>
        <pc:docMk/>
      </pc:docMkLst>
      <pc:sldChg chg="addSp delSp modSp mod">
        <pc:chgData name="Horas, Asier" userId="04e78763-f16f-4881-b136-eb819afe85de" providerId="ADAL" clId="{C2248FB4-609A-4A08-A451-563CBF2E74AD}" dt="2024-02-13T14:01:36.141" v="7" actId="478"/>
        <pc:sldMkLst>
          <pc:docMk/>
          <pc:sldMk cId="2390626601" sldId="258"/>
        </pc:sldMkLst>
        <pc:picChg chg="add del mod">
          <ac:chgData name="Horas, Asier" userId="04e78763-f16f-4881-b136-eb819afe85de" providerId="ADAL" clId="{C2248FB4-609A-4A08-A451-563CBF2E74AD}" dt="2024-02-13T14:01:36.141" v="7" actId="478"/>
          <ac:picMkLst>
            <pc:docMk/>
            <pc:sldMk cId="2390626601" sldId="258"/>
            <ac:picMk id="3" creationId="{570C9444-FEC7-0FBB-D060-DF808E9C4E75}"/>
          </ac:picMkLst>
        </pc:picChg>
      </pc:sldChg>
    </pc:docChg>
  </pc:docChgLst>
  <pc:docChgLst>
    <pc:chgData name="Unamuno, Guillermo" userId="528bcfc6-4dde-41c1-b60f-4bd860d3e77a" providerId="ADAL" clId="{0BBCAB77-CC3C-476F-B3A5-123DA88C093E}"/>
    <pc:docChg chg="undo custSel addSld delSld modSld sldOrd">
      <pc:chgData name="Unamuno, Guillermo" userId="528bcfc6-4dde-41c1-b60f-4bd860d3e77a" providerId="ADAL" clId="{0BBCAB77-CC3C-476F-B3A5-123DA88C093E}" dt="2024-02-15T18:31:56.638" v="1077" actId="1035"/>
      <pc:docMkLst>
        <pc:docMk/>
      </pc:docMkLst>
      <pc:sldChg chg="modSp mod">
        <pc:chgData name="Unamuno, Guillermo" userId="528bcfc6-4dde-41c1-b60f-4bd860d3e77a" providerId="ADAL" clId="{0BBCAB77-CC3C-476F-B3A5-123DA88C093E}" dt="2024-02-15T17:23:07.750" v="275" actId="403"/>
        <pc:sldMkLst>
          <pc:docMk/>
          <pc:sldMk cId="987921854" sldId="278"/>
        </pc:sldMkLst>
        <pc:spChg chg="mod">
          <ac:chgData name="Unamuno, Guillermo" userId="528bcfc6-4dde-41c1-b60f-4bd860d3e77a" providerId="ADAL" clId="{0BBCAB77-CC3C-476F-B3A5-123DA88C093E}" dt="2024-02-15T17:23:07.750" v="275" actId="403"/>
          <ac:spMkLst>
            <pc:docMk/>
            <pc:sldMk cId="987921854" sldId="278"/>
            <ac:spMk id="18" creationId="{67204DD9-80DA-64D4-F90A-FAD757C69342}"/>
          </ac:spMkLst>
        </pc:spChg>
      </pc:sldChg>
      <pc:sldChg chg="addSp delSp modSp mod">
        <pc:chgData name="Unamuno, Guillermo" userId="528bcfc6-4dde-41c1-b60f-4bd860d3e77a" providerId="ADAL" clId="{0BBCAB77-CC3C-476F-B3A5-123DA88C093E}" dt="2024-02-15T18:10:36.561" v="1029" actId="1076"/>
        <pc:sldMkLst>
          <pc:docMk/>
          <pc:sldMk cId="460777289" sldId="281"/>
        </pc:sldMkLst>
        <pc:spChg chg="mod">
          <ac:chgData name="Unamuno, Guillermo" userId="528bcfc6-4dde-41c1-b60f-4bd860d3e77a" providerId="ADAL" clId="{0BBCAB77-CC3C-476F-B3A5-123DA88C093E}" dt="2024-02-15T14:48:49.651" v="16" actId="20577"/>
          <ac:spMkLst>
            <pc:docMk/>
            <pc:sldMk cId="460777289" sldId="281"/>
            <ac:spMk id="2" creationId="{54D67700-9CA3-3B9E-EBA1-0185910D9EAA}"/>
          </ac:spMkLst>
        </pc:spChg>
        <pc:spChg chg="del mod">
          <ac:chgData name="Unamuno, Guillermo" userId="528bcfc6-4dde-41c1-b60f-4bd860d3e77a" providerId="ADAL" clId="{0BBCAB77-CC3C-476F-B3A5-123DA88C093E}" dt="2024-02-15T18:07:54.766" v="975" actId="478"/>
          <ac:spMkLst>
            <pc:docMk/>
            <pc:sldMk cId="460777289" sldId="281"/>
            <ac:spMk id="4" creationId="{E405569B-41CC-A52A-9CDF-7B0BF8BDC776}"/>
          </ac:spMkLst>
        </pc:spChg>
        <pc:spChg chg="mod">
          <ac:chgData name="Unamuno, Guillermo" userId="528bcfc6-4dde-41c1-b60f-4bd860d3e77a" providerId="ADAL" clId="{0BBCAB77-CC3C-476F-B3A5-123DA88C093E}" dt="2024-02-15T18:10:11.086" v="1024" actId="1036"/>
          <ac:spMkLst>
            <pc:docMk/>
            <pc:sldMk cId="460777289" sldId="281"/>
            <ac:spMk id="9" creationId="{4C6DFF35-F071-E1C0-03BA-19481E4EDB82}"/>
          </ac:spMkLst>
        </pc:spChg>
        <pc:spChg chg="del mod">
          <ac:chgData name="Unamuno, Guillermo" userId="528bcfc6-4dde-41c1-b60f-4bd860d3e77a" providerId="ADAL" clId="{0BBCAB77-CC3C-476F-B3A5-123DA88C093E}" dt="2024-02-15T18:01:00.913" v="446" actId="478"/>
          <ac:spMkLst>
            <pc:docMk/>
            <pc:sldMk cId="460777289" sldId="281"/>
            <ac:spMk id="14" creationId="{E24DFD65-9D89-435F-8566-BA33E376AC80}"/>
          </ac:spMkLst>
        </pc:spChg>
        <pc:spChg chg="del mod">
          <ac:chgData name="Unamuno, Guillermo" userId="528bcfc6-4dde-41c1-b60f-4bd860d3e77a" providerId="ADAL" clId="{0BBCAB77-CC3C-476F-B3A5-123DA88C093E}" dt="2024-02-15T17:54:24.930" v="362" actId="478"/>
          <ac:spMkLst>
            <pc:docMk/>
            <pc:sldMk cId="460777289" sldId="281"/>
            <ac:spMk id="17" creationId="{5451DB51-BCBA-C475-29EE-766673FC5608}"/>
          </ac:spMkLst>
        </pc:spChg>
        <pc:spChg chg="add mod">
          <ac:chgData name="Unamuno, Guillermo" userId="528bcfc6-4dde-41c1-b60f-4bd860d3e77a" providerId="ADAL" clId="{0BBCAB77-CC3C-476F-B3A5-123DA88C093E}" dt="2024-02-15T18:07:02.433" v="968" actId="12789"/>
          <ac:spMkLst>
            <pc:docMk/>
            <pc:sldMk cId="460777289" sldId="281"/>
            <ac:spMk id="18" creationId="{DF48EF44-ED07-0773-199A-63DFB06F6279}"/>
          </ac:spMkLst>
        </pc:spChg>
        <pc:spChg chg="add mod">
          <ac:chgData name="Unamuno, Guillermo" userId="528bcfc6-4dde-41c1-b60f-4bd860d3e77a" providerId="ADAL" clId="{0BBCAB77-CC3C-476F-B3A5-123DA88C093E}" dt="2024-02-15T18:07:02.433" v="968" actId="12789"/>
          <ac:spMkLst>
            <pc:docMk/>
            <pc:sldMk cId="460777289" sldId="281"/>
            <ac:spMk id="19" creationId="{EE55D6E8-66F3-E911-304C-B148825502E8}"/>
          </ac:spMkLst>
        </pc:spChg>
        <pc:spChg chg="add mod">
          <ac:chgData name="Unamuno, Guillermo" userId="528bcfc6-4dde-41c1-b60f-4bd860d3e77a" providerId="ADAL" clId="{0BBCAB77-CC3C-476F-B3A5-123DA88C093E}" dt="2024-02-15T18:01:21.536" v="496" actId="403"/>
          <ac:spMkLst>
            <pc:docMk/>
            <pc:sldMk cId="460777289" sldId="281"/>
            <ac:spMk id="21" creationId="{8331E614-A313-AD6A-AED0-A9236BA32C12}"/>
          </ac:spMkLst>
        </pc:spChg>
        <pc:spChg chg="add mod">
          <ac:chgData name="Unamuno, Guillermo" userId="528bcfc6-4dde-41c1-b60f-4bd860d3e77a" providerId="ADAL" clId="{0BBCAB77-CC3C-476F-B3A5-123DA88C093E}" dt="2024-02-15T18:05:24.728" v="678" actId="20577"/>
          <ac:spMkLst>
            <pc:docMk/>
            <pc:sldMk cId="460777289" sldId="281"/>
            <ac:spMk id="22" creationId="{0585C05C-CAE3-574A-C49E-AEC25EEE525A}"/>
          </ac:spMkLst>
        </pc:spChg>
        <pc:spChg chg="del mod">
          <ac:chgData name="Unamuno, Guillermo" userId="528bcfc6-4dde-41c1-b60f-4bd860d3e77a" providerId="ADAL" clId="{0BBCAB77-CC3C-476F-B3A5-123DA88C093E}" dt="2024-02-15T17:54:15.543" v="360" actId="478"/>
          <ac:spMkLst>
            <pc:docMk/>
            <pc:sldMk cId="460777289" sldId="281"/>
            <ac:spMk id="329" creationId="{0EC7A4EE-3156-FB4C-C56C-2A1E15905450}"/>
          </ac:spMkLst>
        </pc:spChg>
        <pc:spChg chg="add del mod">
          <ac:chgData name="Unamuno, Guillermo" userId="528bcfc6-4dde-41c1-b60f-4bd860d3e77a" providerId="ADAL" clId="{0BBCAB77-CC3C-476F-B3A5-123DA88C093E}" dt="2024-02-15T17:54:08.907" v="357" actId="478"/>
          <ac:spMkLst>
            <pc:docMk/>
            <pc:sldMk cId="460777289" sldId="281"/>
            <ac:spMk id="330" creationId="{7CC96656-0686-3503-FE92-01FB1F99886C}"/>
          </ac:spMkLst>
        </pc:spChg>
        <pc:spChg chg="del mod">
          <ac:chgData name="Unamuno, Guillermo" userId="528bcfc6-4dde-41c1-b60f-4bd860d3e77a" providerId="ADAL" clId="{0BBCAB77-CC3C-476F-B3A5-123DA88C093E}" dt="2024-02-15T17:54:36.397" v="366" actId="478"/>
          <ac:spMkLst>
            <pc:docMk/>
            <pc:sldMk cId="460777289" sldId="281"/>
            <ac:spMk id="331" creationId="{2647B7D3-11FC-AE66-9BA0-12C537EAE3D9}"/>
          </ac:spMkLst>
        </pc:spChg>
        <pc:spChg chg="del mod">
          <ac:chgData name="Unamuno, Guillermo" userId="528bcfc6-4dde-41c1-b60f-4bd860d3e77a" providerId="ADAL" clId="{0BBCAB77-CC3C-476F-B3A5-123DA88C093E}" dt="2024-02-15T17:26:53.265" v="278"/>
          <ac:spMkLst>
            <pc:docMk/>
            <pc:sldMk cId="460777289" sldId="281"/>
            <ac:spMk id="332" creationId="{9571B238-0078-1CB5-0786-606919F4AB30}"/>
          </ac:spMkLst>
        </pc:spChg>
        <pc:spChg chg="del">
          <ac:chgData name="Unamuno, Guillermo" userId="528bcfc6-4dde-41c1-b60f-4bd860d3e77a" providerId="ADAL" clId="{0BBCAB77-CC3C-476F-B3A5-123DA88C093E}" dt="2024-02-15T18:01:00.913" v="446" actId="478"/>
          <ac:spMkLst>
            <pc:docMk/>
            <pc:sldMk cId="460777289" sldId="281"/>
            <ac:spMk id="333" creationId="{CE55E9F1-9C6A-539C-08C9-3A94B053797D}"/>
          </ac:spMkLst>
        </pc:spChg>
        <pc:spChg chg="mod">
          <ac:chgData name="Unamuno, Guillermo" userId="528bcfc6-4dde-41c1-b60f-4bd860d3e77a" providerId="ADAL" clId="{0BBCAB77-CC3C-476F-B3A5-123DA88C093E}" dt="2024-02-15T18:03:46.208" v="508" actId="14100"/>
          <ac:spMkLst>
            <pc:docMk/>
            <pc:sldMk cId="460777289" sldId="281"/>
            <ac:spMk id="360" creationId="{CDECD7A5-012D-4CE6-6CC9-07865E0BE7B2}"/>
          </ac:spMkLst>
        </pc:spChg>
        <pc:grpChg chg="mod">
          <ac:chgData name="Unamuno, Guillermo" userId="528bcfc6-4dde-41c1-b60f-4bd860d3e77a" providerId="ADAL" clId="{0BBCAB77-CC3C-476F-B3A5-123DA88C093E}" dt="2024-02-15T18:03:53.696" v="521" actId="1038"/>
          <ac:grpSpMkLst>
            <pc:docMk/>
            <pc:sldMk cId="460777289" sldId="281"/>
            <ac:grpSpMk id="344" creationId="{5D2E2958-5529-4E5F-4C88-57D8143E4C18}"/>
          </ac:grpSpMkLst>
        </pc:grpChg>
        <pc:picChg chg="del mod">
          <ac:chgData name="Unamuno, Guillermo" userId="528bcfc6-4dde-41c1-b60f-4bd860d3e77a" providerId="ADAL" clId="{0BBCAB77-CC3C-476F-B3A5-123DA88C093E}" dt="2024-02-15T17:54:19.849" v="361" actId="478"/>
          <ac:picMkLst>
            <pc:docMk/>
            <pc:sldMk cId="460777289" sldId="281"/>
            <ac:picMk id="13" creationId="{B5F471D4-D822-7831-57B8-F10DD0F9E89B}"/>
          </ac:picMkLst>
        </pc:picChg>
        <pc:picChg chg="add del mod">
          <ac:chgData name="Unamuno, Guillermo" userId="528bcfc6-4dde-41c1-b60f-4bd860d3e77a" providerId="ADAL" clId="{0BBCAB77-CC3C-476F-B3A5-123DA88C093E}" dt="2024-02-15T18:09:13.822" v="981" actId="478"/>
          <ac:picMkLst>
            <pc:docMk/>
            <pc:sldMk cId="460777289" sldId="281"/>
            <ac:picMk id="14" creationId="{500ACEFF-08E4-181A-10A3-FC6EF790396B}"/>
          </ac:picMkLst>
        </pc:picChg>
        <pc:picChg chg="add del mod">
          <ac:chgData name="Unamuno, Guillermo" userId="528bcfc6-4dde-41c1-b60f-4bd860d3e77a" providerId="ADAL" clId="{0BBCAB77-CC3C-476F-B3A5-123DA88C093E}" dt="2024-02-15T18:08:49.160" v="980" actId="478"/>
          <ac:picMkLst>
            <pc:docMk/>
            <pc:sldMk cId="460777289" sldId="281"/>
            <ac:picMk id="17" creationId="{25C40602-68D9-ACA2-4B5E-1DE2FC13E208}"/>
          </ac:picMkLst>
        </pc:picChg>
        <pc:picChg chg="add del mod">
          <ac:chgData name="Unamuno, Guillermo" userId="528bcfc6-4dde-41c1-b60f-4bd860d3e77a" providerId="ADAL" clId="{0BBCAB77-CC3C-476F-B3A5-123DA88C093E}" dt="2024-02-15T18:07:36.402" v="970" actId="478"/>
          <ac:picMkLst>
            <pc:docMk/>
            <pc:sldMk cId="460777289" sldId="281"/>
            <ac:picMk id="20" creationId="{0488FF8C-74AF-6990-F9E0-C80029950253}"/>
          </ac:picMkLst>
        </pc:picChg>
        <pc:picChg chg="add del mod">
          <ac:chgData name="Unamuno, Guillermo" userId="528bcfc6-4dde-41c1-b60f-4bd860d3e77a" providerId="ADAL" clId="{0BBCAB77-CC3C-476F-B3A5-123DA88C093E}" dt="2024-02-15T18:07:57.603" v="976" actId="478"/>
          <ac:picMkLst>
            <pc:docMk/>
            <pc:sldMk cId="460777289" sldId="281"/>
            <ac:picMk id="23" creationId="{C17A1056-C970-2A2A-9B7D-3041F05BC4F5}"/>
          </ac:picMkLst>
        </pc:picChg>
        <pc:picChg chg="add mod">
          <ac:chgData name="Unamuno, Guillermo" userId="528bcfc6-4dde-41c1-b60f-4bd860d3e77a" providerId="ADAL" clId="{0BBCAB77-CC3C-476F-B3A5-123DA88C093E}" dt="2024-02-15T18:09:19.264" v="984" actId="1076"/>
          <ac:picMkLst>
            <pc:docMk/>
            <pc:sldMk cId="460777289" sldId="281"/>
            <ac:picMk id="24" creationId="{D307799C-EE18-126D-02C2-D3997D149D9F}"/>
          </ac:picMkLst>
        </pc:picChg>
        <pc:picChg chg="add mod">
          <ac:chgData name="Unamuno, Guillermo" userId="528bcfc6-4dde-41c1-b60f-4bd860d3e77a" providerId="ADAL" clId="{0BBCAB77-CC3C-476F-B3A5-123DA88C093E}" dt="2024-02-15T18:09:35.855" v="987" actId="1076"/>
          <ac:picMkLst>
            <pc:docMk/>
            <pc:sldMk cId="460777289" sldId="281"/>
            <ac:picMk id="25" creationId="{FE3D95C3-D09C-4E58-5178-A00427553437}"/>
          </ac:picMkLst>
        </pc:picChg>
        <pc:picChg chg="add mod">
          <ac:chgData name="Unamuno, Guillermo" userId="528bcfc6-4dde-41c1-b60f-4bd860d3e77a" providerId="ADAL" clId="{0BBCAB77-CC3C-476F-B3A5-123DA88C093E}" dt="2024-02-15T18:10:36.561" v="1029" actId="1076"/>
          <ac:picMkLst>
            <pc:docMk/>
            <pc:sldMk cId="460777289" sldId="281"/>
            <ac:picMk id="29" creationId="{6C541E2A-80DE-A0EB-E50F-31F439AD1FE0}"/>
          </ac:picMkLst>
        </pc:picChg>
        <pc:cxnChg chg="del mod">
          <ac:chgData name="Unamuno, Guillermo" userId="528bcfc6-4dde-41c1-b60f-4bd860d3e77a" providerId="ADAL" clId="{0BBCAB77-CC3C-476F-B3A5-123DA88C093E}" dt="2024-02-15T17:54:13.075" v="359" actId="478"/>
          <ac:cxnSpMkLst>
            <pc:docMk/>
            <pc:sldMk cId="460777289" sldId="281"/>
            <ac:cxnSpMk id="327" creationId="{B4A51182-2F9D-0479-9D06-087625F8E130}"/>
          </ac:cxnSpMkLst>
        </pc:cxnChg>
        <pc:cxnChg chg="add del mod">
          <ac:chgData name="Unamuno, Guillermo" userId="528bcfc6-4dde-41c1-b60f-4bd860d3e77a" providerId="ADAL" clId="{0BBCAB77-CC3C-476F-B3A5-123DA88C093E}" dt="2024-02-15T17:54:10.982" v="358" actId="478"/>
          <ac:cxnSpMkLst>
            <pc:docMk/>
            <pc:sldMk cId="460777289" sldId="281"/>
            <ac:cxnSpMk id="328" creationId="{7558DE38-6A34-0357-7B94-4DE9B758B85C}"/>
          </ac:cxnSpMkLst>
        </pc:cxnChg>
        <pc:cxnChg chg="mod">
          <ac:chgData name="Unamuno, Guillermo" userId="528bcfc6-4dde-41c1-b60f-4bd860d3e77a" providerId="ADAL" clId="{0BBCAB77-CC3C-476F-B3A5-123DA88C093E}" dt="2024-02-15T18:10:04.217" v="1013" actId="1036"/>
          <ac:cxnSpMkLst>
            <pc:docMk/>
            <pc:sldMk cId="460777289" sldId="281"/>
            <ac:cxnSpMk id="385" creationId="{9099F33C-3D7C-2FDD-AC98-F8AD60282C33}"/>
          </ac:cxnSpMkLst>
        </pc:cxnChg>
        <pc:cxnChg chg="mod">
          <ac:chgData name="Unamuno, Guillermo" userId="528bcfc6-4dde-41c1-b60f-4bd860d3e77a" providerId="ADAL" clId="{0BBCAB77-CC3C-476F-B3A5-123DA88C093E}" dt="2024-02-15T18:09:48.189" v="1008" actId="1035"/>
          <ac:cxnSpMkLst>
            <pc:docMk/>
            <pc:sldMk cId="460777289" sldId="281"/>
            <ac:cxnSpMk id="386" creationId="{859CE754-14E2-68D4-055D-2B7625CF0AD5}"/>
          </ac:cxnSpMkLst>
        </pc:cxnChg>
        <pc:cxnChg chg="mod">
          <ac:chgData name="Unamuno, Guillermo" userId="528bcfc6-4dde-41c1-b60f-4bd860d3e77a" providerId="ADAL" clId="{0BBCAB77-CC3C-476F-B3A5-123DA88C093E}" dt="2024-02-15T18:09:43.917" v="988" actId="14100"/>
          <ac:cxnSpMkLst>
            <pc:docMk/>
            <pc:sldMk cId="460777289" sldId="281"/>
            <ac:cxnSpMk id="387" creationId="{A8540AF6-958A-C887-F6C0-7A05295A259E}"/>
          </ac:cxnSpMkLst>
        </pc:cxnChg>
      </pc:sldChg>
      <pc:sldChg chg="ord">
        <pc:chgData name="Unamuno, Guillermo" userId="528bcfc6-4dde-41c1-b60f-4bd860d3e77a" providerId="ADAL" clId="{0BBCAB77-CC3C-476F-B3A5-123DA88C093E}" dt="2024-02-15T17:53:59.527" v="356"/>
        <pc:sldMkLst>
          <pc:docMk/>
          <pc:sldMk cId="571235525" sldId="283"/>
        </pc:sldMkLst>
      </pc:sldChg>
      <pc:sldChg chg="modSp mod">
        <pc:chgData name="Unamuno, Guillermo" userId="528bcfc6-4dde-41c1-b60f-4bd860d3e77a" providerId="ADAL" clId="{0BBCAB77-CC3C-476F-B3A5-123DA88C093E}" dt="2024-02-15T17:41:14.584" v="345" actId="20577"/>
        <pc:sldMkLst>
          <pc:docMk/>
          <pc:sldMk cId="1775842285" sldId="287"/>
        </pc:sldMkLst>
        <pc:spChg chg="mod">
          <ac:chgData name="Unamuno, Guillermo" userId="528bcfc6-4dde-41c1-b60f-4bd860d3e77a" providerId="ADAL" clId="{0BBCAB77-CC3C-476F-B3A5-123DA88C093E}" dt="2024-02-15T17:41:14.584" v="345" actId="20577"/>
          <ac:spMkLst>
            <pc:docMk/>
            <pc:sldMk cId="1775842285" sldId="287"/>
            <ac:spMk id="11" creationId="{C9E928BF-631E-A8C0-41C2-CF69086ED06E}"/>
          </ac:spMkLst>
        </pc:spChg>
      </pc:sldChg>
      <pc:sldChg chg="modSp mod">
        <pc:chgData name="Unamuno, Guillermo" userId="528bcfc6-4dde-41c1-b60f-4bd860d3e77a" providerId="ADAL" clId="{0BBCAB77-CC3C-476F-B3A5-123DA88C093E}" dt="2024-02-15T18:29:26.210" v="1032" actId="20577"/>
        <pc:sldMkLst>
          <pc:docMk/>
          <pc:sldMk cId="135519231" sldId="294"/>
        </pc:sldMkLst>
        <pc:spChg chg="mod">
          <ac:chgData name="Unamuno, Guillermo" userId="528bcfc6-4dde-41c1-b60f-4bd860d3e77a" providerId="ADAL" clId="{0BBCAB77-CC3C-476F-B3A5-123DA88C093E}" dt="2024-02-15T18:29:26.210" v="1032" actId="20577"/>
          <ac:spMkLst>
            <pc:docMk/>
            <pc:sldMk cId="135519231" sldId="294"/>
            <ac:spMk id="35" creationId="{8FA87A45-0D3B-E240-6C9C-71A4DF364703}"/>
          </ac:spMkLst>
        </pc:spChg>
      </pc:sldChg>
      <pc:sldChg chg="del">
        <pc:chgData name="Unamuno, Guillermo" userId="528bcfc6-4dde-41c1-b60f-4bd860d3e77a" providerId="ADAL" clId="{0BBCAB77-CC3C-476F-B3A5-123DA88C093E}" dt="2024-02-15T15:22:33.456" v="101" actId="47"/>
        <pc:sldMkLst>
          <pc:docMk/>
          <pc:sldMk cId="89502311" sldId="295"/>
        </pc:sldMkLst>
      </pc:sldChg>
      <pc:sldChg chg="modSp mod">
        <pc:chgData name="Unamuno, Guillermo" userId="528bcfc6-4dde-41c1-b60f-4bd860d3e77a" providerId="ADAL" clId="{0BBCAB77-CC3C-476F-B3A5-123DA88C093E}" dt="2024-02-15T14:59:09.565" v="38" actId="20577"/>
        <pc:sldMkLst>
          <pc:docMk/>
          <pc:sldMk cId="2569055686" sldId="299"/>
        </pc:sldMkLst>
        <pc:spChg chg="mod">
          <ac:chgData name="Unamuno, Guillermo" userId="528bcfc6-4dde-41c1-b60f-4bd860d3e77a" providerId="ADAL" clId="{0BBCAB77-CC3C-476F-B3A5-123DA88C093E}" dt="2024-02-15T14:59:09.565" v="38" actId="20577"/>
          <ac:spMkLst>
            <pc:docMk/>
            <pc:sldMk cId="2569055686" sldId="299"/>
            <ac:spMk id="22" creationId="{65150E0B-C3D1-AC74-D2D7-34831A212588}"/>
          </ac:spMkLst>
        </pc:spChg>
      </pc:sldChg>
      <pc:sldChg chg="delSp modSp mod">
        <pc:chgData name="Unamuno, Guillermo" userId="528bcfc6-4dde-41c1-b60f-4bd860d3e77a" providerId="ADAL" clId="{0BBCAB77-CC3C-476F-B3A5-123DA88C093E}" dt="2024-02-15T18:31:56.638" v="1077" actId="1035"/>
        <pc:sldMkLst>
          <pc:docMk/>
          <pc:sldMk cId="2823063940" sldId="300"/>
        </pc:sldMkLst>
        <pc:spChg chg="mod">
          <ac:chgData name="Unamuno, Guillermo" userId="528bcfc6-4dde-41c1-b60f-4bd860d3e77a" providerId="ADAL" clId="{0BBCAB77-CC3C-476F-B3A5-123DA88C093E}" dt="2024-02-15T18:31:51.347" v="1067" actId="1035"/>
          <ac:spMkLst>
            <pc:docMk/>
            <pc:sldMk cId="2823063940" sldId="300"/>
            <ac:spMk id="9" creationId="{705C0B8C-BE3B-53CD-4052-9802351B68B0}"/>
          </ac:spMkLst>
        </pc:spChg>
        <pc:spChg chg="mod">
          <ac:chgData name="Unamuno, Guillermo" userId="528bcfc6-4dde-41c1-b60f-4bd860d3e77a" providerId="ADAL" clId="{0BBCAB77-CC3C-476F-B3A5-123DA88C093E}" dt="2024-02-15T18:31:56.638" v="1077" actId="1035"/>
          <ac:spMkLst>
            <pc:docMk/>
            <pc:sldMk cId="2823063940" sldId="300"/>
            <ac:spMk id="10" creationId="{B56A71EC-C6DD-4904-318D-6B59E9C85DB0}"/>
          </ac:spMkLst>
        </pc:spChg>
        <pc:picChg chg="mod">
          <ac:chgData name="Unamuno, Guillermo" userId="528bcfc6-4dde-41c1-b60f-4bd860d3e77a" providerId="ADAL" clId="{0BBCAB77-CC3C-476F-B3A5-123DA88C093E}" dt="2024-02-15T18:31:51.347" v="1067" actId="1035"/>
          <ac:picMkLst>
            <pc:docMk/>
            <pc:sldMk cId="2823063940" sldId="300"/>
            <ac:picMk id="6" creationId="{80E3AB81-CB65-3351-C13D-42818D062CED}"/>
          </ac:picMkLst>
        </pc:picChg>
        <pc:picChg chg="del">
          <ac:chgData name="Unamuno, Guillermo" userId="528bcfc6-4dde-41c1-b60f-4bd860d3e77a" providerId="ADAL" clId="{0BBCAB77-CC3C-476F-B3A5-123DA88C093E}" dt="2024-02-15T14:55:35.452" v="22" actId="478"/>
          <ac:picMkLst>
            <pc:docMk/>
            <pc:sldMk cId="2823063940" sldId="300"/>
            <ac:picMk id="13" creationId="{DCC0FA7A-8D38-E83E-8DB3-5C8BF659B512}"/>
          </ac:picMkLst>
        </pc:picChg>
      </pc:sldChg>
      <pc:sldChg chg="modSp mod">
        <pc:chgData name="Unamuno, Guillermo" userId="528bcfc6-4dde-41c1-b60f-4bd860d3e77a" providerId="ADAL" clId="{0BBCAB77-CC3C-476F-B3A5-123DA88C093E}" dt="2024-02-15T15:37:35.613" v="114" actId="20577"/>
        <pc:sldMkLst>
          <pc:docMk/>
          <pc:sldMk cId="809281667" sldId="315"/>
        </pc:sldMkLst>
        <pc:spChg chg="mod">
          <ac:chgData name="Unamuno, Guillermo" userId="528bcfc6-4dde-41c1-b60f-4bd860d3e77a" providerId="ADAL" clId="{0BBCAB77-CC3C-476F-B3A5-123DA88C093E}" dt="2024-02-15T15:03:39.058" v="40" actId="20577"/>
          <ac:spMkLst>
            <pc:docMk/>
            <pc:sldMk cId="809281667" sldId="315"/>
            <ac:spMk id="3" creationId="{6B1C1821-BCB4-D8F8-7305-C0977B5621DA}"/>
          </ac:spMkLst>
        </pc:spChg>
        <pc:spChg chg="mod">
          <ac:chgData name="Unamuno, Guillermo" userId="528bcfc6-4dde-41c1-b60f-4bd860d3e77a" providerId="ADAL" clId="{0BBCAB77-CC3C-476F-B3A5-123DA88C093E}" dt="2024-02-15T15:25:45.473" v="105" actId="20577"/>
          <ac:spMkLst>
            <pc:docMk/>
            <pc:sldMk cId="809281667" sldId="315"/>
            <ac:spMk id="13" creationId="{90D6D069-2A41-B48A-D0CF-70EAD8E67116}"/>
          </ac:spMkLst>
        </pc:spChg>
        <pc:spChg chg="mod">
          <ac:chgData name="Unamuno, Guillermo" userId="528bcfc6-4dde-41c1-b60f-4bd860d3e77a" providerId="ADAL" clId="{0BBCAB77-CC3C-476F-B3A5-123DA88C093E}" dt="2024-02-15T15:19:59.218" v="97" actId="20577"/>
          <ac:spMkLst>
            <pc:docMk/>
            <pc:sldMk cId="809281667" sldId="315"/>
            <ac:spMk id="17" creationId="{0E940D04-09F1-45E5-E7DE-AD09D1698418}"/>
          </ac:spMkLst>
        </pc:spChg>
        <pc:spChg chg="mod">
          <ac:chgData name="Unamuno, Guillermo" userId="528bcfc6-4dde-41c1-b60f-4bd860d3e77a" providerId="ADAL" clId="{0BBCAB77-CC3C-476F-B3A5-123DA88C093E}" dt="2024-02-15T15:21:13.778" v="100" actId="207"/>
          <ac:spMkLst>
            <pc:docMk/>
            <pc:sldMk cId="809281667" sldId="315"/>
            <ac:spMk id="24" creationId="{003997F7-7AF8-4AE2-6F67-3267BA9E2E87}"/>
          </ac:spMkLst>
        </pc:spChg>
        <pc:spChg chg="mod">
          <ac:chgData name="Unamuno, Guillermo" userId="528bcfc6-4dde-41c1-b60f-4bd860d3e77a" providerId="ADAL" clId="{0BBCAB77-CC3C-476F-B3A5-123DA88C093E}" dt="2024-02-15T15:37:35.613" v="114" actId="20577"/>
          <ac:spMkLst>
            <pc:docMk/>
            <pc:sldMk cId="809281667" sldId="315"/>
            <ac:spMk id="27" creationId="{A0E78995-E5CA-6D05-9568-FBC95552DE68}"/>
          </ac:spMkLst>
        </pc:spChg>
      </pc:sldChg>
      <pc:sldChg chg="addSp modSp mod">
        <pc:chgData name="Unamuno, Guillermo" userId="528bcfc6-4dde-41c1-b60f-4bd860d3e77a" providerId="ADAL" clId="{0BBCAB77-CC3C-476F-B3A5-123DA88C093E}" dt="2024-02-15T15:38:15.456" v="127" actId="20577"/>
        <pc:sldMkLst>
          <pc:docMk/>
          <pc:sldMk cId="1620931385" sldId="319"/>
        </pc:sldMkLst>
        <pc:spChg chg="mod">
          <ac:chgData name="Unamuno, Guillermo" userId="528bcfc6-4dde-41c1-b60f-4bd860d3e77a" providerId="ADAL" clId="{0BBCAB77-CC3C-476F-B3A5-123DA88C093E}" dt="2024-02-15T15:38:15.456" v="127" actId="20577"/>
          <ac:spMkLst>
            <pc:docMk/>
            <pc:sldMk cId="1620931385" sldId="319"/>
            <ac:spMk id="3" creationId="{17E84E80-202D-E9E1-E9C1-88A2166A8C93}"/>
          </ac:spMkLst>
        </pc:spChg>
        <pc:spChg chg="add mod">
          <ac:chgData name="Unamuno, Guillermo" userId="528bcfc6-4dde-41c1-b60f-4bd860d3e77a" providerId="ADAL" clId="{0BBCAB77-CC3C-476F-B3A5-123DA88C093E}" dt="2024-02-15T15:31:43.042" v="112" actId="207"/>
          <ac:spMkLst>
            <pc:docMk/>
            <pc:sldMk cId="1620931385" sldId="319"/>
            <ac:spMk id="24" creationId="{A218350C-8071-0F7D-0639-BB0C9A615264}"/>
          </ac:spMkLst>
        </pc:spChg>
      </pc:sldChg>
      <pc:sldChg chg="add ord">
        <pc:chgData name="Unamuno, Guillermo" userId="528bcfc6-4dde-41c1-b60f-4bd860d3e77a" providerId="ADAL" clId="{0BBCAB77-CC3C-476F-B3A5-123DA88C093E}" dt="2024-02-15T17:53:36.706" v="352"/>
        <pc:sldMkLst>
          <pc:docMk/>
          <pc:sldMk cId="1748624019" sldId="324"/>
        </pc:sldMkLst>
      </pc:sldChg>
    </pc:docChg>
  </pc:docChgLst>
  <pc:docChgLst>
    <pc:chgData name="Unamuno, Guillermo" userId="528bcfc6-4dde-41c1-b60f-4bd860d3e77a" providerId="ADAL" clId="{336243BB-B3A9-486C-AF97-F764A62168A9}"/>
    <pc:docChg chg="undo custSel addSld delSld modSld sldOrd">
      <pc:chgData name="Unamuno, Guillermo" userId="528bcfc6-4dde-41c1-b60f-4bd860d3e77a" providerId="ADAL" clId="{336243BB-B3A9-486C-AF97-F764A62168A9}" dt="2024-02-16T08:11:01.944" v="3574" actId="20577"/>
      <pc:docMkLst>
        <pc:docMk/>
      </pc:docMkLst>
      <pc:sldChg chg="modSp mod">
        <pc:chgData name="Unamuno, Guillermo" userId="528bcfc6-4dde-41c1-b60f-4bd860d3e77a" providerId="ADAL" clId="{336243BB-B3A9-486C-AF97-F764A62168A9}" dt="2024-02-15T09:05:18.197" v="1972" actId="1035"/>
        <pc:sldMkLst>
          <pc:docMk/>
          <pc:sldMk cId="4258586469" sldId="273"/>
        </pc:sldMkLst>
        <pc:graphicFrameChg chg="mod modGraphic">
          <ac:chgData name="Unamuno, Guillermo" userId="528bcfc6-4dde-41c1-b60f-4bd860d3e77a" providerId="ADAL" clId="{336243BB-B3A9-486C-AF97-F764A62168A9}" dt="2024-02-15T09:05:18.197" v="1972" actId="1035"/>
          <ac:graphicFrameMkLst>
            <pc:docMk/>
            <pc:sldMk cId="4258586469" sldId="273"/>
            <ac:graphicFrameMk id="3" creationId="{47FCEA12-F8FE-4DDF-7353-C1486EA1AD9D}"/>
          </ac:graphicFrameMkLst>
        </pc:graphicFrameChg>
      </pc:sldChg>
      <pc:sldChg chg="del">
        <pc:chgData name="Unamuno, Guillermo" userId="528bcfc6-4dde-41c1-b60f-4bd860d3e77a" providerId="ADAL" clId="{336243BB-B3A9-486C-AF97-F764A62168A9}" dt="2024-02-15T07:22:42.031" v="0" actId="47"/>
        <pc:sldMkLst>
          <pc:docMk/>
          <pc:sldMk cId="3438536815" sldId="275"/>
        </pc:sldMkLst>
      </pc:sldChg>
      <pc:sldChg chg="modSp mod">
        <pc:chgData name="Unamuno, Guillermo" userId="528bcfc6-4dde-41c1-b60f-4bd860d3e77a" providerId="ADAL" clId="{336243BB-B3A9-486C-AF97-F764A62168A9}" dt="2024-02-16T07:59:36.783" v="3489" actId="1036"/>
        <pc:sldMkLst>
          <pc:docMk/>
          <pc:sldMk cId="987921854" sldId="278"/>
        </pc:sldMkLst>
        <pc:spChg chg="mod">
          <ac:chgData name="Unamuno, Guillermo" userId="528bcfc6-4dde-41c1-b60f-4bd860d3e77a" providerId="ADAL" clId="{336243BB-B3A9-486C-AF97-F764A62168A9}" dt="2024-02-15T09:06:22.190" v="1984" actId="20577"/>
          <ac:spMkLst>
            <pc:docMk/>
            <pc:sldMk cId="987921854" sldId="278"/>
            <ac:spMk id="19" creationId="{ACAF27FC-4C40-3E4F-179D-C9EEA002FF00}"/>
          </ac:spMkLst>
        </pc:spChg>
        <pc:picChg chg="mod">
          <ac:chgData name="Unamuno, Guillermo" userId="528bcfc6-4dde-41c1-b60f-4bd860d3e77a" providerId="ADAL" clId="{336243BB-B3A9-486C-AF97-F764A62168A9}" dt="2024-02-16T07:59:33.399" v="3480" actId="1036"/>
          <ac:picMkLst>
            <pc:docMk/>
            <pc:sldMk cId="987921854" sldId="278"/>
            <ac:picMk id="20" creationId="{DF9B80E9-5CE1-323E-0FD2-C94FD4301CF5}"/>
          </ac:picMkLst>
        </pc:picChg>
        <pc:picChg chg="mod">
          <ac:chgData name="Unamuno, Guillermo" userId="528bcfc6-4dde-41c1-b60f-4bd860d3e77a" providerId="ADAL" clId="{336243BB-B3A9-486C-AF97-F764A62168A9}" dt="2024-02-15T07:27:06.514" v="85" actId="553"/>
          <ac:picMkLst>
            <pc:docMk/>
            <pc:sldMk cId="987921854" sldId="278"/>
            <ac:picMk id="21" creationId="{1BAB9E3D-5CF7-D28B-B774-2E3E24652A17}"/>
          </ac:picMkLst>
        </pc:picChg>
        <pc:picChg chg="mod">
          <ac:chgData name="Unamuno, Guillermo" userId="528bcfc6-4dde-41c1-b60f-4bd860d3e77a" providerId="ADAL" clId="{336243BB-B3A9-486C-AF97-F764A62168A9}" dt="2024-02-16T07:59:36.783" v="3489" actId="1036"/>
          <ac:picMkLst>
            <pc:docMk/>
            <pc:sldMk cId="987921854" sldId="278"/>
            <ac:picMk id="29" creationId="{5AB280F4-ACE6-8D43-D4F4-18DC3FF27208}"/>
          </ac:picMkLst>
        </pc:picChg>
      </pc:sldChg>
      <pc:sldChg chg="ord">
        <pc:chgData name="Unamuno, Guillermo" userId="528bcfc6-4dde-41c1-b60f-4bd860d3e77a" providerId="ADAL" clId="{336243BB-B3A9-486C-AF97-F764A62168A9}" dt="2024-02-15T14:34:35.203" v="3461"/>
        <pc:sldMkLst>
          <pc:docMk/>
          <pc:sldMk cId="843565575" sldId="280"/>
        </pc:sldMkLst>
      </pc:sldChg>
      <pc:sldChg chg="modSp">
        <pc:chgData name="Unamuno, Guillermo" userId="528bcfc6-4dde-41c1-b60f-4bd860d3e77a" providerId="ADAL" clId="{336243BB-B3A9-486C-AF97-F764A62168A9}" dt="2024-02-15T07:23:09.746" v="21" actId="1037"/>
        <pc:sldMkLst>
          <pc:docMk/>
          <pc:sldMk cId="460777289" sldId="281"/>
        </pc:sldMkLst>
        <pc:spChg chg="mod">
          <ac:chgData name="Unamuno, Guillermo" userId="528bcfc6-4dde-41c1-b60f-4bd860d3e77a" providerId="ADAL" clId="{336243BB-B3A9-486C-AF97-F764A62168A9}" dt="2024-02-15T07:23:09.746" v="21" actId="1037"/>
          <ac:spMkLst>
            <pc:docMk/>
            <pc:sldMk cId="460777289" sldId="281"/>
            <ac:spMk id="10" creationId="{F11FFAE1-8A0C-C628-DC17-1ADF4C0DB313}"/>
          </ac:spMkLst>
        </pc:spChg>
        <pc:spChg chg="mod">
          <ac:chgData name="Unamuno, Guillermo" userId="528bcfc6-4dde-41c1-b60f-4bd860d3e77a" providerId="ADAL" clId="{336243BB-B3A9-486C-AF97-F764A62168A9}" dt="2024-02-15T07:23:09.746" v="21" actId="1037"/>
          <ac:spMkLst>
            <pc:docMk/>
            <pc:sldMk cId="460777289" sldId="281"/>
            <ac:spMk id="11" creationId="{2F09BFFB-5605-EBF3-8F2A-9D32519513D9}"/>
          </ac:spMkLst>
        </pc:spChg>
        <pc:spChg chg="mod">
          <ac:chgData name="Unamuno, Guillermo" userId="528bcfc6-4dde-41c1-b60f-4bd860d3e77a" providerId="ADAL" clId="{336243BB-B3A9-486C-AF97-F764A62168A9}" dt="2024-02-15T07:23:09.746" v="21" actId="1037"/>
          <ac:spMkLst>
            <pc:docMk/>
            <pc:sldMk cId="460777289" sldId="281"/>
            <ac:spMk id="12" creationId="{18F96DE8-7AF9-8153-B93C-A9F57769389C}"/>
          </ac:spMkLst>
        </pc:spChg>
        <pc:picChg chg="mod">
          <ac:chgData name="Unamuno, Guillermo" userId="528bcfc6-4dde-41c1-b60f-4bd860d3e77a" providerId="ADAL" clId="{336243BB-B3A9-486C-AF97-F764A62168A9}" dt="2024-02-15T07:23:09.746" v="21" actId="1037"/>
          <ac:picMkLst>
            <pc:docMk/>
            <pc:sldMk cId="460777289" sldId="281"/>
            <ac:picMk id="6" creationId="{8530A5C4-C55D-2638-5512-376D445BB7D2}"/>
          </ac:picMkLst>
        </pc:picChg>
        <pc:picChg chg="mod">
          <ac:chgData name="Unamuno, Guillermo" userId="528bcfc6-4dde-41c1-b60f-4bd860d3e77a" providerId="ADAL" clId="{336243BB-B3A9-486C-AF97-F764A62168A9}" dt="2024-02-15T07:23:09.746" v="21" actId="1037"/>
          <ac:picMkLst>
            <pc:docMk/>
            <pc:sldMk cId="460777289" sldId="281"/>
            <ac:picMk id="7" creationId="{E8BC0BBA-A1E6-A270-D1C5-16C6518B5ADA}"/>
          </ac:picMkLst>
        </pc:picChg>
        <pc:picChg chg="mod">
          <ac:chgData name="Unamuno, Guillermo" userId="528bcfc6-4dde-41c1-b60f-4bd860d3e77a" providerId="ADAL" clId="{336243BB-B3A9-486C-AF97-F764A62168A9}" dt="2024-02-15T07:23:09.746" v="21" actId="1037"/>
          <ac:picMkLst>
            <pc:docMk/>
            <pc:sldMk cId="460777289" sldId="281"/>
            <ac:picMk id="8" creationId="{767872C9-1FA3-534D-5419-283FDEEB2C0B}"/>
          </ac:picMkLst>
        </pc:picChg>
      </pc:sldChg>
      <pc:sldChg chg="modSp mod">
        <pc:chgData name="Unamuno, Guillermo" userId="528bcfc6-4dde-41c1-b60f-4bd860d3e77a" providerId="ADAL" clId="{336243BB-B3A9-486C-AF97-F764A62168A9}" dt="2024-02-15T07:27:33.300" v="93" actId="553"/>
        <pc:sldMkLst>
          <pc:docMk/>
          <pc:sldMk cId="3638513531" sldId="282"/>
        </pc:sldMkLst>
        <pc:spChg chg="mod">
          <ac:chgData name="Unamuno, Guillermo" userId="528bcfc6-4dde-41c1-b60f-4bd860d3e77a" providerId="ADAL" clId="{336243BB-B3A9-486C-AF97-F764A62168A9}" dt="2024-02-15T07:26:05.202" v="41" actId="465"/>
          <ac:spMkLst>
            <pc:docMk/>
            <pc:sldMk cId="3638513531" sldId="282"/>
            <ac:spMk id="19" creationId="{550C4301-6714-B394-653A-C0A9A9904575}"/>
          </ac:spMkLst>
        </pc:spChg>
        <pc:spChg chg="mod">
          <ac:chgData name="Unamuno, Guillermo" userId="528bcfc6-4dde-41c1-b60f-4bd860d3e77a" providerId="ADAL" clId="{336243BB-B3A9-486C-AF97-F764A62168A9}" dt="2024-02-15T07:26:05.202" v="41" actId="465"/>
          <ac:spMkLst>
            <pc:docMk/>
            <pc:sldMk cId="3638513531" sldId="282"/>
            <ac:spMk id="21" creationId="{8A8C9725-D4AC-7671-EEE4-C87C5D0FA1E0}"/>
          </ac:spMkLst>
        </pc:spChg>
        <pc:spChg chg="mod">
          <ac:chgData name="Unamuno, Guillermo" userId="528bcfc6-4dde-41c1-b60f-4bd860d3e77a" providerId="ADAL" clId="{336243BB-B3A9-486C-AF97-F764A62168A9}" dt="2024-02-15T07:26:05.202" v="41" actId="465"/>
          <ac:spMkLst>
            <pc:docMk/>
            <pc:sldMk cId="3638513531" sldId="282"/>
            <ac:spMk id="26" creationId="{563097D7-7896-5DD4-31E7-B81B56A9A7CF}"/>
          </ac:spMkLst>
        </pc:spChg>
        <pc:spChg chg="mod">
          <ac:chgData name="Unamuno, Guillermo" userId="528bcfc6-4dde-41c1-b60f-4bd860d3e77a" providerId="ADAL" clId="{336243BB-B3A9-486C-AF97-F764A62168A9}" dt="2024-02-15T07:26:18.569" v="42" actId="465"/>
          <ac:spMkLst>
            <pc:docMk/>
            <pc:sldMk cId="3638513531" sldId="282"/>
            <ac:spMk id="28" creationId="{5BBA3D9F-335A-2007-F5A9-342D18BD75D7}"/>
          </ac:spMkLst>
        </pc:spChg>
        <pc:spChg chg="mod">
          <ac:chgData name="Unamuno, Guillermo" userId="528bcfc6-4dde-41c1-b60f-4bd860d3e77a" providerId="ADAL" clId="{336243BB-B3A9-486C-AF97-F764A62168A9}" dt="2024-02-15T07:26:18.569" v="42" actId="465"/>
          <ac:spMkLst>
            <pc:docMk/>
            <pc:sldMk cId="3638513531" sldId="282"/>
            <ac:spMk id="30" creationId="{28C90E35-7ED6-0EB8-8444-A868AC574A78}"/>
          </ac:spMkLst>
        </pc:spChg>
        <pc:picChg chg="mod">
          <ac:chgData name="Unamuno, Guillermo" userId="528bcfc6-4dde-41c1-b60f-4bd860d3e77a" providerId="ADAL" clId="{336243BB-B3A9-486C-AF97-F764A62168A9}" dt="2024-02-15T07:27:25.842" v="92" actId="1037"/>
          <ac:picMkLst>
            <pc:docMk/>
            <pc:sldMk cId="3638513531" sldId="282"/>
            <ac:picMk id="3" creationId="{71DC0D3A-905C-58B1-2FE5-899103D531D5}"/>
          </ac:picMkLst>
        </pc:picChg>
        <pc:picChg chg="mod">
          <ac:chgData name="Unamuno, Guillermo" userId="528bcfc6-4dde-41c1-b60f-4bd860d3e77a" providerId="ADAL" clId="{336243BB-B3A9-486C-AF97-F764A62168A9}" dt="2024-02-15T07:27:25.842" v="92" actId="1037"/>
          <ac:picMkLst>
            <pc:docMk/>
            <pc:sldMk cId="3638513531" sldId="282"/>
            <ac:picMk id="18" creationId="{21E4D7D1-B738-7F1C-8FCB-1E3EB28116C5}"/>
          </ac:picMkLst>
        </pc:picChg>
        <pc:picChg chg="mod">
          <ac:chgData name="Unamuno, Guillermo" userId="528bcfc6-4dde-41c1-b60f-4bd860d3e77a" providerId="ADAL" clId="{336243BB-B3A9-486C-AF97-F764A62168A9}" dt="2024-02-15T07:27:25.842" v="92" actId="1037"/>
          <ac:picMkLst>
            <pc:docMk/>
            <pc:sldMk cId="3638513531" sldId="282"/>
            <ac:picMk id="22" creationId="{5F4B4D1A-8004-0917-EE9D-42CBEFACDAB7}"/>
          </ac:picMkLst>
        </pc:picChg>
        <pc:picChg chg="mod">
          <ac:chgData name="Unamuno, Guillermo" userId="528bcfc6-4dde-41c1-b60f-4bd860d3e77a" providerId="ADAL" clId="{336243BB-B3A9-486C-AF97-F764A62168A9}" dt="2024-02-15T07:27:25.842" v="92" actId="1037"/>
          <ac:picMkLst>
            <pc:docMk/>
            <pc:sldMk cId="3638513531" sldId="282"/>
            <ac:picMk id="23" creationId="{C0135307-C8B2-41CE-A8C2-09FA8F8CCD75}"/>
          </ac:picMkLst>
        </pc:picChg>
        <pc:picChg chg="mod">
          <ac:chgData name="Unamuno, Guillermo" userId="528bcfc6-4dde-41c1-b60f-4bd860d3e77a" providerId="ADAL" clId="{336243BB-B3A9-486C-AF97-F764A62168A9}" dt="2024-02-15T07:27:33.300" v="93" actId="553"/>
          <ac:picMkLst>
            <pc:docMk/>
            <pc:sldMk cId="3638513531" sldId="282"/>
            <ac:picMk id="27" creationId="{E2E2BF55-8259-A01C-8417-898D7495F91D}"/>
          </ac:picMkLst>
        </pc:picChg>
        <pc:picChg chg="mod">
          <ac:chgData name="Unamuno, Guillermo" userId="528bcfc6-4dde-41c1-b60f-4bd860d3e77a" providerId="ADAL" clId="{336243BB-B3A9-486C-AF97-F764A62168A9}" dt="2024-02-15T07:27:33.300" v="93" actId="553"/>
          <ac:picMkLst>
            <pc:docMk/>
            <pc:sldMk cId="3638513531" sldId="282"/>
            <ac:picMk id="29" creationId="{DE65E68C-AF16-F459-B328-884982FCB1FD}"/>
          </ac:picMkLst>
        </pc:picChg>
        <pc:picChg chg="mod">
          <ac:chgData name="Unamuno, Guillermo" userId="528bcfc6-4dde-41c1-b60f-4bd860d3e77a" providerId="ADAL" clId="{336243BB-B3A9-486C-AF97-F764A62168A9}" dt="2024-02-15T07:27:33.300" v="93" actId="553"/>
          <ac:picMkLst>
            <pc:docMk/>
            <pc:sldMk cId="3638513531" sldId="282"/>
            <ac:picMk id="31" creationId="{DEDFF17C-7CA4-801D-2DEA-3570CED986F6}"/>
          </ac:picMkLst>
        </pc:picChg>
        <pc:picChg chg="mod">
          <ac:chgData name="Unamuno, Guillermo" userId="528bcfc6-4dde-41c1-b60f-4bd860d3e77a" providerId="ADAL" clId="{336243BB-B3A9-486C-AF97-F764A62168A9}" dt="2024-02-15T07:27:33.300" v="93" actId="553"/>
          <ac:picMkLst>
            <pc:docMk/>
            <pc:sldMk cId="3638513531" sldId="282"/>
            <ac:picMk id="34" creationId="{5768A0D7-68E3-7136-7F97-F61AFDBFE42E}"/>
          </ac:picMkLst>
        </pc:picChg>
        <pc:picChg chg="mod">
          <ac:chgData name="Unamuno, Guillermo" userId="528bcfc6-4dde-41c1-b60f-4bd860d3e77a" providerId="ADAL" clId="{336243BB-B3A9-486C-AF97-F764A62168A9}" dt="2024-02-15T07:27:25.842" v="92" actId="1037"/>
          <ac:picMkLst>
            <pc:docMk/>
            <pc:sldMk cId="3638513531" sldId="282"/>
            <ac:picMk id="35" creationId="{060DBB69-FFA3-9207-7790-B971DEC0AEC6}"/>
          </ac:picMkLst>
        </pc:picChg>
      </pc:sldChg>
      <pc:sldChg chg="modSp mod">
        <pc:chgData name="Unamuno, Guillermo" userId="528bcfc6-4dde-41c1-b60f-4bd860d3e77a" providerId="ADAL" clId="{336243BB-B3A9-486C-AF97-F764A62168A9}" dt="2024-02-15T09:09:28.042" v="2012" actId="113"/>
        <pc:sldMkLst>
          <pc:docMk/>
          <pc:sldMk cId="571235525" sldId="283"/>
        </pc:sldMkLst>
        <pc:graphicFrameChg chg="modGraphic">
          <ac:chgData name="Unamuno, Guillermo" userId="528bcfc6-4dde-41c1-b60f-4bd860d3e77a" providerId="ADAL" clId="{336243BB-B3A9-486C-AF97-F764A62168A9}" dt="2024-02-15T09:09:28.042" v="2012" actId="113"/>
          <ac:graphicFrameMkLst>
            <pc:docMk/>
            <pc:sldMk cId="571235525" sldId="283"/>
            <ac:graphicFrameMk id="8" creationId="{8D285567-6ECB-10BC-641B-F1E36870145A}"/>
          </ac:graphicFrameMkLst>
        </pc:graphicFrameChg>
        <pc:picChg chg="mod">
          <ac:chgData name="Unamuno, Guillermo" userId="528bcfc6-4dde-41c1-b60f-4bd860d3e77a" providerId="ADAL" clId="{336243BB-B3A9-486C-AF97-F764A62168A9}" dt="2024-02-15T07:26:57.252" v="84" actId="555"/>
          <ac:picMkLst>
            <pc:docMk/>
            <pc:sldMk cId="571235525" sldId="283"/>
            <ac:picMk id="4" creationId="{8C987E4E-06D3-B116-C7FD-179D538754F2}"/>
          </ac:picMkLst>
        </pc:picChg>
        <pc:picChg chg="mod">
          <ac:chgData name="Unamuno, Guillermo" userId="528bcfc6-4dde-41c1-b60f-4bd860d3e77a" providerId="ADAL" clId="{336243BB-B3A9-486C-AF97-F764A62168A9}" dt="2024-02-15T07:26:57.252" v="84" actId="555"/>
          <ac:picMkLst>
            <pc:docMk/>
            <pc:sldMk cId="571235525" sldId="283"/>
            <ac:picMk id="6" creationId="{0ACDC5F4-CA1A-D831-31FF-71BA9E1696F2}"/>
          </ac:picMkLst>
        </pc:picChg>
        <pc:picChg chg="mod">
          <ac:chgData name="Unamuno, Guillermo" userId="528bcfc6-4dde-41c1-b60f-4bd860d3e77a" providerId="ADAL" clId="{336243BB-B3A9-486C-AF97-F764A62168A9}" dt="2024-02-15T07:26:57.252" v="84" actId="555"/>
          <ac:picMkLst>
            <pc:docMk/>
            <pc:sldMk cId="571235525" sldId="283"/>
            <ac:picMk id="7" creationId="{8D4AF939-0AA3-99C2-26AF-1A25150E0BD5}"/>
          </ac:picMkLst>
        </pc:picChg>
      </pc:sldChg>
      <pc:sldChg chg="modSp mod">
        <pc:chgData name="Unamuno, Guillermo" userId="528bcfc6-4dde-41c1-b60f-4bd860d3e77a" providerId="ADAL" clId="{336243BB-B3A9-486C-AF97-F764A62168A9}" dt="2024-02-15T09:10:49.397" v="2016" actId="1076"/>
        <pc:sldMkLst>
          <pc:docMk/>
          <pc:sldMk cId="1030135289" sldId="284"/>
        </pc:sldMkLst>
        <pc:spChg chg="mod">
          <ac:chgData name="Unamuno, Guillermo" userId="528bcfc6-4dde-41c1-b60f-4bd860d3e77a" providerId="ADAL" clId="{336243BB-B3A9-486C-AF97-F764A62168A9}" dt="2024-02-15T09:10:49.397" v="2016" actId="1076"/>
          <ac:spMkLst>
            <pc:docMk/>
            <pc:sldMk cId="1030135289" sldId="284"/>
            <ac:spMk id="10" creationId="{29EE209C-8C66-341C-CEA5-541FB24FD6C5}"/>
          </ac:spMkLst>
        </pc:spChg>
        <pc:spChg chg="mod">
          <ac:chgData name="Unamuno, Guillermo" userId="528bcfc6-4dde-41c1-b60f-4bd860d3e77a" providerId="ADAL" clId="{336243BB-B3A9-486C-AF97-F764A62168A9}" dt="2024-02-15T09:10:37.764" v="2015" actId="1076"/>
          <ac:spMkLst>
            <pc:docMk/>
            <pc:sldMk cId="1030135289" sldId="284"/>
            <ac:spMk id="43" creationId="{A228F7DA-2EEC-927A-A3C9-A84169EA240A}"/>
          </ac:spMkLst>
        </pc:spChg>
      </pc:sldChg>
      <pc:sldChg chg="ord">
        <pc:chgData name="Unamuno, Guillermo" userId="528bcfc6-4dde-41c1-b60f-4bd860d3e77a" providerId="ADAL" clId="{336243BB-B3A9-486C-AF97-F764A62168A9}" dt="2024-02-15T14:36:37.274" v="3465"/>
        <pc:sldMkLst>
          <pc:docMk/>
          <pc:sldMk cId="2983535764" sldId="285"/>
        </pc:sldMkLst>
      </pc:sldChg>
      <pc:sldChg chg="modSp mod">
        <pc:chgData name="Unamuno, Guillermo" userId="528bcfc6-4dde-41c1-b60f-4bd860d3e77a" providerId="ADAL" clId="{336243BB-B3A9-486C-AF97-F764A62168A9}" dt="2024-02-16T08:01:43.507" v="3494" actId="1076"/>
        <pc:sldMkLst>
          <pc:docMk/>
          <pc:sldMk cId="1932225732" sldId="286"/>
        </pc:sldMkLst>
        <pc:spChg chg="mod">
          <ac:chgData name="Unamuno, Guillermo" userId="528bcfc6-4dde-41c1-b60f-4bd860d3e77a" providerId="ADAL" clId="{336243BB-B3A9-486C-AF97-F764A62168A9}" dt="2024-02-16T08:01:43.507" v="3494" actId="1076"/>
          <ac:spMkLst>
            <pc:docMk/>
            <pc:sldMk cId="1932225732" sldId="286"/>
            <ac:spMk id="45" creationId="{5AF476F0-5661-7227-FE78-033B4325DC6D}"/>
          </ac:spMkLst>
        </pc:spChg>
        <pc:spChg chg="mod">
          <ac:chgData name="Unamuno, Guillermo" userId="528bcfc6-4dde-41c1-b60f-4bd860d3e77a" providerId="ADAL" clId="{336243BB-B3A9-486C-AF97-F764A62168A9}" dt="2024-02-16T08:01:33.041" v="3492" actId="1076"/>
          <ac:spMkLst>
            <pc:docMk/>
            <pc:sldMk cId="1932225732" sldId="286"/>
            <ac:spMk id="46" creationId="{942FEB3E-29A5-5E0A-27CD-E4EB4280827C}"/>
          </ac:spMkLst>
        </pc:spChg>
      </pc:sldChg>
      <pc:sldChg chg="modSp mod">
        <pc:chgData name="Unamuno, Guillermo" userId="528bcfc6-4dde-41c1-b60f-4bd860d3e77a" providerId="ADAL" clId="{336243BB-B3A9-486C-AF97-F764A62168A9}" dt="2024-02-16T08:06:48.756" v="3497" actId="113"/>
        <pc:sldMkLst>
          <pc:docMk/>
          <pc:sldMk cId="1775842285" sldId="287"/>
        </pc:sldMkLst>
        <pc:spChg chg="mod">
          <ac:chgData name="Unamuno, Guillermo" userId="528bcfc6-4dde-41c1-b60f-4bd860d3e77a" providerId="ADAL" clId="{336243BB-B3A9-486C-AF97-F764A62168A9}" dt="2024-02-16T08:06:48.756" v="3497" actId="113"/>
          <ac:spMkLst>
            <pc:docMk/>
            <pc:sldMk cId="1775842285" sldId="287"/>
            <ac:spMk id="12" creationId="{195AAE47-8758-4DE2-2E6F-E9A38D52764A}"/>
          </ac:spMkLst>
        </pc:spChg>
        <pc:picChg chg="mod">
          <ac:chgData name="Unamuno, Guillermo" userId="528bcfc6-4dde-41c1-b60f-4bd860d3e77a" providerId="ADAL" clId="{336243BB-B3A9-486C-AF97-F764A62168A9}" dt="2024-02-15T07:28:00.804" v="96" actId="14100"/>
          <ac:picMkLst>
            <pc:docMk/>
            <pc:sldMk cId="1775842285" sldId="287"/>
            <ac:picMk id="21" creationId="{051CCA8F-5528-E530-E293-1729FDA8CAFF}"/>
          </ac:picMkLst>
        </pc:picChg>
        <pc:picChg chg="mod">
          <ac:chgData name="Unamuno, Guillermo" userId="528bcfc6-4dde-41c1-b60f-4bd860d3e77a" providerId="ADAL" clId="{336243BB-B3A9-486C-AF97-F764A62168A9}" dt="2024-02-15T07:28:06.202" v="98" actId="1076"/>
          <ac:picMkLst>
            <pc:docMk/>
            <pc:sldMk cId="1775842285" sldId="287"/>
            <ac:picMk id="22" creationId="{C6CE3413-2DD6-D32A-97EA-CFFF62200EA2}"/>
          </ac:picMkLst>
        </pc:picChg>
      </pc:sldChg>
      <pc:sldChg chg="delSp modSp mod">
        <pc:chgData name="Unamuno, Guillermo" userId="528bcfc6-4dde-41c1-b60f-4bd860d3e77a" providerId="ADAL" clId="{336243BB-B3A9-486C-AF97-F764A62168A9}" dt="2024-02-16T08:08:21.300" v="3518" actId="20577"/>
        <pc:sldMkLst>
          <pc:docMk/>
          <pc:sldMk cId="3132943908" sldId="288"/>
        </pc:sldMkLst>
        <pc:spChg chg="mod">
          <ac:chgData name="Unamuno, Guillermo" userId="528bcfc6-4dde-41c1-b60f-4bd860d3e77a" providerId="ADAL" clId="{336243BB-B3A9-486C-AF97-F764A62168A9}" dt="2024-02-15T09:15:20.485" v="2020" actId="123"/>
          <ac:spMkLst>
            <pc:docMk/>
            <pc:sldMk cId="3132943908" sldId="288"/>
            <ac:spMk id="54" creationId="{2C32F155-D6D0-6C53-A515-3C1CDF55D2B2}"/>
          </ac:spMkLst>
        </pc:spChg>
        <pc:spChg chg="mod">
          <ac:chgData name="Unamuno, Guillermo" userId="528bcfc6-4dde-41c1-b60f-4bd860d3e77a" providerId="ADAL" clId="{336243BB-B3A9-486C-AF97-F764A62168A9}" dt="2024-02-16T08:08:21.300" v="3518" actId="20577"/>
          <ac:spMkLst>
            <pc:docMk/>
            <pc:sldMk cId="3132943908" sldId="288"/>
            <ac:spMk id="57" creationId="{C525EF3F-027A-960E-21E9-7FFDCCFC58DA}"/>
          </ac:spMkLst>
        </pc:spChg>
        <pc:picChg chg="del">
          <ac:chgData name="Unamuno, Guillermo" userId="528bcfc6-4dde-41c1-b60f-4bd860d3e77a" providerId="ADAL" clId="{336243BB-B3A9-486C-AF97-F764A62168A9}" dt="2024-02-15T09:15:13.162" v="2019" actId="478"/>
          <ac:picMkLst>
            <pc:docMk/>
            <pc:sldMk cId="3132943908" sldId="288"/>
            <ac:picMk id="42" creationId="{1CC4F23A-4464-5B50-DCF3-59D88D312D48}"/>
          </ac:picMkLst>
        </pc:picChg>
      </pc:sldChg>
      <pc:sldChg chg="addSp delSp modSp mod">
        <pc:chgData name="Unamuno, Guillermo" userId="528bcfc6-4dde-41c1-b60f-4bd860d3e77a" providerId="ADAL" clId="{336243BB-B3A9-486C-AF97-F764A62168A9}" dt="2024-02-16T08:08:41.841" v="3523" actId="115"/>
        <pc:sldMkLst>
          <pc:docMk/>
          <pc:sldMk cId="135519231" sldId="294"/>
        </pc:sldMkLst>
        <pc:spChg chg="del">
          <ac:chgData name="Unamuno, Guillermo" userId="528bcfc6-4dde-41c1-b60f-4bd860d3e77a" providerId="ADAL" clId="{336243BB-B3A9-486C-AF97-F764A62168A9}" dt="2024-02-15T07:29:01.379" v="112" actId="478"/>
          <ac:spMkLst>
            <pc:docMk/>
            <pc:sldMk cId="135519231" sldId="294"/>
            <ac:spMk id="2" creationId="{C961FE65-7E2E-2E07-B7F9-9AF9A368C342}"/>
          </ac:spMkLst>
        </pc:spChg>
        <pc:spChg chg="add del mod">
          <ac:chgData name="Unamuno, Guillermo" userId="528bcfc6-4dde-41c1-b60f-4bd860d3e77a" providerId="ADAL" clId="{336243BB-B3A9-486C-AF97-F764A62168A9}" dt="2024-02-15T08:13:33.403" v="895" actId="478"/>
          <ac:spMkLst>
            <pc:docMk/>
            <pc:sldMk cId="135519231" sldId="294"/>
            <ac:spMk id="2" creationId="{E8CBB23E-91CA-2C40-7B9F-4BD6B7160BCD}"/>
          </ac:spMkLst>
        </pc:spChg>
        <pc:spChg chg="add mod ord">
          <ac:chgData name="Unamuno, Guillermo" userId="528bcfc6-4dde-41c1-b60f-4bd860d3e77a" providerId="ADAL" clId="{336243BB-B3A9-486C-AF97-F764A62168A9}" dt="2024-02-15T08:17:27.238" v="913" actId="14100"/>
          <ac:spMkLst>
            <pc:docMk/>
            <pc:sldMk cId="135519231" sldId="294"/>
            <ac:spMk id="3" creationId="{24B06E7B-B976-1235-0313-281A20D67F70}"/>
          </ac:spMkLst>
        </pc:spChg>
        <pc:spChg chg="del">
          <ac:chgData name="Unamuno, Guillermo" userId="528bcfc6-4dde-41c1-b60f-4bd860d3e77a" providerId="ADAL" clId="{336243BB-B3A9-486C-AF97-F764A62168A9}" dt="2024-02-15T07:28:51.243" v="111" actId="478"/>
          <ac:spMkLst>
            <pc:docMk/>
            <pc:sldMk cId="135519231" sldId="294"/>
            <ac:spMk id="3" creationId="{522642EE-9697-5AAB-C08D-A2B4C1FB02B6}"/>
          </ac:spMkLst>
        </pc:spChg>
        <pc:spChg chg="add mod ord">
          <ac:chgData name="Unamuno, Guillermo" userId="528bcfc6-4dde-41c1-b60f-4bd860d3e77a" providerId="ADAL" clId="{336243BB-B3A9-486C-AF97-F764A62168A9}" dt="2024-02-15T08:16:36.071" v="911" actId="1076"/>
          <ac:spMkLst>
            <pc:docMk/>
            <pc:sldMk cId="135519231" sldId="294"/>
            <ac:spMk id="4" creationId="{5A8DF2DF-5F04-DB03-6DAD-FDD33956EEAD}"/>
          </ac:spMkLst>
        </pc:spChg>
        <pc:spChg chg="del">
          <ac:chgData name="Unamuno, Guillermo" userId="528bcfc6-4dde-41c1-b60f-4bd860d3e77a" providerId="ADAL" clId="{336243BB-B3A9-486C-AF97-F764A62168A9}" dt="2024-02-15T07:28:29.991" v="103" actId="478"/>
          <ac:spMkLst>
            <pc:docMk/>
            <pc:sldMk cId="135519231" sldId="294"/>
            <ac:spMk id="4" creationId="{6075A962-82A0-A1AA-6B75-D5CF757DF630}"/>
          </ac:spMkLst>
        </pc:spChg>
        <pc:spChg chg="mod">
          <ac:chgData name="Unamuno, Guillermo" userId="528bcfc6-4dde-41c1-b60f-4bd860d3e77a" providerId="ADAL" clId="{336243BB-B3A9-486C-AF97-F764A62168A9}" dt="2024-02-15T08:24:09.810" v="1309" actId="113"/>
          <ac:spMkLst>
            <pc:docMk/>
            <pc:sldMk cId="135519231" sldId="294"/>
            <ac:spMk id="6" creationId="{ABE4602D-017F-D9B4-9320-1538BED90D07}"/>
          </ac:spMkLst>
        </pc:spChg>
        <pc:spChg chg="add mod">
          <ac:chgData name="Unamuno, Guillermo" userId="528bcfc6-4dde-41c1-b60f-4bd860d3e77a" providerId="ADAL" clId="{336243BB-B3A9-486C-AF97-F764A62168A9}" dt="2024-02-15T08:19:18.188" v="985" actId="14100"/>
          <ac:spMkLst>
            <pc:docMk/>
            <pc:sldMk cId="135519231" sldId="294"/>
            <ac:spMk id="7" creationId="{B38D52E2-906C-938E-1E4F-88CA10DA5D72}"/>
          </ac:spMkLst>
        </pc:spChg>
        <pc:spChg chg="del mod">
          <ac:chgData name="Unamuno, Guillermo" userId="528bcfc6-4dde-41c1-b60f-4bd860d3e77a" providerId="ADAL" clId="{336243BB-B3A9-486C-AF97-F764A62168A9}" dt="2024-02-15T08:12:31.133" v="829" actId="478"/>
          <ac:spMkLst>
            <pc:docMk/>
            <pc:sldMk cId="135519231" sldId="294"/>
            <ac:spMk id="8" creationId="{0AC3BAC8-88BB-1A5E-7BDC-AAAA1D5265FF}"/>
          </ac:spMkLst>
        </pc:spChg>
        <pc:spChg chg="del">
          <ac:chgData name="Unamuno, Guillermo" userId="528bcfc6-4dde-41c1-b60f-4bd860d3e77a" providerId="ADAL" clId="{336243BB-B3A9-486C-AF97-F764A62168A9}" dt="2024-02-15T07:28:35.671" v="106" actId="478"/>
          <ac:spMkLst>
            <pc:docMk/>
            <pc:sldMk cId="135519231" sldId="294"/>
            <ac:spMk id="9" creationId="{BBD8B8C9-4372-D587-0D55-8355DC9A0C22}"/>
          </ac:spMkLst>
        </pc:spChg>
        <pc:spChg chg="add del mod">
          <ac:chgData name="Unamuno, Guillermo" userId="528bcfc6-4dde-41c1-b60f-4bd860d3e77a" providerId="ADAL" clId="{336243BB-B3A9-486C-AF97-F764A62168A9}" dt="2024-02-15T08:19:20.188" v="986" actId="478"/>
          <ac:spMkLst>
            <pc:docMk/>
            <pc:sldMk cId="135519231" sldId="294"/>
            <ac:spMk id="9" creationId="{BFB22FDB-0F2C-55A4-0FF8-BBC3FCB8F2C9}"/>
          </ac:spMkLst>
        </pc:spChg>
        <pc:spChg chg="add del mod">
          <ac:chgData name="Unamuno, Guillermo" userId="528bcfc6-4dde-41c1-b60f-4bd860d3e77a" providerId="ADAL" clId="{336243BB-B3A9-486C-AF97-F764A62168A9}" dt="2024-02-15T08:19:20.955" v="987" actId="478"/>
          <ac:spMkLst>
            <pc:docMk/>
            <pc:sldMk cId="135519231" sldId="294"/>
            <ac:spMk id="10" creationId="{04BEE068-581E-B58A-9B43-37384B0B7BDB}"/>
          </ac:spMkLst>
        </pc:spChg>
        <pc:spChg chg="del">
          <ac:chgData name="Unamuno, Guillermo" userId="528bcfc6-4dde-41c1-b60f-4bd860d3e77a" providerId="ADAL" clId="{336243BB-B3A9-486C-AF97-F764A62168A9}" dt="2024-02-15T07:41:02.115" v="352" actId="478"/>
          <ac:spMkLst>
            <pc:docMk/>
            <pc:sldMk cId="135519231" sldId="294"/>
            <ac:spMk id="11" creationId="{1226C1E4-34B7-F5BC-E78C-2F4B03E4054A}"/>
          </ac:spMkLst>
        </pc:spChg>
        <pc:spChg chg="add del mod">
          <ac:chgData name="Unamuno, Guillermo" userId="528bcfc6-4dde-41c1-b60f-4bd860d3e77a" providerId="ADAL" clId="{336243BB-B3A9-486C-AF97-F764A62168A9}" dt="2024-02-15T08:19:21.535" v="988" actId="478"/>
          <ac:spMkLst>
            <pc:docMk/>
            <pc:sldMk cId="135519231" sldId="294"/>
            <ac:spMk id="11" creationId="{4FD5CACE-CE99-8222-A807-53FA8210657E}"/>
          </ac:spMkLst>
        </pc:spChg>
        <pc:spChg chg="del">
          <ac:chgData name="Unamuno, Guillermo" userId="528bcfc6-4dde-41c1-b60f-4bd860d3e77a" providerId="ADAL" clId="{336243BB-B3A9-486C-AF97-F764A62168A9}" dt="2024-02-15T08:12:35.290" v="830" actId="478"/>
          <ac:spMkLst>
            <pc:docMk/>
            <pc:sldMk cId="135519231" sldId="294"/>
            <ac:spMk id="12" creationId="{C2E5F441-13B9-B963-1472-ACBE2C9E33C7}"/>
          </ac:spMkLst>
        </pc:spChg>
        <pc:spChg chg="add del mod">
          <ac:chgData name="Unamuno, Guillermo" userId="528bcfc6-4dde-41c1-b60f-4bd860d3e77a" providerId="ADAL" clId="{336243BB-B3A9-486C-AF97-F764A62168A9}" dt="2024-02-15T08:19:13.687" v="984" actId="478"/>
          <ac:spMkLst>
            <pc:docMk/>
            <pc:sldMk cId="135519231" sldId="294"/>
            <ac:spMk id="13" creationId="{CF66E37F-566B-AC86-297A-DCC8AF0DFFFC}"/>
          </ac:spMkLst>
        </pc:spChg>
        <pc:spChg chg="del">
          <ac:chgData name="Unamuno, Guillermo" userId="528bcfc6-4dde-41c1-b60f-4bd860d3e77a" providerId="ADAL" clId="{336243BB-B3A9-486C-AF97-F764A62168A9}" dt="2024-02-15T08:12:35.290" v="830" actId="478"/>
          <ac:spMkLst>
            <pc:docMk/>
            <pc:sldMk cId="135519231" sldId="294"/>
            <ac:spMk id="14" creationId="{CED75C71-CE20-FF98-8C62-5A6DCBC84556}"/>
          </ac:spMkLst>
        </pc:spChg>
        <pc:spChg chg="add mod">
          <ac:chgData name="Unamuno, Guillermo" userId="528bcfc6-4dde-41c1-b60f-4bd860d3e77a" providerId="ADAL" clId="{336243BB-B3A9-486C-AF97-F764A62168A9}" dt="2024-02-15T07:29:10.753" v="142" actId="20577"/>
          <ac:spMkLst>
            <pc:docMk/>
            <pc:sldMk cId="135519231" sldId="294"/>
            <ac:spMk id="19" creationId="{B13F8C4D-A3E0-F62B-7598-64A06AB8D408}"/>
          </ac:spMkLst>
        </pc:spChg>
        <pc:spChg chg="add mod">
          <ac:chgData name="Unamuno, Guillermo" userId="528bcfc6-4dde-41c1-b60f-4bd860d3e77a" providerId="ADAL" clId="{336243BB-B3A9-486C-AF97-F764A62168A9}" dt="2024-02-15T07:46:28.182" v="439" actId="555"/>
          <ac:spMkLst>
            <pc:docMk/>
            <pc:sldMk cId="135519231" sldId="294"/>
            <ac:spMk id="21" creationId="{0038409C-CEB1-407F-74E1-255D99E812F0}"/>
          </ac:spMkLst>
        </pc:spChg>
        <pc:spChg chg="add mod">
          <ac:chgData name="Unamuno, Guillermo" userId="528bcfc6-4dde-41c1-b60f-4bd860d3e77a" providerId="ADAL" clId="{336243BB-B3A9-486C-AF97-F764A62168A9}" dt="2024-02-15T07:46:28.182" v="439" actId="555"/>
          <ac:spMkLst>
            <pc:docMk/>
            <pc:sldMk cId="135519231" sldId="294"/>
            <ac:spMk id="22" creationId="{FBE28318-3265-BCD7-DCB1-E2C39566AD57}"/>
          </ac:spMkLst>
        </pc:spChg>
        <pc:spChg chg="del mod">
          <ac:chgData name="Unamuno, Guillermo" userId="528bcfc6-4dde-41c1-b60f-4bd860d3e77a" providerId="ADAL" clId="{336243BB-B3A9-486C-AF97-F764A62168A9}" dt="2024-02-15T08:19:51.805" v="995" actId="478"/>
          <ac:spMkLst>
            <pc:docMk/>
            <pc:sldMk cId="135519231" sldId="294"/>
            <ac:spMk id="24" creationId="{B3FE02CB-0859-BBA5-02BC-48ED1BD421AA}"/>
          </ac:spMkLst>
        </pc:spChg>
        <pc:spChg chg="add mod">
          <ac:chgData name="Unamuno, Guillermo" userId="528bcfc6-4dde-41c1-b60f-4bd860d3e77a" providerId="ADAL" clId="{336243BB-B3A9-486C-AF97-F764A62168A9}" dt="2024-02-15T07:46:22.748" v="438" actId="1036"/>
          <ac:spMkLst>
            <pc:docMk/>
            <pc:sldMk cId="135519231" sldId="294"/>
            <ac:spMk id="25" creationId="{5A7046FB-F584-8238-AF11-E1993E244073}"/>
          </ac:spMkLst>
        </pc:spChg>
        <pc:spChg chg="add mod">
          <ac:chgData name="Unamuno, Guillermo" userId="528bcfc6-4dde-41c1-b60f-4bd860d3e77a" providerId="ADAL" clId="{336243BB-B3A9-486C-AF97-F764A62168A9}" dt="2024-02-16T08:08:41.841" v="3523" actId="115"/>
          <ac:spMkLst>
            <pc:docMk/>
            <pc:sldMk cId="135519231" sldId="294"/>
            <ac:spMk id="26" creationId="{BFFFBB2D-FFDC-A893-149A-D2FEDB5A1845}"/>
          </ac:spMkLst>
        </pc:spChg>
        <pc:spChg chg="add mod">
          <ac:chgData name="Unamuno, Guillermo" userId="528bcfc6-4dde-41c1-b60f-4bd860d3e77a" providerId="ADAL" clId="{336243BB-B3A9-486C-AF97-F764A62168A9}" dt="2024-02-15T09:16:53.028" v="2021" actId="403"/>
          <ac:spMkLst>
            <pc:docMk/>
            <pc:sldMk cId="135519231" sldId="294"/>
            <ac:spMk id="27" creationId="{1BC53946-1EEB-36E6-028C-EB522D4AECCF}"/>
          </ac:spMkLst>
        </pc:spChg>
        <pc:spChg chg="add mod">
          <ac:chgData name="Unamuno, Guillermo" userId="528bcfc6-4dde-41c1-b60f-4bd860d3e77a" providerId="ADAL" clId="{336243BB-B3A9-486C-AF97-F764A62168A9}" dt="2024-02-15T08:19:26.664" v="990" actId="1076"/>
          <ac:spMkLst>
            <pc:docMk/>
            <pc:sldMk cId="135519231" sldId="294"/>
            <ac:spMk id="28" creationId="{C7933C12-055E-8122-D445-D15EC02DFAA7}"/>
          </ac:spMkLst>
        </pc:spChg>
        <pc:spChg chg="add mod">
          <ac:chgData name="Unamuno, Guillermo" userId="528bcfc6-4dde-41c1-b60f-4bd860d3e77a" providerId="ADAL" clId="{336243BB-B3A9-486C-AF97-F764A62168A9}" dt="2024-02-15T08:19:33.361" v="992" actId="1076"/>
          <ac:spMkLst>
            <pc:docMk/>
            <pc:sldMk cId="135519231" sldId="294"/>
            <ac:spMk id="30" creationId="{A87164C7-5EA7-4B82-2211-5A28F2E3E557}"/>
          </ac:spMkLst>
        </pc:spChg>
        <pc:spChg chg="add mod">
          <ac:chgData name="Unamuno, Guillermo" userId="528bcfc6-4dde-41c1-b60f-4bd860d3e77a" providerId="ADAL" clId="{336243BB-B3A9-486C-AF97-F764A62168A9}" dt="2024-02-15T08:19:33.361" v="992" actId="1076"/>
          <ac:spMkLst>
            <pc:docMk/>
            <pc:sldMk cId="135519231" sldId="294"/>
            <ac:spMk id="31" creationId="{E3932851-34BF-1B03-CE7C-BD4E36FBA9ED}"/>
          </ac:spMkLst>
        </pc:spChg>
        <pc:spChg chg="add mod">
          <ac:chgData name="Unamuno, Guillermo" userId="528bcfc6-4dde-41c1-b60f-4bd860d3e77a" providerId="ADAL" clId="{336243BB-B3A9-486C-AF97-F764A62168A9}" dt="2024-02-15T08:20:35.813" v="1044" actId="14100"/>
          <ac:spMkLst>
            <pc:docMk/>
            <pc:sldMk cId="135519231" sldId="294"/>
            <ac:spMk id="32" creationId="{D3D2C1EA-B7D9-4990-C93D-ECEACF4FBF8B}"/>
          </ac:spMkLst>
        </pc:spChg>
        <pc:spChg chg="add mod">
          <ac:chgData name="Unamuno, Guillermo" userId="528bcfc6-4dde-41c1-b60f-4bd860d3e77a" providerId="ADAL" clId="{336243BB-B3A9-486C-AF97-F764A62168A9}" dt="2024-02-15T08:20:51.096" v="1087" actId="14100"/>
          <ac:spMkLst>
            <pc:docMk/>
            <pc:sldMk cId="135519231" sldId="294"/>
            <ac:spMk id="33" creationId="{3DFFD54E-7E9A-AB55-69C4-C680FF88E885}"/>
          </ac:spMkLst>
        </pc:spChg>
        <pc:spChg chg="add mod">
          <ac:chgData name="Unamuno, Guillermo" userId="528bcfc6-4dde-41c1-b60f-4bd860d3e77a" providerId="ADAL" clId="{336243BB-B3A9-486C-AF97-F764A62168A9}" dt="2024-02-15T08:23:36.206" v="1306" actId="255"/>
          <ac:spMkLst>
            <pc:docMk/>
            <pc:sldMk cId="135519231" sldId="294"/>
            <ac:spMk id="34" creationId="{A88ED3C0-05CC-391C-F85F-C776D4A0BBE1}"/>
          </ac:spMkLst>
        </pc:spChg>
        <pc:spChg chg="add mod">
          <ac:chgData name="Unamuno, Guillermo" userId="528bcfc6-4dde-41c1-b60f-4bd860d3e77a" providerId="ADAL" clId="{336243BB-B3A9-486C-AF97-F764A62168A9}" dt="2024-02-15T09:20:09.181" v="2052" actId="20577"/>
          <ac:spMkLst>
            <pc:docMk/>
            <pc:sldMk cId="135519231" sldId="294"/>
            <ac:spMk id="35" creationId="{8FA87A45-0D3B-E240-6C9C-71A4DF364703}"/>
          </ac:spMkLst>
        </pc:spChg>
        <pc:graphicFrameChg chg="del">
          <ac:chgData name="Unamuno, Guillermo" userId="528bcfc6-4dde-41c1-b60f-4bd860d3e77a" providerId="ADAL" clId="{336243BB-B3A9-486C-AF97-F764A62168A9}" dt="2024-02-15T07:28:31.908" v="104" actId="478"/>
          <ac:graphicFrameMkLst>
            <pc:docMk/>
            <pc:sldMk cId="135519231" sldId="294"/>
            <ac:graphicFrameMk id="10" creationId="{D09F5A9D-92C7-9149-95EC-98D5DE4848C4}"/>
          </ac:graphicFrameMkLst>
        </pc:graphicFrameChg>
        <pc:picChg chg="del">
          <ac:chgData name="Unamuno, Guillermo" userId="528bcfc6-4dde-41c1-b60f-4bd860d3e77a" providerId="ADAL" clId="{336243BB-B3A9-486C-AF97-F764A62168A9}" dt="2024-02-15T07:28:33.125" v="105" actId="478"/>
          <ac:picMkLst>
            <pc:docMk/>
            <pc:sldMk cId="135519231" sldId="294"/>
            <ac:picMk id="13" creationId="{C1057419-3295-E585-C2B7-5E19FA2ECCC5}"/>
          </ac:picMkLst>
        </pc:picChg>
        <pc:picChg chg="mod">
          <ac:chgData name="Unamuno, Guillermo" userId="528bcfc6-4dde-41c1-b60f-4bd860d3e77a" providerId="ADAL" clId="{336243BB-B3A9-486C-AF97-F764A62168A9}" dt="2024-02-15T08:24:59.230" v="1312" actId="1076"/>
          <ac:picMkLst>
            <pc:docMk/>
            <pc:sldMk cId="135519231" sldId="294"/>
            <ac:picMk id="17" creationId="{C74C4E05-3329-1B8F-B301-F19FED920CA5}"/>
          </ac:picMkLst>
        </pc:picChg>
        <pc:picChg chg="add mod modCrop">
          <ac:chgData name="Unamuno, Guillermo" userId="528bcfc6-4dde-41c1-b60f-4bd860d3e77a" providerId="ADAL" clId="{336243BB-B3A9-486C-AF97-F764A62168A9}" dt="2024-02-15T07:53:54.803" v="471" actId="1035"/>
          <ac:picMkLst>
            <pc:docMk/>
            <pc:sldMk cId="135519231" sldId="294"/>
            <ac:picMk id="29" creationId="{EEFD3C9A-C0C2-0E33-CE92-C789EF678B4A}"/>
          </ac:picMkLst>
        </pc:picChg>
        <pc:picChg chg="add del mod">
          <ac:chgData name="Unamuno, Guillermo" userId="528bcfc6-4dde-41c1-b60f-4bd860d3e77a" providerId="ADAL" clId="{336243BB-B3A9-486C-AF97-F764A62168A9}" dt="2024-02-15T08:26:31.137" v="1314" actId="478"/>
          <ac:picMkLst>
            <pc:docMk/>
            <pc:sldMk cId="135519231" sldId="294"/>
            <ac:picMk id="36" creationId="{67748CFF-5FA1-D653-85A9-40B568DD6B9A}"/>
          </ac:picMkLst>
        </pc:picChg>
        <pc:picChg chg="add mod">
          <ac:chgData name="Unamuno, Guillermo" userId="528bcfc6-4dde-41c1-b60f-4bd860d3e77a" providerId="ADAL" clId="{336243BB-B3A9-486C-AF97-F764A62168A9}" dt="2024-02-15T08:26:38.317" v="1317" actId="1076"/>
          <ac:picMkLst>
            <pc:docMk/>
            <pc:sldMk cId="135519231" sldId="294"/>
            <ac:picMk id="37" creationId="{E9871A7A-3307-28CF-9840-930BA1774D59}"/>
          </ac:picMkLst>
        </pc:picChg>
        <pc:picChg chg="add mod">
          <ac:chgData name="Unamuno, Guillermo" userId="528bcfc6-4dde-41c1-b60f-4bd860d3e77a" providerId="ADAL" clId="{336243BB-B3A9-486C-AF97-F764A62168A9}" dt="2024-02-15T08:28:51.385" v="1325" actId="1038"/>
          <ac:picMkLst>
            <pc:docMk/>
            <pc:sldMk cId="135519231" sldId="294"/>
            <ac:picMk id="38" creationId="{829F04DF-DBF5-B64A-140F-B5C8C9496748}"/>
          </ac:picMkLst>
        </pc:picChg>
        <pc:picChg chg="add mod">
          <ac:chgData name="Unamuno, Guillermo" userId="528bcfc6-4dde-41c1-b60f-4bd860d3e77a" providerId="ADAL" clId="{336243BB-B3A9-486C-AF97-F764A62168A9}" dt="2024-02-15T09:17:01.877" v="2022" actId="14100"/>
          <ac:picMkLst>
            <pc:docMk/>
            <pc:sldMk cId="135519231" sldId="294"/>
            <ac:picMk id="1026" creationId="{60D1DA0F-3D7F-7D59-EAAA-12131B31DA03}"/>
          </ac:picMkLst>
        </pc:picChg>
        <pc:picChg chg="add mod">
          <ac:chgData name="Unamuno, Guillermo" userId="528bcfc6-4dde-41c1-b60f-4bd860d3e77a" providerId="ADAL" clId="{336243BB-B3A9-486C-AF97-F764A62168A9}" dt="2024-02-15T09:19:10.797" v="2050" actId="1038"/>
          <ac:picMkLst>
            <pc:docMk/>
            <pc:sldMk cId="135519231" sldId="294"/>
            <ac:picMk id="1028" creationId="{ADE536E5-A212-ADCA-ECCB-00C60B6723BF}"/>
          </ac:picMkLst>
        </pc:picChg>
        <pc:cxnChg chg="del mod">
          <ac:chgData name="Unamuno, Guillermo" userId="528bcfc6-4dde-41c1-b60f-4bd860d3e77a" providerId="ADAL" clId="{336243BB-B3A9-486C-AF97-F764A62168A9}" dt="2024-02-15T07:28:28.510" v="102" actId="478"/>
          <ac:cxnSpMkLst>
            <pc:docMk/>
            <pc:sldMk cId="135519231" sldId="294"/>
            <ac:cxnSpMk id="7" creationId="{F64FEA52-2616-F739-54CC-DE07088BCCE4}"/>
          </ac:cxnSpMkLst>
        </pc:cxnChg>
        <pc:cxnChg chg="del">
          <ac:chgData name="Unamuno, Guillermo" userId="528bcfc6-4dde-41c1-b60f-4bd860d3e77a" providerId="ADAL" clId="{336243BB-B3A9-486C-AF97-F764A62168A9}" dt="2024-02-15T08:12:35.290" v="830" actId="478"/>
          <ac:cxnSpMkLst>
            <pc:docMk/>
            <pc:sldMk cId="135519231" sldId="294"/>
            <ac:cxnSpMk id="18" creationId="{6BD83281-502C-984A-F24D-5B760E2D7CF9}"/>
          </ac:cxnSpMkLst>
        </pc:cxnChg>
        <pc:cxnChg chg="add mod">
          <ac:chgData name="Unamuno, Guillermo" userId="528bcfc6-4dde-41c1-b60f-4bd860d3e77a" providerId="ADAL" clId="{336243BB-B3A9-486C-AF97-F764A62168A9}" dt="2024-02-15T07:29:24.362" v="146"/>
          <ac:cxnSpMkLst>
            <pc:docMk/>
            <pc:sldMk cId="135519231" sldId="294"/>
            <ac:cxnSpMk id="20" creationId="{27807CAA-E871-1E43-33A6-C357EF2CCCB2}"/>
          </ac:cxnSpMkLst>
        </pc:cxnChg>
        <pc:cxnChg chg="del">
          <ac:chgData name="Unamuno, Guillermo" userId="528bcfc6-4dde-41c1-b60f-4bd860d3e77a" providerId="ADAL" clId="{336243BB-B3A9-486C-AF97-F764A62168A9}" dt="2024-02-15T08:12:35.290" v="830" actId="478"/>
          <ac:cxnSpMkLst>
            <pc:docMk/>
            <pc:sldMk cId="135519231" sldId="294"/>
            <ac:cxnSpMk id="23" creationId="{D24C2074-8458-8BCF-407B-4D7077E269B7}"/>
          </ac:cxnSpMkLst>
        </pc:cxnChg>
      </pc:sldChg>
      <pc:sldChg chg="ord">
        <pc:chgData name="Unamuno, Guillermo" userId="528bcfc6-4dde-41c1-b60f-4bd860d3e77a" providerId="ADAL" clId="{336243BB-B3A9-486C-AF97-F764A62168A9}" dt="2024-02-15T10:38:48.628" v="3127"/>
        <pc:sldMkLst>
          <pc:docMk/>
          <pc:sldMk cId="89502311" sldId="295"/>
        </pc:sldMkLst>
      </pc:sldChg>
      <pc:sldChg chg="ord">
        <pc:chgData name="Unamuno, Guillermo" userId="528bcfc6-4dde-41c1-b60f-4bd860d3e77a" providerId="ADAL" clId="{336243BB-B3A9-486C-AF97-F764A62168A9}" dt="2024-02-15T14:34:49.585" v="3463"/>
        <pc:sldMkLst>
          <pc:docMk/>
          <pc:sldMk cId="354325159" sldId="296"/>
        </pc:sldMkLst>
      </pc:sldChg>
      <pc:sldChg chg="addSp delSp modSp mod">
        <pc:chgData name="Unamuno, Guillermo" userId="528bcfc6-4dde-41c1-b60f-4bd860d3e77a" providerId="ADAL" clId="{336243BB-B3A9-486C-AF97-F764A62168A9}" dt="2024-02-16T08:08:55.856" v="3532" actId="1035"/>
        <pc:sldMkLst>
          <pc:docMk/>
          <pc:sldMk cId="2569055686" sldId="299"/>
        </pc:sldMkLst>
        <pc:spChg chg="add del">
          <ac:chgData name="Unamuno, Guillermo" userId="528bcfc6-4dde-41c1-b60f-4bd860d3e77a" providerId="ADAL" clId="{336243BB-B3A9-486C-AF97-F764A62168A9}" dt="2024-02-15T08:11:05.460" v="823" actId="22"/>
          <ac:spMkLst>
            <pc:docMk/>
            <pc:sldMk cId="2569055686" sldId="299"/>
            <ac:spMk id="4" creationId="{3499BD0D-93C9-498A-70CB-8A3FD910C1C3}"/>
          </ac:spMkLst>
        </pc:spChg>
        <pc:spChg chg="add mod">
          <ac:chgData name="Unamuno, Guillermo" userId="528bcfc6-4dde-41c1-b60f-4bd860d3e77a" providerId="ADAL" clId="{336243BB-B3A9-486C-AF97-F764A62168A9}" dt="2024-02-15T08:11:48.537" v="828"/>
          <ac:spMkLst>
            <pc:docMk/>
            <pc:sldMk cId="2569055686" sldId="299"/>
            <ac:spMk id="6" creationId="{D599C95B-AC89-4B75-FF7E-D856EEA37058}"/>
          </ac:spMkLst>
        </pc:spChg>
        <pc:spChg chg="add mod">
          <ac:chgData name="Unamuno, Guillermo" userId="528bcfc6-4dde-41c1-b60f-4bd860d3e77a" providerId="ADAL" clId="{336243BB-B3A9-486C-AF97-F764A62168A9}" dt="2024-02-15T08:11:48.537" v="828"/>
          <ac:spMkLst>
            <pc:docMk/>
            <pc:sldMk cId="2569055686" sldId="299"/>
            <ac:spMk id="9" creationId="{CDF08645-C7C0-4CA8-BC86-CB36AAE6F381}"/>
          </ac:spMkLst>
        </pc:spChg>
        <pc:spChg chg="del mod">
          <ac:chgData name="Unamuno, Guillermo" userId="528bcfc6-4dde-41c1-b60f-4bd860d3e77a" providerId="ADAL" clId="{336243BB-B3A9-486C-AF97-F764A62168A9}" dt="2024-02-15T07:55:29.078" v="554" actId="478"/>
          <ac:spMkLst>
            <pc:docMk/>
            <pc:sldMk cId="2569055686" sldId="299"/>
            <ac:spMk id="19" creationId="{7ABAF0BE-E3C1-288B-8A53-896A7FFEA6F5}"/>
          </ac:spMkLst>
        </pc:spChg>
        <pc:spChg chg="mod">
          <ac:chgData name="Unamuno, Guillermo" userId="528bcfc6-4dde-41c1-b60f-4bd860d3e77a" providerId="ADAL" clId="{336243BB-B3A9-486C-AF97-F764A62168A9}" dt="2024-02-15T09:21:21.936" v="2089" actId="1076"/>
          <ac:spMkLst>
            <pc:docMk/>
            <pc:sldMk cId="2569055686" sldId="299"/>
            <ac:spMk id="21" creationId="{D9AFC1DF-2558-886E-319E-9A33A3781C0F}"/>
          </ac:spMkLst>
        </pc:spChg>
        <pc:spChg chg="mod">
          <ac:chgData name="Unamuno, Guillermo" userId="528bcfc6-4dde-41c1-b60f-4bd860d3e77a" providerId="ADAL" clId="{336243BB-B3A9-486C-AF97-F764A62168A9}" dt="2024-02-16T08:08:55.856" v="3532" actId="1035"/>
          <ac:spMkLst>
            <pc:docMk/>
            <pc:sldMk cId="2569055686" sldId="299"/>
            <ac:spMk id="22" creationId="{65150E0B-C3D1-AC74-D2D7-34831A212588}"/>
          </ac:spMkLst>
        </pc:spChg>
        <pc:spChg chg="mod">
          <ac:chgData name="Unamuno, Guillermo" userId="528bcfc6-4dde-41c1-b60f-4bd860d3e77a" providerId="ADAL" clId="{336243BB-B3A9-486C-AF97-F764A62168A9}" dt="2024-02-15T09:22:58.562" v="2096" actId="20577"/>
          <ac:spMkLst>
            <pc:docMk/>
            <pc:sldMk cId="2569055686" sldId="299"/>
            <ac:spMk id="26" creationId="{546FDB89-17C4-2FAD-2602-A27691E77E97}"/>
          </ac:spMkLst>
        </pc:spChg>
        <pc:spChg chg="del">
          <ac:chgData name="Unamuno, Guillermo" userId="528bcfc6-4dde-41c1-b60f-4bd860d3e77a" providerId="ADAL" clId="{336243BB-B3A9-486C-AF97-F764A62168A9}" dt="2024-02-15T08:10:34.289" v="815" actId="478"/>
          <ac:spMkLst>
            <pc:docMk/>
            <pc:sldMk cId="2569055686" sldId="299"/>
            <ac:spMk id="29" creationId="{55E0AB8C-71E8-A72F-EF27-5DEC4C374391}"/>
          </ac:spMkLst>
        </pc:spChg>
        <pc:spChg chg="add del">
          <ac:chgData name="Unamuno, Guillermo" userId="528bcfc6-4dde-41c1-b60f-4bd860d3e77a" providerId="ADAL" clId="{336243BB-B3A9-486C-AF97-F764A62168A9}" dt="2024-02-15T08:11:40.325" v="826" actId="478"/>
          <ac:spMkLst>
            <pc:docMk/>
            <pc:sldMk cId="2569055686" sldId="299"/>
            <ac:spMk id="31" creationId="{B5011B38-AFA3-CA7B-671E-3A343D33184E}"/>
          </ac:spMkLst>
        </pc:spChg>
        <pc:picChg chg="add mod">
          <ac:chgData name="Unamuno, Guillermo" userId="528bcfc6-4dde-41c1-b60f-4bd860d3e77a" providerId="ADAL" clId="{336243BB-B3A9-486C-AF97-F764A62168A9}" dt="2024-02-15T08:11:48.537" v="828"/>
          <ac:picMkLst>
            <pc:docMk/>
            <pc:sldMk cId="2569055686" sldId="299"/>
            <ac:picMk id="8" creationId="{9226E3A4-16A2-D5E6-686A-97E2A100EB0E}"/>
          </ac:picMkLst>
        </pc:picChg>
        <pc:picChg chg="add mod">
          <ac:chgData name="Unamuno, Guillermo" userId="528bcfc6-4dde-41c1-b60f-4bd860d3e77a" providerId="ADAL" clId="{336243BB-B3A9-486C-AF97-F764A62168A9}" dt="2024-02-15T08:11:48.537" v="828"/>
          <ac:picMkLst>
            <pc:docMk/>
            <pc:sldMk cId="2569055686" sldId="299"/>
            <ac:picMk id="10" creationId="{F9F10FCC-3563-41B6-4AF0-F8BE2B1E5759}"/>
          </ac:picMkLst>
        </pc:picChg>
        <pc:picChg chg="add mod">
          <ac:chgData name="Unamuno, Guillermo" userId="528bcfc6-4dde-41c1-b60f-4bd860d3e77a" providerId="ADAL" clId="{336243BB-B3A9-486C-AF97-F764A62168A9}" dt="2024-02-15T08:11:48.537" v="828"/>
          <ac:picMkLst>
            <pc:docMk/>
            <pc:sldMk cId="2569055686" sldId="299"/>
            <ac:picMk id="12" creationId="{CEEB1FB1-20CA-8211-E4DA-A0724D530364}"/>
          </ac:picMkLst>
        </pc:picChg>
        <pc:picChg chg="add mod">
          <ac:chgData name="Unamuno, Guillermo" userId="528bcfc6-4dde-41c1-b60f-4bd860d3e77a" providerId="ADAL" clId="{336243BB-B3A9-486C-AF97-F764A62168A9}" dt="2024-02-15T08:11:48.537" v="828"/>
          <ac:picMkLst>
            <pc:docMk/>
            <pc:sldMk cId="2569055686" sldId="299"/>
            <ac:picMk id="13" creationId="{2BE100E0-F11A-BB2B-5F2A-04A46909DBB3}"/>
          </ac:picMkLst>
        </pc:picChg>
        <pc:picChg chg="del">
          <ac:chgData name="Unamuno, Guillermo" userId="528bcfc6-4dde-41c1-b60f-4bd860d3e77a" providerId="ADAL" clId="{336243BB-B3A9-486C-AF97-F764A62168A9}" dt="2024-02-15T07:54:53.744" v="532" actId="478"/>
          <ac:picMkLst>
            <pc:docMk/>
            <pc:sldMk cId="2569055686" sldId="299"/>
            <ac:picMk id="20" creationId="{AE6197B7-9EFE-5556-AE6C-6B9BBADE7288}"/>
          </ac:picMkLst>
        </pc:picChg>
        <pc:picChg chg="del mod">
          <ac:chgData name="Unamuno, Guillermo" userId="528bcfc6-4dde-41c1-b60f-4bd860d3e77a" providerId="ADAL" clId="{336243BB-B3A9-486C-AF97-F764A62168A9}" dt="2024-02-15T07:57:31.929" v="591" actId="478"/>
          <ac:picMkLst>
            <pc:docMk/>
            <pc:sldMk cId="2569055686" sldId="299"/>
            <ac:picMk id="24" creationId="{6A92CE07-0B15-3C72-43A9-A566C3198375}"/>
          </ac:picMkLst>
        </pc:picChg>
        <pc:picChg chg="del">
          <ac:chgData name="Unamuno, Guillermo" userId="528bcfc6-4dde-41c1-b60f-4bd860d3e77a" providerId="ADAL" clId="{336243BB-B3A9-486C-AF97-F764A62168A9}" dt="2024-02-15T08:10:34.963" v="816" actId="478"/>
          <ac:picMkLst>
            <pc:docMk/>
            <pc:sldMk cId="2569055686" sldId="299"/>
            <ac:picMk id="30" creationId="{1503AD2E-5B73-D507-E262-6BEFEF55742C}"/>
          </ac:picMkLst>
        </pc:picChg>
        <pc:picChg chg="add del">
          <ac:chgData name="Unamuno, Guillermo" userId="528bcfc6-4dde-41c1-b60f-4bd860d3e77a" providerId="ADAL" clId="{336243BB-B3A9-486C-AF97-F764A62168A9}" dt="2024-02-15T08:11:40.908" v="827" actId="478"/>
          <ac:picMkLst>
            <pc:docMk/>
            <pc:sldMk cId="2569055686" sldId="299"/>
            <ac:picMk id="32" creationId="{AA7634EF-A54F-32AE-298E-A3C04E2CF5BF}"/>
          </ac:picMkLst>
        </pc:picChg>
        <pc:picChg chg="del">
          <ac:chgData name="Unamuno, Guillermo" userId="528bcfc6-4dde-41c1-b60f-4bd860d3e77a" providerId="ADAL" clId="{336243BB-B3A9-486C-AF97-F764A62168A9}" dt="2024-02-15T08:10:37.674" v="819" actId="478"/>
          <ac:picMkLst>
            <pc:docMk/>
            <pc:sldMk cId="2569055686" sldId="299"/>
            <ac:picMk id="35" creationId="{8C849F82-9B24-46A2-E35C-10E5E0E89171}"/>
          </ac:picMkLst>
        </pc:picChg>
        <pc:picChg chg="del">
          <ac:chgData name="Unamuno, Guillermo" userId="528bcfc6-4dde-41c1-b60f-4bd860d3e77a" providerId="ADAL" clId="{336243BB-B3A9-486C-AF97-F764A62168A9}" dt="2024-02-15T08:10:35.702" v="817" actId="478"/>
          <ac:picMkLst>
            <pc:docMk/>
            <pc:sldMk cId="2569055686" sldId="299"/>
            <ac:picMk id="36" creationId="{E7042D1A-C8F5-56BE-8BF4-C6B5535FBF44}"/>
          </ac:picMkLst>
        </pc:picChg>
        <pc:cxnChg chg="add mod">
          <ac:chgData name="Unamuno, Guillermo" userId="528bcfc6-4dde-41c1-b60f-4bd860d3e77a" providerId="ADAL" clId="{336243BB-B3A9-486C-AF97-F764A62168A9}" dt="2024-02-15T08:11:48.537" v="828"/>
          <ac:cxnSpMkLst>
            <pc:docMk/>
            <pc:sldMk cId="2569055686" sldId="299"/>
            <ac:cxnSpMk id="11" creationId="{85B19B2C-D91F-A3E1-FB54-D9C34E207BE6}"/>
          </ac:cxnSpMkLst>
        </pc:cxnChg>
        <pc:cxnChg chg="del">
          <ac:chgData name="Unamuno, Guillermo" userId="528bcfc6-4dde-41c1-b60f-4bd860d3e77a" providerId="ADAL" clId="{336243BB-B3A9-486C-AF97-F764A62168A9}" dt="2024-02-15T08:10:36.248" v="818" actId="478"/>
          <ac:cxnSpMkLst>
            <pc:docMk/>
            <pc:sldMk cId="2569055686" sldId="299"/>
            <ac:cxnSpMk id="33" creationId="{5132644F-7F4E-7E98-3807-A3DAA448A450}"/>
          </ac:cxnSpMkLst>
        </pc:cxnChg>
      </pc:sldChg>
      <pc:sldChg chg="modSp mod">
        <pc:chgData name="Unamuno, Guillermo" userId="528bcfc6-4dde-41c1-b60f-4bd860d3e77a" providerId="ADAL" clId="{336243BB-B3A9-486C-AF97-F764A62168A9}" dt="2024-02-15T08:36:30.201" v="1721" actId="255"/>
        <pc:sldMkLst>
          <pc:docMk/>
          <pc:sldMk cId="2823063940" sldId="300"/>
        </pc:sldMkLst>
        <pc:spChg chg="mod">
          <ac:chgData name="Unamuno, Guillermo" userId="528bcfc6-4dde-41c1-b60f-4bd860d3e77a" providerId="ADAL" clId="{336243BB-B3A9-486C-AF97-F764A62168A9}" dt="2024-02-15T08:36:23.776" v="1720" actId="1076"/>
          <ac:spMkLst>
            <pc:docMk/>
            <pc:sldMk cId="2823063940" sldId="300"/>
            <ac:spMk id="4" creationId="{5C48E52F-FC02-7749-2A78-E67DDDF4AD1A}"/>
          </ac:spMkLst>
        </pc:spChg>
        <pc:spChg chg="mod">
          <ac:chgData name="Unamuno, Guillermo" userId="528bcfc6-4dde-41c1-b60f-4bd860d3e77a" providerId="ADAL" clId="{336243BB-B3A9-486C-AF97-F764A62168A9}" dt="2024-02-15T08:36:03.486" v="1717" actId="403"/>
          <ac:spMkLst>
            <pc:docMk/>
            <pc:sldMk cId="2823063940" sldId="300"/>
            <ac:spMk id="10" creationId="{B56A71EC-C6DD-4904-318D-6B59E9C85DB0}"/>
          </ac:spMkLst>
        </pc:spChg>
        <pc:spChg chg="mod">
          <ac:chgData name="Unamuno, Guillermo" userId="528bcfc6-4dde-41c1-b60f-4bd860d3e77a" providerId="ADAL" clId="{336243BB-B3A9-486C-AF97-F764A62168A9}" dt="2024-02-15T08:36:30.201" v="1721" actId="255"/>
          <ac:spMkLst>
            <pc:docMk/>
            <pc:sldMk cId="2823063940" sldId="300"/>
            <ac:spMk id="12" creationId="{832139F1-4AF9-F889-C96D-5976DA3FB1FC}"/>
          </ac:spMkLst>
        </pc:spChg>
        <pc:graphicFrameChg chg="mod">
          <ac:chgData name="Unamuno, Guillermo" userId="528bcfc6-4dde-41c1-b60f-4bd860d3e77a" providerId="ADAL" clId="{336243BB-B3A9-486C-AF97-F764A62168A9}" dt="2024-02-15T08:36:17.872" v="1719" actId="1076"/>
          <ac:graphicFrameMkLst>
            <pc:docMk/>
            <pc:sldMk cId="2823063940" sldId="300"/>
            <ac:graphicFrameMk id="11" creationId="{994F7435-01BD-F7A1-D4D8-46CF9DD665C3}"/>
          </ac:graphicFrameMkLst>
        </pc:graphicFrameChg>
      </pc:sldChg>
      <pc:sldChg chg="modSp mod">
        <pc:chgData name="Unamuno, Guillermo" userId="528bcfc6-4dde-41c1-b60f-4bd860d3e77a" providerId="ADAL" clId="{336243BB-B3A9-486C-AF97-F764A62168A9}" dt="2024-02-16T08:07:26.143" v="3500" actId="113"/>
        <pc:sldMkLst>
          <pc:docMk/>
          <pc:sldMk cId="3356962859" sldId="314"/>
        </pc:sldMkLst>
        <pc:spChg chg="mod">
          <ac:chgData name="Unamuno, Guillermo" userId="528bcfc6-4dde-41c1-b60f-4bd860d3e77a" providerId="ADAL" clId="{336243BB-B3A9-486C-AF97-F764A62168A9}" dt="2024-02-16T08:07:14.087" v="3499" actId="20577"/>
          <ac:spMkLst>
            <pc:docMk/>
            <pc:sldMk cId="3356962859" sldId="314"/>
            <ac:spMk id="4" creationId="{13A555CC-12B1-47F0-6B91-88B02326C825}"/>
          </ac:spMkLst>
        </pc:spChg>
        <pc:spChg chg="mod">
          <ac:chgData name="Unamuno, Guillermo" userId="528bcfc6-4dde-41c1-b60f-4bd860d3e77a" providerId="ADAL" clId="{336243BB-B3A9-486C-AF97-F764A62168A9}" dt="2024-02-16T08:07:26.143" v="3500" actId="113"/>
          <ac:spMkLst>
            <pc:docMk/>
            <pc:sldMk cId="3356962859" sldId="314"/>
            <ac:spMk id="6" creationId="{59012DE0-403D-FDF1-8659-30C009ABE389}"/>
          </ac:spMkLst>
        </pc:spChg>
        <pc:spChg chg="mod">
          <ac:chgData name="Unamuno, Guillermo" userId="528bcfc6-4dde-41c1-b60f-4bd860d3e77a" providerId="ADAL" clId="{336243BB-B3A9-486C-AF97-F764A62168A9}" dt="2024-02-15T09:15:04.259" v="2017" actId="403"/>
          <ac:spMkLst>
            <pc:docMk/>
            <pc:sldMk cId="3356962859" sldId="314"/>
            <ac:spMk id="56" creationId="{9ED51BCE-B34F-DFB6-A87D-292A75B4A586}"/>
          </ac:spMkLst>
        </pc:spChg>
        <pc:spChg chg="mod">
          <ac:chgData name="Unamuno, Guillermo" userId="528bcfc6-4dde-41c1-b60f-4bd860d3e77a" providerId="ADAL" clId="{336243BB-B3A9-486C-AF97-F764A62168A9}" dt="2024-02-15T09:15:07.657" v="2018" actId="403"/>
          <ac:spMkLst>
            <pc:docMk/>
            <pc:sldMk cId="3356962859" sldId="314"/>
            <ac:spMk id="57" creationId="{56794D17-4B77-D1C3-BFD0-BB306E7649A0}"/>
          </ac:spMkLst>
        </pc:spChg>
        <pc:cxnChg chg="mod">
          <ac:chgData name="Unamuno, Guillermo" userId="528bcfc6-4dde-41c1-b60f-4bd860d3e77a" providerId="ADAL" clId="{336243BB-B3A9-486C-AF97-F764A62168A9}" dt="2024-02-15T07:28:24.610" v="101" actId="1582"/>
          <ac:cxnSpMkLst>
            <pc:docMk/>
            <pc:sldMk cId="3356962859" sldId="314"/>
            <ac:cxnSpMk id="7" creationId="{E9C942BF-A840-DE67-2CEB-8AA63DD9023A}"/>
          </ac:cxnSpMkLst>
        </pc:cxnChg>
      </pc:sldChg>
      <pc:sldChg chg="addSp delSp modSp add mod">
        <pc:chgData name="Unamuno, Guillermo" userId="528bcfc6-4dde-41c1-b60f-4bd860d3e77a" providerId="ADAL" clId="{336243BB-B3A9-486C-AF97-F764A62168A9}" dt="2024-02-15T13:02:56.215" v="3335" actId="1076"/>
        <pc:sldMkLst>
          <pc:docMk/>
          <pc:sldMk cId="809281667" sldId="315"/>
        </pc:sldMkLst>
        <pc:spChg chg="add del mod">
          <ac:chgData name="Unamuno, Guillermo" userId="528bcfc6-4dde-41c1-b60f-4bd860d3e77a" providerId="ADAL" clId="{336243BB-B3A9-486C-AF97-F764A62168A9}" dt="2024-02-15T08:39:52.844" v="1779" actId="478"/>
          <ac:spMkLst>
            <pc:docMk/>
            <pc:sldMk cId="809281667" sldId="315"/>
            <ac:spMk id="3" creationId="{61901C67-0BDA-CC23-B9AA-98F513D94A12}"/>
          </ac:spMkLst>
        </pc:spChg>
        <pc:spChg chg="add mod">
          <ac:chgData name="Unamuno, Guillermo" userId="528bcfc6-4dde-41c1-b60f-4bd860d3e77a" providerId="ADAL" clId="{336243BB-B3A9-486C-AF97-F764A62168A9}" dt="2024-02-15T10:42:51.215" v="3261" actId="1076"/>
          <ac:spMkLst>
            <pc:docMk/>
            <pc:sldMk cId="809281667" sldId="315"/>
            <ac:spMk id="3" creationId="{6B1C1821-BCB4-D8F8-7305-C0977B5621DA}"/>
          </ac:spMkLst>
        </pc:spChg>
        <pc:spChg chg="add mod">
          <ac:chgData name="Unamuno, Guillermo" userId="528bcfc6-4dde-41c1-b60f-4bd860d3e77a" providerId="ADAL" clId="{336243BB-B3A9-486C-AF97-F764A62168A9}" dt="2024-02-15T09:51:44.022" v="2188" actId="1076"/>
          <ac:spMkLst>
            <pc:docMk/>
            <pc:sldMk cId="809281667" sldId="315"/>
            <ac:spMk id="4" creationId="{649F1558-F929-4904-7C53-C150932FD208}"/>
          </ac:spMkLst>
        </pc:spChg>
        <pc:spChg chg="del">
          <ac:chgData name="Unamuno, Guillermo" userId="528bcfc6-4dde-41c1-b60f-4bd860d3e77a" providerId="ADAL" clId="{336243BB-B3A9-486C-AF97-F764A62168A9}" dt="2024-02-15T08:42:22.710" v="1829" actId="478"/>
          <ac:spMkLst>
            <pc:docMk/>
            <pc:sldMk cId="809281667" sldId="315"/>
            <ac:spMk id="4" creationId="{AF1003DF-6F5B-0260-E8D0-7728D69FE3D3}"/>
          </ac:spMkLst>
        </pc:spChg>
        <pc:spChg chg="add mod">
          <ac:chgData name="Unamuno, Guillermo" userId="528bcfc6-4dde-41c1-b60f-4bd860d3e77a" providerId="ADAL" clId="{336243BB-B3A9-486C-AF97-F764A62168A9}" dt="2024-02-15T09:51:44.022" v="2188" actId="1076"/>
          <ac:spMkLst>
            <pc:docMk/>
            <pc:sldMk cId="809281667" sldId="315"/>
            <ac:spMk id="6" creationId="{63EB8DCC-1A20-6123-DE44-D62A02DBBDDF}"/>
          </ac:spMkLst>
        </pc:spChg>
        <pc:spChg chg="add del mod">
          <ac:chgData name="Unamuno, Guillermo" userId="528bcfc6-4dde-41c1-b60f-4bd860d3e77a" providerId="ADAL" clId="{336243BB-B3A9-486C-AF97-F764A62168A9}" dt="2024-02-15T08:39:52.844" v="1779" actId="478"/>
          <ac:spMkLst>
            <pc:docMk/>
            <pc:sldMk cId="809281667" sldId="315"/>
            <ac:spMk id="7" creationId="{294A9AFE-95A1-2AC9-BC82-B15DB434492C}"/>
          </ac:spMkLst>
        </pc:spChg>
        <pc:spChg chg="add mod">
          <ac:chgData name="Unamuno, Guillermo" userId="528bcfc6-4dde-41c1-b60f-4bd860d3e77a" providerId="ADAL" clId="{336243BB-B3A9-486C-AF97-F764A62168A9}" dt="2024-02-15T09:51:44.022" v="2188" actId="1076"/>
          <ac:spMkLst>
            <pc:docMk/>
            <pc:sldMk cId="809281667" sldId="315"/>
            <ac:spMk id="7" creationId="{5BDF40C6-43BD-3DEF-B9EA-CB5222FDD42B}"/>
          </ac:spMkLst>
        </pc:spChg>
        <pc:spChg chg="del">
          <ac:chgData name="Unamuno, Guillermo" userId="528bcfc6-4dde-41c1-b60f-4bd860d3e77a" providerId="ADAL" clId="{336243BB-B3A9-486C-AF97-F764A62168A9}" dt="2024-02-15T08:38:44.389" v="1771" actId="478"/>
          <ac:spMkLst>
            <pc:docMk/>
            <pc:sldMk cId="809281667" sldId="315"/>
            <ac:spMk id="8" creationId="{C5245BEE-9BF4-135A-E214-9913E9B701A5}"/>
          </ac:spMkLst>
        </pc:spChg>
        <pc:spChg chg="add mod">
          <ac:chgData name="Unamuno, Guillermo" userId="528bcfc6-4dde-41c1-b60f-4bd860d3e77a" providerId="ADAL" clId="{336243BB-B3A9-486C-AF97-F764A62168A9}" dt="2024-02-15T10:32:20.184" v="2906" actId="1076"/>
          <ac:spMkLst>
            <pc:docMk/>
            <pc:sldMk cId="809281667" sldId="315"/>
            <ac:spMk id="8" creationId="{CDBECEAF-BB47-31B0-4F49-18021F80A6D4}"/>
          </ac:spMkLst>
        </pc:spChg>
        <pc:spChg chg="add mod">
          <ac:chgData name="Unamuno, Guillermo" userId="528bcfc6-4dde-41c1-b60f-4bd860d3e77a" providerId="ADAL" clId="{336243BB-B3A9-486C-AF97-F764A62168A9}" dt="2024-02-15T09:51:44.022" v="2188" actId="1076"/>
          <ac:spMkLst>
            <pc:docMk/>
            <pc:sldMk cId="809281667" sldId="315"/>
            <ac:spMk id="9" creationId="{83B5860B-E396-9B8D-300B-614D4CA89430}"/>
          </ac:spMkLst>
        </pc:spChg>
        <pc:spChg chg="add del mod">
          <ac:chgData name="Unamuno, Guillermo" userId="528bcfc6-4dde-41c1-b60f-4bd860d3e77a" providerId="ADAL" clId="{336243BB-B3A9-486C-AF97-F764A62168A9}" dt="2024-02-15T08:39:52.844" v="1779" actId="478"/>
          <ac:spMkLst>
            <pc:docMk/>
            <pc:sldMk cId="809281667" sldId="315"/>
            <ac:spMk id="9" creationId="{F467E460-12BE-7F27-BB4F-51B94AB314BE}"/>
          </ac:spMkLst>
        </pc:spChg>
        <pc:spChg chg="add mod">
          <ac:chgData name="Unamuno, Guillermo" userId="528bcfc6-4dde-41c1-b60f-4bd860d3e77a" providerId="ADAL" clId="{336243BB-B3A9-486C-AF97-F764A62168A9}" dt="2024-02-15T09:51:19.833" v="2184" actId="1035"/>
          <ac:spMkLst>
            <pc:docMk/>
            <pc:sldMk cId="809281667" sldId="315"/>
            <ac:spMk id="10" creationId="{A8E8303E-9D13-8B35-4E31-C6895B521820}"/>
          </ac:spMkLst>
        </pc:spChg>
        <pc:spChg chg="add mod">
          <ac:chgData name="Unamuno, Guillermo" userId="528bcfc6-4dde-41c1-b60f-4bd860d3e77a" providerId="ADAL" clId="{336243BB-B3A9-486C-AF97-F764A62168A9}" dt="2024-02-15T09:51:19.833" v="2184" actId="1035"/>
          <ac:spMkLst>
            <pc:docMk/>
            <pc:sldMk cId="809281667" sldId="315"/>
            <ac:spMk id="11" creationId="{B4796576-F583-27A0-9C69-49EB2515D0F5}"/>
          </ac:spMkLst>
        </pc:spChg>
        <pc:spChg chg="add mod">
          <ac:chgData name="Unamuno, Guillermo" userId="528bcfc6-4dde-41c1-b60f-4bd860d3e77a" providerId="ADAL" clId="{336243BB-B3A9-486C-AF97-F764A62168A9}" dt="2024-02-15T13:01:51.501" v="3274" actId="20577"/>
          <ac:spMkLst>
            <pc:docMk/>
            <pc:sldMk cId="809281667" sldId="315"/>
            <ac:spMk id="12" creationId="{48F15143-C17F-5A80-E1D6-E7C0618F5A4D}"/>
          </ac:spMkLst>
        </pc:spChg>
        <pc:spChg chg="add mod">
          <ac:chgData name="Unamuno, Guillermo" userId="528bcfc6-4dde-41c1-b60f-4bd860d3e77a" providerId="ADAL" clId="{336243BB-B3A9-486C-AF97-F764A62168A9}" dt="2024-02-15T13:02:31.125" v="3332" actId="113"/>
          <ac:spMkLst>
            <pc:docMk/>
            <pc:sldMk cId="809281667" sldId="315"/>
            <ac:spMk id="13" creationId="{90D6D069-2A41-B48A-D0CF-70EAD8E67116}"/>
          </ac:spMkLst>
        </pc:spChg>
        <pc:spChg chg="add mod">
          <ac:chgData name="Unamuno, Guillermo" userId="528bcfc6-4dde-41c1-b60f-4bd860d3e77a" providerId="ADAL" clId="{336243BB-B3A9-486C-AF97-F764A62168A9}" dt="2024-02-15T09:51:19.833" v="2184" actId="1035"/>
          <ac:spMkLst>
            <pc:docMk/>
            <pc:sldMk cId="809281667" sldId="315"/>
            <ac:spMk id="14" creationId="{CCC43F0F-78C7-BBDA-318F-FB33CDB2749C}"/>
          </ac:spMkLst>
        </pc:spChg>
        <pc:spChg chg="add mod">
          <ac:chgData name="Unamuno, Guillermo" userId="528bcfc6-4dde-41c1-b60f-4bd860d3e77a" providerId="ADAL" clId="{336243BB-B3A9-486C-AF97-F764A62168A9}" dt="2024-02-15T09:51:44.022" v="2188" actId="1076"/>
          <ac:spMkLst>
            <pc:docMk/>
            <pc:sldMk cId="809281667" sldId="315"/>
            <ac:spMk id="17" creationId="{0E940D04-09F1-45E5-E7DE-AD09D1698418}"/>
          </ac:spMkLst>
        </pc:spChg>
        <pc:spChg chg="del">
          <ac:chgData name="Unamuno, Guillermo" userId="528bcfc6-4dde-41c1-b60f-4bd860d3e77a" providerId="ADAL" clId="{336243BB-B3A9-486C-AF97-F764A62168A9}" dt="2024-02-15T08:42:23.917" v="1830" actId="478"/>
          <ac:spMkLst>
            <pc:docMk/>
            <pc:sldMk cId="809281667" sldId="315"/>
            <ac:spMk id="17" creationId="{7F92CDEA-2233-3BD9-BC0C-1A9D80D2A791}"/>
          </ac:spMkLst>
        </pc:spChg>
        <pc:spChg chg="add mod">
          <ac:chgData name="Unamuno, Guillermo" userId="528bcfc6-4dde-41c1-b60f-4bd860d3e77a" providerId="ADAL" clId="{336243BB-B3A9-486C-AF97-F764A62168A9}" dt="2024-02-15T09:51:50.632" v="2190" actId="1076"/>
          <ac:spMkLst>
            <pc:docMk/>
            <pc:sldMk cId="809281667" sldId="315"/>
            <ac:spMk id="18" creationId="{6BF67D24-F0B5-6968-33D0-775CE83D387B}"/>
          </ac:spMkLst>
        </pc:spChg>
        <pc:spChg chg="add mod">
          <ac:chgData name="Unamuno, Guillermo" userId="528bcfc6-4dde-41c1-b60f-4bd860d3e77a" providerId="ADAL" clId="{336243BB-B3A9-486C-AF97-F764A62168A9}" dt="2024-02-15T10:37:59.541" v="3113" actId="20577"/>
          <ac:spMkLst>
            <pc:docMk/>
            <pc:sldMk cId="809281667" sldId="315"/>
            <ac:spMk id="19" creationId="{7913B73C-F7C4-5187-AA16-8347AA87E893}"/>
          </ac:spMkLst>
        </pc:spChg>
        <pc:spChg chg="add mod">
          <ac:chgData name="Unamuno, Guillermo" userId="528bcfc6-4dde-41c1-b60f-4bd860d3e77a" providerId="ADAL" clId="{336243BB-B3A9-486C-AF97-F764A62168A9}" dt="2024-02-15T09:51:19.833" v="2184" actId="1035"/>
          <ac:spMkLst>
            <pc:docMk/>
            <pc:sldMk cId="809281667" sldId="315"/>
            <ac:spMk id="20" creationId="{CC27FD3C-B289-FC67-BE31-CB9DEDD4B829}"/>
          </ac:spMkLst>
        </pc:spChg>
        <pc:spChg chg="add mod">
          <ac:chgData name="Unamuno, Guillermo" userId="528bcfc6-4dde-41c1-b60f-4bd860d3e77a" providerId="ADAL" clId="{336243BB-B3A9-486C-AF97-F764A62168A9}" dt="2024-02-15T09:51:19.833" v="2184" actId="1035"/>
          <ac:spMkLst>
            <pc:docMk/>
            <pc:sldMk cId="809281667" sldId="315"/>
            <ac:spMk id="21" creationId="{FE32707A-0F44-CC6B-6F24-A8135BC52F5C}"/>
          </ac:spMkLst>
        </pc:spChg>
        <pc:spChg chg="add mod">
          <ac:chgData name="Unamuno, Guillermo" userId="528bcfc6-4dde-41c1-b60f-4bd860d3e77a" providerId="ADAL" clId="{336243BB-B3A9-486C-AF97-F764A62168A9}" dt="2024-02-15T09:51:19.833" v="2184" actId="1035"/>
          <ac:spMkLst>
            <pc:docMk/>
            <pc:sldMk cId="809281667" sldId="315"/>
            <ac:spMk id="22" creationId="{0721FF0A-8FC7-1183-0955-532C9D834635}"/>
          </ac:spMkLst>
        </pc:spChg>
        <pc:spChg chg="add mod">
          <ac:chgData name="Unamuno, Guillermo" userId="528bcfc6-4dde-41c1-b60f-4bd860d3e77a" providerId="ADAL" clId="{336243BB-B3A9-486C-AF97-F764A62168A9}" dt="2024-02-15T09:51:32.772" v="2186" actId="1076"/>
          <ac:spMkLst>
            <pc:docMk/>
            <pc:sldMk cId="809281667" sldId="315"/>
            <ac:spMk id="23" creationId="{363A9D00-7603-5D32-EFCA-F57EEB334473}"/>
          </ac:spMkLst>
        </pc:spChg>
        <pc:spChg chg="add mod">
          <ac:chgData name="Unamuno, Guillermo" userId="528bcfc6-4dde-41c1-b60f-4bd860d3e77a" providerId="ADAL" clId="{336243BB-B3A9-486C-AF97-F764A62168A9}" dt="2024-02-15T13:02:44.840" v="3334" actId="113"/>
          <ac:spMkLst>
            <pc:docMk/>
            <pc:sldMk cId="809281667" sldId="315"/>
            <ac:spMk id="24" creationId="{003997F7-7AF8-4AE2-6F67-3267BA9E2E87}"/>
          </ac:spMkLst>
        </pc:spChg>
        <pc:spChg chg="add del mod">
          <ac:chgData name="Unamuno, Guillermo" userId="528bcfc6-4dde-41c1-b60f-4bd860d3e77a" providerId="ADAL" clId="{336243BB-B3A9-486C-AF97-F764A62168A9}" dt="2024-02-15T08:42:14.689" v="1828" actId="478"/>
          <ac:spMkLst>
            <pc:docMk/>
            <pc:sldMk cId="809281667" sldId="315"/>
            <ac:spMk id="24" creationId="{3FB3B29E-F6C9-64DD-CCA7-38B53F4A8C1B}"/>
          </ac:spMkLst>
        </pc:spChg>
        <pc:spChg chg="add mod">
          <ac:chgData name="Unamuno, Guillermo" userId="528bcfc6-4dde-41c1-b60f-4bd860d3e77a" providerId="ADAL" clId="{336243BB-B3A9-486C-AF97-F764A62168A9}" dt="2024-02-15T09:51:19.833" v="2184" actId="1035"/>
          <ac:spMkLst>
            <pc:docMk/>
            <pc:sldMk cId="809281667" sldId="315"/>
            <ac:spMk id="25" creationId="{CCE4AD2E-C256-3194-ED74-2B5D748BEF10}"/>
          </ac:spMkLst>
        </pc:spChg>
        <pc:spChg chg="add mod">
          <ac:chgData name="Unamuno, Guillermo" userId="528bcfc6-4dde-41c1-b60f-4bd860d3e77a" providerId="ADAL" clId="{336243BB-B3A9-486C-AF97-F764A62168A9}" dt="2024-02-15T09:51:27.160" v="2185" actId="1076"/>
          <ac:spMkLst>
            <pc:docMk/>
            <pc:sldMk cId="809281667" sldId="315"/>
            <ac:spMk id="26" creationId="{A47F025E-3660-877F-B23C-C78F1C2B31C1}"/>
          </ac:spMkLst>
        </pc:spChg>
        <pc:spChg chg="add mod">
          <ac:chgData name="Unamuno, Guillermo" userId="528bcfc6-4dde-41c1-b60f-4bd860d3e77a" providerId="ADAL" clId="{336243BB-B3A9-486C-AF97-F764A62168A9}" dt="2024-02-15T09:51:19.833" v="2184" actId="1035"/>
          <ac:spMkLst>
            <pc:docMk/>
            <pc:sldMk cId="809281667" sldId="315"/>
            <ac:spMk id="27" creationId="{A0E78995-E5CA-6D05-9568-FBC95552DE68}"/>
          </ac:spMkLst>
        </pc:spChg>
        <pc:spChg chg="add mod">
          <ac:chgData name="Unamuno, Guillermo" userId="528bcfc6-4dde-41c1-b60f-4bd860d3e77a" providerId="ADAL" clId="{336243BB-B3A9-486C-AF97-F764A62168A9}" dt="2024-02-15T10:10:39.415" v="2537" actId="115"/>
          <ac:spMkLst>
            <pc:docMk/>
            <pc:sldMk cId="809281667" sldId="315"/>
            <ac:spMk id="28" creationId="{96AC4D95-4FC6-55EA-0822-F294A40CD519}"/>
          </ac:spMkLst>
        </pc:spChg>
        <pc:spChg chg="add mod">
          <ac:chgData name="Unamuno, Guillermo" userId="528bcfc6-4dde-41c1-b60f-4bd860d3e77a" providerId="ADAL" clId="{336243BB-B3A9-486C-AF97-F764A62168A9}" dt="2024-02-15T13:02:56.215" v="3335" actId="1076"/>
          <ac:spMkLst>
            <pc:docMk/>
            <pc:sldMk cId="809281667" sldId="315"/>
            <ac:spMk id="29" creationId="{A01A2418-015B-45F7-F938-AC7AFCCB995D}"/>
          </ac:spMkLst>
        </pc:spChg>
        <pc:picChg chg="del">
          <ac:chgData name="Unamuno, Guillermo" userId="528bcfc6-4dde-41c1-b60f-4bd860d3e77a" providerId="ADAL" clId="{336243BB-B3A9-486C-AF97-F764A62168A9}" dt="2024-02-15T08:42:24.568" v="1831" actId="478"/>
          <ac:picMkLst>
            <pc:docMk/>
            <pc:sldMk cId="809281667" sldId="315"/>
            <ac:picMk id="6" creationId="{273BEFF8-857E-7EE0-AA13-0A9729DE4A8B}"/>
          </ac:picMkLst>
        </pc:picChg>
        <pc:picChg chg="del">
          <ac:chgData name="Unamuno, Guillermo" userId="528bcfc6-4dde-41c1-b60f-4bd860d3e77a" providerId="ADAL" clId="{336243BB-B3A9-486C-AF97-F764A62168A9}" dt="2024-02-15T08:38:45.263" v="1772" actId="478"/>
          <ac:picMkLst>
            <pc:docMk/>
            <pc:sldMk cId="809281667" sldId="315"/>
            <ac:picMk id="12" creationId="{4C11866B-F445-1562-3B07-4CE72BD39FA2}"/>
          </ac:picMkLst>
        </pc:picChg>
        <pc:picChg chg="del">
          <ac:chgData name="Unamuno, Guillermo" userId="528bcfc6-4dde-41c1-b60f-4bd860d3e77a" providerId="ADAL" clId="{336243BB-B3A9-486C-AF97-F764A62168A9}" dt="2024-02-15T08:38:46.058" v="1773" actId="478"/>
          <ac:picMkLst>
            <pc:docMk/>
            <pc:sldMk cId="809281667" sldId="315"/>
            <ac:picMk id="13" creationId="{3E8984DE-E84F-E88D-EF98-E6CDF2D4994D}"/>
          </ac:picMkLst>
        </pc:picChg>
        <pc:picChg chg="del">
          <ac:chgData name="Unamuno, Guillermo" userId="528bcfc6-4dde-41c1-b60f-4bd860d3e77a" providerId="ADAL" clId="{336243BB-B3A9-486C-AF97-F764A62168A9}" dt="2024-02-15T08:43:47.009" v="1898" actId="478"/>
          <ac:picMkLst>
            <pc:docMk/>
            <pc:sldMk cId="809281667" sldId="315"/>
            <ac:picMk id="18" creationId="{0B040A95-28C0-5622-F566-C856294B3A39}"/>
          </ac:picMkLst>
        </pc:picChg>
        <pc:picChg chg="del">
          <ac:chgData name="Unamuno, Guillermo" userId="528bcfc6-4dde-41c1-b60f-4bd860d3e77a" providerId="ADAL" clId="{336243BB-B3A9-486C-AF97-F764A62168A9}" dt="2024-02-15T08:38:47.015" v="1774" actId="478"/>
          <ac:picMkLst>
            <pc:docMk/>
            <pc:sldMk cId="809281667" sldId="315"/>
            <ac:picMk id="19" creationId="{DC50797C-9557-88C2-7ED0-2CA23E9FDA24}"/>
          </ac:picMkLst>
        </pc:picChg>
      </pc:sldChg>
      <pc:sldChg chg="add del">
        <pc:chgData name="Unamuno, Guillermo" userId="528bcfc6-4dde-41c1-b60f-4bd860d3e77a" providerId="ADAL" clId="{336243BB-B3A9-486C-AF97-F764A62168A9}" dt="2024-02-15T08:34:43.611" v="1705" actId="47"/>
        <pc:sldMkLst>
          <pc:docMk/>
          <pc:sldMk cId="3727748460" sldId="315"/>
        </pc:sldMkLst>
      </pc:sldChg>
      <pc:sldChg chg="modSp add mod">
        <pc:chgData name="Unamuno, Guillermo" userId="528bcfc6-4dde-41c1-b60f-4bd860d3e77a" providerId="ADAL" clId="{336243BB-B3A9-486C-AF97-F764A62168A9}" dt="2024-02-16T08:11:01.944" v="3574" actId="20577"/>
        <pc:sldMkLst>
          <pc:docMk/>
          <pc:sldMk cId="1620931385" sldId="319"/>
        </pc:sldMkLst>
        <pc:spChg chg="mod">
          <ac:chgData name="Unamuno, Guillermo" userId="528bcfc6-4dde-41c1-b60f-4bd860d3e77a" providerId="ADAL" clId="{336243BB-B3A9-486C-AF97-F764A62168A9}" dt="2024-02-15T10:36:19.638" v="3004" actId="20577"/>
          <ac:spMkLst>
            <pc:docMk/>
            <pc:sldMk cId="1620931385" sldId="319"/>
            <ac:spMk id="3" creationId="{17E84E80-202D-E9E1-E9C1-88A2166A8C93}"/>
          </ac:spMkLst>
        </pc:spChg>
        <pc:spChg chg="mod">
          <ac:chgData name="Unamuno, Guillermo" userId="528bcfc6-4dde-41c1-b60f-4bd860d3e77a" providerId="ADAL" clId="{336243BB-B3A9-486C-AF97-F764A62168A9}" dt="2024-02-15T10:36:04.288" v="2984" actId="20577"/>
          <ac:spMkLst>
            <pc:docMk/>
            <pc:sldMk cId="1620931385" sldId="319"/>
            <ac:spMk id="12" creationId="{AE32F149-6784-B5E1-9FDA-D5E9F055E098}"/>
          </ac:spMkLst>
        </pc:spChg>
        <pc:spChg chg="mod">
          <ac:chgData name="Unamuno, Guillermo" userId="528bcfc6-4dde-41c1-b60f-4bd860d3e77a" providerId="ADAL" clId="{336243BB-B3A9-486C-AF97-F764A62168A9}" dt="2024-02-15T13:00:59.422" v="3264" actId="20577"/>
          <ac:spMkLst>
            <pc:docMk/>
            <pc:sldMk cId="1620931385" sldId="319"/>
            <ac:spMk id="13" creationId="{0A6633C1-141A-9533-2540-41E4C357E8AB}"/>
          </ac:spMkLst>
        </pc:spChg>
        <pc:spChg chg="mod">
          <ac:chgData name="Unamuno, Guillermo" userId="528bcfc6-4dde-41c1-b60f-4bd860d3e77a" providerId="ADAL" clId="{336243BB-B3A9-486C-AF97-F764A62168A9}" dt="2024-02-15T13:09:12.566" v="3353" actId="20577"/>
          <ac:spMkLst>
            <pc:docMk/>
            <pc:sldMk cId="1620931385" sldId="319"/>
            <ac:spMk id="17" creationId="{2681A414-1137-1CE5-576B-448F8CE353A2}"/>
          </ac:spMkLst>
        </pc:spChg>
        <pc:spChg chg="mod">
          <ac:chgData name="Unamuno, Guillermo" userId="528bcfc6-4dde-41c1-b60f-4bd860d3e77a" providerId="ADAL" clId="{336243BB-B3A9-486C-AF97-F764A62168A9}" dt="2024-02-15T10:57:57.572" v="3263" actId="114"/>
          <ac:spMkLst>
            <pc:docMk/>
            <pc:sldMk cId="1620931385" sldId="319"/>
            <ac:spMk id="19" creationId="{57138DF9-B868-2CF9-C656-1D914477E088}"/>
          </ac:spMkLst>
        </pc:spChg>
        <pc:spChg chg="mod">
          <ac:chgData name="Unamuno, Guillermo" userId="528bcfc6-4dde-41c1-b60f-4bd860d3e77a" providerId="ADAL" clId="{336243BB-B3A9-486C-AF97-F764A62168A9}" dt="2024-02-15T10:24:45.046" v="2708" actId="1076"/>
          <ac:spMkLst>
            <pc:docMk/>
            <pc:sldMk cId="1620931385" sldId="319"/>
            <ac:spMk id="23" creationId="{310C503F-4088-43E0-026D-782DC080A363}"/>
          </ac:spMkLst>
        </pc:spChg>
        <pc:spChg chg="mod">
          <ac:chgData name="Unamuno, Guillermo" userId="528bcfc6-4dde-41c1-b60f-4bd860d3e77a" providerId="ADAL" clId="{336243BB-B3A9-486C-AF97-F764A62168A9}" dt="2024-02-15T10:14:19.488" v="2609" actId="1076"/>
          <ac:spMkLst>
            <pc:docMk/>
            <pc:sldMk cId="1620931385" sldId="319"/>
            <ac:spMk id="27" creationId="{BAECE69F-DBBF-7ED2-5FD8-0B1CC4B547C3}"/>
          </ac:spMkLst>
        </pc:spChg>
        <pc:spChg chg="mod">
          <ac:chgData name="Unamuno, Guillermo" userId="528bcfc6-4dde-41c1-b60f-4bd860d3e77a" providerId="ADAL" clId="{336243BB-B3A9-486C-AF97-F764A62168A9}" dt="2024-02-16T08:11:01.944" v="3574" actId="20577"/>
          <ac:spMkLst>
            <pc:docMk/>
            <pc:sldMk cId="1620931385" sldId="319"/>
            <ac:spMk id="28" creationId="{440E0F45-E9F8-6B42-459C-C47D0CC53291}"/>
          </ac:spMkLst>
        </pc:spChg>
        <pc:spChg chg="mod">
          <ac:chgData name="Unamuno, Guillermo" userId="528bcfc6-4dde-41c1-b60f-4bd860d3e77a" providerId="ADAL" clId="{336243BB-B3A9-486C-AF97-F764A62168A9}" dt="2024-02-15T10:03:49.680" v="2349" actId="403"/>
          <ac:spMkLst>
            <pc:docMk/>
            <pc:sldMk cId="1620931385" sldId="319"/>
            <ac:spMk id="29" creationId="{CC74C26E-996C-7DA9-F5DB-C61E2348A5CF}"/>
          </ac:spMkLst>
        </pc:spChg>
      </pc:sldChg>
      <pc:sldChg chg="addSp delSp modSp add mod">
        <pc:chgData name="Unamuno, Guillermo" userId="528bcfc6-4dde-41c1-b60f-4bd860d3e77a" providerId="ADAL" clId="{336243BB-B3A9-486C-AF97-F764A62168A9}" dt="2024-02-15T14:34:11.243" v="3459" actId="1076"/>
        <pc:sldMkLst>
          <pc:docMk/>
          <pc:sldMk cId="22159198" sldId="322"/>
        </pc:sldMkLst>
        <pc:spChg chg="add mod">
          <ac:chgData name="Unamuno, Guillermo" userId="528bcfc6-4dde-41c1-b60f-4bd860d3e77a" providerId="ADAL" clId="{336243BB-B3A9-486C-AF97-F764A62168A9}" dt="2024-02-15T14:34:11.243" v="3459" actId="1076"/>
          <ac:spMkLst>
            <pc:docMk/>
            <pc:sldMk cId="22159198" sldId="322"/>
            <ac:spMk id="12" creationId="{02377AF4-AC4A-A427-53F7-8C4E74FFFD37}"/>
          </ac:spMkLst>
        </pc:spChg>
        <pc:spChg chg="add mod">
          <ac:chgData name="Unamuno, Guillermo" userId="528bcfc6-4dde-41c1-b60f-4bd860d3e77a" providerId="ADAL" clId="{336243BB-B3A9-486C-AF97-F764A62168A9}" dt="2024-02-15T14:34:11.243" v="3459" actId="1076"/>
          <ac:spMkLst>
            <pc:docMk/>
            <pc:sldMk cId="22159198" sldId="322"/>
            <ac:spMk id="13" creationId="{10EA8952-09E8-8135-465C-76245B2E08B0}"/>
          </ac:spMkLst>
        </pc:spChg>
        <pc:spChg chg="add mod">
          <ac:chgData name="Unamuno, Guillermo" userId="528bcfc6-4dde-41c1-b60f-4bd860d3e77a" providerId="ADAL" clId="{336243BB-B3A9-486C-AF97-F764A62168A9}" dt="2024-02-15T14:34:11.243" v="3459" actId="1076"/>
          <ac:spMkLst>
            <pc:docMk/>
            <pc:sldMk cId="22159198" sldId="322"/>
            <ac:spMk id="17" creationId="{5498B4F8-FC8E-63EC-4EDD-28AFAD48F98B}"/>
          </ac:spMkLst>
        </pc:spChg>
        <pc:spChg chg="del">
          <ac:chgData name="Unamuno, Guillermo" userId="528bcfc6-4dde-41c1-b60f-4bd860d3e77a" providerId="ADAL" clId="{336243BB-B3A9-486C-AF97-F764A62168A9}" dt="2024-02-15T14:34:07.154" v="3457" actId="478"/>
          <ac:spMkLst>
            <pc:docMk/>
            <pc:sldMk cId="22159198" sldId="322"/>
            <ac:spMk id="29" creationId="{C9361F46-FCB6-EE3B-1150-69BCEF3D5994}"/>
          </ac:spMkLst>
        </pc:spChg>
        <pc:spChg chg="del">
          <ac:chgData name="Unamuno, Guillermo" userId="528bcfc6-4dde-41c1-b60f-4bd860d3e77a" providerId="ADAL" clId="{336243BB-B3A9-486C-AF97-F764A62168A9}" dt="2024-02-15T14:34:07.154" v="3457" actId="478"/>
          <ac:spMkLst>
            <pc:docMk/>
            <pc:sldMk cId="22159198" sldId="322"/>
            <ac:spMk id="30" creationId="{4ED8367C-C7BE-32A5-5810-DB7EB75270A8}"/>
          </ac:spMkLst>
        </pc:spChg>
        <pc:spChg chg="del">
          <ac:chgData name="Unamuno, Guillermo" userId="528bcfc6-4dde-41c1-b60f-4bd860d3e77a" providerId="ADAL" clId="{336243BB-B3A9-486C-AF97-F764A62168A9}" dt="2024-02-15T14:34:07.154" v="3457" actId="478"/>
          <ac:spMkLst>
            <pc:docMk/>
            <pc:sldMk cId="22159198" sldId="322"/>
            <ac:spMk id="31" creationId="{FEB32501-CA1C-93AA-2533-918F9C3E705E}"/>
          </ac:spMkLst>
        </pc:spChg>
        <pc:spChg chg="del">
          <ac:chgData name="Unamuno, Guillermo" userId="528bcfc6-4dde-41c1-b60f-4bd860d3e77a" providerId="ADAL" clId="{336243BB-B3A9-486C-AF97-F764A62168A9}" dt="2024-02-15T14:34:07.154" v="3457" actId="478"/>
          <ac:spMkLst>
            <pc:docMk/>
            <pc:sldMk cId="22159198" sldId="322"/>
            <ac:spMk id="32" creationId="{EC79473D-6BD2-C024-F789-FC9E4A0D1442}"/>
          </ac:spMkLst>
        </pc:spChg>
        <pc:spChg chg="del">
          <ac:chgData name="Unamuno, Guillermo" userId="528bcfc6-4dde-41c1-b60f-4bd860d3e77a" providerId="ADAL" clId="{336243BB-B3A9-486C-AF97-F764A62168A9}" dt="2024-02-15T14:34:07.154" v="3457" actId="478"/>
          <ac:spMkLst>
            <pc:docMk/>
            <pc:sldMk cId="22159198" sldId="322"/>
            <ac:spMk id="33" creationId="{1DCB2173-37C8-4097-0212-6BC0FDDA9675}"/>
          </ac:spMkLst>
        </pc:spChg>
        <pc:spChg chg="del">
          <ac:chgData name="Unamuno, Guillermo" userId="528bcfc6-4dde-41c1-b60f-4bd860d3e77a" providerId="ADAL" clId="{336243BB-B3A9-486C-AF97-F764A62168A9}" dt="2024-02-15T14:34:07.154" v="3457" actId="478"/>
          <ac:spMkLst>
            <pc:docMk/>
            <pc:sldMk cId="22159198" sldId="322"/>
            <ac:spMk id="34" creationId="{5574BE9C-6BF2-AAF5-E1F8-F64D90B7807A}"/>
          </ac:spMkLst>
        </pc:spChg>
        <pc:spChg chg="del">
          <ac:chgData name="Unamuno, Guillermo" userId="528bcfc6-4dde-41c1-b60f-4bd860d3e77a" providerId="ADAL" clId="{336243BB-B3A9-486C-AF97-F764A62168A9}" dt="2024-02-15T14:34:07.154" v="3457" actId="478"/>
          <ac:spMkLst>
            <pc:docMk/>
            <pc:sldMk cId="22159198" sldId="322"/>
            <ac:spMk id="35" creationId="{3A34C1ED-259A-7FBE-01CD-7D0111FB51CE}"/>
          </ac:spMkLst>
        </pc:spChg>
        <pc:spChg chg="del">
          <ac:chgData name="Unamuno, Guillermo" userId="528bcfc6-4dde-41c1-b60f-4bd860d3e77a" providerId="ADAL" clId="{336243BB-B3A9-486C-AF97-F764A62168A9}" dt="2024-02-15T14:34:07.154" v="3457" actId="478"/>
          <ac:spMkLst>
            <pc:docMk/>
            <pc:sldMk cId="22159198" sldId="322"/>
            <ac:spMk id="36" creationId="{E9116526-6D80-149A-35B7-D8D3AFCFF9AE}"/>
          </ac:spMkLst>
        </pc:spChg>
        <pc:spChg chg="del">
          <ac:chgData name="Unamuno, Guillermo" userId="528bcfc6-4dde-41c1-b60f-4bd860d3e77a" providerId="ADAL" clId="{336243BB-B3A9-486C-AF97-F764A62168A9}" dt="2024-02-15T14:34:07.154" v="3457" actId="478"/>
          <ac:spMkLst>
            <pc:docMk/>
            <pc:sldMk cId="22159198" sldId="322"/>
            <ac:spMk id="37" creationId="{C34A35BF-292A-0148-85D9-3A1D5FE2BCD2}"/>
          </ac:spMkLst>
        </pc:spChg>
        <pc:spChg chg="add mod">
          <ac:chgData name="Unamuno, Guillermo" userId="528bcfc6-4dde-41c1-b60f-4bd860d3e77a" providerId="ADAL" clId="{336243BB-B3A9-486C-AF97-F764A62168A9}" dt="2024-02-15T14:34:11.243" v="3459" actId="1076"/>
          <ac:spMkLst>
            <pc:docMk/>
            <pc:sldMk cId="22159198" sldId="322"/>
            <ac:spMk id="39" creationId="{808773D0-3F9E-E856-AC2A-18F3AE18A2CC}"/>
          </ac:spMkLst>
        </pc:spChg>
        <pc:spChg chg="add mod">
          <ac:chgData name="Unamuno, Guillermo" userId="528bcfc6-4dde-41c1-b60f-4bd860d3e77a" providerId="ADAL" clId="{336243BB-B3A9-486C-AF97-F764A62168A9}" dt="2024-02-15T14:34:11.243" v="3459" actId="1076"/>
          <ac:spMkLst>
            <pc:docMk/>
            <pc:sldMk cId="22159198" sldId="322"/>
            <ac:spMk id="41" creationId="{DC00F252-C1A1-B3FF-8E1E-663743277006}"/>
          </ac:spMkLst>
        </pc:spChg>
        <pc:spChg chg="add mod">
          <ac:chgData name="Unamuno, Guillermo" userId="528bcfc6-4dde-41c1-b60f-4bd860d3e77a" providerId="ADAL" clId="{336243BB-B3A9-486C-AF97-F764A62168A9}" dt="2024-02-15T14:34:11.243" v="3459" actId="1076"/>
          <ac:spMkLst>
            <pc:docMk/>
            <pc:sldMk cId="22159198" sldId="322"/>
            <ac:spMk id="43" creationId="{2F11CF51-AA06-B2C6-7A95-FFADA8322F4B}"/>
          </ac:spMkLst>
        </pc:spChg>
        <pc:spChg chg="add mod">
          <ac:chgData name="Unamuno, Guillermo" userId="528bcfc6-4dde-41c1-b60f-4bd860d3e77a" providerId="ADAL" clId="{336243BB-B3A9-486C-AF97-F764A62168A9}" dt="2024-02-15T14:34:11.243" v="3459" actId="1076"/>
          <ac:spMkLst>
            <pc:docMk/>
            <pc:sldMk cId="22159198" sldId="322"/>
            <ac:spMk id="44" creationId="{2A821831-C46B-4296-5345-E846A0EA354A}"/>
          </ac:spMkLst>
        </pc:spChg>
        <pc:spChg chg="add mod">
          <ac:chgData name="Unamuno, Guillermo" userId="528bcfc6-4dde-41c1-b60f-4bd860d3e77a" providerId="ADAL" clId="{336243BB-B3A9-486C-AF97-F764A62168A9}" dt="2024-02-15T14:34:11.243" v="3459" actId="1076"/>
          <ac:spMkLst>
            <pc:docMk/>
            <pc:sldMk cId="22159198" sldId="322"/>
            <ac:spMk id="45" creationId="{39417BD9-B84E-88AD-CA83-173514AFD99E}"/>
          </ac:spMkLst>
        </pc:spChg>
        <pc:picChg chg="add mod">
          <ac:chgData name="Unamuno, Guillermo" userId="528bcfc6-4dde-41c1-b60f-4bd860d3e77a" providerId="ADAL" clId="{336243BB-B3A9-486C-AF97-F764A62168A9}" dt="2024-02-15T14:34:11.243" v="3459" actId="1076"/>
          <ac:picMkLst>
            <pc:docMk/>
            <pc:sldMk cId="22159198" sldId="322"/>
            <ac:picMk id="3" creationId="{80D0AFB8-9340-FE68-B6CE-FD71F3D309FF}"/>
          </ac:picMkLst>
        </pc:picChg>
        <pc:picChg chg="del">
          <ac:chgData name="Unamuno, Guillermo" userId="528bcfc6-4dde-41c1-b60f-4bd860d3e77a" providerId="ADAL" clId="{336243BB-B3A9-486C-AF97-F764A62168A9}" dt="2024-02-15T14:34:07.154" v="3457" actId="478"/>
          <ac:picMkLst>
            <pc:docMk/>
            <pc:sldMk cId="22159198" sldId="322"/>
            <ac:picMk id="4" creationId="{65FCCE10-9042-EB1C-761B-F941AAD8AE91}"/>
          </ac:picMkLst>
        </pc:picChg>
        <pc:picChg chg="add mod">
          <ac:chgData name="Unamuno, Guillermo" userId="528bcfc6-4dde-41c1-b60f-4bd860d3e77a" providerId="ADAL" clId="{336243BB-B3A9-486C-AF97-F764A62168A9}" dt="2024-02-15T14:34:11.243" v="3459" actId="1076"/>
          <ac:picMkLst>
            <pc:docMk/>
            <pc:sldMk cId="22159198" sldId="322"/>
            <ac:picMk id="8" creationId="{1AFBAE48-871B-5A0F-1C75-51BCBFB14A15}"/>
          </ac:picMkLst>
        </pc:picChg>
        <pc:picChg chg="add mod">
          <ac:chgData name="Unamuno, Guillermo" userId="528bcfc6-4dde-41c1-b60f-4bd860d3e77a" providerId="ADAL" clId="{336243BB-B3A9-486C-AF97-F764A62168A9}" dt="2024-02-15T14:34:11.243" v="3459" actId="1076"/>
          <ac:picMkLst>
            <pc:docMk/>
            <pc:sldMk cId="22159198" sldId="322"/>
            <ac:picMk id="9" creationId="{E4D5AC40-0E50-B840-CDD5-6F6338FE7A90}"/>
          </ac:picMkLst>
        </pc:picChg>
        <pc:picChg chg="add mod">
          <ac:chgData name="Unamuno, Guillermo" userId="528bcfc6-4dde-41c1-b60f-4bd860d3e77a" providerId="ADAL" clId="{336243BB-B3A9-486C-AF97-F764A62168A9}" dt="2024-02-15T14:34:11.243" v="3459" actId="1076"/>
          <ac:picMkLst>
            <pc:docMk/>
            <pc:sldMk cId="22159198" sldId="322"/>
            <ac:picMk id="10" creationId="{CE4D787F-28C9-B3AA-0B52-0444A03B0803}"/>
          </ac:picMkLst>
        </pc:picChg>
        <pc:picChg chg="add mod">
          <ac:chgData name="Unamuno, Guillermo" userId="528bcfc6-4dde-41c1-b60f-4bd860d3e77a" providerId="ADAL" clId="{336243BB-B3A9-486C-AF97-F764A62168A9}" dt="2024-02-15T14:34:11.243" v="3459" actId="1076"/>
          <ac:picMkLst>
            <pc:docMk/>
            <pc:sldMk cId="22159198" sldId="322"/>
            <ac:picMk id="11" creationId="{D6D4F2D9-F099-2B38-DCE0-6EBC64FAEDE3}"/>
          </ac:picMkLst>
        </pc:picChg>
        <pc:picChg chg="add mod">
          <ac:chgData name="Unamuno, Guillermo" userId="528bcfc6-4dde-41c1-b60f-4bd860d3e77a" providerId="ADAL" clId="{336243BB-B3A9-486C-AF97-F764A62168A9}" dt="2024-02-15T14:34:11.243" v="3459" actId="1076"/>
          <ac:picMkLst>
            <pc:docMk/>
            <pc:sldMk cId="22159198" sldId="322"/>
            <ac:picMk id="38" creationId="{3E541BEA-4C84-FC63-4CFA-42CE9687F506}"/>
          </ac:picMkLst>
        </pc:picChg>
        <pc:picChg chg="add mod">
          <ac:chgData name="Unamuno, Guillermo" userId="528bcfc6-4dde-41c1-b60f-4bd860d3e77a" providerId="ADAL" clId="{336243BB-B3A9-486C-AF97-F764A62168A9}" dt="2024-02-15T14:34:11.243" v="3459" actId="1076"/>
          <ac:picMkLst>
            <pc:docMk/>
            <pc:sldMk cId="22159198" sldId="322"/>
            <ac:picMk id="40" creationId="{341F44C8-65C3-1174-D078-22BF509F48C0}"/>
          </ac:picMkLst>
        </pc:picChg>
        <pc:picChg chg="add mod">
          <ac:chgData name="Unamuno, Guillermo" userId="528bcfc6-4dde-41c1-b60f-4bd860d3e77a" providerId="ADAL" clId="{336243BB-B3A9-486C-AF97-F764A62168A9}" dt="2024-02-15T14:34:11.243" v="3459" actId="1076"/>
          <ac:picMkLst>
            <pc:docMk/>
            <pc:sldMk cId="22159198" sldId="322"/>
            <ac:picMk id="42" creationId="{5BD18B2D-8BF7-AA7B-4FD7-E640802C2FEE}"/>
          </ac:picMkLst>
        </pc:picChg>
        <pc:cxnChg chg="add mod">
          <ac:chgData name="Unamuno, Guillermo" userId="528bcfc6-4dde-41c1-b60f-4bd860d3e77a" providerId="ADAL" clId="{336243BB-B3A9-486C-AF97-F764A62168A9}" dt="2024-02-15T14:34:11.243" v="3459" actId="1076"/>
          <ac:cxnSpMkLst>
            <pc:docMk/>
            <pc:sldMk cId="22159198" sldId="322"/>
            <ac:cxnSpMk id="7" creationId="{9A73C10D-E18B-D31B-743F-5479FDF9EDB0}"/>
          </ac:cxnSpMkLst>
        </pc:cxnChg>
        <pc:cxnChg chg="add mod">
          <ac:chgData name="Unamuno, Guillermo" userId="528bcfc6-4dde-41c1-b60f-4bd860d3e77a" providerId="ADAL" clId="{336243BB-B3A9-486C-AF97-F764A62168A9}" dt="2024-02-15T14:34:11.243" v="3459" actId="1076"/>
          <ac:cxnSpMkLst>
            <pc:docMk/>
            <pc:sldMk cId="22159198" sldId="322"/>
            <ac:cxnSpMk id="14" creationId="{F734CDFA-E3B2-32B6-C351-2F6AF1DD3F57}"/>
          </ac:cxnSpMkLst>
        </pc:cxnChg>
      </pc:sldChg>
      <pc:sldChg chg="delSp modSp add del mod">
        <pc:chgData name="Unamuno, Guillermo" userId="528bcfc6-4dde-41c1-b60f-4bd860d3e77a" providerId="ADAL" clId="{336243BB-B3A9-486C-AF97-F764A62168A9}" dt="2024-02-15T14:33:25.118" v="3455" actId="47"/>
        <pc:sldMkLst>
          <pc:docMk/>
          <pc:sldMk cId="1190604143" sldId="322"/>
        </pc:sldMkLst>
        <pc:spChg chg="del">
          <ac:chgData name="Unamuno, Guillermo" userId="528bcfc6-4dde-41c1-b60f-4bd860d3e77a" providerId="ADAL" clId="{336243BB-B3A9-486C-AF97-F764A62168A9}" dt="2024-02-15T14:32:54.613" v="3440" actId="478"/>
          <ac:spMkLst>
            <pc:docMk/>
            <pc:sldMk cId="1190604143" sldId="322"/>
            <ac:spMk id="6" creationId="{9F4AF7A6-212E-E084-D6C3-0136B679F934}"/>
          </ac:spMkLst>
        </pc:spChg>
        <pc:spChg chg="del">
          <ac:chgData name="Unamuno, Guillermo" userId="528bcfc6-4dde-41c1-b60f-4bd860d3e77a" providerId="ADAL" clId="{336243BB-B3A9-486C-AF97-F764A62168A9}" dt="2024-02-15T14:32:56.012" v="3441" actId="478"/>
          <ac:spMkLst>
            <pc:docMk/>
            <pc:sldMk cId="1190604143" sldId="322"/>
            <ac:spMk id="8" creationId="{2B1F0ACE-F941-D5C9-5B3F-416CDA22506C}"/>
          </ac:spMkLst>
        </pc:spChg>
        <pc:spChg chg="del">
          <ac:chgData name="Unamuno, Guillermo" userId="528bcfc6-4dde-41c1-b60f-4bd860d3e77a" providerId="ADAL" clId="{336243BB-B3A9-486C-AF97-F764A62168A9}" dt="2024-02-15T14:32:57.713" v="3442" actId="478"/>
          <ac:spMkLst>
            <pc:docMk/>
            <pc:sldMk cId="1190604143" sldId="322"/>
            <ac:spMk id="10" creationId="{70660A28-89AA-09FD-7EB2-C7BFFA5DFF6C}"/>
          </ac:spMkLst>
        </pc:spChg>
        <pc:picChg chg="del">
          <ac:chgData name="Unamuno, Guillermo" userId="528bcfc6-4dde-41c1-b60f-4bd860d3e77a" providerId="ADAL" clId="{336243BB-B3A9-486C-AF97-F764A62168A9}" dt="2024-02-15T14:33:00.375" v="3444" actId="478"/>
          <ac:picMkLst>
            <pc:docMk/>
            <pc:sldMk cId="1190604143" sldId="322"/>
            <ac:picMk id="4" creationId="{20DBAAD4-5010-C4D4-3FD7-5157641E5EFC}"/>
          </ac:picMkLst>
        </pc:picChg>
        <pc:picChg chg="del">
          <ac:chgData name="Unamuno, Guillermo" userId="528bcfc6-4dde-41c1-b60f-4bd860d3e77a" providerId="ADAL" clId="{336243BB-B3A9-486C-AF97-F764A62168A9}" dt="2024-02-15T14:33:07.071" v="3450" actId="478"/>
          <ac:picMkLst>
            <pc:docMk/>
            <pc:sldMk cId="1190604143" sldId="322"/>
            <ac:picMk id="9" creationId="{7A152D72-8E96-F427-6989-442D0B30CC9B}"/>
          </ac:picMkLst>
        </pc:picChg>
        <pc:picChg chg="mod">
          <ac:chgData name="Unamuno, Guillermo" userId="528bcfc6-4dde-41c1-b60f-4bd860d3e77a" providerId="ADAL" clId="{336243BB-B3A9-486C-AF97-F764A62168A9}" dt="2024-02-15T14:33:05.092" v="3448" actId="1076"/>
          <ac:picMkLst>
            <pc:docMk/>
            <pc:sldMk cId="1190604143" sldId="322"/>
            <ac:picMk id="13" creationId="{063DF20C-4A03-AAAC-68B6-2F0791DD2E86}"/>
          </ac:picMkLst>
        </pc:picChg>
        <pc:picChg chg="del mod">
          <ac:chgData name="Unamuno, Guillermo" userId="528bcfc6-4dde-41c1-b60f-4bd860d3e77a" providerId="ADAL" clId="{336243BB-B3A9-486C-AF97-F764A62168A9}" dt="2024-02-15T14:33:20.187" v="3454" actId="478"/>
          <ac:picMkLst>
            <pc:docMk/>
            <pc:sldMk cId="1190604143" sldId="322"/>
            <ac:picMk id="14" creationId="{0301E838-AFED-8FA9-9FAA-F479A790B3F3}"/>
          </ac:picMkLst>
        </pc:picChg>
        <pc:picChg chg="mod">
          <ac:chgData name="Unamuno, Guillermo" userId="528bcfc6-4dde-41c1-b60f-4bd860d3e77a" providerId="ADAL" clId="{336243BB-B3A9-486C-AF97-F764A62168A9}" dt="2024-02-15T14:33:10.910" v="3452" actId="1076"/>
          <ac:picMkLst>
            <pc:docMk/>
            <pc:sldMk cId="1190604143" sldId="322"/>
            <ac:picMk id="1026" creationId="{AE38B8CC-214E-E281-4B76-9FCCDF5DBCBF}"/>
          </ac:picMkLst>
        </pc:picChg>
      </pc:sldChg>
      <pc:sldChg chg="addSp delSp modSp add del mod">
        <pc:chgData name="Unamuno, Guillermo" userId="528bcfc6-4dde-41c1-b60f-4bd860d3e77a" providerId="ADAL" clId="{336243BB-B3A9-486C-AF97-F764A62168A9}" dt="2024-02-15T14:32:27.575" v="3438" actId="47"/>
        <pc:sldMkLst>
          <pc:docMk/>
          <pc:sldMk cId="3581025981" sldId="322"/>
        </pc:sldMkLst>
        <pc:spChg chg="add mod">
          <ac:chgData name="Unamuno, Guillermo" userId="528bcfc6-4dde-41c1-b60f-4bd860d3e77a" providerId="ADAL" clId="{336243BB-B3A9-486C-AF97-F764A62168A9}" dt="2024-02-15T14:32:08.403" v="3379"/>
          <ac:spMkLst>
            <pc:docMk/>
            <pc:sldMk cId="3581025981" sldId="322"/>
            <ac:spMk id="2" creationId="{55E2654C-1188-2A91-3009-21D93E4A8585}"/>
          </ac:spMkLst>
        </pc:spChg>
        <pc:spChg chg="add mod">
          <ac:chgData name="Unamuno, Guillermo" userId="528bcfc6-4dde-41c1-b60f-4bd860d3e77a" providerId="ADAL" clId="{336243BB-B3A9-486C-AF97-F764A62168A9}" dt="2024-02-15T14:32:08.403" v="3379"/>
          <ac:spMkLst>
            <pc:docMk/>
            <pc:sldMk cId="3581025981" sldId="322"/>
            <ac:spMk id="3" creationId="{64518E0D-3E01-D47E-9255-AB50C8E9DA65}"/>
          </ac:spMkLst>
        </pc:spChg>
        <pc:spChg chg="del">
          <ac:chgData name="Unamuno, Guillermo" userId="528bcfc6-4dde-41c1-b60f-4bd860d3e77a" providerId="ADAL" clId="{336243BB-B3A9-486C-AF97-F764A62168A9}" dt="2024-02-15T14:32:03.137" v="3378" actId="478"/>
          <ac:spMkLst>
            <pc:docMk/>
            <pc:sldMk cId="3581025981" sldId="322"/>
            <ac:spMk id="4" creationId="{8E9ED323-7EE7-2618-87A1-125D8004264D}"/>
          </ac:spMkLst>
        </pc:spChg>
        <pc:spChg chg="add mod">
          <ac:chgData name="Unamuno, Guillermo" userId="528bcfc6-4dde-41c1-b60f-4bd860d3e77a" providerId="ADAL" clId="{336243BB-B3A9-486C-AF97-F764A62168A9}" dt="2024-02-15T14:32:08.403" v="3379"/>
          <ac:spMkLst>
            <pc:docMk/>
            <pc:sldMk cId="3581025981" sldId="322"/>
            <ac:spMk id="5" creationId="{DE061F8C-FE02-DBCE-06C3-9A21D20422B1}"/>
          </ac:spMkLst>
        </pc:spChg>
        <pc:spChg chg="add mod">
          <ac:chgData name="Unamuno, Guillermo" userId="528bcfc6-4dde-41c1-b60f-4bd860d3e77a" providerId="ADAL" clId="{336243BB-B3A9-486C-AF97-F764A62168A9}" dt="2024-02-15T14:32:20.849" v="3437" actId="1036"/>
          <ac:spMkLst>
            <pc:docMk/>
            <pc:sldMk cId="3581025981" sldId="322"/>
            <ac:spMk id="10" creationId="{542378CF-6CE5-CB46-AF5B-AB6E977A3D9B}"/>
          </ac:spMkLst>
        </pc:spChg>
        <pc:spChg chg="add mod">
          <ac:chgData name="Unamuno, Guillermo" userId="528bcfc6-4dde-41c1-b60f-4bd860d3e77a" providerId="ADAL" clId="{336243BB-B3A9-486C-AF97-F764A62168A9}" dt="2024-02-15T14:32:20.849" v="3437" actId="1036"/>
          <ac:spMkLst>
            <pc:docMk/>
            <pc:sldMk cId="3581025981" sldId="322"/>
            <ac:spMk id="11" creationId="{0030FA0B-5180-0217-C274-22D3D649CC63}"/>
          </ac:spMkLst>
        </pc:spChg>
        <pc:spChg chg="add mod">
          <ac:chgData name="Unamuno, Guillermo" userId="528bcfc6-4dde-41c1-b60f-4bd860d3e77a" providerId="ADAL" clId="{336243BB-B3A9-486C-AF97-F764A62168A9}" dt="2024-02-15T14:32:20.849" v="3437" actId="1036"/>
          <ac:spMkLst>
            <pc:docMk/>
            <pc:sldMk cId="3581025981" sldId="322"/>
            <ac:spMk id="12" creationId="{740B4F41-869E-D70F-E5B1-E9CEF5DA67BB}"/>
          </ac:spMkLst>
        </pc:spChg>
        <pc:picChg chg="add mod">
          <ac:chgData name="Unamuno, Guillermo" userId="528bcfc6-4dde-41c1-b60f-4bd860d3e77a" providerId="ADAL" clId="{336243BB-B3A9-486C-AF97-F764A62168A9}" dt="2024-02-15T14:32:08.403" v="3379"/>
          <ac:picMkLst>
            <pc:docMk/>
            <pc:sldMk cId="3581025981" sldId="322"/>
            <ac:picMk id="7" creationId="{F0FEE5CE-E5AE-E2A8-5357-2E6E6792F316}"/>
          </ac:picMkLst>
        </pc:picChg>
        <pc:picChg chg="add mod">
          <ac:chgData name="Unamuno, Guillermo" userId="528bcfc6-4dde-41c1-b60f-4bd860d3e77a" providerId="ADAL" clId="{336243BB-B3A9-486C-AF97-F764A62168A9}" dt="2024-02-15T14:32:08.403" v="3379"/>
          <ac:picMkLst>
            <pc:docMk/>
            <pc:sldMk cId="3581025981" sldId="322"/>
            <ac:picMk id="9" creationId="{95EEB208-9D16-ED39-8AFC-5FF30E04D558}"/>
          </ac:picMkLst>
        </pc:picChg>
        <pc:picChg chg="add mod">
          <ac:chgData name="Unamuno, Guillermo" userId="528bcfc6-4dde-41c1-b60f-4bd860d3e77a" providerId="ADAL" clId="{336243BB-B3A9-486C-AF97-F764A62168A9}" dt="2024-02-15T14:32:20.849" v="3437" actId="1036"/>
          <ac:picMkLst>
            <pc:docMk/>
            <pc:sldMk cId="3581025981" sldId="322"/>
            <ac:picMk id="13" creationId="{E0F5EFA3-2583-A3B8-4223-0B1CE77C6094}"/>
          </ac:picMkLst>
        </pc:picChg>
        <pc:picChg chg="add mod">
          <ac:chgData name="Unamuno, Guillermo" userId="528bcfc6-4dde-41c1-b60f-4bd860d3e77a" providerId="ADAL" clId="{336243BB-B3A9-486C-AF97-F764A62168A9}" dt="2024-02-15T14:32:20.849" v="3437" actId="1036"/>
          <ac:picMkLst>
            <pc:docMk/>
            <pc:sldMk cId="3581025981" sldId="322"/>
            <ac:picMk id="14" creationId="{29D987BE-CB1E-E3AD-29E5-86C66761901F}"/>
          </ac:picMkLst>
        </pc:picChg>
        <pc:picChg chg="add mod">
          <ac:chgData name="Unamuno, Guillermo" userId="528bcfc6-4dde-41c1-b60f-4bd860d3e77a" providerId="ADAL" clId="{336243BB-B3A9-486C-AF97-F764A62168A9}" dt="2024-02-15T14:32:20.849" v="3437" actId="1036"/>
          <ac:picMkLst>
            <pc:docMk/>
            <pc:sldMk cId="3581025981" sldId="322"/>
            <ac:picMk id="15" creationId="{294D2D2B-C242-D5BF-B690-C3C7B0BB4894}"/>
          </ac:picMkLst>
        </pc:picChg>
      </pc:sldChg>
    </pc:docChg>
  </pc:docChgLst>
  <pc:docChgLst>
    <pc:chgData name="Horas, Asier" userId="04e78763-f16f-4881-b136-eb819afe85de" providerId="ADAL" clId="{54380EC0-97F9-4EBF-92F5-5406642FDF59}"/>
    <pc:docChg chg="undo custSel addSld modSld sldOrd">
      <pc:chgData name="Horas, Asier" userId="04e78763-f16f-4881-b136-eb819afe85de" providerId="ADAL" clId="{54380EC0-97F9-4EBF-92F5-5406642FDF59}" dt="2024-02-16T14:44:53.915" v="1649" actId="20577"/>
      <pc:docMkLst>
        <pc:docMk/>
      </pc:docMkLst>
      <pc:sldChg chg="mod modShow">
        <pc:chgData name="Horas, Asier" userId="04e78763-f16f-4881-b136-eb819afe85de" providerId="ADAL" clId="{54380EC0-97F9-4EBF-92F5-5406642FDF59}" dt="2024-02-16T14:13:09.574" v="1543" actId="729"/>
        <pc:sldMkLst>
          <pc:docMk/>
          <pc:sldMk cId="2624621629" sldId="272"/>
        </pc:sldMkLst>
      </pc:sldChg>
      <pc:sldChg chg="addSp delSp modSp mod">
        <pc:chgData name="Horas, Asier" userId="04e78763-f16f-4881-b136-eb819afe85de" providerId="ADAL" clId="{54380EC0-97F9-4EBF-92F5-5406642FDF59}" dt="2024-02-16T14:14:55.658" v="1573"/>
        <pc:sldMkLst>
          <pc:docMk/>
          <pc:sldMk cId="1835732528" sldId="274"/>
        </pc:sldMkLst>
        <pc:spChg chg="add mod ord">
          <ac:chgData name="Horas, Asier" userId="04e78763-f16f-4881-b136-eb819afe85de" providerId="ADAL" clId="{54380EC0-97F9-4EBF-92F5-5406642FDF59}" dt="2024-02-16T14:14:44.813" v="1564" actId="167"/>
          <ac:spMkLst>
            <pc:docMk/>
            <pc:sldMk cId="1835732528" sldId="274"/>
            <ac:spMk id="12" creationId="{64A67A7C-FFC8-9F8F-0470-B09C9F695508}"/>
          </ac:spMkLst>
        </pc:spChg>
        <pc:spChg chg="add mod ord">
          <ac:chgData name="Horas, Asier" userId="04e78763-f16f-4881-b136-eb819afe85de" providerId="ADAL" clId="{54380EC0-97F9-4EBF-92F5-5406642FDF59}" dt="2024-02-16T14:14:44.813" v="1564" actId="167"/>
          <ac:spMkLst>
            <pc:docMk/>
            <pc:sldMk cId="1835732528" sldId="274"/>
            <ac:spMk id="13" creationId="{1F03DE8C-6160-416C-9954-0FC1F66FD3FA}"/>
          </ac:spMkLst>
        </pc:spChg>
        <pc:picChg chg="del">
          <ac:chgData name="Horas, Asier" userId="04e78763-f16f-4881-b136-eb819afe85de" providerId="ADAL" clId="{54380EC0-97F9-4EBF-92F5-5406642FDF59}" dt="2024-02-16T14:14:46.910" v="1565" actId="21"/>
          <ac:picMkLst>
            <pc:docMk/>
            <pc:sldMk cId="1835732528" sldId="274"/>
            <ac:picMk id="2" creationId="{EA790C6C-0077-B206-35AC-6146DE733A5C}"/>
          </ac:picMkLst>
        </pc:picChg>
        <pc:picChg chg="del">
          <ac:chgData name="Horas, Asier" userId="04e78763-f16f-4881-b136-eb819afe85de" providerId="ADAL" clId="{54380EC0-97F9-4EBF-92F5-5406642FDF59}" dt="2024-02-16T14:14:50.590" v="1568" actId="21"/>
          <ac:picMkLst>
            <pc:docMk/>
            <pc:sldMk cId="1835732528" sldId="274"/>
            <ac:picMk id="3" creationId="{5F42EAAC-D9BD-974F-DAD0-F2C34FE89E8F}"/>
          </ac:picMkLst>
        </pc:picChg>
        <pc:picChg chg="del">
          <ac:chgData name="Horas, Asier" userId="04e78763-f16f-4881-b136-eb819afe85de" providerId="ADAL" clId="{54380EC0-97F9-4EBF-92F5-5406642FDF59}" dt="2024-02-16T14:14:55.248" v="1572" actId="478"/>
          <ac:picMkLst>
            <pc:docMk/>
            <pc:sldMk cId="1835732528" sldId="274"/>
            <ac:picMk id="4" creationId="{552555E1-2F32-C165-8739-F1FA734F2053}"/>
          </ac:picMkLst>
        </pc:picChg>
        <pc:picChg chg="del">
          <ac:chgData name="Horas, Asier" userId="04e78763-f16f-4881-b136-eb819afe85de" providerId="ADAL" clId="{54380EC0-97F9-4EBF-92F5-5406642FDF59}" dt="2024-02-16T14:14:48.216" v="1566" actId="478"/>
          <ac:picMkLst>
            <pc:docMk/>
            <pc:sldMk cId="1835732528" sldId="274"/>
            <ac:picMk id="7" creationId="{FC912DA1-0D6B-21D5-BFCA-7B13C5D2CFB1}"/>
          </ac:picMkLst>
        </pc:picChg>
        <pc:picChg chg="del">
          <ac:chgData name="Horas, Asier" userId="04e78763-f16f-4881-b136-eb819afe85de" providerId="ADAL" clId="{54380EC0-97F9-4EBF-92F5-5406642FDF59}" dt="2024-02-16T14:14:51.705" v="1569" actId="478"/>
          <ac:picMkLst>
            <pc:docMk/>
            <pc:sldMk cId="1835732528" sldId="274"/>
            <ac:picMk id="9" creationId="{BE915471-3A1B-37D2-D8B9-4C6B9EDB20D5}"/>
          </ac:picMkLst>
        </pc:picChg>
        <pc:picChg chg="add mod">
          <ac:chgData name="Horas, Asier" userId="04e78763-f16f-4881-b136-eb819afe85de" providerId="ADAL" clId="{54380EC0-97F9-4EBF-92F5-5406642FDF59}" dt="2024-02-16T14:14:48.522" v="1567"/>
          <ac:picMkLst>
            <pc:docMk/>
            <pc:sldMk cId="1835732528" sldId="274"/>
            <ac:picMk id="14" creationId="{EA790C6C-0077-B206-35AC-6146DE733A5C}"/>
          </ac:picMkLst>
        </pc:picChg>
        <pc:picChg chg="add mod">
          <ac:chgData name="Horas, Asier" userId="04e78763-f16f-4881-b136-eb819afe85de" providerId="ADAL" clId="{54380EC0-97F9-4EBF-92F5-5406642FDF59}" dt="2024-02-16T14:14:52.066" v="1570"/>
          <ac:picMkLst>
            <pc:docMk/>
            <pc:sldMk cId="1835732528" sldId="274"/>
            <ac:picMk id="17" creationId="{5F42EAAC-D9BD-974F-DAD0-F2C34FE89E8F}"/>
          </ac:picMkLst>
        </pc:picChg>
        <pc:picChg chg="add mod">
          <ac:chgData name="Horas, Asier" userId="04e78763-f16f-4881-b136-eb819afe85de" providerId="ADAL" clId="{54380EC0-97F9-4EBF-92F5-5406642FDF59}" dt="2024-02-16T14:14:55.658" v="1573"/>
          <ac:picMkLst>
            <pc:docMk/>
            <pc:sldMk cId="1835732528" sldId="274"/>
            <ac:picMk id="18" creationId="{8799946F-D0B3-E5F8-F8F7-C582CAF0161E}"/>
          </ac:picMkLst>
        </pc:picChg>
        <pc:picChg chg="del">
          <ac:chgData name="Horas, Asier" userId="04e78763-f16f-4881-b136-eb819afe85de" providerId="ADAL" clId="{54380EC0-97F9-4EBF-92F5-5406642FDF59}" dt="2024-02-16T14:14:53.855" v="1571" actId="21"/>
          <ac:picMkLst>
            <pc:docMk/>
            <pc:sldMk cId="1835732528" sldId="274"/>
            <ac:picMk id="1026" creationId="{8799946F-D0B3-E5F8-F8F7-C582CAF0161E}"/>
          </ac:picMkLst>
        </pc:picChg>
      </pc:sldChg>
      <pc:sldChg chg="mod modShow">
        <pc:chgData name="Horas, Asier" userId="04e78763-f16f-4881-b136-eb819afe85de" providerId="ADAL" clId="{54380EC0-97F9-4EBF-92F5-5406642FDF59}" dt="2024-02-16T08:19:45.354" v="0" actId="729"/>
        <pc:sldMkLst>
          <pc:docMk/>
          <pc:sldMk cId="721348547" sldId="276"/>
        </pc:sldMkLst>
      </pc:sldChg>
      <pc:sldChg chg="addSp delSp modSp mod">
        <pc:chgData name="Horas, Asier" userId="04e78763-f16f-4881-b136-eb819afe85de" providerId="ADAL" clId="{54380EC0-97F9-4EBF-92F5-5406642FDF59}" dt="2024-02-16T12:22:09.511" v="468" actId="478"/>
        <pc:sldMkLst>
          <pc:docMk/>
          <pc:sldMk cId="390023236" sldId="279"/>
        </pc:sldMkLst>
        <pc:spChg chg="add mod">
          <ac:chgData name="Horas, Asier" userId="04e78763-f16f-4881-b136-eb819afe85de" providerId="ADAL" clId="{54380EC0-97F9-4EBF-92F5-5406642FDF59}" dt="2024-02-16T12:19:54.366" v="422" actId="1076"/>
          <ac:spMkLst>
            <pc:docMk/>
            <pc:sldMk cId="390023236" sldId="279"/>
            <ac:spMk id="12" creationId="{91CCEDCA-2527-7B76-DDFA-26634BABD446}"/>
          </ac:spMkLst>
        </pc:spChg>
        <pc:spChg chg="mod">
          <ac:chgData name="Horas, Asier" userId="04e78763-f16f-4881-b136-eb819afe85de" providerId="ADAL" clId="{54380EC0-97F9-4EBF-92F5-5406642FDF59}" dt="2024-02-16T12:19:38.182" v="418" actId="1036"/>
          <ac:spMkLst>
            <pc:docMk/>
            <pc:sldMk cId="390023236" sldId="279"/>
            <ac:spMk id="13" creationId="{21C9AC2B-A19D-FA7C-ADF0-550CA64ECB19}"/>
          </ac:spMkLst>
        </pc:spChg>
        <pc:spChg chg="del">
          <ac:chgData name="Horas, Asier" userId="04e78763-f16f-4881-b136-eb819afe85de" providerId="ADAL" clId="{54380EC0-97F9-4EBF-92F5-5406642FDF59}" dt="2024-02-16T12:19:48.037" v="421" actId="478"/>
          <ac:spMkLst>
            <pc:docMk/>
            <pc:sldMk cId="390023236" sldId="279"/>
            <ac:spMk id="14" creationId="{7217A135-DB5E-BEC3-08C0-DB907DFA8A9C}"/>
          </ac:spMkLst>
        </pc:spChg>
        <pc:spChg chg="del mod">
          <ac:chgData name="Horas, Asier" userId="04e78763-f16f-4881-b136-eb819afe85de" providerId="ADAL" clId="{54380EC0-97F9-4EBF-92F5-5406642FDF59}" dt="2024-02-16T12:20:30.078" v="437" actId="478"/>
          <ac:spMkLst>
            <pc:docMk/>
            <pc:sldMk cId="390023236" sldId="279"/>
            <ac:spMk id="17" creationId="{6E3F3C91-8E73-456E-AB16-B76647A2C987}"/>
          </ac:spMkLst>
        </pc:spChg>
        <pc:spChg chg="del mod">
          <ac:chgData name="Horas, Asier" userId="04e78763-f16f-4881-b136-eb819afe85de" providerId="ADAL" clId="{54380EC0-97F9-4EBF-92F5-5406642FDF59}" dt="2024-02-16T12:21:53.575" v="460" actId="478"/>
          <ac:spMkLst>
            <pc:docMk/>
            <pc:sldMk cId="390023236" sldId="279"/>
            <ac:spMk id="18" creationId="{FE611D02-E6B8-7904-03ED-A2921FE93C9A}"/>
          </ac:spMkLst>
        </pc:spChg>
        <pc:spChg chg="del mod">
          <ac:chgData name="Horas, Asier" userId="04e78763-f16f-4881-b136-eb819afe85de" providerId="ADAL" clId="{54380EC0-97F9-4EBF-92F5-5406642FDF59}" dt="2024-02-16T12:21:53.575" v="460" actId="478"/>
          <ac:spMkLst>
            <pc:docMk/>
            <pc:sldMk cId="390023236" sldId="279"/>
            <ac:spMk id="19" creationId="{1D089533-DCD8-4987-61A1-5EF6F8A62665}"/>
          </ac:spMkLst>
        </pc:spChg>
        <pc:spChg chg="del mod">
          <ac:chgData name="Horas, Asier" userId="04e78763-f16f-4881-b136-eb819afe85de" providerId="ADAL" clId="{54380EC0-97F9-4EBF-92F5-5406642FDF59}" dt="2024-02-16T12:22:09.511" v="468" actId="478"/>
          <ac:spMkLst>
            <pc:docMk/>
            <pc:sldMk cId="390023236" sldId="279"/>
            <ac:spMk id="20" creationId="{38E7B6A9-92D7-C74A-2C2A-D2BCCE365FDC}"/>
          </ac:spMkLst>
        </pc:spChg>
        <pc:spChg chg="add mod">
          <ac:chgData name="Horas, Asier" userId="04e78763-f16f-4881-b136-eb819afe85de" providerId="ADAL" clId="{54380EC0-97F9-4EBF-92F5-5406642FDF59}" dt="2024-02-16T12:20:35.567" v="438" actId="1036"/>
          <ac:spMkLst>
            <pc:docMk/>
            <pc:sldMk cId="390023236" sldId="279"/>
            <ac:spMk id="22" creationId="{C8E8CC7D-D594-BC41-C3AD-018A15C222AE}"/>
          </ac:spMkLst>
        </pc:spChg>
        <pc:spChg chg="add mod">
          <ac:chgData name="Horas, Asier" userId="04e78763-f16f-4881-b136-eb819afe85de" providerId="ADAL" clId="{54380EC0-97F9-4EBF-92F5-5406642FDF59}" dt="2024-02-16T12:21:12.695" v="451" actId="20577"/>
          <ac:spMkLst>
            <pc:docMk/>
            <pc:sldMk cId="390023236" sldId="279"/>
            <ac:spMk id="24" creationId="{1A4E3AAC-CD90-5395-E759-22A0E6D0A907}"/>
          </ac:spMkLst>
        </pc:spChg>
        <pc:spChg chg="add mod">
          <ac:chgData name="Horas, Asier" userId="04e78763-f16f-4881-b136-eb819afe85de" providerId="ADAL" clId="{54380EC0-97F9-4EBF-92F5-5406642FDF59}" dt="2024-02-16T12:21:50.015" v="459" actId="1076"/>
          <ac:spMkLst>
            <pc:docMk/>
            <pc:sldMk cId="390023236" sldId="279"/>
            <ac:spMk id="26" creationId="{70D16799-6447-E0E5-E8E4-DEAF76921283}"/>
          </ac:spMkLst>
        </pc:spChg>
        <pc:spChg chg="add mod">
          <ac:chgData name="Horas, Asier" userId="04e78763-f16f-4881-b136-eb819afe85de" providerId="ADAL" clId="{54380EC0-97F9-4EBF-92F5-5406642FDF59}" dt="2024-02-16T12:22:05.623" v="467" actId="20577"/>
          <ac:spMkLst>
            <pc:docMk/>
            <pc:sldMk cId="390023236" sldId="279"/>
            <ac:spMk id="28" creationId="{95273816-6765-6EF2-45F3-373D9F87BAD9}"/>
          </ac:spMkLst>
        </pc:spChg>
        <pc:picChg chg="add mod">
          <ac:chgData name="Horas, Asier" userId="04e78763-f16f-4881-b136-eb819afe85de" providerId="ADAL" clId="{54380EC0-97F9-4EBF-92F5-5406642FDF59}" dt="2024-02-16T12:19:28.573" v="411" actId="1076"/>
          <ac:picMkLst>
            <pc:docMk/>
            <pc:sldMk cId="390023236" sldId="279"/>
            <ac:picMk id="9" creationId="{34B9105A-95A9-83B5-A653-63EAAE8BCEAE}"/>
          </ac:picMkLst>
        </pc:picChg>
        <pc:picChg chg="add mod">
          <ac:chgData name="Horas, Asier" userId="04e78763-f16f-4881-b136-eb819afe85de" providerId="ADAL" clId="{54380EC0-97F9-4EBF-92F5-5406642FDF59}" dt="2024-02-16T12:21:50.015" v="459" actId="1076"/>
          <ac:picMkLst>
            <pc:docMk/>
            <pc:sldMk cId="390023236" sldId="279"/>
            <ac:picMk id="11" creationId="{96B3FAC2-517B-AAED-04A9-51750163D354}"/>
          </ac:picMkLst>
        </pc:picChg>
        <pc:picChg chg="add mod">
          <ac:chgData name="Horas, Asier" userId="04e78763-f16f-4881-b136-eb819afe85de" providerId="ADAL" clId="{54380EC0-97F9-4EBF-92F5-5406642FDF59}" dt="2024-02-16T12:19:54.366" v="422" actId="1076"/>
          <ac:picMkLst>
            <pc:docMk/>
            <pc:sldMk cId="390023236" sldId="279"/>
            <ac:picMk id="21" creationId="{591FC517-3464-AAC3-5173-3D3ED3F35502}"/>
          </ac:picMkLst>
        </pc:picChg>
        <pc:picChg chg="add mod">
          <ac:chgData name="Horas, Asier" userId="04e78763-f16f-4881-b136-eb819afe85de" providerId="ADAL" clId="{54380EC0-97F9-4EBF-92F5-5406642FDF59}" dt="2024-02-16T12:20:35.567" v="438" actId="1036"/>
          <ac:picMkLst>
            <pc:docMk/>
            <pc:sldMk cId="390023236" sldId="279"/>
            <ac:picMk id="23" creationId="{58CA5588-05C3-AF98-653D-D3FD441E1D1A}"/>
          </ac:picMkLst>
        </pc:picChg>
        <pc:picChg chg="add mod">
          <ac:chgData name="Horas, Asier" userId="04e78763-f16f-4881-b136-eb819afe85de" providerId="ADAL" clId="{54380EC0-97F9-4EBF-92F5-5406642FDF59}" dt="2024-02-16T12:21:09.254" v="447" actId="1076"/>
          <ac:picMkLst>
            <pc:docMk/>
            <pc:sldMk cId="390023236" sldId="279"/>
            <ac:picMk id="25" creationId="{4371B349-F9D7-5DEB-5D0C-6FFB75B32F43}"/>
          </ac:picMkLst>
        </pc:picChg>
        <pc:picChg chg="add mod">
          <ac:chgData name="Horas, Asier" userId="04e78763-f16f-4881-b136-eb819afe85de" providerId="ADAL" clId="{54380EC0-97F9-4EBF-92F5-5406642FDF59}" dt="2024-02-16T12:22:02.680" v="462" actId="1076"/>
          <ac:picMkLst>
            <pc:docMk/>
            <pc:sldMk cId="390023236" sldId="279"/>
            <ac:picMk id="27" creationId="{655D5DDC-D338-E569-7490-B0784ABC56C7}"/>
          </ac:picMkLst>
        </pc:picChg>
      </pc:sldChg>
      <pc:sldChg chg="delSp mod">
        <pc:chgData name="Horas, Asier" userId="04e78763-f16f-4881-b136-eb819afe85de" providerId="ADAL" clId="{54380EC0-97F9-4EBF-92F5-5406642FDF59}" dt="2024-02-16T08:55:14.094" v="63" actId="478"/>
        <pc:sldMkLst>
          <pc:docMk/>
          <pc:sldMk cId="843565575" sldId="280"/>
        </pc:sldMkLst>
        <pc:spChg chg="del">
          <ac:chgData name="Horas, Asier" userId="04e78763-f16f-4881-b136-eb819afe85de" providerId="ADAL" clId="{54380EC0-97F9-4EBF-92F5-5406642FDF59}" dt="2024-02-16T08:54:43.914" v="59" actId="478"/>
          <ac:spMkLst>
            <pc:docMk/>
            <pc:sldMk cId="843565575" sldId="280"/>
            <ac:spMk id="4" creationId="{BF0B086B-07FA-26F0-B180-F784A5251794}"/>
          </ac:spMkLst>
        </pc:spChg>
        <pc:spChg chg="del">
          <ac:chgData name="Horas, Asier" userId="04e78763-f16f-4881-b136-eb819afe85de" providerId="ADAL" clId="{54380EC0-97F9-4EBF-92F5-5406642FDF59}" dt="2024-02-16T08:55:03.017" v="62" actId="478"/>
          <ac:spMkLst>
            <pc:docMk/>
            <pc:sldMk cId="843565575" sldId="280"/>
            <ac:spMk id="8" creationId="{EE7AF9F0-23BF-C1A9-D999-C8687396F25B}"/>
          </ac:spMkLst>
        </pc:spChg>
        <pc:spChg chg="del">
          <ac:chgData name="Horas, Asier" userId="04e78763-f16f-4881-b136-eb819afe85de" providerId="ADAL" clId="{54380EC0-97F9-4EBF-92F5-5406642FDF59}" dt="2024-02-16T08:55:01.516" v="61" actId="478"/>
          <ac:spMkLst>
            <pc:docMk/>
            <pc:sldMk cId="843565575" sldId="280"/>
            <ac:spMk id="9" creationId="{83E10121-7B0B-25E5-0B77-CDFA05E0E02B}"/>
          </ac:spMkLst>
        </pc:spChg>
        <pc:spChg chg="del">
          <ac:chgData name="Horas, Asier" userId="04e78763-f16f-4881-b136-eb819afe85de" providerId="ADAL" clId="{54380EC0-97F9-4EBF-92F5-5406642FDF59}" dt="2024-02-16T08:55:01.516" v="61" actId="478"/>
          <ac:spMkLst>
            <pc:docMk/>
            <pc:sldMk cId="843565575" sldId="280"/>
            <ac:spMk id="10" creationId="{5E6302B9-3777-A8BF-3057-5A0E1C9656F2}"/>
          </ac:spMkLst>
        </pc:spChg>
        <pc:spChg chg="del">
          <ac:chgData name="Horas, Asier" userId="04e78763-f16f-4881-b136-eb819afe85de" providerId="ADAL" clId="{54380EC0-97F9-4EBF-92F5-5406642FDF59}" dt="2024-02-16T08:55:01.516" v="61" actId="478"/>
          <ac:spMkLst>
            <pc:docMk/>
            <pc:sldMk cId="843565575" sldId="280"/>
            <ac:spMk id="12" creationId="{CD89064E-5101-E5D6-E0AE-D1ADE3EB6CBB}"/>
          </ac:spMkLst>
        </pc:spChg>
        <pc:spChg chg="del">
          <ac:chgData name="Horas, Asier" userId="04e78763-f16f-4881-b136-eb819afe85de" providerId="ADAL" clId="{54380EC0-97F9-4EBF-92F5-5406642FDF59}" dt="2024-02-16T08:55:14.094" v="63" actId="478"/>
          <ac:spMkLst>
            <pc:docMk/>
            <pc:sldMk cId="843565575" sldId="280"/>
            <ac:spMk id="14" creationId="{FA5120BF-A4BD-C1E9-429E-6F701E8D8CC7}"/>
          </ac:spMkLst>
        </pc:spChg>
        <pc:spChg chg="del">
          <ac:chgData name="Horas, Asier" userId="04e78763-f16f-4881-b136-eb819afe85de" providerId="ADAL" clId="{54380EC0-97F9-4EBF-92F5-5406642FDF59}" dt="2024-02-16T08:55:01.516" v="61" actId="478"/>
          <ac:spMkLst>
            <pc:docMk/>
            <pc:sldMk cId="843565575" sldId="280"/>
            <ac:spMk id="18" creationId="{3DF1978D-8859-02BC-0FC8-5BAF69D12033}"/>
          </ac:spMkLst>
        </pc:spChg>
        <pc:spChg chg="del">
          <ac:chgData name="Horas, Asier" userId="04e78763-f16f-4881-b136-eb819afe85de" providerId="ADAL" clId="{54380EC0-97F9-4EBF-92F5-5406642FDF59}" dt="2024-02-16T08:55:01.516" v="61" actId="478"/>
          <ac:spMkLst>
            <pc:docMk/>
            <pc:sldMk cId="843565575" sldId="280"/>
            <ac:spMk id="20" creationId="{E3785D80-D1F5-8A79-5E0D-C67FFA779FA9}"/>
          </ac:spMkLst>
        </pc:spChg>
        <pc:spChg chg="del">
          <ac:chgData name="Horas, Asier" userId="04e78763-f16f-4881-b136-eb819afe85de" providerId="ADAL" clId="{54380EC0-97F9-4EBF-92F5-5406642FDF59}" dt="2024-02-16T08:55:01.516" v="61" actId="478"/>
          <ac:spMkLst>
            <pc:docMk/>
            <pc:sldMk cId="843565575" sldId="280"/>
            <ac:spMk id="22" creationId="{CB9FBDA3-C5C9-EECC-6B69-CAA12CD4293F}"/>
          </ac:spMkLst>
        </pc:spChg>
        <pc:spChg chg="del">
          <ac:chgData name="Horas, Asier" userId="04e78763-f16f-4881-b136-eb819afe85de" providerId="ADAL" clId="{54380EC0-97F9-4EBF-92F5-5406642FDF59}" dt="2024-02-16T08:55:01.516" v="61" actId="478"/>
          <ac:spMkLst>
            <pc:docMk/>
            <pc:sldMk cId="843565575" sldId="280"/>
            <ac:spMk id="24" creationId="{CE6E391A-BDA2-6F02-D647-66DD799A72B7}"/>
          </ac:spMkLst>
        </pc:spChg>
        <pc:spChg chg="del">
          <ac:chgData name="Horas, Asier" userId="04e78763-f16f-4881-b136-eb819afe85de" providerId="ADAL" clId="{54380EC0-97F9-4EBF-92F5-5406642FDF59}" dt="2024-02-16T08:54:52.389" v="60" actId="478"/>
          <ac:spMkLst>
            <pc:docMk/>
            <pc:sldMk cId="843565575" sldId="280"/>
            <ac:spMk id="65" creationId="{117F6E00-D295-D5B7-2EEB-174F32E5A202}"/>
          </ac:spMkLst>
        </pc:spChg>
        <pc:picChg chg="del">
          <ac:chgData name="Horas, Asier" userId="04e78763-f16f-4881-b136-eb819afe85de" providerId="ADAL" clId="{54380EC0-97F9-4EBF-92F5-5406642FDF59}" dt="2024-02-16T08:55:01.516" v="61" actId="478"/>
          <ac:picMkLst>
            <pc:docMk/>
            <pc:sldMk cId="843565575" sldId="280"/>
            <ac:picMk id="11" creationId="{3B98FE57-3626-716E-A250-196372A3F598}"/>
          </ac:picMkLst>
        </pc:picChg>
        <pc:picChg chg="del">
          <ac:chgData name="Horas, Asier" userId="04e78763-f16f-4881-b136-eb819afe85de" providerId="ADAL" clId="{54380EC0-97F9-4EBF-92F5-5406642FDF59}" dt="2024-02-16T08:55:14.094" v="63" actId="478"/>
          <ac:picMkLst>
            <pc:docMk/>
            <pc:sldMk cId="843565575" sldId="280"/>
            <ac:picMk id="13" creationId="{C689CC83-03CD-89E5-C8B3-AE232AEC1616}"/>
          </ac:picMkLst>
        </pc:picChg>
        <pc:picChg chg="del">
          <ac:chgData name="Horas, Asier" userId="04e78763-f16f-4881-b136-eb819afe85de" providerId="ADAL" clId="{54380EC0-97F9-4EBF-92F5-5406642FDF59}" dt="2024-02-16T08:55:01.516" v="61" actId="478"/>
          <ac:picMkLst>
            <pc:docMk/>
            <pc:sldMk cId="843565575" sldId="280"/>
            <ac:picMk id="17" creationId="{471B1A9A-7C5D-8307-85B6-F9A7DF19DE70}"/>
          </ac:picMkLst>
        </pc:picChg>
        <pc:picChg chg="del">
          <ac:chgData name="Horas, Asier" userId="04e78763-f16f-4881-b136-eb819afe85de" providerId="ADAL" clId="{54380EC0-97F9-4EBF-92F5-5406642FDF59}" dt="2024-02-16T08:55:01.516" v="61" actId="478"/>
          <ac:picMkLst>
            <pc:docMk/>
            <pc:sldMk cId="843565575" sldId="280"/>
            <ac:picMk id="19" creationId="{A7734B47-633D-9FDA-DC83-688458295BAB}"/>
          </ac:picMkLst>
        </pc:picChg>
        <pc:picChg chg="del">
          <ac:chgData name="Horas, Asier" userId="04e78763-f16f-4881-b136-eb819afe85de" providerId="ADAL" clId="{54380EC0-97F9-4EBF-92F5-5406642FDF59}" dt="2024-02-16T08:55:01.516" v="61" actId="478"/>
          <ac:picMkLst>
            <pc:docMk/>
            <pc:sldMk cId="843565575" sldId="280"/>
            <ac:picMk id="21" creationId="{AE9D6656-72CA-53FC-8D99-990504CCBD10}"/>
          </ac:picMkLst>
        </pc:picChg>
        <pc:picChg chg="del">
          <ac:chgData name="Horas, Asier" userId="04e78763-f16f-4881-b136-eb819afe85de" providerId="ADAL" clId="{54380EC0-97F9-4EBF-92F5-5406642FDF59}" dt="2024-02-16T08:55:01.516" v="61" actId="478"/>
          <ac:picMkLst>
            <pc:docMk/>
            <pc:sldMk cId="843565575" sldId="280"/>
            <ac:picMk id="23" creationId="{8C27B8C8-C08B-029B-D359-72509212A9A9}"/>
          </ac:picMkLst>
        </pc:picChg>
      </pc:sldChg>
      <pc:sldChg chg="mod modShow">
        <pc:chgData name="Horas, Asier" userId="04e78763-f16f-4881-b136-eb819afe85de" providerId="ADAL" clId="{54380EC0-97F9-4EBF-92F5-5406642FDF59}" dt="2024-02-16T08:19:56.551" v="2" actId="729"/>
        <pc:sldMkLst>
          <pc:docMk/>
          <pc:sldMk cId="571235525" sldId="283"/>
        </pc:sldMkLst>
      </pc:sldChg>
      <pc:sldChg chg="modSp mod">
        <pc:chgData name="Horas, Asier" userId="04e78763-f16f-4881-b136-eb819afe85de" providerId="ADAL" clId="{54380EC0-97F9-4EBF-92F5-5406642FDF59}" dt="2024-02-16T13:50:40.368" v="1394" actId="20577"/>
        <pc:sldMkLst>
          <pc:docMk/>
          <pc:sldMk cId="1428597810" sldId="289"/>
        </pc:sldMkLst>
        <pc:graphicFrameChg chg="modGraphic">
          <ac:chgData name="Horas, Asier" userId="04e78763-f16f-4881-b136-eb819afe85de" providerId="ADAL" clId="{54380EC0-97F9-4EBF-92F5-5406642FDF59}" dt="2024-02-16T13:50:40.368" v="1394" actId="20577"/>
          <ac:graphicFrameMkLst>
            <pc:docMk/>
            <pc:sldMk cId="1428597810" sldId="289"/>
            <ac:graphicFrameMk id="3" creationId="{91D56B08-983B-D0C6-7356-1F4081BCBA1F}"/>
          </ac:graphicFrameMkLst>
        </pc:graphicFrameChg>
      </pc:sldChg>
      <pc:sldChg chg="delSp mod modShow">
        <pc:chgData name="Horas, Asier" userId="04e78763-f16f-4881-b136-eb819afe85de" providerId="ADAL" clId="{54380EC0-97F9-4EBF-92F5-5406642FDF59}" dt="2024-02-16T12:39:54.822" v="805" actId="729"/>
        <pc:sldMkLst>
          <pc:docMk/>
          <pc:sldMk cId="354325159" sldId="296"/>
        </pc:sldMkLst>
        <pc:spChg chg="del">
          <ac:chgData name="Horas, Asier" userId="04e78763-f16f-4881-b136-eb819afe85de" providerId="ADAL" clId="{54380EC0-97F9-4EBF-92F5-5406642FDF59}" dt="2024-02-16T08:55:28.092" v="65" actId="478"/>
          <ac:spMkLst>
            <pc:docMk/>
            <pc:sldMk cId="354325159" sldId="296"/>
            <ac:spMk id="4" creationId="{548FD2D6-F85D-A50B-5A30-6D1214C5A4EA}"/>
          </ac:spMkLst>
        </pc:spChg>
        <pc:spChg chg="del">
          <ac:chgData name="Horas, Asier" userId="04e78763-f16f-4881-b136-eb819afe85de" providerId="ADAL" clId="{54380EC0-97F9-4EBF-92F5-5406642FDF59}" dt="2024-02-16T08:55:25.389" v="64" actId="478"/>
          <ac:spMkLst>
            <pc:docMk/>
            <pc:sldMk cId="354325159" sldId="296"/>
            <ac:spMk id="8" creationId="{1867ED53-522F-4547-FD77-56B94ADF829D}"/>
          </ac:spMkLst>
        </pc:spChg>
        <pc:spChg chg="del">
          <ac:chgData name="Horas, Asier" userId="04e78763-f16f-4881-b136-eb819afe85de" providerId="ADAL" clId="{54380EC0-97F9-4EBF-92F5-5406642FDF59}" dt="2024-02-16T08:55:25.389" v="64" actId="478"/>
          <ac:spMkLst>
            <pc:docMk/>
            <pc:sldMk cId="354325159" sldId="296"/>
            <ac:spMk id="9" creationId="{6AC9B3F4-84CD-43B9-C19E-6248D510DA93}"/>
          </ac:spMkLst>
        </pc:spChg>
        <pc:spChg chg="del">
          <ac:chgData name="Horas, Asier" userId="04e78763-f16f-4881-b136-eb819afe85de" providerId="ADAL" clId="{54380EC0-97F9-4EBF-92F5-5406642FDF59}" dt="2024-02-16T08:55:25.389" v="64" actId="478"/>
          <ac:spMkLst>
            <pc:docMk/>
            <pc:sldMk cId="354325159" sldId="296"/>
            <ac:spMk id="10" creationId="{CEFFED14-6E31-A799-074E-C4AE267961AE}"/>
          </ac:spMkLst>
        </pc:spChg>
        <pc:spChg chg="del">
          <ac:chgData name="Horas, Asier" userId="04e78763-f16f-4881-b136-eb819afe85de" providerId="ADAL" clId="{54380EC0-97F9-4EBF-92F5-5406642FDF59}" dt="2024-02-16T08:55:25.389" v="64" actId="478"/>
          <ac:spMkLst>
            <pc:docMk/>
            <pc:sldMk cId="354325159" sldId="296"/>
            <ac:spMk id="12" creationId="{A9DDBA16-DD24-4C39-82B3-8942B4E40D1B}"/>
          </ac:spMkLst>
        </pc:spChg>
        <pc:spChg chg="del">
          <ac:chgData name="Horas, Asier" userId="04e78763-f16f-4881-b136-eb819afe85de" providerId="ADAL" clId="{54380EC0-97F9-4EBF-92F5-5406642FDF59}" dt="2024-02-16T08:55:25.389" v="64" actId="478"/>
          <ac:spMkLst>
            <pc:docMk/>
            <pc:sldMk cId="354325159" sldId="296"/>
            <ac:spMk id="14" creationId="{3AB64904-CA2B-CEEE-5F99-11CEF5211095}"/>
          </ac:spMkLst>
        </pc:spChg>
        <pc:spChg chg="del">
          <ac:chgData name="Horas, Asier" userId="04e78763-f16f-4881-b136-eb819afe85de" providerId="ADAL" clId="{54380EC0-97F9-4EBF-92F5-5406642FDF59}" dt="2024-02-16T08:55:25.389" v="64" actId="478"/>
          <ac:spMkLst>
            <pc:docMk/>
            <pc:sldMk cId="354325159" sldId="296"/>
            <ac:spMk id="18" creationId="{7EBB4970-9839-C2ED-D33C-179A04AFF6F8}"/>
          </ac:spMkLst>
        </pc:spChg>
        <pc:spChg chg="del">
          <ac:chgData name="Horas, Asier" userId="04e78763-f16f-4881-b136-eb819afe85de" providerId="ADAL" clId="{54380EC0-97F9-4EBF-92F5-5406642FDF59}" dt="2024-02-16T08:55:25.389" v="64" actId="478"/>
          <ac:spMkLst>
            <pc:docMk/>
            <pc:sldMk cId="354325159" sldId="296"/>
            <ac:spMk id="20" creationId="{335167BA-AD00-E5AB-1207-5F3DEB9983A5}"/>
          </ac:spMkLst>
        </pc:spChg>
        <pc:spChg chg="del">
          <ac:chgData name="Horas, Asier" userId="04e78763-f16f-4881-b136-eb819afe85de" providerId="ADAL" clId="{54380EC0-97F9-4EBF-92F5-5406642FDF59}" dt="2024-02-16T08:55:25.389" v="64" actId="478"/>
          <ac:spMkLst>
            <pc:docMk/>
            <pc:sldMk cId="354325159" sldId="296"/>
            <ac:spMk id="22" creationId="{D02B9440-8662-6B74-AA0C-F2A126DA9E25}"/>
          </ac:spMkLst>
        </pc:spChg>
        <pc:spChg chg="del">
          <ac:chgData name="Horas, Asier" userId="04e78763-f16f-4881-b136-eb819afe85de" providerId="ADAL" clId="{54380EC0-97F9-4EBF-92F5-5406642FDF59}" dt="2024-02-16T08:55:25.389" v="64" actId="478"/>
          <ac:spMkLst>
            <pc:docMk/>
            <pc:sldMk cId="354325159" sldId="296"/>
            <ac:spMk id="24" creationId="{6FE05F6A-ECA9-6848-C174-7EF0085C29CA}"/>
          </ac:spMkLst>
        </pc:spChg>
        <pc:picChg chg="del">
          <ac:chgData name="Horas, Asier" userId="04e78763-f16f-4881-b136-eb819afe85de" providerId="ADAL" clId="{54380EC0-97F9-4EBF-92F5-5406642FDF59}" dt="2024-02-16T08:55:25.389" v="64" actId="478"/>
          <ac:picMkLst>
            <pc:docMk/>
            <pc:sldMk cId="354325159" sldId="296"/>
            <ac:picMk id="11" creationId="{B26A82F2-B8C3-FA63-64B1-1FC430295A80}"/>
          </ac:picMkLst>
        </pc:picChg>
        <pc:picChg chg="del">
          <ac:chgData name="Horas, Asier" userId="04e78763-f16f-4881-b136-eb819afe85de" providerId="ADAL" clId="{54380EC0-97F9-4EBF-92F5-5406642FDF59}" dt="2024-02-16T08:55:25.389" v="64" actId="478"/>
          <ac:picMkLst>
            <pc:docMk/>
            <pc:sldMk cId="354325159" sldId="296"/>
            <ac:picMk id="13" creationId="{9A3062F2-CE0E-3668-D838-17F0252DE109}"/>
          </ac:picMkLst>
        </pc:picChg>
        <pc:picChg chg="del">
          <ac:chgData name="Horas, Asier" userId="04e78763-f16f-4881-b136-eb819afe85de" providerId="ADAL" clId="{54380EC0-97F9-4EBF-92F5-5406642FDF59}" dt="2024-02-16T08:55:25.389" v="64" actId="478"/>
          <ac:picMkLst>
            <pc:docMk/>
            <pc:sldMk cId="354325159" sldId="296"/>
            <ac:picMk id="17" creationId="{B0A703EF-5E89-95A4-159B-D7FAF96DF71A}"/>
          </ac:picMkLst>
        </pc:picChg>
        <pc:picChg chg="del">
          <ac:chgData name="Horas, Asier" userId="04e78763-f16f-4881-b136-eb819afe85de" providerId="ADAL" clId="{54380EC0-97F9-4EBF-92F5-5406642FDF59}" dt="2024-02-16T08:55:25.389" v="64" actId="478"/>
          <ac:picMkLst>
            <pc:docMk/>
            <pc:sldMk cId="354325159" sldId="296"/>
            <ac:picMk id="19" creationId="{7574071A-1A85-B245-BA06-E888E20FC205}"/>
          </ac:picMkLst>
        </pc:picChg>
        <pc:picChg chg="del">
          <ac:chgData name="Horas, Asier" userId="04e78763-f16f-4881-b136-eb819afe85de" providerId="ADAL" clId="{54380EC0-97F9-4EBF-92F5-5406642FDF59}" dt="2024-02-16T08:55:25.389" v="64" actId="478"/>
          <ac:picMkLst>
            <pc:docMk/>
            <pc:sldMk cId="354325159" sldId="296"/>
            <ac:picMk id="21" creationId="{7AD1A841-7BF1-02E1-773A-6E699B637E12}"/>
          </ac:picMkLst>
        </pc:picChg>
        <pc:picChg chg="del">
          <ac:chgData name="Horas, Asier" userId="04e78763-f16f-4881-b136-eb819afe85de" providerId="ADAL" clId="{54380EC0-97F9-4EBF-92F5-5406642FDF59}" dt="2024-02-16T08:55:25.389" v="64" actId="478"/>
          <ac:picMkLst>
            <pc:docMk/>
            <pc:sldMk cId="354325159" sldId="296"/>
            <ac:picMk id="23" creationId="{229C1C8A-9838-EB2A-D3F0-F4078E92B4A0}"/>
          </ac:picMkLst>
        </pc:picChg>
      </pc:sldChg>
      <pc:sldChg chg="addSp delSp modSp mod ord">
        <pc:chgData name="Horas, Asier" userId="04e78763-f16f-4881-b136-eb819afe85de" providerId="ADAL" clId="{54380EC0-97F9-4EBF-92F5-5406642FDF59}" dt="2024-02-16T14:15:48.097" v="1600" actId="1037"/>
        <pc:sldMkLst>
          <pc:docMk/>
          <pc:sldMk cId="3560173498" sldId="297"/>
        </pc:sldMkLst>
        <pc:spChg chg="mod">
          <ac:chgData name="Horas, Asier" userId="04e78763-f16f-4881-b136-eb819afe85de" providerId="ADAL" clId="{54380EC0-97F9-4EBF-92F5-5406642FDF59}" dt="2024-02-16T08:48:33.261" v="34" actId="20577"/>
          <ac:spMkLst>
            <pc:docMk/>
            <pc:sldMk cId="3560173498" sldId="297"/>
            <ac:spMk id="2" creationId="{174CE028-C11D-5438-9F6D-FB2077FDEF51}"/>
          </ac:spMkLst>
        </pc:spChg>
        <pc:spChg chg="add del mod">
          <ac:chgData name="Horas, Asier" userId="04e78763-f16f-4881-b136-eb819afe85de" providerId="ADAL" clId="{54380EC0-97F9-4EBF-92F5-5406642FDF59}" dt="2024-02-16T12:59:01.665" v="918" actId="21"/>
          <ac:spMkLst>
            <pc:docMk/>
            <pc:sldMk cId="3560173498" sldId="297"/>
            <ac:spMk id="11" creationId="{EDD52630-BF31-62B0-9E60-C3C1742E88D2}"/>
          </ac:spMkLst>
        </pc:spChg>
        <pc:spChg chg="del">
          <ac:chgData name="Horas, Asier" userId="04e78763-f16f-4881-b136-eb819afe85de" providerId="ADAL" clId="{54380EC0-97F9-4EBF-92F5-5406642FDF59}" dt="2024-02-16T08:49:41.563" v="37" actId="478"/>
          <ac:spMkLst>
            <pc:docMk/>
            <pc:sldMk cId="3560173498" sldId="297"/>
            <ac:spMk id="29" creationId="{1533A119-DF1C-6418-09FF-A7A466630DC4}"/>
          </ac:spMkLst>
        </pc:spChg>
        <pc:spChg chg="del">
          <ac:chgData name="Horas, Asier" userId="04e78763-f16f-4881-b136-eb819afe85de" providerId="ADAL" clId="{54380EC0-97F9-4EBF-92F5-5406642FDF59}" dt="2024-02-16T08:49:41.563" v="37" actId="478"/>
          <ac:spMkLst>
            <pc:docMk/>
            <pc:sldMk cId="3560173498" sldId="297"/>
            <ac:spMk id="30" creationId="{AABF17B0-88BD-BA62-B4CF-3C7BB33B3B54}"/>
          </ac:spMkLst>
        </pc:spChg>
        <pc:spChg chg="del">
          <ac:chgData name="Horas, Asier" userId="04e78763-f16f-4881-b136-eb819afe85de" providerId="ADAL" clId="{54380EC0-97F9-4EBF-92F5-5406642FDF59}" dt="2024-02-16T08:49:41.563" v="37" actId="478"/>
          <ac:spMkLst>
            <pc:docMk/>
            <pc:sldMk cId="3560173498" sldId="297"/>
            <ac:spMk id="31" creationId="{D6085015-5ECF-C035-DE72-C1BDCAF7575D}"/>
          </ac:spMkLst>
        </pc:spChg>
        <pc:spChg chg="del">
          <ac:chgData name="Horas, Asier" userId="04e78763-f16f-4881-b136-eb819afe85de" providerId="ADAL" clId="{54380EC0-97F9-4EBF-92F5-5406642FDF59}" dt="2024-02-16T08:49:41.563" v="37" actId="478"/>
          <ac:spMkLst>
            <pc:docMk/>
            <pc:sldMk cId="3560173498" sldId="297"/>
            <ac:spMk id="32" creationId="{3A41202C-810F-2E3A-8E67-D8F5DE8512C2}"/>
          </ac:spMkLst>
        </pc:spChg>
        <pc:spChg chg="del">
          <ac:chgData name="Horas, Asier" userId="04e78763-f16f-4881-b136-eb819afe85de" providerId="ADAL" clId="{54380EC0-97F9-4EBF-92F5-5406642FDF59}" dt="2024-02-16T08:49:42.996" v="38" actId="478"/>
          <ac:spMkLst>
            <pc:docMk/>
            <pc:sldMk cId="3560173498" sldId="297"/>
            <ac:spMk id="33" creationId="{635FE02C-33C5-27D8-408E-2E92A7C08524}"/>
          </ac:spMkLst>
        </pc:spChg>
        <pc:spChg chg="del">
          <ac:chgData name="Horas, Asier" userId="04e78763-f16f-4881-b136-eb819afe85de" providerId="ADAL" clId="{54380EC0-97F9-4EBF-92F5-5406642FDF59}" dt="2024-02-16T08:49:41.563" v="37" actId="478"/>
          <ac:spMkLst>
            <pc:docMk/>
            <pc:sldMk cId="3560173498" sldId="297"/>
            <ac:spMk id="34" creationId="{18B39637-8A6E-ACCD-A7FF-1133CB4CC37C}"/>
          </ac:spMkLst>
        </pc:spChg>
        <pc:spChg chg="del">
          <ac:chgData name="Horas, Asier" userId="04e78763-f16f-4881-b136-eb819afe85de" providerId="ADAL" clId="{54380EC0-97F9-4EBF-92F5-5406642FDF59}" dt="2024-02-16T08:49:41.563" v="37" actId="478"/>
          <ac:spMkLst>
            <pc:docMk/>
            <pc:sldMk cId="3560173498" sldId="297"/>
            <ac:spMk id="35" creationId="{541F6F91-A6F9-0EB3-4CDF-CA884EB4DAB6}"/>
          </ac:spMkLst>
        </pc:spChg>
        <pc:spChg chg="del">
          <ac:chgData name="Horas, Asier" userId="04e78763-f16f-4881-b136-eb819afe85de" providerId="ADAL" clId="{54380EC0-97F9-4EBF-92F5-5406642FDF59}" dt="2024-02-16T08:49:38.471" v="35" actId="478"/>
          <ac:spMkLst>
            <pc:docMk/>
            <pc:sldMk cId="3560173498" sldId="297"/>
            <ac:spMk id="36" creationId="{8A4863F4-6126-B1A5-AA04-1A37212A7A23}"/>
          </ac:spMkLst>
        </pc:spChg>
        <pc:spChg chg="del">
          <ac:chgData name="Horas, Asier" userId="04e78763-f16f-4881-b136-eb819afe85de" providerId="ADAL" clId="{54380EC0-97F9-4EBF-92F5-5406642FDF59}" dt="2024-02-16T08:49:40.118" v="36" actId="478"/>
          <ac:spMkLst>
            <pc:docMk/>
            <pc:sldMk cId="3560173498" sldId="297"/>
            <ac:spMk id="37" creationId="{B04A7A8D-E547-CB95-F634-6BE1300CA017}"/>
          </ac:spMkLst>
        </pc:spChg>
        <pc:grpChg chg="del">
          <ac:chgData name="Horas, Asier" userId="04e78763-f16f-4881-b136-eb819afe85de" providerId="ADAL" clId="{54380EC0-97F9-4EBF-92F5-5406642FDF59}" dt="2024-02-16T09:00:50.674" v="69" actId="478"/>
          <ac:grpSpMkLst>
            <pc:docMk/>
            <pc:sldMk cId="3560173498" sldId="297"/>
            <ac:grpSpMk id="6" creationId="{A067BDF9-A278-5FED-193F-BDB0DC68B063}"/>
          </ac:grpSpMkLst>
        </pc:grpChg>
        <pc:picChg chg="mod">
          <ac:chgData name="Horas, Asier" userId="04e78763-f16f-4881-b136-eb819afe85de" providerId="ADAL" clId="{54380EC0-97F9-4EBF-92F5-5406642FDF59}" dt="2024-02-16T14:15:48.097" v="1600" actId="1037"/>
          <ac:picMkLst>
            <pc:docMk/>
            <pc:sldMk cId="3560173498" sldId="297"/>
            <ac:picMk id="3" creationId="{68E51C75-2A56-3533-A856-F7B8A518BF93}"/>
          </ac:picMkLst>
        </pc:picChg>
        <pc:picChg chg="mod">
          <ac:chgData name="Horas, Asier" userId="04e78763-f16f-4881-b136-eb819afe85de" providerId="ADAL" clId="{54380EC0-97F9-4EBF-92F5-5406642FDF59}" dt="2024-02-16T14:15:39.649" v="1592" actId="1037"/>
          <ac:picMkLst>
            <pc:docMk/>
            <pc:sldMk cId="3560173498" sldId="297"/>
            <ac:picMk id="4" creationId="{10E3C15C-52F6-61F6-13D8-7BE862AE899D}"/>
          </ac:picMkLst>
        </pc:picChg>
        <pc:picChg chg="add del mod">
          <ac:chgData name="Horas, Asier" userId="04e78763-f16f-4881-b136-eb819afe85de" providerId="ADAL" clId="{54380EC0-97F9-4EBF-92F5-5406642FDF59}" dt="2024-02-16T08:50:03.985" v="42" actId="478"/>
          <ac:picMkLst>
            <pc:docMk/>
            <pc:sldMk cId="3560173498" sldId="297"/>
            <ac:picMk id="7" creationId="{666E4E1A-BFDE-8797-A9DF-F96F52F779D2}"/>
          </ac:picMkLst>
        </pc:picChg>
        <pc:picChg chg="add mod">
          <ac:chgData name="Horas, Asier" userId="04e78763-f16f-4881-b136-eb819afe85de" providerId="ADAL" clId="{54380EC0-97F9-4EBF-92F5-5406642FDF59}" dt="2024-02-16T08:51:10.584" v="56" actId="1076"/>
          <ac:picMkLst>
            <pc:docMk/>
            <pc:sldMk cId="3560173498" sldId="297"/>
            <ac:picMk id="9" creationId="{16AC00F6-A052-6DE2-8D99-CCC1F0B2CAFD}"/>
          </ac:picMkLst>
        </pc:picChg>
        <pc:cxnChg chg="add mod">
          <ac:chgData name="Horas, Asier" userId="04e78763-f16f-4881-b136-eb819afe85de" providerId="ADAL" clId="{54380EC0-97F9-4EBF-92F5-5406642FDF59}" dt="2024-02-16T12:57:56.100" v="871"/>
          <ac:cxnSpMkLst>
            <pc:docMk/>
            <pc:sldMk cId="3560173498" sldId="297"/>
            <ac:cxnSpMk id="10" creationId="{A32873C1-FFD0-E6FE-CAFF-5DE5D78D8BAF}"/>
          </ac:cxnSpMkLst>
        </pc:cxnChg>
      </pc:sldChg>
      <pc:sldChg chg="addSp delSp modSp mod">
        <pc:chgData name="Horas, Asier" userId="04e78763-f16f-4881-b136-eb819afe85de" providerId="ADAL" clId="{54380EC0-97F9-4EBF-92F5-5406642FDF59}" dt="2024-02-16T14:15:05.050" v="1577"/>
        <pc:sldMkLst>
          <pc:docMk/>
          <pc:sldMk cId="1242286271" sldId="321"/>
        </pc:sldMkLst>
        <pc:spChg chg="add del mod">
          <ac:chgData name="Horas, Asier" userId="04e78763-f16f-4881-b136-eb819afe85de" providerId="ADAL" clId="{54380EC0-97F9-4EBF-92F5-5406642FDF59}" dt="2024-02-16T14:14:31.659" v="1560" actId="478"/>
          <ac:spMkLst>
            <pc:docMk/>
            <pc:sldMk cId="1242286271" sldId="321"/>
            <ac:spMk id="2" creationId="{8BBEB438-9C69-3DCE-F00A-1B3CD5379AA6}"/>
          </ac:spMkLst>
        </pc:spChg>
        <pc:spChg chg="add mod ord">
          <ac:chgData name="Horas, Asier" userId="04e78763-f16f-4881-b136-eb819afe85de" providerId="ADAL" clId="{54380EC0-97F9-4EBF-92F5-5406642FDF59}" dt="2024-02-16T14:14:29.277" v="1559" actId="167"/>
          <ac:spMkLst>
            <pc:docMk/>
            <pc:sldMk cId="1242286271" sldId="321"/>
            <ac:spMk id="3" creationId="{700867B4-3F39-5730-64D5-6009C3F38A76}"/>
          </ac:spMkLst>
        </pc:spChg>
        <pc:spChg chg="mod">
          <ac:chgData name="Horas, Asier" userId="04e78763-f16f-4881-b136-eb819afe85de" providerId="ADAL" clId="{54380EC0-97F9-4EBF-92F5-5406642FDF59}" dt="2024-02-16T14:13:41.122" v="1545" actId="20577"/>
          <ac:spMkLst>
            <pc:docMk/>
            <pc:sldMk cId="1242286271" sldId="321"/>
            <ac:spMk id="8" creationId="{8D6AB62A-4268-F14C-7F2F-FB9FAD634975}"/>
          </ac:spMkLst>
        </pc:spChg>
        <pc:picChg chg="del">
          <ac:chgData name="Horas, Asier" userId="04e78763-f16f-4881-b136-eb819afe85de" providerId="ADAL" clId="{54380EC0-97F9-4EBF-92F5-5406642FDF59}" dt="2024-02-16T14:15:02.801" v="1575" actId="478"/>
          <ac:picMkLst>
            <pc:docMk/>
            <pc:sldMk cId="1242286271" sldId="321"/>
            <ac:picMk id="4" creationId="{7F2BE92A-A191-8223-ADED-BB8B6B96E354}"/>
          </ac:picMkLst>
        </pc:picChg>
        <pc:picChg chg="add mod">
          <ac:chgData name="Horas, Asier" userId="04e78763-f16f-4881-b136-eb819afe85de" providerId="ADAL" clId="{54380EC0-97F9-4EBF-92F5-5406642FDF59}" dt="2024-02-16T14:15:05.050" v="1577"/>
          <ac:picMkLst>
            <pc:docMk/>
            <pc:sldMk cId="1242286271" sldId="321"/>
            <ac:picMk id="7" creationId="{E8B16A04-8D7E-BF8D-DABA-874112ABE599}"/>
          </ac:picMkLst>
        </pc:picChg>
        <pc:picChg chg="del">
          <ac:chgData name="Horas, Asier" userId="04e78763-f16f-4881-b136-eb819afe85de" providerId="ADAL" clId="{54380EC0-97F9-4EBF-92F5-5406642FDF59}" dt="2024-02-16T14:15:03.369" v="1576" actId="478"/>
          <ac:picMkLst>
            <pc:docMk/>
            <pc:sldMk cId="1242286271" sldId="321"/>
            <ac:picMk id="9" creationId="{BB6C55BF-CCA6-10F4-57D8-E933AE4AF9DC}"/>
          </ac:picMkLst>
        </pc:picChg>
        <pc:picChg chg="add mod">
          <ac:chgData name="Horas, Asier" userId="04e78763-f16f-4881-b136-eb819afe85de" providerId="ADAL" clId="{54380EC0-97F9-4EBF-92F5-5406642FDF59}" dt="2024-02-16T14:15:05.050" v="1577"/>
          <ac:picMkLst>
            <pc:docMk/>
            <pc:sldMk cId="1242286271" sldId="321"/>
            <ac:picMk id="12" creationId="{797EA52F-8D58-BF0D-D8C6-B29A531CDB06}"/>
          </ac:picMkLst>
        </pc:picChg>
        <pc:picChg chg="del">
          <ac:chgData name="Horas, Asier" userId="04e78763-f16f-4881-b136-eb819afe85de" providerId="ADAL" clId="{54380EC0-97F9-4EBF-92F5-5406642FDF59}" dt="2024-02-16T14:15:00.845" v="1574" actId="21"/>
          <ac:picMkLst>
            <pc:docMk/>
            <pc:sldMk cId="1242286271" sldId="321"/>
            <ac:picMk id="13" creationId="{797EA52F-8D58-BF0D-D8C6-B29A531CDB06}"/>
          </ac:picMkLst>
        </pc:picChg>
        <pc:picChg chg="del">
          <ac:chgData name="Horas, Asier" userId="04e78763-f16f-4881-b136-eb819afe85de" providerId="ADAL" clId="{54380EC0-97F9-4EBF-92F5-5406642FDF59}" dt="2024-02-16T14:15:00.845" v="1574" actId="21"/>
          <ac:picMkLst>
            <pc:docMk/>
            <pc:sldMk cId="1242286271" sldId="321"/>
            <ac:picMk id="14" creationId="{A528CAEB-401E-0762-7EE7-2A133FF1ED17}"/>
          </ac:picMkLst>
        </pc:picChg>
        <pc:picChg chg="add mod">
          <ac:chgData name="Horas, Asier" userId="04e78763-f16f-4881-b136-eb819afe85de" providerId="ADAL" clId="{54380EC0-97F9-4EBF-92F5-5406642FDF59}" dt="2024-02-16T14:15:05.050" v="1577"/>
          <ac:picMkLst>
            <pc:docMk/>
            <pc:sldMk cId="1242286271" sldId="321"/>
            <ac:picMk id="17" creationId="{A528CAEB-401E-0762-7EE7-2A133FF1ED17}"/>
          </ac:picMkLst>
        </pc:picChg>
        <pc:picChg chg="del">
          <ac:chgData name="Horas, Asier" userId="04e78763-f16f-4881-b136-eb819afe85de" providerId="ADAL" clId="{54380EC0-97F9-4EBF-92F5-5406642FDF59}" dt="2024-02-16T14:15:00.845" v="1574" actId="21"/>
          <ac:picMkLst>
            <pc:docMk/>
            <pc:sldMk cId="1242286271" sldId="321"/>
            <ac:picMk id="1026" creationId="{E8B16A04-8D7E-BF8D-DABA-874112ABE599}"/>
          </ac:picMkLst>
        </pc:picChg>
      </pc:sldChg>
      <pc:sldChg chg="ord">
        <pc:chgData name="Horas, Asier" userId="04e78763-f16f-4881-b136-eb819afe85de" providerId="ADAL" clId="{54380EC0-97F9-4EBF-92F5-5406642FDF59}" dt="2024-02-16T12:17:01.861" v="398"/>
        <pc:sldMkLst>
          <pc:docMk/>
          <pc:sldMk cId="22159198" sldId="322"/>
        </pc:sldMkLst>
      </pc:sldChg>
      <pc:sldChg chg="addSp delSp modSp mod">
        <pc:chgData name="Horas, Asier" userId="04e78763-f16f-4881-b136-eb819afe85de" providerId="ADAL" clId="{54380EC0-97F9-4EBF-92F5-5406642FDF59}" dt="2024-02-16T14:17:20.632" v="1614" actId="1076"/>
        <pc:sldMkLst>
          <pc:docMk/>
          <pc:sldMk cId="1569812363" sldId="323"/>
        </pc:sldMkLst>
        <pc:spChg chg="add mod">
          <ac:chgData name="Horas, Asier" userId="04e78763-f16f-4881-b136-eb819afe85de" providerId="ADAL" clId="{54380EC0-97F9-4EBF-92F5-5406642FDF59}" dt="2024-02-16T14:16:24.421" v="1603" actId="113"/>
          <ac:spMkLst>
            <pc:docMk/>
            <pc:sldMk cId="1569812363" sldId="323"/>
            <ac:spMk id="3" creationId="{30A7C4FD-30AB-BB71-14AF-6DCC90FED764}"/>
          </ac:spMkLst>
        </pc:spChg>
        <pc:spChg chg="add del mod">
          <ac:chgData name="Horas, Asier" userId="04e78763-f16f-4881-b136-eb819afe85de" providerId="ADAL" clId="{54380EC0-97F9-4EBF-92F5-5406642FDF59}" dt="2024-02-16T11:51:54.908" v="288" actId="478"/>
          <ac:spMkLst>
            <pc:docMk/>
            <pc:sldMk cId="1569812363" sldId="323"/>
            <ac:spMk id="6" creationId="{05954AD4-2D05-A740-08E4-2F91E40CE09C}"/>
          </ac:spMkLst>
        </pc:spChg>
        <pc:spChg chg="add mod">
          <ac:chgData name="Horas, Asier" userId="04e78763-f16f-4881-b136-eb819afe85de" providerId="ADAL" clId="{54380EC0-97F9-4EBF-92F5-5406642FDF59}" dt="2024-02-16T11:36:29.758" v="195" actId="1076"/>
          <ac:spMkLst>
            <pc:docMk/>
            <pc:sldMk cId="1569812363" sldId="323"/>
            <ac:spMk id="7" creationId="{4B40429A-A2B0-08FF-BC3A-1532887176A3}"/>
          </ac:spMkLst>
        </pc:spChg>
        <pc:spChg chg="add mod">
          <ac:chgData name="Horas, Asier" userId="04e78763-f16f-4881-b136-eb819afe85de" providerId="ADAL" clId="{54380EC0-97F9-4EBF-92F5-5406642FDF59}" dt="2024-02-16T14:17:07.453" v="1612" actId="113"/>
          <ac:spMkLst>
            <pc:docMk/>
            <pc:sldMk cId="1569812363" sldId="323"/>
            <ac:spMk id="8" creationId="{512392CB-97BF-A1C8-DA79-6CF3C9842F10}"/>
          </ac:spMkLst>
        </pc:spChg>
        <pc:spChg chg="add mod">
          <ac:chgData name="Horas, Asier" userId="04e78763-f16f-4881-b136-eb819afe85de" providerId="ADAL" clId="{54380EC0-97F9-4EBF-92F5-5406642FDF59}" dt="2024-02-16T14:09:53.194" v="1473" actId="1035"/>
          <ac:spMkLst>
            <pc:docMk/>
            <pc:sldMk cId="1569812363" sldId="323"/>
            <ac:spMk id="9" creationId="{BB069DCD-07D0-DD1C-788B-7128B4D83E69}"/>
          </ac:spMkLst>
        </pc:spChg>
        <pc:spChg chg="add mod">
          <ac:chgData name="Horas, Asier" userId="04e78763-f16f-4881-b136-eb819afe85de" providerId="ADAL" clId="{54380EC0-97F9-4EBF-92F5-5406642FDF59}" dt="2024-02-16T14:09:53.194" v="1473" actId="1035"/>
          <ac:spMkLst>
            <pc:docMk/>
            <pc:sldMk cId="1569812363" sldId="323"/>
            <ac:spMk id="10" creationId="{647146B5-B787-31B1-AA66-96758542F8D6}"/>
          </ac:spMkLst>
        </pc:spChg>
        <pc:spChg chg="add mod">
          <ac:chgData name="Horas, Asier" userId="04e78763-f16f-4881-b136-eb819afe85de" providerId="ADAL" clId="{54380EC0-97F9-4EBF-92F5-5406642FDF59}" dt="2024-02-16T14:09:53.194" v="1473" actId="1035"/>
          <ac:spMkLst>
            <pc:docMk/>
            <pc:sldMk cId="1569812363" sldId="323"/>
            <ac:spMk id="11" creationId="{29F13EC5-00D2-130C-E19C-09D0A6F09395}"/>
          </ac:spMkLst>
        </pc:spChg>
        <pc:spChg chg="del mod">
          <ac:chgData name="Horas, Asier" userId="04e78763-f16f-4881-b136-eb819afe85de" providerId="ADAL" clId="{54380EC0-97F9-4EBF-92F5-5406642FDF59}" dt="2024-02-16T11:54:18.604" v="348" actId="478"/>
          <ac:spMkLst>
            <pc:docMk/>
            <pc:sldMk cId="1569812363" sldId="323"/>
            <ac:spMk id="12" creationId="{BEC44C86-8F30-96A8-78B3-259441EB87FE}"/>
          </ac:spMkLst>
        </pc:spChg>
        <pc:spChg chg="add mod">
          <ac:chgData name="Horas, Asier" userId="04e78763-f16f-4881-b136-eb819afe85de" providerId="ADAL" clId="{54380EC0-97F9-4EBF-92F5-5406642FDF59}" dt="2024-02-16T14:09:53.194" v="1473" actId="1035"/>
          <ac:spMkLst>
            <pc:docMk/>
            <pc:sldMk cId="1569812363" sldId="323"/>
            <ac:spMk id="13" creationId="{66521D6F-D23B-5FF6-F78A-C03D9B74E6CE}"/>
          </ac:spMkLst>
        </pc:spChg>
        <pc:spChg chg="add mod">
          <ac:chgData name="Horas, Asier" userId="04e78763-f16f-4881-b136-eb819afe85de" providerId="ADAL" clId="{54380EC0-97F9-4EBF-92F5-5406642FDF59}" dt="2024-02-16T14:09:53.194" v="1473" actId="1035"/>
          <ac:spMkLst>
            <pc:docMk/>
            <pc:sldMk cId="1569812363" sldId="323"/>
            <ac:spMk id="14" creationId="{F0903C40-B80E-AEB2-C262-86C26526E739}"/>
          </ac:spMkLst>
        </pc:spChg>
        <pc:spChg chg="add mod">
          <ac:chgData name="Horas, Asier" userId="04e78763-f16f-4881-b136-eb819afe85de" providerId="ADAL" clId="{54380EC0-97F9-4EBF-92F5-5406642FDF59}" dt="2024-02-16T14:09:53.194" v="1473" actId="1035"/>
          <ac:spMkLst>
            <pc:docMk/>
            <pc:sldMk cId="1569812363" sldId="323"/>
            <ac:spMk id="17" creationId="{81DF66A0-7F61-C2E6-D0FC-8676B35757EA}"/>
          </ac:spMkLst>
        </pc:spChg>
        <pc:spChg chg="add mod">
          <ac:chgData name="Horas, Asier" userId="04e78763-f16f-4881-b136-eb819afe85de" providerId="ADAL" clId="{54380EC0-97F9-4EBF-92F5-5406642FDF59}" dt="2024-02-16T11:53:50.805" v="328" actId="1076"/>
          <ac:spMkLst>
            <pc:docMk/>
            <pc:sldMk cId="1569812363" sldId="323"/>
            <ac:spMk id="18" creationId="{34A20C39-3684-BA7D-6750-BA34F08D5DCE}"/>
          </ac:spMkLst>
        </pc:spChg>
        <pc:spChg chg="add mod">
          <ac:chgData name="Horas, Asier" userId="04e78763-f16f-4881-b136-eb819afe85de" providerId="ADAL" clId="{54380EC0-97F9-4EBF-92F5-5406642FDF59}" dt="2024-02-16T14:08:46.289" v="1454" actId="14100"/>
          <ac:spMkLst>
            <pc:docMk/>
            <pc:sldMk cId="1569812363" sldId="323"/>
            <ac:spMk id="19" creationId="{2929F762-F218-DC6A-3436-3D30FB79555C}"/>
          </ac:spMkLst>
        </pc:spChg>
        <pc:spChg chg="mod">
          <ac:chgData name="Horas, Asier" userId="04e78763-f16f-4881-b136-eb819afe85de" providerId="ADAL" clId="{54380EC0-97F9-4EBF-92F5-5406642FDF59}" dt="2024-02-16T09:32:43.554" v="80" actId="1076"/>
          <ac:spMkLst>
            <pc:docMk/>
            <pc:sldMk cId="1569812363" sldId="323"/>
            <ac:spMk id="29" creationId="{93F07A73-8A3A-DC83-E8CB-289496E933E2}"/>
          </ac:spMkLst>
        </pc:spChg>
        <pc:spChg chg="mod">
          <ac:chgData name="Horas, Asier" userId="04e78763-f16f-4881-b136-eb819afe85de" providerId="ADAL" clId="{54380EC0-97F9-4EBF-92F5-5406642FDF59}" dt="2024-02-16T09:32:43.554" v="80" actId="1076"/>
          <ac:spMkLst>
            <pc:docMk/>
            <pc:sldMk cId="1569812363" sldId="323"/>
            <ac:spMk id="30" creationId="{C601BAF0-8F17-7CC3-0AD5-66DBAD914593}"/>
          </ac:spMkLst>
        </pc:spChg>
        <pc:spChg chg="mod">
          <ac:chgData name="Horas, Asier" userId="04e78763-f16f-4881-b136-eb819afe85de" providerId="ADAL" clId="{54380EC0-97F9-4EBF-92F5-5406642FDF59}" dt="2024-02-16T09:32:43.554" v="80" actId="1076"/>
          <ac:spMkLst>
            <pc:docMk/>
            <pc:sldMk cId="1569812363" sldId="323"/>
            <ac:spMk id="31" creationId="{94CF1451-006B-F00D-65C9-5F2BA9157834}"/>
          </ac:spMkLst>
        </pc:spChg>
        <pc:spChg chg="mod">
          <ac:chgData name="Horas, Asier" userId="04e78763-f16f-4881-b136-eb819afe85de" providerId="ADAL" clId="{54380EC0-97F9-4EBF-92F5-5406642FDF59}" dt="2024-02-16T09:32:43.554" v="80" actId="1076"/>
          <ac:spMkLst>
            <pc:docMk/>
            <pc:sldMk cId="1569812363" sldId="323"/>
            <ac:spMk id="32" creationId="{A006D2CD-470B-9E8C-8429-91B5BF51E884}"/>
          </ac:spMkLst>
        </pc:spChg>
        <pc:spChg chg="mod">
          <ac:chgData name="Horas, Asier" userId="04e78763-f16f-4881-b136-eb819afe85de" providerId="ADAL" clId="{54380EC0-97F9-4EBF-92F5-5406642FDF59}" dt="2024-02-16T14:10:49.357" v="1513" actId="113"/>
          <ac:spMkLst>
            <pc:docMk/>
            <pc:sldMk cId="1569812363" sldId="323"/>
            <ac:spMk id="33" creationId="{BD08E322-E181-3845-AD22-CCBBDE21C912}"/>
          </ac:spMkLst>
        </pc:spChg>
        <pc:spChg chg="mod">
          <ac:chgData name="Horas, Asier" userId="04e78763-f16f-4881-b136-eb819afe85de" providerId="ADAL" clId="{54380EC0-97F9-4EBF-92F5-5406642FDF59}" dt="2024-02-16T14:10:45.142" v="1512" actId="113"/>
          <ac:spMkLst>
            <pc:docMk/>
            <pc:sldMk cId="1569812363" sldId="323"/>
            <ac:spMk id="34" creationId="{32B505D4-EF54-69B2-2B52-32373E98C40F}"/>
          </ac:spMkLst>
        </pc:spChg>
        <pc:spChg chg="mod">
          <ac:chgData name="Horas, Asier" userId="04e78763-f16f-4881-b136-eb819afe85de" providerId="ADAL" clId="{54380EC0-97F9-4EBF-92F5-5406642FDF59}" dt="2024-02-16T14:11:18.968" v="1536" actId="14100"/>
          <ac:spMkLst>
            <pc:docMk/>
            <pc:sldMk cId="1569812363" sldId="323"/>
            <ac:spMk id="35" creationId="{E4ADB4BA-4346-4207-1C0A-AD0C22E2D671}"/>
          </ac:spMkLst>
        </pc:spChg>
        <pc:spChg chg="mod">
          <ac:chgData name="Horas, Asier" userId="04e78763-f16f-4881-b136-eb819afe85de" providerId="ADAL" clId="{54380EC0-97F9-4EBF-92F5-5406642FDF59}" dt="2024-02-16T14:11:49.225" v="1542" actId="1076"/>
          <ac:spMkLst>
            <pc:docMk/>
            <pc:sldMk cId="1569812363" sldId="323"/>
            <ac:spMk id="36" creationId="{671588F5-FBD3-FE35-6BA5-5A4F400BFB4D}"/>
          </ac:spMkLst>
        </pc:spChg>
        <pc:spChg chg="mod">
          <ac:chgData name="Horas, Asier" userId="04e78763-f16f-4881-b136-eb819afe85de" providerId="ADAL" clId="{54380EC0-97F9-4EBF-92F5-5406642FDF59}" dt="2024-02-16T14:17:20.632" v="1614" actId="1076"/>
          <ac:spMkLst>
            <pc:docMk/>
            <pc:sldMk cId="1569812363" sldId="323"/>
            <ac:spMk id="37" creationId="{E77C09B6-7D73-6CF3-80C5-4AC781BF87CD}"/>
          </ac:spMkLst>
        </pc:spChg>
      </pc:sldChg>
      <pc:sldChg chg="mod modShow">
        <pc:chgData name="Horas, Asier" userId="04e78763-f16f-4881-b136-eb819afe85de" providerId="ADAL" clId="{54380EC0-97F9-4EBF-92F5-5406642FDF59}" dt="2024-02-16T08:19:51.511" v="1" actId="729"/>
        <pc:sldMkLst>
          <pc:docMk/>
          <pc:sldMk cId="1748624019" sldId="324"/>
        </pc:sldMkLst>
      </pc:sldChg>
      <pc:sldChg chg="modSp add mod ord">
        <pc:chgData name="Horas, Asier" userId="04e78763-f16f-4881-b136-eb819afe85de" providerId="ADAL" clId="{54380EC0-97F9-4EBF-92F5-5406642FDF59}" dt="2024-02-16T08:20:33.034" v="24" actId="1076"/>
        <pc:sldMkLst>
          <pc:docMk/>
          <pc:sldMk cId="1479658937" sldId="325"/>
        </pc:sldMkLst>
        <pc:spChg chg="mod">
          <ac:chgData name="Horas, Asier" userId="04e78763-f16f-4881-b136-eb819afe85de" providerId="ADAL" clId="{54380EC0-97F9-4EBF-92F5-5406642FDF59}" dt="2024-02-16T08:20:33.034" v="24" actId="1076"/>
          <ac:spMkLst>
            <pc:docMk/>
            <pc:sldMk cId="1479658937" sldId="325"/>
            <ac:spMk id="4" creationId="{493AEDA6-7B13-E664-11C6-BC063E0E0200}"/>
          </ac:spMkLst>
        </pc:spChg>
      </pc:sldChg>
      <pc:sldChg chg="addSp delSp modSp add mod ord modShow">
        <pc:chgData name="Horas, Asier" userId="04e78763-f16f-4881-b136-eb819afe85de" providerId="ADAL" clId="{54380EC0-97F9-4EBF-92F5-5406642FDF59}" dt="2024-02-16T14:28:41.884" v="1622" actId="20577"/>
        <pc:sldMkLst>
          <pc:docMk/>
          <pc:sldMk cId="2383389653" sldId="326"/>
        </pc:sldMkLst>
        <pc:spChg chg="del">
          <ac:chgData name="Horas, Asier" userId="04e78763-f16f-4881-b136-eb819afe85de" providerId="ADAL" clId="{54380EC0-97F9-4EBF-92F5-5406642FDF59}" dt="2024-02-16T12:04:30.567" v="359" actId="478"/>
          <ac:spMkLst>
            <pc:docMk/>
            <pc:sldMk cId="2383389653" sldId="326"/>
            <ac:spMk id="2" creationId="{510E5453-02ED-7DD5-6E2E-491C73B87078}"/>
          </ac:spMkLst>
        </pc:spChg>
        <pc:spChg chg="add mod">
          <ac:chgData name="Horas, Asier" userId="04e78763-f16f-4881-b136-eb819afe85de" providerId="ADAL" clId="{54380EC0-97F9-4EBF-92F5-5406642FDF59}" dt="2024-02-16T14:07:08.306" v="1443" actId="403"/>
          <ac:spMkLst>
            <pc:docMk/>
            <pc:sldMk cId="2383389653" sldId="326"/>
            <ac:spMk id="6" creationId="{E9349F5F-4CB4-DD2E-A6C1-E6D783920A4B}"/>
          </ac:spMkLst>
        </pc:spChg>
        <pc:spChg chg="add mod">
          <ac:chgData name="Horas, Asier" userId="04e78763-f16f-4881-b136-eb819afe85de" providerId="ADAL" clId="{54380EC0-97F9-4EBF-92F5-5406642FDF59}" dt="2024-02-16T14:28:41.884" v="1622" actId="20577"/>
          <ac:spMkLst>
            <pc:docMk/>
            <pc:sldMk cId="2383389653" sldId="326"/>
            <ac:spMk id="11" creationId="{E70A82A4-13C1-863E-D5AC-CE7B7F1BA02D}"/>
          </ac:spMkLst>
        </pc:spChg>
        <pc:spChg chg="add mod">
          <ac:chgData name="Horas, Asier" userId="04e78763-f16f-4881-b136-eb819afe85de" providerId="ADAL" clId="{54380EC0-97F9-4EBF-92F5-5406642FDF59}" dt="2024-02-16T13:52:47.433" v="1406" actId="164"/>
          <ac:spMkLst>
            <pc:docMk/>
            <pc:sldMk cId="2383389653" sldId="326"/>
            <ac:spMk id="12" creationId="{197D6154-E3BC-09B0-DD5A-4C7960E90426}"/>
          </ac:spMkLst>
        </pc:spChg>
        <pc:spChg chg="add mod">
          <ac:chgData name="Horas, Asier" userId="04e78763-f16f-4881-b136-eb819afe85de" providerId="ADAL" clId="{54380EC0-97F9-4EBF-92F5-5406642FDF59}" dt="2024-02-16T13:52:47.433" v="1406" actId="164"/>
          <ac:spMkLst>
            <pc:docMk/>
            <pc:sldMk cId="2383389653" sldId="326"/>
            <ac:spMk id="13" creationId="{CB758029-0EC1-A021-268A-680861B0C984}"/>
          </ac:spMkLst>
        </pc:spChg>
        <pc:spChg chg="mod">
          <ac:chgData name="Horas, Asier" userId="04e78763-f16f-4881-b136-eb819afe85de" providerId="ADAL" clId="{54380EC0-97F9-4EBF-92F5-5406642FDF59}" dt="2024-02-16T13:52:48.625" v="1407"/>
          <ac:spMkLst>
            <pc:docMk/>
            <pc:sldMk cId="2383389653" sldId="326"/>
            <ac:spMk id="18" creationId="{43978446-CC77-8885-4EAB-025BE3AF381E}"/>
          </ac:spMkLst>
        </pc:spChg>
        <pc:spChg chg="mod">
          <ac:chgData name="Horas, Asier" userId="04e78763-f16f-4881-b136-eb819afe85de" providerId="ADAL" clId="{54380EC0-97F9-4EBF-92F5-5406642FDF59}" dt="2024-02-16T13:53:43.375" v="1414" actId="20577"/>
          <ac:spMkLst>
            <pc:docMk/>
            <pc:sldMk cId="2383389653" sldId="326"/>
            <ac:spMk id="19" creationId="{4AA9B841-9848-916E-C88A-66486163AF8E}"/>
          </ac:spMkLst>
        </pc:spChg>
        <pc:spChg chg="mod">
          <ac:chgData name="Horas, Asier" userId="04e78763-f16f-4881-b136-eb819afe85de" providerId="ADAL" clId="{54380EC0-97F9-4EBF-92F5-5406642FDF59}" dt="2024-02-16T13:52:53.528" v="1409"/>
          <ac:spMkLst>
            <pc:docMk/>
            <pc:sldMk cId="2383389653" sldId="326"/>
            <ac:spMk id="21" creationId="{F943C477-D510-E622-1878-E2BA420A2DDE}"/>
          </ac:spMkLst>
        </pc:spChg>
        <pc:spChg chg="mod">
          <ac:chgData name="Horas, Asier" userId="04e78763-f16f-4881-b136-eb819afe85de" providerId="ADAL" clId="{54380EC0-97F9-4EBF-92F5-5406642FDF59}" dt="2024-02-16T13:53:45.078" v="1415" actId="20577"/>
          <ac:spMkLst>
            <pc:docMk/>
            <pc:sldMk cId="2383389653" sldId="326"/>
            <ac:spMk id="22" creationId="{4C35FF09-8422-9EF0-0DA7-7066A60A79F1}"/>
          </ac:spMkLst>
        </pc:spChg>
        <pc:spChg chg="mod">
          <ac:chgData name="Horas, Asier" userId="04e78763-f16f-4881-b136-eb819afe85de" providerId="ADAL" clId="{54380EC0-97F9-4EBF-92F5-5406642FDF59}" dt="2024-02-16T13:53:25.161" v="1411"/>
          <ac:spMkLst>
            <pc:docMk/>
            <pc:sldMk cId="2383389653" sldId="326"/>
            <ac:spMk id="24" creationId="{5FFB2372-7801-77FD-AB0E-14561518BCAF}"/>
          </ac:spMkLst>
        </pc:spChg>
        <pc:spChg chg="mod">
          <ac:chgData name="Horas, Asier" userId="04e78763-f16f-4881-b136-eb819afe85de" providerId="ADAL" clId="{54380EC0-97F9-4EBF-92F5-5406642FDF59}" dt="2024-02-16T13:53:48.472" v="1417" actId="20577"/>
          <ac:spMkLst>
            <pc:docMk/>
            <pc:sldMk cId="2383389653" sldId="326"/>
            <ac:spMk id="25" creationId="{49307959-171D-224B-35FB-02387280DE84}"/>
          </ac:spMkLst>
        </pc:spChg>
        <pc:spChg chg="mod">
          <ac:chgData name="Horas, Asier" userId="04e78763-f16f-4881-b136-eb819afe85de" providerId="ADAL" clId="{54380EC0-97F9-4EBF-92F5-5406642FDF59}" dt="2024-02-16T13:53:25.161" v="1411"/>
          <ac:spMkLst>
            <pc:docMk/>
            <pc:sldMk cId="2383389653" sldId="326"/>
            <ac:spMk id="27" creationId="{462447DE-42A2-2EBA-7249-AFE92723B292}"/>
          </ac:spMkLst>
        </pc:spChg>
        <pc:spChg chg="mod">
          <ac:chgData name="Horas, Asier" userId="04e78763-f16f-4881-b136-eb819afe85de" providerId="ADAL" clId="{54380EC0-97F9-4EBF-92F5-5406642FDF59}" dt="2024-02-16T13:53:50.469" v="1418" actId="20577"/>
          <ac:spMkLst>
            <pc:docMk/>
            <pc:sldMk cId="2383389653" sldId="326"/>
            <ac:spMk id="28" creationId="{7EDEBB0F-0EB4-3E3E-043E-52780922EB7B}"/>
          </ac:spMkLst>
        </pc:spChg>
        <pc:spChg chg="mod">
          <ac:chgData name="Horas, Asier" userId="04e78763-f16f-4881-b136-eb819afe85de" providerId="ADAL" clId="{54380EC0-97F9-4EBF-92F5-5406642FDF59}" dt="2024-02-16T13:53:25.161" v="1411"/>
          <ac:spMkLst>
            <pc:docMk/>
            <pc:sldMk cId="2383389653" sldId="326"/>
            <ac:spMk id="30" creationId="{6F0DAE47-8B6E-C8C1-F33A-20EA9EC41BA4}"/>
          </ac:spMkLst>
        </pc:spChg>
        <pc:spChg chg="mod">
          <ac:chgData name="Horas, Asier" userId="04e78763-f16f-4881-b136-eb819afe85de" providerId="ADAL" clId="{54380EC0-97F9-4EBF-92F5-5406642FDF59}" dt="2024-02-16T13:53:25.161" v="1411"/>
          <ac:spMkLst>
            <pc:docMk/>
            <pc:sldMk cId="2383389653" sldId="326"/>
            <ac:spMk id="31" creationId="{E950621E-3775-DF9E-4B6D-CAD57A26D347}"/>
          </ac:spMkLst>
        </pc:spChg>
        <pc:grpChg chg="add mod">
          <ac:chgData name="Horas, Asier" userId="04e78763-f16f-4881-b136-eb819afe85de" providerId="ADAL" clId="{54380EC0-97F9-4EBF-92F5-5406642FDF59}" dt="2024-02-16T13:52:47.433" v="1406" actId="164"/>
          <ac:grpSpMkLst>
            <pc:docMk/>
            <pc:sldMk cId="2383389653" sldId="326"/>
            <ac:grpSpMk id="14" creationId="{64E31F41-3A6D-A710-062C-E9F1E404C68F}"/>
          </ac:grpSpMkLst>
        </pc:grpChg>
        <pc:grpChg chg="add mod">
          <ac:chgData name="Horas, Asier" userId="04e78763-f16f-4881-b136-eb819afe85de" providerId="ADAL" clId="{54380EC0-97F9-4EBF-92F5-5406642FDF59}" dt="2024-02-16T13:52:51.840" v="1408" actId="1076"/>
          <ac:grpSpMkLst>
            <pc:docMk/>
            <pc:sldMk cId="2383389653" sldId="326"/>
            <ac:grpSpMk id="17" creationId="{9FEFC9EC-6A9D-34BE-462C-258A10699B5F}"/>
          </ac:grpSpMkLst>
        </pc:grpChg>
        <pc:grpChg chg="add mod">
          <ac:chgData name="Horas, Asier" userId="04e78763-f16f-4881-b136-eb819afe85de" providerId="ADAL" clId="{54380EC0-97F9-4EBF-92F5-5406642FDF59}" dt="2024-02-16T13:53:06.104" v="1410" actId="1076"/>
          <ac:grpSpMkLst>
            <pc:docMk/>
            <pc:sldMk cId="2383389653" sldId="326"/>
            <ac:grpSpMk id="20" creationId="{3BE27A33-DF5A-D6B0-76C1-BDB50408D167}"/>
          </ac:grpSpMkLst>
        </pc:grpChg>
        <pc:grpChg chg="add mod">
          <ac:chgData name="Horas, Asier" userId="04e78763-f16f-4881-b136-eb819afe85de" providerId="ADAL" clId="{54380EC0-97F9-4EBF-92F5-5406642FDF59}" dt="2024-02-16T13:53:39.856" v="1413" actId="1076"/>
          <ac:grpSpMkLst>
            <pc:docMk/>
            <pc:sldMk cId="2383389653" sldId="326"/>
            <ac:grpSpMk id="23" creationId="{296BD9C0-6D8C-60C2-997C-1EC709AC3482}"/>
          </ac:grpSpMkLst>
        </pc:grpChg>
        <pc:grpChg chg="add mod">
          <ac:chgData name="Horas, Asier" userId="04e78763-f16f-4881-b136-eb819afe85de" providerId="ADAL" clId="{54380EC0-97F9-4EBF-92F5-5406642FDF59}" dt="2024-02-16T13:53:39.856" v="1413" actId="1076"/>
          <ac:grpSpMkLst>
            <pc:docMk/>
            <pc:sldMk cId="2383389653" sldId="326"/>
            <ac:grpSpMk id="26" creationId="{7A353D85-B6EB-69C1-FE43-3711B4345AB2}"/>
          </ac:grpSpMkLst>
        </pc:grpChg>
        <pc:grpChg chg="add del mod">
          <ac:chgData name="Horas, Asier" userId="04e78763-f16f-4881-b136-eb819afe85de" providerId="ADAL" clId="{54380EC0-97F9-4EBF-92F5-5406642FDF59}" dt="2024-02-16T13:53:53.578" v="1419" actId="478"/>
          <ac:grpSpMkLst>
            <pc:docMk/>
            <pc:sldMk cId="2383389653" sldId="326"/>
            <ac:grpSpMk id="29" creationId="{4B9FC5F7-F75D-BB92-8365-0C4CB5DA9B46}"/>
          </ac:grpSpMkLst>
        </pc:grpChg>
        <pc:graphicFrameChg chg="del">
          <ac:chgData name="Horas, Asier" userId="04e78763-f16f-4881-b136-eb819afe85de" providerId="ADAL" clId="{54380EC0-97F9-4EBF-92F5-5406642FDF59}" dt="2024-02-16T12:04:27.102" v="358" actId="478"/>
          <ac:graphicFrameMkLst>
            <pc:docMk/>
            <pc:sldMk cId="2383389653" sldId="326"/>
            <ac:graphicFrameMk id="3" creationId="{D1348458-7A35-7CBD-64DD-EE065E3A698D}"/>
          </ac:graphicFrameMkLst>
        </pc:graphicFrameChg>
        <pc:graphicFrameChg chg="add del mod modGraphic">
          <ac:chgData name="Horas, Asier" userId="04e78763-f16f-4881-b136-eb819afe85de" providerId="ADAL" clId="{54380EC0-97F9-4EBF-92F5-5406642FDF59}" dt="2024-02-16T13:38:39.687" v="1322" actId="478"/>
          <ac:graphicFrameMkLst>
            <pc:docMk/>
            <pc:sldMk cId="2383389653" sldId="326"/>
            <ac:graphicFrameMk id="4" creationId="{E85BB84F-B2C5-5669-8E54-BB62C5DB7201}"/>
          </ac:graphicFrameMkLst>
        </pc:graphicFrameChg>
        <pc:picChg chg="add mod">
          <ac:chgData name="Horas, Asier" userId="04e78763-f16f-4881-b136-eb819afe85de" providerId="ADAL" clId="{54380EC0-97F9-4EBF-92F5-5406642FDF59}" dt="2024-02-16T14:08:14.648" v="1452" actId="1076"/>
          <ac:picMkLst>
            <pc:docMk/>
            <pc:sldMk cId="2383389653" sldId="326"/>
            <ac:picMk id="8" creationId="{F6ACD2EF-E254-4DD6-45B5-92801BA81B10}"/>
          </ac:picMkLst>
        </pc:picChg>
        <pc:picChg chg="add mod">
          <ac:chgData name="Horas, Asier" userId="04e78763-f16f-4881-b136-eb819afe85de" providerId="ADAL" clId="{54380EC0-97F9-4EBF-92F5-5406642FDF59}" dt="2024-02-16T14:08:12.144" v="1451" actId="1076"/>
          <ac:picMkLst>
            <pc:docMk/>
            <pc:sldMk cId="2383389653" sldId="326"/>
            <ac:picMk id="10" creationId="{90082336-576B-B234-195C-FE87EBC93EE5}"/>
          </ac:picMkLst>
        </pc:picChg>
        <pc:picChg chg="mod modCrop">
          <ac:chgData name="Horas, Asier" userId="04e78763-f16f-4881-b136-eb819afe85de" providerId="ADAL" clId="{54380EC0-97F9-4EBF-92F5-5406642FDF59}" dt="2024-02-16T13:48:36.489" v="1345" actId="732"/>
          <ac:picMkLst>
            <pc:docMk/>
            <pc:sldMk cId="2383389653" sldId="326"/>
            <ac:picMk id="16" creationId="{6A139C2C-A8FB-1803-6770-674C8D33FCA2}"/>
          </ac:picMkLst>
        </pc:picChg>
      </pc:sldChg>
      <pc:sldChg chg="addSp delSp modSp add mod">
        <pc:chgData name="Horas, Asier" userId="04e78763-f16f-4881-b136-eb819afe85de" providerId="ADAL" clId="{54380EC0-97F9-4EBF-92F5-5406642FDF59}" dt="2024-02-16T13:11:34.768" v="1183"/>
        <pc:sldMkLst>
          <pc:docMk/>
          <pc:sldMk cId="757734899" sldId="327"/>
        </pc:sldMkLst>
        <pc:spChg chg="add mod">
          <ac:chgData name="Horas, Asier" userId="04e78763-f16f-4881-b136-eb819afe85de" providerId="ADAL" clId="{54380EC0-97F9-4EBF-92F5-5406642FDF59}" dt="2024-02-16T13:10:48.597" v="1178" actId="1076"/>
          <ac:spMkLst>
            <pc:docMk/>
            <pc:sldMk cId="757734899" sldId="327"/>
            <ac:spMk id="17" creationId="{EDD52630-BF31-62B0-9E60-C3C1742E88D2}"/>
          </ac:spMkLst>
        </pc:spChg>
        <pc:spChg chg="add mod">
          <ac:chgData name="Horas, Asier" userId="04e78763-f16f-4881-b136-eb819afe85de" providerId="ADAL" clId="{54380EC0-97F9-4EBF-92F5-5406642FDF59}" dt="2024-02-16T13:10:41.676" v="1176" actId="164"/>
          <ac:spMkLst>
            <pc:docMk/>
            <pc:sldMk cId="757734899" sldId="327"/>
            <ac:spMk id="18" creationId="{7110076B-D73E-3FD6-1A37-3B3115D72AA5}"/>
          </ac:spMkLst>
        </pc:spChg>
        <pc:spChg chg="add mod">
          <ac:chgData name="Horas, Asier" userId="04e78763-f16f-4881-b136-eb819afe85de" providerId="ADAL" clId="{54380EC0-97F9-4EBF-92F5-5406642FDF59}" dt="2024-02-16T13:10:41.676" v="1176" actId="164"/>
          <ac:spMkLst>
            <pc:docMk/>
            <pc:sldMk cId="757734899" sldId="327"/>
            <ac:spMk id="21" creationId="{6CA0B3B3-EDA5-A6F8-BF62-16C3DBC2122F}"/>
          </ac:spMkLst>
        </pc:spChg>
        <pc:spChg chg="add mod">
          <ac:chgData name="Horas, Asier" userId="04e78763-f16f-4881-b136-eb819afe85de" providerId="ADAL" clId="{54380EC0-97F9-4EBF-92F5-5406642FDF59}" dt="2024-02-16T13:10:41.676" v="1176" actId="164"/>
          <ac:spMkLst>
            <pc:docMk/>
            <pc:sldMk cId="757734899" sldId="327"/>
            <ac:spMk id="22" creationId="{FC2B8E43-E639-9B2B-6B93-CE1CDC4ABAD6}"/>
          </ac:spMkLst>
        </pc:spChg>
        <pc:spChg chg="add mod">
          <ac:chgData name="Horas, Asier" userId="04e78763-f16f-4881-b136-eb819afe85de" providerId="ADAL" clId="{54380EC0-97F9-4EBF-92F5-5406642FDF59}" dt="2024-02-16T13:10:41.676" v="1176" actId="164"/>
          <ac:spMkLst>
            <pc:docMk/>
            <pc:sldMk cId="757734899" sldId="327"/>
            <ac:spMk id="23" creationId="{11FE1A57-A9C1-3AFD-1571-5FCD65350B02}"/>
          </ac:spMkLst>
        </pc:spChg>
        <pc:grpChg chg="add mod">
          <ac:chgData name="Horas, Asier" userId="04e78763-f16f-4881-b136-eb819afe85de" providerId="ADAL" clId="{54380EC0-97F9-4EBF-92F5-5406642FDF59}" dt="2024-02-16T13:10:45.341" v="1177" actId="1076"/>
          <ac:grpSpMkLst>
            <pc:docMk/>
            <pc:sldMk cId="757734899" sldId="327"/>
            <ac:grpSpMk id="24" creationId="{240DF1BB-3E2A-759E-9CFE-CB06A79590C6}"/>
          </ac:grpSpMkLst>
        </pc:grpChg>
        <pc:picChg chg="del">
          <ac:chgData name="Horas, Asier" userId="04e78763-f16f-4881-b136-eb819afe85de" providerId="ADAL" clId="{54380EC0-97F9-4EBF-92F5-5406642FDF59}" dt="2024-02-16T12:11:32.880" v="366" actId="478"/>
          <ac:picMkLst>
            <pc:docMk/>
            <pc:sldMk cId="757734899" sldId="327"/>
            <ac:picMk id="3" creationId="{217A6695-B2A6-029E-3B68-CF8265F54DF6}"/>
          </ac:picMkLst>
        </pc:picChg>
        <pc:picChg chg="del">
          <ac:chgData name="Horas, Asier" userId="04e78763-f16f-4881-b136-eb819afe85de" providerId="ADAL" clId="{54380EC0-97F9-4EBF-92F5-5406642FDF59}" dt="2024-02-16T12:11:32.880" v="366" actId="478"/>
          <ac:picMkLst>
            <pc:docMk/>
            <pc:sldMk cId="757734899" sldId="327"/>
            <ac:picMk id="4" creationId="{1AB3F930-34C5-E407-A538-7BD7D02B5BD3}"/>
          </ac:picMkLst>
        </pc:picChg>
        <pc:picChg chg="add del">
          <ac:chgData name="Horas, Asier" userId="04e78763-f16f-4881-b136-eb819afe85de" providerId="ADAL" clId="{54380EC0-97F9-4EBF-92F5-5406642FDF59}" dt="2024-02-16T12:11:51.804" v="368" actId="478"/>
          <ac:picMkLst>
            <pc:docMk/>
            <pc:sldMk cId="757734899" sldId="327"/>
            <ac:picMk id="7" creationId="{D21B7E2D-D140-5A7C-3709-FAED02519FE7}"/>
          </ac:picMkLst>
        </pc:picChg>
        <pc:picChg chg="add mod modCrop">
          <ac:chgData name="Horas, Asier" userId="04e78763-f16f-4881-b136-eb819afe85de" providerId="ADAL" clId="{54380EC0-97F9-4EBF-92F5-5406642FDF59}" dt="2024-02-16T13:10:41.676" v="1176" actId="164"/>
          <ac:picMkLst>
            <pc:docMk/>
            <pc:sldMk cId="757734899" sldId="327"/>
            <ac:picMk id="9" creationId="{56D17F05-6160-3E78-04BF-36AD381DEE23}"/>
          </ac:picMkLst>
        </pc:picChg>
        <pc:picChg chg="add mod">
          <ac:chgData name="Horas, Asier" userId="04e78763-f16f-4881-b136-eb819afe85de" providerId="ADAL" clId="{54380EC0-97F9-4EBF-92F5-5406642FDF59}" dt="2024-02-16T12:57:31.449" v="864" actId="1076"/>
          <ac:picMkLst>
            <pc:docMk/>
            <pc:sldMk cId="757734899" sldId="327"/>
            <ac:picMk id="11" creationId="{C192EA74-09BA-75F5-F72B-53A66B735247}"/>
          </ac:picMkLst>
        </pc:picChg>
        <pc:picChg chg="add mod">
          <ac:chgData name="Horas, Asier" userId="04e78763-f16f-4881-b136-eb819afe85de" providerId="ADAL" clId="{54380EC0-97F9-4EBF-92F5-5406642FDF59}" dt="2024-02-16T13:11:05.885" v="1180" actId="14100"/>
          <ac:picMkLst>
            <pc:docMk/>
            <pc:sldMk cId="757734899" sldId="327"/>
            <ac:picMk id="13" creationId="{E0170273-CDAC-CD49-1869-8E0B02A7F65B}"/>
          </ac:picMkLst>
        </pc:picChg>
        <pc:picChg chg="add mod modCrop">
          <ac:chgData name="Horas, Asier" userId="04e78763-f16f-4881-b136-eb819afe85de" providerId="ADAL" clId="{54380EC0-97F9-4EBF-92F5-5406642FDF59}" dt="2024-02-16T13:11:14.605" v="1181" actId="1076"/>
          <ac:picMkLst>
            <pc:docMk/>
            <pc:sldMk cId="757734899" sldId="327"/>
            <ac:picMk id="19" creationId="{F2DA349B-2ACE-BD78-FA07-629F474A9467}"/>
          </ac:picMkLst>
        </pc:picChg>
        <pc:picChg chg="add del mod">
          <ac:chgData name="Horas, Asier" userId="04e78763-f16f-4881-b136-eb819afe85de" providerId="ADAL" clId="{54380EC0-97F9-4EBF-92F5-5406642FDF59}" dt="2024-02-16T13:10:33.597" v="1175" actId="478"/>
          <ac:picMkLst>
            <pc:docMk/>
            <pc:sldMk cId="757734899" sldId="327"/>
            <ac:picMk id="20" creationId="{9FA670E8-F8DB-DD0D-DB36-D58A8E584D3B}"/>
          </ac:picMkLst>
        </pc:picChg>
        <pc:cxnChg chg="add del mod">
          <ac:chgData name="Horas, Asier" userId="04e78763-f16f-4881-b136-eb819afe85de" providerId="ADAL" clId="{54380EC0-97F9-4EBF-92F5-5406642FDF59}" dt="2024-02-16T13:11:34.072" v="1182" actId="478"/>
          <ac:cxnSpMkLst>
            <pc:docMk/>
            <pc:sldMk cId="757734899" sldId="327"/>
            <ac:cxnSpMk id="14" creationId="{BAAAB433-136E-C0E1-1EC8-C3016C8377FC}"/>
          </ac:cxnSpMkLst>
        </pc:cxnChg>
        <pc:cxnChg chg="add mod">
          <ac:chgData name="Horas, Asier" userId="04e78763-f16f-4881-b136-eb819afe85de" providerId="ADAL" clId="{54380EC0-97F9-4EBF-92F5-5406642FDF59}" dt="2024-02-16T13:11:34.768" v="1183"/>
          <ac:cxnSpMkLst>
            <pc:docMk/>
            <pc:sldMk cId="757734899" sldId="327"/>
            <ac:cxnSpMk id="25" creationId="{F0166F21-1DAC-8CFA-355E-4D073DAC1CA5}"/>
          </ac:cxnSpMkLst>
        </pc:cxnChg>
      </pc:sldChg>
      <pc:sldChg chg="addSp delSp modSp add mod modShow">
        <pc:chgData name="Horas, Asier" userId="04e78763-f16f-4881-b136-eb819afe85de" providerId="ADAL" clId="{54380EC0-97F9-4EBF-92F5-5406642FDF59}" dt="2024-02-16T14:44:53.915" v="1649" actId="20577"/>
        <pc:sldMkLst>
          <pc:docMk/>
          <pc:sldMk cId="330039428" sldId="328"/>
        </pc:sldMkLst>
        <pc:spChg chg="mod">
          <ac:chgData name="Horas, Asier" userId="04e78763-f16f-4881-b136-eb819afe85de" providerId="ADAL" clId="{54380EC0-97F9-4EBF-92F5-5406642FDF59}" dt="2024-02-16T12:26:20.692" v="592" actId="1035"/>
          <ac:spMkLst>
            <pc:docMk/>
            <pc:sldMk cId="330039428" sldId="328"/>
            <ac:spMk id="3" creationId="{3B2C89C0-D8C8-1119-45A8-AD01E215AD7B}"/>
          </ac:spMkLst>
        </pc:spChg>
        <pc:spChg chg="mod">
          <ac:chgData name="Horas, Asier" userId="04e78763-f16f-4881-b136-eb819afe85de" providerId="ADAL" clId="{54380EC0-97F9-4EBF-92F5-5406642FDF59}" dt="2024-02-16T12:26:20.692" v="592" actId="1035"/>
          <ac:spMkLst>
            <pc:docMk/>
            <pc:sldMk cId="330039428" sldId="328"/>
            <ac:spMk id="4" creationId="{71D03FEC-C64B-11F2-67AE-9BEE6F0FD6C4}"/>
          </ac:spMkLst>
        </pc:spChg>
        <pc:spChg chg="del mod topLvl">
          <ac:chgData name="Horas, Asier" userId="04e78763-f16f-4881-b136-eb819afe85de" providerId="ADAL" clId="{54380EC0-97F9-4EBF-92F5-5406642FDF59}" dt="2024-02-16T12:26:47.962" v="598" actId="478"/>
          <ac:spMkLst>
            <pc:docMk/>
            <pc:sldMk cId="330039428" sldId="328"/>
            <ac:spMk id="6" creationId="{ABE34774-A5A7-A5E5-9A9F-9FAED690661B}"/>
          </ac:spMkLst>
        </pc:spChg>
        <pc:spChg chg="del mod topLvl">
          <ac:chgData name="Horas, Asier" userId="04e78763-f16f-4881-b136-eb819afe85de" providerId="ADAL" clId="{54380EC0-97F9-4EBF-92F5-5406642FDF59}" dt="2024-02-16T12:27:41.377" v="627" actId="478"/>
          <ac:spMkLst>
            <pc:docMk/>
            <pc:sldMk cId="330039428" sldId="328"/>
            <ac:spMk id="7" creationId="{9CFC4B93-9694-1828-411E-47CEF6808FDD}"/>
          </ac:spMkLst>
        </pc:spChg>
        <pc:spChg chg="del mod topLvl">
          <ac:chgData name="Horas, Asier" userId="04e78763-f16f-4881-b136-eb819afe85de" providerId="ADAL" clId="{54380EC0-97F9-4EBF-92F5-5406642FDF59}" dt="2024-02-16T12:27:41.377" v="627" actId="478"/>
          <ac:spMkLst>
            <pc:docMk/>
            <pc:sldMk cId="330039428" sldId="328"/>
            <ac:spMk id="8" creationId="{C3E2E3E4-39E3-D7DC-FD7B-17B6F3240650}"/>
          </ac:spMkLst>
        </pc:spChg>
        <pc:spChg chg="mod">
          <ac:chgData name="Horas, Asier" userId="04e78763-f16f-4881-b136-eb819afe85de" providerId="ADAL" clId="{54380EC0-97F9-4EBF-92F5-5406642FDF59}" dt="2024-02-16T12:26:20.692" v="592" actId="1035"/>
          <ac:spMkLst>
            <pc:docMk/>
            <pc:sldMk cId="330039428" sldId="328"/>
            <ac:spMk id="12" creationId="{F9E9F01F-5687-764D-7EA6-7B86E70956A6}"/>
          </ac:spMkLst>
        </pc:spChg>
        <pc:spChg chg="mod">
          <ac:chgData name="Horas, Asier" userId="04e78763-f16f-4881-b136-eb819afe85de" providerId="ADAL" clId="{54380EC0-97F9-4EBF-92F5-5406642FDF59}" dt="2024-02-16T12:26:20.692" v="592" actId="1035"/>
          <ac:spMkLst>
            <pc:docMk/>
            <pc:sldMk cId="330039428" sldId="328"/>
            <ac:spMk id="13" creationId="{790C2238-8C34-51C1-EB06-E7FA5417D472}"/>
          </ac:spMkLst>
        </pc:spChg>
        <pc:spChg chg="add mod">
          <ac:chgData name="Horas, Asier" userId="04e78763-f16f-4881-b136-eb819afe85de" providerId="ADAL" clId="{54380EC0-97F9-4EBF-92F5-5406642FDF59}" dt="2024-02-16T12:26:20.692" v="592" actId="1035"/>
          <ac:spMkLst>
            <pc:docMk/>
            <pc:sldMk cId="330039428" sldId="328"/>
            <ac:spMk id="14" creationId="{4033B909-5754-4D1F-B447-DCFF07CDCA38}"/>
          </ac:spMkLst>
        </pc:spChg>
        <pc:spChg chg="add mod">
          <ac:chgData name="Horas, Asier" userId="04e78763-f16f-4881-b136-eb819afe85de" providerId="ADAL" clId="{54380EC0-97F9-4EBF-92F5-5406642FDF59}" dt="2024-02-16T12:27:49.745" v="628" actId="1076"/>
          <ac:spMkLst>
            <pc:docMk/>
            <pc:sldMk cId="330039428" sldId="328"/>
            <ac:spMk id="17" creationId="{F1873519-C20A-D5FD-E5F5-3B9661330D3E}"/>
          </ac:spMkLst>
        </pc:spChg>
        <pc:spChg chg="add del mod">
          <ac:chgData name="Horas, Asier" userId="04e78763-f16f-4881-b136-eb819afe85de" providerId="ADAL" clId="{54380EC0-97F9-4EBF-92F5-5406642FDF59}" dt="2024-02-16T13:02:47.628" v="996" actId="478"/>
          <ac:spMkLst>
            <pc:docMk/>
            <pc:sldMk cId="330039428" sldId="328"/>
            <ac:spMk id="18" creationId="{8D8E8A77-D39A-6EA7-9D25-B2C8E12575A3}"/>
          </ac:spMkLst>
        </pc:spChg>
        <pc:spChg chg="add mod">
          <ac:chgData name="Horas, Asier" userId="04e78763-f16f-4881-b136-eb819afe85de" providerId="ADAL" clId="{54380EC0-97F9-4EBF-92F5-5406642FDF59}" dt="2024-02-16T12:27:49.745" v="628" actId="1076"/>
          <ac:spMkLst>
            <pc:docMk/>
            <pc:sldMk cId="330039428" sldId="328"/>
            <ac:spMk id="19" creationId="{A87A39D7-FAFF-039B-109E-7918DE0CABD7}"/>
          </ac:spMkLst>
        </pc:spChg>
        <pc:spChg chg="mod">
          <ac:chgData name="Horas, Asier" userId="04e78763-f16f-4881-b136-eb819afe85de" providerId="ADAL" clId="{54380EC0-97F9-4EBF-92F5-5406642FDF59}" dt="2024-02-16T13:03:38.374" v="1012" actId="1035"/>
          <ac:spMkLst>
            <pc:docMk/>
            <pc:sldMk cId="330039428" sldId="328"/>
            <ac:spMk id="22" creationId="{5C417502-FB04-9D91-A32C-E113F7B298C4}"/>
          </ac:spMkLst>
        </pc:spChg>
        <pc:spChg chg="mod">
          <ac:chgData name="Horas, Asier" userId="04e78763-f16f-4881-b136-eb819afe85de" providerId="ADAL" clId="{54380EC0-97F9-4EBF-92F5-5406642FDF59}" dt="2024-02-16T12:26:20.692" v="592" actId="1035"/>
          <ac:spMkLst>
            <pc:docMk/>
            <pc:sldMk cId="330039428" sldId="328"/>
            <ac:spMk id="24" creationId="{147E1A5B-81A7-4DE1-A9EF-D002A3E68A18}"/>
          </ac:spMkLst>
        </pc:spChg>
        <pc:spChg chg="mod">
          <ac:chgData name="Horas, Asier" userId="04e78763-f16f-4881-b136-eb819afe85de" providerId="ADAL" clId="{54380EC0-97F9-4EBF-92F5-5406642FDF59}" dt="2024-02-16T12:26:20.692" v="592" actId="1035"/>
          <ac:spMkLst>
            <pc:docMk/>
            <pc:sldMk cId="330039428" sldId="328"/>
            <ac:spMk id="26" creationId="{14F67E86-7792-DE7C-9BA4-119D55099E48}"/>
          </ac:spMkLst>
        </pc:spChg>
        <pc:spChg chg="mod">
          <ac:chgData name="Horas, Asier" userId="04e78763-f16f-4881-b136-eb819afe85de" providerId="ADAL" clId="{54380EC0-97F9-4EBF-92F5-5406642FDF59}" dt="2024-02-16T13:03:38.374" v="1012" actId="1035"/>
          <ac:spMkLst>
            <pc:docMk/>
            <pc:sldMk cId="330039428" sldId="328"/>
            <ac:spMk id="28" creationId="{330BC987-C159-9BB5-C042-FBD4657A65F7}"/>
          </ac:spMkLst>
        </pc:spChg>
        <pc:spChg chg="add del">
          <ac:chgData name="Horas, Asier" userId="04e78763-f16f-4881-b136-eb819afe85de" providerId="ADAL" clId="{54380EC0-97F9-4EBF-92F5-5406642FDF59}" dt="2024-02-16T12:29:14.634" v="635" actId="478"/>
          <ac:spMkLst>
            <pc:docMk/>
            <pc:sldMk cId="330039428" sldId="328"/>
            <ac:spMk id="29" creationId="{47F8D275-22FC-8CEF-044C-875A6F2AE25D}"/>
          </ac:spMkLst>
        </pc:spChg>
        <pc:spChg chg="add mod">
          <ac:chgData name="Horas, Asier" userId="04e78763-f16f-4881-b136-eb819afe85de" providerId="ADAL" clId="{54380EC0-97F9-4EBF-92F5-5406642FDF59}" dt="2024-02-16T12:29:59.859" v="646" actId="1037"/>
          <ac:spMkLst>
            <pc:docMk/>
            <pc:sldMk cId="330039428" sldId="328"/>
            <ac:spMk id="30" creationId="{C78E3C95-B3CC-9ADD-4B6C-6BB389DA301D}"/>
          </ac:spMkLst>
        </pc:spChg>
        <pc:spChg chg="add mod">
          <ac:chgData name="Horas, Asier" userId="04e78763-f16f-4881-b136-eb819afe85de" providerId="ADAL" clId="{54380EC0-97F9-4EBF-92F5-5406642FDF59}" dt="2024-02-16T12:29:59.859" v="646" actId="1037"/>
          <ac:spMkLst>
            <pc:docMk/>
            <pc:sldMk cId="330039428" sldId="328"/>
            <ac:spMk id="31" creationId="{674EFC8D-F50D-1186-3729-60CD9CE2A35F}"/>
          </ac:spMkLst>
        </pc:spChg>
        <pc:spChg chg="add mod">
          <ac:chgData name="Horas, Asier" userId="04e78763-f16f-4881-b136-eb819afe85de" providerId="ADAL" clId="{54380EC0-97F9-4EBF-92F5-5406642FDF59}" dt="2024-02-16T12:29:59.859" v="646" actId="1037"/>
          <ac:spMkLst>
            <pc:docMk/>
            <pc:sldMk cId="330039428" sldId="328"/>
            <ac:spMk id="32" creationId="{8A44189E-3D43-A752-3567-FDA572D088E9}"/>
          </ac:spMkLst>
        </pc:spChg>
        <pc:spChg chg="add del">
          <ac:chgData name="Horas, Asier" userId="04e78763-f16f-4881-b136-eb819afe85de" providerId="ADAL" clId="{54380EC0-97F9-4EBF-92F5-5406642FDF59}" dt="2024-02-16T12:32:42.628" v="668" actId="478"/>
          <ac:spMkLst>
            <pc:docMk/>
            <pc:sldMk cId="330039428" sldId="328"/>
            <ac:spMk id="34" creationId="{BBF3339A-4276-42DF-00B4-8ECD3F90C56A}"/>
          </ac:spMkLst>
        </pc:spChg>
        <pc:spChg chg="add mod">
          <ac:chgData name="Horas, Asier" userId="04e78763-f16f-4881-b136-eb819afe85de" providerId="ADAL" clId="{54380EC0-97F9-4EBF-92F5-5406642FDF59}" dt="2024-02-16T12:33:02.067" v="673" actId="1076"/>
          <ac:spMkLst>
            <pc:docMk/>
            <pc:sldMk cId="330039428" sldId="328"/>
            <ac:spMk id="35" creationId="{E44065F1-95FA-ED53-AE18-5E9FF2CC41C2}"/>
          </ac:spMkLst>
        </pc:spChg>
        <pc:spChg chg="mod">
          <ac:chgData name="Horas, Asier" userId="04e78763-f16f-4881-b136-eb819afe85de" providerId="ADAL" clId="{54380EC0-97F9-4EBF-92F5-5406642FDF59}" dt="2024-02-16T12:26:20.692" v="592" actId="1035"/>
          <ac:spMkLst>
            <pc:docMk/>
            <pc:sldMk cId="330039428" sldId="328"/>
            <ac:spMk id="36" creationId="{51A025D4-15C0-987C-7FB1-C794170FF593}"/>
          </ac:spMkLst>
        </pc:spChg>
        <pc:spChg chg="add mod">
          <ac:chgData name="Horas, Asier" userId="04e78763-f16f-4881-b136-eb819afe85de" providerId="ADAL" clId="{54380EC0-97F9-4EBF-92F5-5406642FDF59}" dt="2024-02-16T12:33:02.067" v="673" actId="1076"/>
          <ac:spMkLst>
            <pc:docMk/>
            <pc:sldMk cId="330039428" sldId="328"/>
            <ac:spMk id="37" creationId="{BD44BAE0-06FA-1FD8-8933-A7429B4264EA}"/>
          </ac:spMkLst>
        </pc:spChg>
        <pc:spChg chg="mod">
          <ac:chgData name="Horas, Asier" userId="04e78763-f16f-4881-b136-eb819afe85de" providerId="ADAL" clId="{54380EC0-97F9-4EBF-92F5-5406642FDF59}" dt="2024-02-16T14:44:53.915" v="1649" actId="20577"/>
          <ac:spMkLst>
            <pc:docMk/>
            <pc:sldMk cId="330039428" sldId="328"/>
            <ac:spMk id="38" creationId="{9F0A3CC3-38D5-D1B9-F752-47CBE0563A09}"/>
          </ac:spMkLst>
        </pc:spChg>
        <pc:spChg chg="mod topLvl">
          <ac:chgData name="Horas, Asier" userId="04e78763-f16f-4881-b136-eb819afe85de" providerId="ADAL" clId="{54380EC0-97F9-4EBF-92F5-5406642FDF59}" dt="2024-02-16T13:04:51.989" v="1018" actId="20577"/>
          <ac:spMkLst>
            <pc:docMk/>
            <pc:sldMk cId="330039428" sldId="328"/>
            <ac:spMk id="39" creationId="{D27C1994-C07C-E49D-2D0B-FCAD9C4AE4C3}"/>
          </ac:spMkLst>
        </pc:spChg>
        <pc:spChg chg="mod">
          <ac:chgData name="Horas, Asier" userId="04e78763-f16f-4881-b136-eb819afe85de" providerId="ADAL" clId="{54380EC0-97F9-4EBF-92F5-5406642FDF59}" dt="2024-02-16T13:04:55.685" v="1024" actId="20577"/>
          <ac:spMkLst>
            <pc:docMk/>
            <pc:sldMk cId="330039428" sldId="328"/>
            <ac:spMk id="40" creationId="{9A8FCE2E-19E3-5C0B-CB7C-017655116B73}"/>
          </ac:spMkLst>
        </pc:spChg>
        <pc:spChg chg="mod">
          <ac:chgData name="Horas, Asier" userId="04e78763-f16f-4881-b136-eb819afe85de" providerId="ADAL" clId="{54380EC0-97F9-4EBF-92F5-5406642FDF59}" dt="2024-02-16T13:14:09.138" v="1198" actId="20577"/>
          <ac:spMkLst>
            <pc:docMk/>
            <pc:sldMk cId="330039428" sldId="328"/>
            <ac:spMk id="41" creationId="{D59F6CC4-0DFB-07C1-28EA-99594F9F9322}"/>
          </ac:spMkLst>
        </pc:spChg>
        <pc:spChg chg="mod">
          <ac:chgData name="Horas, Asier" userId="04e78763-f16f-4881-b136-eb819afe85de" providerId="ADAL" clId="{54380EC0-97F9-4EBF-92F5-5406642FDF59}" dt="2024-02-16T13:03:38.374" v="1012" actId="1035"/>
          <ac:spMkLst>
            <pc:docMk/>
            <pc:sldMk cId="330039428" sldId="328"/>
            <ac:spMk id="42" creationId="{CFD9C8D3-CF03-87BE-D2AC-55629245AAA6}"/>
          </ac:spMkLst>
        </pc:spChg>
        <pc:spChg chg="mod">
          <ac:chgData name="Horas, Asier" userId="04e78763-f16f-4881-b136-eb819afe85de" providerId="ADAL" clId="{54380EC0-97F9-4EBF-92F5-5406642FDF59}" dt="2024-02-16T13:16:52.591" v="1263" actId="20577"/>
          <ac:spMkLst>
            <pc:docMk/>
            <pc:sldMk cId="330039428" sldId="328"/>
            <ac:spMk id="43" creationId="{BC4A55E1-0046-6732-E0D8-1AA5770F2664}"/>
          </ac:spMkLst>
        </pc:spChg>
        <pc:spChg chg="mod topLvl">
          <ac:chgData name="Horas, Asier" userId="04e78763-f16f-4881-b136-eb819afe85de" providerId="ADAL" clId="{54380EC0-97F9-4EBF-92F5-5406642FDF59}" dt="2024-02-16T12:26:20.692" v="592" actId="1035"/>
          <ac:spMkLst>
            <pc:docMk/>
            <pc:sldMk cId="330039428" sldId="328"/>
            <ac:spMk id="44" creationId="{509B8998-5E0E-E8BE-68A4-0A0AEBDA4082}"/>
          </ac:spMkLst>
        </pc:spChg>
        <pc:spChg chg="mod">
          <ac:chgData name="Horas, Asier" userId="04e78763-f16f-4881-b136-eb819afe85de" providerId="ADAL" clId="{54380EC0-97F9-4EBF-92F5-5406642FDF59}" dt="2024-02-16T13:03:38.374" v="1012" actId="1035"/>
          <ac:spMkLst>
            <pc:docMk/>
            <pc:sldMk cId="330039428" sldId="328"/>
            <ac:spMk id="45" creationId="{0A75F9C2-7C70-6199-0C9C-F1B7002CE7B2}"/>
          </ac:spMkLst>
        </pc:spChg>
        <pc:spChg chg="mod">
          <ac:chgData name="Horas, Asier" userId="04e78763-f16f-4881-b136-eb819afe85de" providerId="ADAL" clId="{54380EC0-97F9-4EBF-92F5-5406642FDF59}" dt="2024-02-16T12:26:20.692" v="592" actId="1035"/>
          <ac:spMkLst>
            <pc:docMk/>
            <pc:sldMk cId="330039428" sldId="328"/>
            <ac:spMk id="46" creationId="{A0902BA5-5360-E207-D0F5-EDD39F7B5777}"/>
          </ac:spMkLst>
        </pc:spChg>
        <pc:spChg chg="mod">
          <ac:chgData name="Horas, Asier" userId="04e78763-f16f-4881-b136-eb819afe85de" providerId="ADAL" clId="{54380EC0-97F9-4EBF-92F5-5406642FDF59}" dt="2024-02-16T12:26:20.692" v="592" actId="1035"/>
          <ac:spMkLst>
            <pc:docMk/>
            <pc:sldMk cId="330039428" sldId="328"/>
            <ac:spMk id="47" creationId="{45EC3C25-A1B5-ED74-0578-8875494071F9}"/>
          </ac:spMkLst>
        </pc:spChg>
        <pc:spChg chg="mod">
          <ac:chgData name="Horas, Asier" userId="04e78763-f16f-4881-b136-eb819afe85de" providerId="ADAL" clId="{54380EC0-97F9-4EBF-92F5-5406642FDF59}" dt="2024-02-16T13:03:38.374" v="1012" actId="1035"/>
          <ac:spMkLst>
            <pc:docMk/>
            <pc:sldMk cId="330039428" sldId="328"/>
            <ac:spMk id="48" creationId="{859845C4-177B-DD82-79F8-949B22116562}"/>
          </ac:spMkLst>
        </pc:spChg>
        <pc:spChg chg="add mod">
          <ac:chgData name="Horas, Asier" userId="04e78763-f16f-4881-b136-eb819afe85de" providerId="ADAL" clId="{54380EC0-97F9-4EBF-92F5-5406642FDF59}" dt="2024-02-16T12:33:02.067" v="673" actId="1076"/>
          <ac:spMkLst>
            <pc:docMk/>
            <pc:sldMk cId="330039428" sldId="328"/>
            <ac:spMk id="49" creationId="{9FD17CCC-40FB-5E4E-260B-D4937653D6F7}"/>
          </ac:spMkLst>
        </pc:spChg>
        <pc:spChg chg="add mod">
          <ac:chgData name="Horas, Asier" userId="04e78763-f16f-4881-b136-eb819afe85de" providerId="ADAL" clId="{54380EC0-97F9-4EBF-92F5-5406642FDF59}" dt="2024-02-16T13:03:38.374" v="1012" actId="1035"/>
          <ac:spMkLst>
            <pc:docMk/>
            <pc:sldMk cId="330039428" sldId="328"/>
            <ac:spMk id="50" creationId="{E9AF7C36-5D02-A7F5-75A6-4DC4490BD023}"/>
          </ac:spMkLst>
        </pc:spChg>
        <pc:spChg chg="add del mod">
          <ac:chgData name="Horas, Asier" userId="04e78763-f16f-4881-b136-eb819afe85de" providerId="ADAL" clId="{54380EC0-97F9-4EBF-92F5-5406642FDF59}" dt="2024-02-16T13:02:59.892" v="998" actId="478"/>
          <ac:spMkLst>
            <pc:docMk/>
            <pc:sldMk cId="330039428" sldId="328"/>
            <ac:spMk id="51" creationId="{228713AB-3A5A-BD10-DC21-32AF52F40A57}"/>
          </ac:spMkLst>
        </pc:spChg>
        <pc:spChg chg="add mod">
          <ac:chgData name="Horas, Asier" userId="04e78763-f16f-4881-b136-eb819afe85de" providerId="ADAL" clId="{54380EC0-97F9-4EBF-92F5-5406642FDF59}" dt="2024-02-16T13:03:38.374" v="1012" actId="1035"/>
          <ac:spMkLst>
            <pc:docMk/>
            <pc:sldMk cId="330039428" sldId="328"/>
            <ac:spMk id="52" creationId="{1A5643CF-BB76-881A-DE84-8142B2EDA968}"/>
          </ac:spMkLst>
        </pc:spChg>
        <pc:spChg chg="add mod">
          <ac:chgData name="Horas, Asier" userId="04e78763-f16f-4881-b136-eb819afe85de" providerId="ADAL" clId="{54380EC0-97F9-4EBF-92F5-5406642FDF59}" dt="2024-02-16T13:03:38.374" v="1012" actId="1035"/>
          <ac:spMkLst>
            <pc:docMk/>
            <pc:sldMk cId="330039428" sldId="328"/>
            <ac:spMk id="53" creationId="{81C05708-D0B1-CFBE-8F7E-0A5C071BA26D}"/>
          </ac:spMkLst>
        </pc:spChg>
        <pc:spChg chg="add mod">
          <ac:chgData name="Horas, Asier" userId="04e78763-f16f-4881-b136-eb819afe85de" providerId="ADAL" clId="{54380EC0-97F9-4EBF-92F5-5406642FDF59}" dt="2024-02-16T13:03:38.374" v="1012" actId="1035"/>
          <ac:spMkLst>
            <pc:docMk/>
            <pc:sldMk cId="330039428" sldId="328"/>
            <ac:spMk id="54" creationId="{237D5F5E-4E46-EA76-5E26-380391CE4AF5}"/>
          </ac:spMkLst>
        </pc:spChg>
        <pc:spChg chg="add mod">
          <ac:chgData name="Horas, Asier" userId="04e78763-f16f-4881-b136-eb819afe85de" providerId="ADAL" clId="{54380EC0-97F9-4EBF-92F5-5406642FDF59}" dt="2024-02-16T13:03:38.374" v="1012" actId="1035"/>
          <ac:spMkLst>
            <pc:docMk/>
            <pc:sldMk cId="330039428" sldId="328"/>
            <ac:spMk id="55" creationId="{DDE09B46-A233-7CDE-BB44-E37CC3334D11}"/>
          </ac:spMkLst>
        </pc:spChg>
        <pc:grpChg chg="del">
          <ac:chgData name="Horas, Asier" userId="04e78763-f16f-4881-b136-eb819afe85de" providerId="ADAL" clId="{54380EC0-97F9-4EBF-92F5-5406642FDF59}" dt="2024-02-16T12:25:36.533" v="563" actId="165"/>
          <ac:grpSpMkLst>
            <pc:docMk/>
            <pc:sldMk cId="330039428" sldId="328"/>
            <ac:grpSpMk id="10" creationId="{C744E265-601C-F21B-89B5-B21E0BF1F904}"/>
          </ac:grpSpMkLst>
        </pc:grpChg>
        <pc:picChg chg="mod">
          <ac:chgData name="Horas, Asier" userId="04e78763-f16f-4881-b136-eb819afe85de" providerId="ADAL" clId="{54380EC0-97F9-4EBF-92F5-5406642FDF59}" dt="2024-02-16T12:26:20.692" v="592" actId="1035"/>
          <ac:picMkLst>
            <pc:docMk/>
            <pc:sldMk cId="330039428" sldId="328"/>
            <ac:picMk id="9" creationId="{046331DD-9908-3BE8-18F9-D8EC5EB7E1CA}"/>
          </ac:picMkLst>
        </pc:picChg>
        <pc:picChg chg="mod">
          <ac:chgData name="Horas, Asier" userId="04e78763-f16f-4881-b136-eb819afe85de" providerId="ADAL" clId="{54380EC0-97F9-4EBF-92F5-5406642FDF59}" dt="2024-02-16T12:26:20.692" v="592" actId="1035"/>
          <ac:picMkLst>
            <pc:docMk/>
            <pc:sldMk cId="330039428" sldId="328"/>
            <ac:picMk id="11" creationId="{A7C64CA8-229A-CCF0-6A5C-CB96BF4740ED}"/>
          </ac:picMkLst>
        </pc:picChg>
        <pc:picChg chg="mod">
          <ac:chgData name="Horas, Asier" userId="04e78763-f16f-4881-b136-eb819afe85de" providerId="ADAL" clId="{54380EC0-97F9-4EBF-92F5-5406642FDF59}" dt="2024-02-16T12:26:20.692" v="592" actId="1035"/>
          <ac:picMkLst>
            <pc:docMk/>
            <pc:sldMk cId="330039428" sldId="328"/>
            <ac:picMk id="21" creationId="{385B88E6-DFE0-3E8C-D4AE-59600C382383}"/>
          </ac:picMkLst>
        </pc:picChg>
        <pc:picChg chg="mod">
          <ac:chgData name="Horas, Asier" userId="04e78763-f16f-4881-b136-eb819afe85de" providerId="ADAL" clId="{54380EC0-97F9-4EBF-92F5-5406642FDF59}" dt="2024-02-16T13:03:38.374" v="1012" actId="1035"/>
          <ac:picMkLst>
            <pc:docMk/>
            <pc:sldMk cId="330039428" sldId="328"/>
            <ac:picMk id="23" creationId="{3B3FD93B-C687-0889-71A5-5FA61A73F09D}"/>
          </ac:picMkLst>
        </pc:picChg>
        <pc:picChg chg="mod">
          <ac:chgData name="Horas, Asier" userId="04e78763-f16f-4881-b136-eb819afe85de" providerId="ADAL" clId="{54380EC0-97F9-4EBF-92F5-5406642FDF59}" dt="2024-02-16T12:26:20.692" v="592" actId="1035"/>
          <ac:picMkLst>
            <pc:docMk/>
            <pc:sldMk cId="330039428" sldId="328"/>
            <ac:picMk id="25" creationId="{1E2922D8-D414-5643-4C67-8E7CCF21AAB1}"/>
          </ac:picMkLst>
        </pc:picChg>
        <pc:picChg chg="mod">
          <ac:chgData name="Horas, Asier" userId="04e78763-f16f-4881-b136-eb819afe85de" providerId="ADAL" clId="{54380EC0-97F9-4EBF-92F5-5406642FDF59}" dt="2024-02-16T13:03:38.374" v="1012" actId="1035"/>
          <ac:picMkLst>
            <pc:docMk/>
            <pc:sldMk cId="330039428" sldId="328"/>
            <ac:picMk id="27" creationId="{6F967059-4C86-BCDE-D17D-3A18CFB21536}"/>
          </ac:picMkLst>
        </pc:picChg>
      </pc:sldChg>
    </pc:docChg>
  </pc:docChgLst>
  <pc:docChgLst>
    <pc:chgData name="Unamuno, Guillermo" userId="528bcfc6-4dde-41c1-b60f-4bd860d3e77a" providerId="ADAL" clId="{69FFECBA-8D18-44D2-9BCD-D119E006C419}"/>
    <pc:docChg chg="modSld">
      <pc:chgData name="Unamuno, Guillermo" userId="528bcfc6-4dde-41c1-b60f-4bd860d3e77a" providerId="ADAL" clId="{69FFECBA-8D18-44D2-9BCD-D119E006C419}" dt="2024-02-13T20:14:08.718" v="7" actId="255"/>
      <pc:docMkLst>
        <pc:docMk/>
      </pc:docMkLst>
      <pc:sldChg chg="addSp modSp">
        <pc:chgData name="Unamuno, Guillermo" userId="528bcfc6-4dde-41c1-b60f-4bd860d3e77a" providerId="ADAL" clId="{69FFECBA-8D18-44D2-9BCD-D119E006C419}" dt="2024-02-13T20:13:30.358" v="0"/>
        <pc:sldMkLst>
          <pc:docMk/>
          <pc:sldMk cId="3407968036" sldId="256"/>
        </pc:sldMkLst>
        <pc:spChg chg="mod">
          <ac:chgData name="Unamuno, Guillermo" userId="528bcfc6-4dde-41c1-b60f-4bd860d3e77a" providerId="ADAL" clId="{69FFECBA-8D18-44D2-9BCD-D119E006C419}" dt="2024-02-13T20:13:30.358" v="0"/>
          <ac:spMkLst>
            <pc:docMk/>
            <pc:sldMk cId="3407968036" sldId="256"/>
            <ac:spMk id="3" creationId="{2F52B8E1-5C96-234A-E598-077AD7F618E6}"/>
          </ac:spMkLst>
        </pc:spChg>
        <pc:spChg chg="mod">
          <ac:chgData name="Unamuno, Guillermo" userId="528bcfc6-4dde-41c1-b60f-4bd860d3e77a" providerId="ADAL" clId="{69FFECBA-8D18-44D2-9BCD-D119E006C419}" dt="2024-02-13T20:13:30.358" v="0"/>
          <ac:spMkLst>
            <pc:docMk/>
            <pc:sldMk cId="3407968036" sldId="256"/>
            <ac:spMk id="9" creationId="{36B74F6E-ACAA-252B-0E93-ED4A56DAF2EF}"/>
          </ac:spMkLst>
        </pc:spChg>
        <pc:spChg chg="mod">
          <ac:chgData name="Unamuno, Guillermo" userId="528bcfc6-4dde-41c1-b60f-4bd860d3e77a" providerId="ADAL" clId="{69FFECBA-8D18-44D2-9BCD-D119E006C419}" dt="2024-02-13T20:13:30.358" v="0"/>
          <ac:spMkLst>
            <pc:docMk/>
            <pc:sldMk cId="3407968036" sldId="256"/>
            <ac:spMk id="10" creationId="{3BA7FC57-5F64-19A7-BA2D-C49EE694AFBD}"/>
          </ac:spMkLst>
        </pc:spChg>
        <pc:grpChg chg="add mod">
          <ac:chgData name="Unamuno, Guillermo" userId="528bcfc6-4dde-41c1-b60f-4bd860d3e77a" providerId="ADAL" clId="{69FFECBA-8D18-44D2-9BCD-D119E006C419}" dt="2024-02-13T20:13:30.358" v="0"/>
          <ac:grpSpMkLst>
            <pc:docMk/>
            <pc:sldMk cId="3407968036" sldId="256"/>
            <ac:grpSpMk id="2" creationId="{13609AB6-F1DA-EB3A-ED77-7EFCFE7F55D5}"/>
          </ac:grpSpMkLst>
        </pc:grpChg>
        <pc:picChg chg="mod">
          <ac:chgData name="Unamuno, Guillermo" userId="528bcfc6-4dde-41c1-b60f-4bd860d3e77a" providerId="ADAL" clId="{69FFECBA-8D18-44D2-9BCD-D119E006C419}" dt="2024-02-13T20:13:30.358" v="0"/>
          <ac:picMkLst>
            <pc:docMk/>
            <pc:sldMk cId="3407968036" sldId="256"/>
            <ac:picMk id="5" creationId="{57B6D412-AFC7-2DA9-CECD-8DB6EC2B611F}"/>
          </ac:picMkLst>
        </pc:picChg>
        <pc:picChg chg="mod">
          <ac:chgData name="Unamuno, Guillermo" userId="528bcfc6-4dde-41c1-b60f-4bd860d3e77a" providerId="ADAL" clId="{69FFECBA-8D18-44D2-9BCD-D119E006C419}" dt="2024-02-13T20:13:30.358" v="0"/>
          <ac:picMkLst>
            <pc:docMk/>
            <pc:sldMk cId="3407968036" sldId="256"/>
            <ac:picMk id="7" creationId="{A617C292-AD8E-A8BC-A016-B4618C0423B2}"/>
          </ac:picMkLst>
        </pc:picChg>
        <pc:picChg chg="mod">
          <ac:chgData name="Unamuno, Guillermo" userId="528bcfc6-4dde-41c1-b60f-4bd860d3e77a" providerId="ADAL" clId="{69FFECBA-8D18-44D2-9BCD-D119E006C419}" dt="2024-02-13T20:13:30.358" v="0"/>
          <ac:picMkLst>
            <pc:docMk/>
            <pc:sldMk cId="3407968036" sldId="256"/>
            <ac:picMk id="11" creationId="{21BB53B8-4CAF-946C-E112-40E0D6605DAF}"/>
          </ac:picMkLst>
        </pc:picChg>
        <pc:picChg chg="mod">
          <ac:chgData name="Unamuno, Guillermo" userId="528bcfc6-4dde-41c1-b60f-4bd860d3e77a" providerId="ADAL" clId="{69FFECBA-8D18-44D2-9BCD-D119E006C419}" dt="2024-02-13T20:13:30.358" v="0"/>
          <ac:picMkLst>
            <pc:docMk/>
            <pc:sldMk cId="3407968036" sldId="256"/>
            <ac:picMk id="12" creationId="{3638D0A0-9016-255C-44AC-1CD7F0084877}"/>
          </ac:picMkLst>
        </pc:picChg>
        <pc:picChg chg="mod">
          <ac:chgData name="Unamuno, Guillermo" userId="528bcfc6-4dde-41c1-b60f-4bd860d3e77a" providerId="ADAL" clId="{69FFECBA-8D18-44D2-9BCD-D119E006C419}" dt="2024-02-13T20:13:30.358" v="0"/>
          <ac:picMkLst>
            <pc:docMk/>
            <pc:sldMk cId="3407968036" sldId="256"/>
            <ac:picMk id="13" creationId="{F50F7C32-4AC1-0C04-DC6B-B36D7E6EAB29}"/>
          </ac:picMkLst>
        </pc:picChg>
        <pc:picChg chg="mod">
          <ac:chgData name="Unamuno, Guillermo" userId="528bcfc6-4dde-41c1-b60f-4bd860d3e77a" providerId="ADAL" clId="{69FFECBA-8D18-44D2-9BCD-D119E006C419}" dt="2024-02-13T20:13:30.358" v="0"/>
          <ac:picMkLst>
            <pc:docMk/>
            <pc:sldMk cId="3407968036" sldId="256"/>
            <ac:picMk id="14" creationId="{136F5EA8-A155-334C-EB06-3AC717772D2D}"/>
          </ac:picMkLst>
        </pc:picChg>
      </pc:sldChg>
      <pc:sldChg chg="modSp mod">
        <pc:chgData name="Unamuno, Guillermo" userId="528bcfc6-4dde-41c1-b60f-4bd860d3e77a" providerId="ADAL" clId="{69FFECBA-8D18-44D2-9BCD-D119E006C419}" dt="2024-02-13T20:14:08.718" v="7" actId="255"/>
        <pc:sldMkLst>
          <pc:docMk/>
          <pc:sldMk cId="2823063940" sldId="300"/>
        </pc:sldMkLst>
        <pc:spChg chg="mod">
          <ac:chgData name="Unamuno, Guillermo" userId="528bcfc6-4dde-41c1-b60f-4bd860d3e77a" providerId="ADAL" clId="{69FFECBA-8D18-44D2-9BCD-D119E006C419}" dt="2024-02-13T20:13:44.447" v="1" actId="255"/>
          <ac:spMkLst>
            <pc:docMk/>
            <pc:sldMk cId="2823063940" sldId="300"/>
            <ac:spMk id="3" creationId="{9BEF7EE2-D05F-D306-E5F2-606C536A378D}"/>
          </ac:spMkLst>
        </pc:spChg>
        <pc:spChg chg="mod">
          <ac:chgData name="Unamuno, Guillermo" userId="528bcfc6-4dde-41c1-b60f-4bd860d3e77a" providerId="ADAL" clId="{69FFECBA-8D18-44D2-9BCD-D119E006C419}" dt="2024-02-13T20:14:00.105" v="5" actId="1076"/>
          <ac:spMkLst>
            <pc:docMk/>
            <pc:sldMk cId="2823063940" sldId="300"/>
            <ac:spMk id="4" creationId="{5C48E52F-FC02-7749-2A78-E67DDDF4AD1A}"/>
          </ac:spMkLst>
        </pc:spChg>
        <pc:spChg chg="mod">
          <ac:chgData name="Unamuno, Guillermo" userId="528bcfc6-4dde-41c1-b60f-4bd860d3e77a" providerId="ADAL" clId="{69FFECBA-8D18-44D2-9BCD-D119E006C419}" dt="2024-02-13T20:14:08.718" v="7" actId="255"/>
          <ac:spMkLst>
            <pc:docMk/>
            <pc:sldMk cId="2823063940" sldId="300"/>
            <ac:spMk id="9" creationId="{705C0B8C-BE3B-53CD-4052-9802351B68B0}"/>
          </ac:spMkLst>
        </pc:spChg>
        <pc:picChg chg="mod">
          <ac:chgData name="Unamuno, Guillermo" userId="528bcfc6-4dde-41c1-b60f-4bd860d3e77a" providerId="ADAL" clId="{69FFECBA-8D18-44D2-9BCD-D119E006C419}" dt="2024-02-13T20:13:51.705" v="3" actId="14100"/>
          <ac:picMkLst>
            <pc:docMk/>
            <pc:sldMk cId="2823063940" sldId="300"/>
            <ac:picMk id="8" creationId="{9DDE7D12-5A26-AE86-F83C-E2FFB828B41C}"/>
          </ac:picMkLst>
        </pc:picChg>
      </pc:sldChg>
    </pc:docChg>
  </pc:docChgLst>
  <pc:docChgLst>
    <pc:chgData name="Unamuno, Guillermo" userId="528bcfc6-4dde-41c1-b60f-4bd860d3e77a" providerId="ADAL" clId="{7CF1C9F3-4912-4918-831C-484A8DFDB359}"/>
    <pc:docChg chg="undo custSel delSld modSld">
      <pc:chgData name="Unamuno, Guillermo" userId="528bcfc6-4dde-41c1-b60f-4bd860d3e77a" providerId="ADAL" clId="{7CF1C9F3-4912-4918-831C-484A8DFDB359}" dt="2024-02-18T09:18:37.501" v="1065" actId="113"/>
      <pc:docMkLst>
        <pc:docMk/>
      </pc:docMkLst>
      <pc:sldChg chg="del">
        <pc:chgData name="Unamuno, Guillermo" userId="528bcfc6-4dde-41c1-b60f-4bd860d3e77a" providerId="ADAL" clId="{7CF1C9F3-4912-4918-831C-484A8DFDB359}" dt="2024-02-17T05:34:05.251" v="0" actId="47"/>
        <pc:sldMkLst>
          <pc:docMk/>
          <pc:sldMk cId="2624621629" sldId="272"/>
        </pc:sldMkLst>
      </pc:sldChg>
      <pc:sldChg chg="del">
        <pc:chgData name="Unamuno, Guillermo" userId="528bcfc6-4dde-41c1-b60f-4bd860d3e77a" providerId="ADAL" clId="{7CF1C9F3-4912-4918-831C-484A8DFDB359}" dt="2024-02-17T05:34:05.251" v="0" actId="47"/>
        <pc:sldMkLst>
          <pc:docMk/>
          <pc:sldMk cId="721348547" sldId="276"/>
        </pc:sldMkLst>
      </pc:sldChg>
      <pc:sldChg chg="modSp mod">
        <pc:chgData name="Unamuno, Guillermo" userId="528bcfc6-4dde-41c1-b60f-4bd860d3e77a" providerId="ADAL" clId="{7CF1C9F3-4912-4918-831C-484A8DFDB359}" dt="2024-02-17T06:30:24.979" v="199" actId="1036"/>
        <pc:sldMkLst>
          <pc:docMk/>
          <pc:sldMk cId="460777289" sldId="281"/>
        </pc:sldMkLst>
        <pc:spChg chg="mod">
          <ac:chgData name="Unamuno, Guillermo" userId="528bcfc6-4dde-41c1-b60f-4bd860d3e77a" providerId="ADAL" clId="{7CF1C9F3-4912-4918-831C-484A8DFDB359}" dt="2024-02-17T06:30:24.979" v="199" actId="1036"/>
          <ac:spMkLst>
            <pc:docMk/>
            <pc:sldMk cId="460777289" sldId="281"/>
            <ac:spMk id="360" creationId="{CDECD7A5-012D-4CE6-6CC9-07865E0BE7B2}"/>
          </ac:spMkLst>
        </pc:spChg>
      </pc:sldChg>
      <pc:sldChg chg="modSp mod">
        <pc:chgData name="Unamuno, Guillermo" userId="528bcfc6-4dde-41c1-b60f-4bd860d3e77a" providerId="ADAL" clId="{7CF1C9F3-4912-4918-831C-484A8DFDB359}" dt="2024-02-17T06:57:38.811" v="203" actId="20577"/>
        <pc:sldMkLst>
          <pc:docMk/>
          <pc:sldMk cId="3638513531" sldId="282"/>
        </pc:sldMkLst>
        <pc:spChg chg="mod">
          <ac:chgData name="Unamuno, Guillermo" userId="528bcfc6-4dde-41c1-b60f-4bd860d3e77a" providerId="ADAL" clId="{7CF1C9F3-4912-4918-831C-484A8DFDB359}" dt="2024-02-17T06:57:38.811" v="203" actId="20577"/>
          <ac:spMkLst>
            <pc:docMk/>
            <pc:sldMk cId="3638513531" sldId="282"/>
            <ac:spMk id="33" creationId="{D66F23D9-457D-925F-684D-FE4532AF5CEB}"/>
          </ac:spMkLst>
        </pc:spChg>
      </pc:sldChg>
      <pc:sldChg chg="del">
        <pc:chgData name="Unamuno, Guillermo" userId="528bcfc6-4dde-41c1-b60f-4bd860d3e77a" providerId="ADAL" clId="{7CF1C9F3-4912-4918-831C-484A8DFDB359}" dt="2024-02-17T05:34:05.251" v="0" actId="47"/>
        <pc:sldMkLst>
          <pc:docMk/>
          <pc:sldMk cId="571235525" sldId="283"/>
        </pc:sldMkLst>
      </pc:sldChg>
      <pc:sldChg chg="modSp mod">
        <pc:chgData name="Unamuno, Guillermo" userId="528bcfc6-4dde-41c1-b60f-4bd860d3e77a" providerId="ADAL" clId="{7CF1C9F3-4912-4918-831C-484A8DFDB359}" dt="2024-02-17T07:01:15.894" v="204" actId="113"/>
        <pc:sldMkLst>
          <pc:docMk/>
          <pc:sldMk cId="1775842285" sldId="287"/>
        </pc:sldMkLst>
        <pc:spChg chg="mod">
          <ac:chgData name="Unamuno, Guillermo" userId="528bcfc6-4dde-41c1-b60f-4bd860d3e77a" providerId="ADAL" clId="{7CF1C9F3-4912-4918-831C-484A8DFDB359}" dt="2024-02-17T07:01:15.894" v="204" actId="113"/>
          <ac:spMkLst>
            <pc:docMk/>
            <pc:sldMk cId="1775842285" sldId="287"/>
            <ac:spMk id="11" creationId="{C9E928BF-631E-A8C0-41C2-CF69086ED06E}"/>
          </ac:spMkLst>
        </pc:spChg>
      </pc:sldChg>
      <pc:sldChg chg="modSp mod">
        <pc:chgData name="Unamuno, Guillermo" userId="528bcfc6-4dde-41c1-b60f-4bd860d3e77a" providerId="ADAL" clId="{7CF1C9F3-4912-4918-831C-484A8DFDB359}" dt="2024-02-17T06:04:46.065" v="131" actId="1037"/>
        <pc:sldMkLst>
          <pc:docMk/>
          <pc:sldMk cId="3132943908" sldId="288"/>
        </pc:sldMkLst>
        <pc:picChg chg="mod">
          <ac:chgData name="Unamuno, Guillermo" userId="528bcfc6-4dde-41c1-b60f-4bd860d3e77a" providerId="ADAL" clId="{7CF1C9F3-4912-4918-831C-484A8DFDB359}" dt="2024-02-17T06:04:46.065" v="131" actId="1037"/>
          <ac:picMkLst>
            <pc:docMk/>
            <pc:sldMk cId="3132943908" sldId="288"/>
            <ac:picMk id="58" creationId="{6E5AD60B-0AF2-5E08-BB8F-3BCA747405BA}"/>
          </ac:picMkLst>
        </pc:picChg>
      </pc:sldChg>
      <pc:sldChg chg="modSp mod">
        <pc:chgData name="Unamuno, Guillermo" userId="528bcfc6-4dde-41c1-b60f-4bd860d3e77a" providerId="ADAL" clId="{7CF1C9F3-4912-4918-831C-484A8DFDB359}" dt="2024-02-17T06:22:29.518" v="186" actId="20577"/>
        <pc:sldMkLst>
          <pc:docMk/>
          <pc:sldMk cId="354325159" sldId="296"/>
        </pc:sldMkLst>
        <pc:spChg chg="mod">
          <ac:chgData name="Unamuno, Guillermo" userId="528bcfc6-4dde-41c1-b60f-4bd860d3e77a" providerId="ADAL" clId="{7CF1C9F3-4912-4918-831C-484A8DFDB359}" dt="2024-02-17T06:22:29.518" v="186" actId="20577"/>
          <ac:spMkLst>
            <pc:docMk/>
            <pc:sldMk cId="354325159" sldId="296"/>
            <ac:spMk id="67" creationId="{8210E534-786B-4137-F693-B9E4C3A9705E}"/>
          </ac:spMkLst>
        </pc:spChg>
      </pc:sldChg>
      <pc:sldChg chg="modSp mod">
        <pc:chgData name="Unamuno, Guillermo" userId="528bcfc6-4dde-41c1-b60f-4bd860d3e77a" providerId="ADAL" clId="{7CF1C9F3-4912-4918-831C-484A8DFDB359}" dt="2024-02-17T06:10:21.550" v="136" actId="1035"/>
        <pc:sldMkLst>
          <pc:docMk/>
          <pc:sldMk cId="2569055686" sldId="299"/>
        </pc:sldMkLst>
        <pc:spChg chg="mod">
          <ac:chgData name="Unamuno, Guillermo" userId="528bcfc6-4dde-41c1-b60f-4bd860d3e77a" providerId="ADAL" clId="{7CF1C9F3-4912-4918-831C-484A8DFDB359}" dt="2024-02-17T06:10:21.550" v="136" actId="1035"/>
          <ac:spMkLst>
            <pc:docMk/>
            <pc:sldMk cId="2569055686" sldId="299"/>
            <ac:spMk id="24" creationId="{0379BC9F-12BD-0674-338C-A64BF60529C4}"/>
          </ac:spMkLst>
        </pc:spChg>
      </pc:sldChg>
      <pc:sldChg chg="addSp modSp mod">
        <pc:chgData name="Unamuno, Guillermo" userId="528bcfc6-4dde-41c1-b60f-4bd860d3e77a" providerId="ADAL" clId="{7CF1C9F3-4912-4918-831C-484A8DFDB359}" dt="2024-02-18T09:18:37.501" v="1065" actId="113"/>
        <pc:sldMkLst>
          <pc:docMk/>
          <pc:sldMk cId="3356962859" sldId="314"/>
        </pc:sldMkLst>
        <pc:spChg chg="add mod">
          <ac:chgData name="Unamuno, Guillermo" userId="528bcfc6-4dde-41c1-b60f-4bd860d3e77a" providerId="ADAL" clId="{7CF1C9F3-4912-4918-831C-484A8DFDB359}" dt="2024-02-17T06:00:05.339" v="123" actId="1036"/>
          <ac:spMkLst>
            <pc:docMk/>
            <pc:sldMk cId="3356962859" sldId="314"/>
            <ac:spMk id="3" creationId="{35A78261-59A8-1269-C86F-E10507F943E6}"/>
          </ac:spMkLst>
        </pc:spChg>
        <pc:spChg chg="mod">
          <ac:chgData name="Unamuno, Guillermo" userId="528bcfc6-4dde-41c1-b60f-4bd860d3e77a" providerId="ADAL" clId="{7CF1C9F3-4912-4918-831C-484A8DFDB359}" dt="2024-02-17T05:59:08.661" v="113" actId="20577"/>
          <ac:spMkLst>
            <pc:docMk/>
            <pc:sldMk cId="3356962859" sldId="314"/>
            <ac:spMk id="4" creationId="{13A555CC-12B1-47F0-6B91-88B02326C825}"/>
          </ac:spMkLst>
        </pc:spChg>
        <pc:spChg chg="mod">
          <ac:chgData name="Unamuno, Guillermo" userId="528bcfc6-4dde-41c1-b60f-4bd860d3e77a" providerId="ADAL" clId="{7CF1C9F3-4912-4918-831C-484A8DFDB359}" dt="2024-02-18T09:18:37.501" v="1065" actId="113"/>
          <ac:spMkLst>
            <pc:docMk/>
            <pc:sldMk cId="3356962859" sldId="314"/>
            <ac:spMk id="6" creationId="{59012DE0-403D-FDF1-8659-30C009ABE389}"/>
          </ac:spMkLst>
        </pc:spChg>
        <pc:spChg chg="add mod">
          <ac:chgData name="Unamuno, Guillermo" userId="528bcfc6-4dde-41c1-b60f-4bd860d3e77a" providerId="ADAL" clId="{7CF1C9F3-4912-4918-831C-484A8DFDB359}" dt="2024-02-18T09:18:09.381" v="1064" actId="1037"/>
          <ac:spMkLst>
            <pc:docMk/>
            <pc:sldMk cId="3356962859" sldId="314"/>
            <ac:spMk id="10" creationId="{EE001FB3-B44E-4C9A-38EC-ED065CBA19DA}"/>
          </ac:spMkLst>
        </pc:spChg>
        <pc:spChg chg="mod">
          <ac:chgData name="Unamuno, Guillermo" userId="528bcfc6-4dde-41c1-b60f-4bd860d3e77a" providerId="ADAL" clId="{7CF1C9F3-4912-4918-831C-484A8DFDB359}" dt="2024-02-17T06:40:13.468" v="200" actId="14100"/>
          <ac:spMkLst>
            <pc:docMk/>
            <pc:sldMk cId="3356962859" sldId="314"/>
            <ac:spMk id="37" creationId="{9D549CC1-B48E-1758-D389-05E5BF1B0345}"/>
          </ac:spMkLst>
        </pc:spChg>
        <pc:grpChg chg="mod">
          <ac:chgData name="Unamuno, Guillermo" userId="528bcfc6-4dde-41c1-b60f-4bd860d3e77a" providerId="ADAL" clId="{7CF1C9F3-4912-4918-831C-484A8DFDB359}" dt="2024-02-17T06:40:13.468" v="200" actId="14100"/>
          <ac:grpSpMkLst>
            <pc:docMk/>
            <pc:sldMk cId="3356962859" sldId="314"/>
            <ac:grpSpMk id="31" creationId="{448B24E7-4C18-BA07-F9AD-596D4271967A}"/>
          </ac:grpSpMkLst>
        </pc:grpChg>
        <pc:grpChg chg="mod">
          <ac:chgData name="Unamuno, Guillermo" userId="528bcfc6-4dde-41c1-b60f-4bd860d3e77a" providerId="ADAL" clId="{7CF1C9F3-4912-4918-831C-484A8DFDB359}" dt="2024-02-17T06:40:13.468" v="200" actId="14100"/>
          <ac:grpSpMkLst>
            <pc:docMk/>
            <pc:sldMk cId="3356962859" sldId="314"/>
            <ac:grpSpMk id="32" creationId="{BFBD0E1B-AE0E-AAE7-1A25-F353F567BBBA}"/>
          </ac:grpSpMkLst>
        </pc:grpChg>
        <pc:graphicFrameChg chg="mod">
          <ac:chgData name="Unamuno, Guillermo" userId="528bcfc6-4dde-41c1-b60f-4bd860d3e77a" providerId="ADAL" clId="{7CF1C9F3-4912-4918-831C-484A8DFDB359}" dt="2024-02-17T06:02:09.334" v="126" actId="207"/>
          <ac:graphicFrameMkLst>
            <pc:docMk/>
            <pc:sldMk cId="3356962859" sldId="314"/>
            <ac:graphicFrameMk id="14" creationId="{46BAFBDE-3B75-834B-1E7A-920497090B74}"/>
          </ac:graphicFrameMkLst>
        </pc:graphicFrameChg>
        <pc:picChg chg="mod">
          <ac:chgData name="Unamuno, Guillermo" userId="528bcfc6-4dde-41c1-b60f-4bd860d3e77a" providerId="ADAL" clId="{7CF1C9F3-4912-4918-831C-484A8DFDB359}" dt="2024-02-17T06:40:13.468" v="200" actId="14100"/>
          <ac:picMkLst>
            <pc:docMk/>
            <pc:sldMk cId="3356962859" sldId="314"/>
            <ac:picMk id="39" creationId="{A60083EB-5C5B-9777-66AC-4DDA480FA847}"/>
          </ac:picMkLst>
        </pc:picChg>
        <pc:picChg chg="mod">
          <ac:chgData name="Unamuno, Guillermo" userId="528bcfc6-4dde-41c1-b60f-4bd860d3e77a" providerId="ADAL" clId="{7CF1C9F3-4912-4918-831C-484A8DFDB359}" dt="2024-02-17T06:40:13.468" v="200" actId="14100"/>
          <ac:picMkLst>
            <pc:docMk/>
            <pc:sldMk cId="3356962859" sldId="314"/>
            <ac:picMk id="40" creationId="{554C85E9-8D47-1794-2C2C-268F76BE2643}"/>
          </ac:picMkLst>
        </pc:picChg>
        <pc:picChg chg="mod">
          <ac:chgData name="Unamuno, Guillermo" userId="528bcfc6-4dde-41c1-b60f-4bd860d3e77a" providerId="ADAL" clId="{7CF1C9F3-4912-4918-831C-484A8DFDB359}" dt="2024-02-17T06:40:13.468" v="200" actId="14100"/>
          <ac:picMkLst>
            <pc:docMk/>
            <pc:sldMk cId="3356962859" sldId="314"/>
            <ac:picMk id="41" creationId="{80B32524-08EA-A00F-4B6A-035E2C65BA62}"/>
          </ac:picMkLst>
        </pc:picChg>
        <pc:picChg chg="mod">
          <ac:chgData name="Unamuno, Guillermo" userId="528bcfc6-4dde-41c1-b60f-4bd860d3e77a" providerId="ADAL" clId="{7CF1C9F3-4912-4918-831C-484A8DFDB359}" dt="2024-02-17T06:40:13.468" v="200" actId="14100"/>
          <ac:picMkLst>
            <pc:docMk/>
            <pc:sldMk cId="3356962859" sldId="314"/>
            <ac:picMk id="42" creationId="{9EBCB8B7-2C4B-410B-8CA3-1D8E4B612E2A}"/>
          </ac:picMkLst>
        </pc:picChg>
        <pc:picChg chg="mod">
          <ac:chgData name="Unamuno, Guillermo" userId="528bcfc6-4dde-41c1-b60f-4bd860d3e77a" providerId="ADAL" clId="{7CF1C9F3-4912-4918-831C-484A8DFDB359}" dt="2024-02-17T06:40:13.468" v="200" actId="14100"/>
          <ac:picMkLst>
            <pc:docMk/>
            <pc:sldMk cId="3356962859" sldId="314"/>
            <ac:picMk id="43" creationId="{4434BB80-FF93-034F-8FFD-55777F69E06C}"/>
          </ac:picMkLst>
        </pc:picChg>
        <pc:cxnChg chg="mod">
          <ac:chgData name="Unamuno, Guillermo" userId="528bcfc6-4dde-41c1-b60f-4bd860d3e77a" providerId="ADAL" clId="{7CF1C9F3-4912-4918-831C-484A8DFDB359}" dt="2024-02-17T06:40:13.468" v="200" actId="14100"/>
          <ac:cxnSpMkLst>
            <pc:docMk/>
            <pc:sldMk cId="3356962859" sldId="314"/>
            <ac:cxnSpMk id="33" creationId="{583D88EA-D11E-4B81-BEAD-40758AFD8246}"/>
          </ac:cxnSpMkLst>
        </pc:cxnChg>
        <pc:cxnChg chg="mod">
          <ac:chgData name="Unamuno, Guillermo" userId="528bcfc6-4dde-41c1-b60f-4bd860d3e77a" providerId="ADAL" clId="{7CF1C9F3-4912-4918-831C-484A8DFDB359}" dt="2024-02-17T06:40:13.468" v="200" actId="14100"/>
          <ac:cxnSpMkLst>
            <pc:docMk/>
            <pc:sldMk cId="3356962859" sldId="314"/>
            <ac:cxnSpMk id="34" creationId="{67DA53C1-697E-C57C-8AE2-4F893CE79E64}"/>
          </ac:cxnSpMkLst>
        </pc:cxnChg>
        <pc:cxnChg chg="mod">
          <ac:chgData name="Unamuno, Guillermo" userId="528bcfc6-4dde-41c1-b60f-4bd860d3e77a" providerId="ADAL" clId="{7CF1C9F3-4912-4918-831C-484A8DFDB359}" dt="2024-02-17T06:40:13.468" v="200" actId="14100"/>
          <ac:cxnSpMkLst>
            <pc:docMk/>
            <pc:sldMk cId="3356962859" sldId="314"/>
            <ac:cxnSpMk id="35" creationId="{6D529A04-E5EA-FD2B-0ECE-D129C1F98B92}"/>
          </ac:cxnSpMkLst>
        </pc:cxnChg>
        <pc:cxnChg chg="mod">
          <ac:chgData name="Unamuno, Guillermo" userId="528bcfc6-4dde-41c1-b60f-4bd860d3e77a" providerId="ADAL" clId="{7CF1C9F3-4912-4918-831C-484A8DFDB359}" dt="2024-02-17T06:40:13.468" v="200" actId="14100"/>
          <ac:cxnSpMkLst>
            <pc:docMk/>
            <pc:sldMk cId="3356962859" sldId="314"/>
            <ac:cxnSpMk id="36" creationId="{9B0EB2DE-68CE-4DD2-2769-CCB513E2735D}"/>
          </ac:cxnSpMkLst>
        </pc:cxnChg>
        <pc:cxnChg chg="mod">
          <ac:chgData name="Unamuno, Guillermo" userId="528bcfc6-4dde-41c1-b60f-4bd860d3e77a" providerId="ADAL" clId="{7CF1C9F3-4912-4918-831C-484A8DFDB359}" dt="2024-02-17T06:40:13.468" v="200" actId="14100"/>
          <ac:cxnSpMkLst>
            <pc:docMk/>
            <pc:sldMk cId="3356962859" sldId="314"/>
            <ac:cxnSpMk id="38" creationId="{31F68292-4B66-D425-F317-F890496CD767}"/>
          </ac:cxnSpMkLst>
        </pc:cxnChg>
      </pc:sldChg>
      <pc:sldChg chg="modSp mod">
        <pc:chgData name="Unamuno, Guillermo" userId="528bcfc6-4dde-41c1-b60f-4bd860d3e77a" providerId="ADAL" clId="{7CF1C9F3-4912-4918-831C-484A8DFDB359}" dt="2024-02-18T06:43:09.259" v="207" actId="113"/>
        <pc:sldMkLst>
          <pc:docMk/>
          <pc:sldMk cId="809281667" sldId="315"/>
        </pc:sldMkLst>
        <pc:spChg chg="mod">
          <ac:chgData name="Unamuno, Guillermo" userId="528bcfc6-4dde-41c1-b60f-4bd860d3e77a" providerId="ADAL" clId="{7CF1C9F3-4912-4918-831C-484A8DFDB359}" dt="2024-02-18T06:43:09.259" v="207" actId="113"/>
          <ac:spMkLst>
            <pc:docMk/>
            <pc:sldMk cId="809281667" sldId="315"/>
            <ac:spMk id="24" creationId="{003997F7-7AF8-4AE2-6F67-3267BA9E2E87}"/>
          </ac:spMkLst>
        </pc:spChg>
      </pc:sldChg>
      <pc:sldChg chg="modSp mod">
        <pc:chgData name="Unamuno, Guillermo" userId="528bcfc6-4dde-41c1-b60f-4bd860d3e77a" providerId="ADAL" clId="{7CF1C9F3-4912-4918-831C-484A8DFDB359}" dt="2024-02-17T06:20:41.377" v="154" actId="20577"/>
        <pc:sldMkLst>
          <pc:docMk/>
          <pc:sldMk cId="1620931385" sldId="319"/>
        </pc:sldMkLst>
        <pc:spChg chg="mod">
          <ac:chgData name="Unamuno, Guillermo" userId="528bcfc6-4dde-41c1-b60f-4bd860d3e77a" providerId="ADAL" clId="{7CF1C9F3-4912-4918-831C-484A8DFDB359}" dt="2024-02-17T06:20:41.377" v="154" actId="20577"/>
          <ac:spMkLst>
            <pc:docMk/>
            <pc:sldMk cId="1620931385" sldId="319"/>
            <ac:spMk id="24" creationId="{A218350C-8071-0F7D-0639-BB0C9A615264}"/>
          </ac:spMkLst>
        </pc:spChg>
      </pc:sldChg>
      <pc:sldChg chg="del">
        <pc:chgData name="Unamuno, Guillermo" userId="528bcfc6-4dde-41c1-b60f-4bd860d3e77a" providerId="ADAL" clId="{7CF1C9F3-4912-4918-831C-484A8DFDB359}" dt="2024-02-17T05:34:05.251" v="0" actId="47"/>
        <pc:sldMkLst>
          <pc:docMk/>
          <pc:sldMk cId="1748624019" sldId="324"/>
        </pc:sldMkLst>
      </pc:sldChg>
      <pc:sldChg chg="addSp modSp mod">
        <pc:chgData name="Unamuno, Guillermo" userId="528bcfc6-4dde-41c1-b60f-4bd860d3e77a" providerId="ADAL" clId="{7CF1C9F3-4912-4918-831C-484A8DFDB359}" dt="2024-02-18T09:15:38.809" v="939" actId="113"/>
        <pc:sldMkLst>
          <pc:docMk/>
          <pc:sldMk cId="757734899" sldId="327"/>
        </pc:sldMkLst>
        <pc:spChg chg="add mod">
          <ac:chgData name="Unamuno, Guillermo" userId="528bcfc6-4dde-41c1-b60f-4bd860d3e77a" providerId="ADAL" clId="{7CF1C9F3-4912-4918-831C-484A8DFDB359}" dt="2024-02-18T08:26:10.135" v="376" actId="113"/>
          <ac:spMkLst>
            <pc:docMk/>
            <pc:sldMk cId="757734899" sldId="327"/>
            <ac:spMk id="4" creationId="{3E2CFA83-5CBA-815B-9E3C-7EF3D828226E}"/>
          </ac:spMkLst>
        </pc:spChg>
        <pc:spChg chg="add mod">
          <ac:chgData name="Unamuno, Guillermo" userId="528bcfc6-4dde-41c1-b60f-4bd860d3e77a" providerId="ADAL" clId="{7CF1C9F3-4912-4918-831C-484A8DFDB359}" dt="2024-02-18T09:15:38.809" v="939" actId="113"/>
          <ac:spMkLst>
            <pc:docMk/>
            <pc:sldMk cId="757734899" sldId="327"/>
            <ac:spMk id="7" creationId="{AFFE101A-059A-B874-B239-490699754973}"/>
          </ac:spMkLst>
        </pc:spChg>
        <pc:grpChg chg="mod">
          <ac:chgData name="Unamuno, Guillermo" userId="528bcfc6-4dde-41c1-b60f-4bd860d3e77a" providerId="ADAL" clId="{7CF1C9F3-4912-4918-831C-484A8DFDB359}" dt="2024-02-18T08:31:53.283" v="548" actId="1076"/>
          <ac:grpSpMkLst>
            <pc:docMk/>
            <pc:sldMk cId="757734899" sldId="327"/>
            <ac:grpSpMk id="24" creationId="{240DF1BB-3E2A-759E-9CFE-CB06A79590C6}"/>
          </ac:grpSpMkLst>
        </pc:grpChg>
      </pc:sldChg>
      <pc:sldChg chg="addSp delSp modSp mod">
        <pc:chgData name="Unamuno, Guillermo" userId="528bcfc6-4dde-41c1-b60f-4bd860d3e77a" providerId="ADAL" clId="{7CF1C9F3-4912-4918-831C-484A8DFDB359}" dt="2024-02-18T08:34:59.740" v="938" actId="20577"/>
        <pc:sldMkLst>
          <pc:docMk/>
          <pc:sldMk cId="3881956689" sldId="329"/>
        </pc:sldMkLst>
        <pc:spChg chg="add mod">
          <ac:chgData name="Unamuno, Guillermo" userId="528bcfc6-4dde-41c1-b60f-4bd860d3e77a" providerId="ADAL" clId="{7CF1C9F3-4912-4918-831C-484A8DFDB359}" dt="2024-02-18T08:34:59.740" v="938" actId="20577"/>
          <ac:spMkLst>
            <pc:docMk/>
            <pc:sldMk cId="3881956689" sldId="329"/>
            <ac:spMk id="4" creationId="{1F69F7C5-D7E7-E873-DC17-527CA8B82686}"/>
          </ac:spMkLst>
        </pc:spChg>
        <pc:spChg chg="add del mod">
          <ac:chgData name="Unamuno, Guillermo" userId="528bcfc6-4dde-41c1-b60f-4bd860d3e77a" providerId="ADAL" clId="{7CF1C9F3-4912-4918-831C-484A8DFDB359}" dt="2024-02-18T08:30:51.491" v="545" actId="478"/>
          <ac:spMkLst>
            <pc:docMk/>
            <pc:sldMk cId="3881956689" sldId="329"/>
            <ac:spMk id="6" creationId="{DEFC9485-20E4-DB38-10AC-C024E9019CBA}"/>
          </ac:spMkLst>
        </pc:spChg>
        <pc:spChg chg="add mod">
          <ac:chgData name="Unamuno, Guillermo" userId="528bcfc6-4dde-41c1-b60f-4bd860d3e77a" providerId="ADAL" clId="{7CF1C9F3-4912-4918-831C-484A8DFDB359}" dt="2024-02-18T08:34:38.671" v="909" actId="255"/>
          <ac:spMkLst>
            <pc:docMk/>
            <pc:sldMk cId="3881956689" sldId="329"/>
            <ac:spMk id="7" creationId="{FB5D66B1-3344-1399-65EA-D913B97F9194}"/>
          </ac:spMkLst>
        </pc:spChg>
      </pc:sldChg>
    </pc:docChg>
  </pc:docChgLst>
  <pc:docChgLst>
    <pc:chgData name="Horas, Asier" userId="04e78763-f16f-4881-b136-eb819afe85de" providerId="ADAL" clId="{2567F573-3F8A-4D8C-AB92-7D3341E61749}"/>
    <pc:docChg chg="undo custSel modSld">
      <pc:chgData name="Horas, Asier" userId="04e78763-f16f-4881-b136-eb819afe85de" providerId="ADAL" clId="{2567F573-3F8A-4D8C-AB92-7D3341E61749}" dt="2024-02-14T18:11:38.741" v="986" actId="1076"/>
      <pc:docMkLst>
        <pc:docMk/>
      </pc:docMkLst>
      <pc:sldChg chg="addSp delSp modSp mod">
        <pc:chgData name="Horas, Asier" userId="04e78763-f16f-4881-b136-eb819afe85de" providerId="ADAL" clId="{2567F573-3F8A-4D8C-AB92-7D3341E61749}" dt="2024-02-14T18:11:38.741" v="986" actId="1076"/>
        <pc:sldMkLst>
          <pc:docMk/>
          <pc:sldMk cId="390023236" sldId="279"/>
        </pc:sldMkLst>
        <pc:spChg chg="add mod">
          <ac:chgData name="Horas, Asier" userId="04e78763-f16f-4881-b136-eb819afe85de" providerId="ADAL" clId="{2567F573-3F8A-4D8C-AB92-7D3341E61749}" dt="2024-02-14T18:06:33.589" v="517" actId="1036"/>
          <ac:spMkLst>
            <pc:docMk/>
            <pc:sldMk cId="390023236" sldId="279"/>
            <ac:spMk id="3" creationId="{D0E0199A-7D02-1B81-D630-7DB8C2D64773}"/>
          </ac:spMkLst>
        </pc:spChg>
        <pc:spChg chg="add mod">
          <ac:chgData name="Horas, Asier" userId="04e78763-f16f-4881-b136-eb819afe85de" providerId="ADAL" clId="{2567F573-3F8A-4D8C-AB92-7D3341E61749}" dt="2024-02-14T18:06:31.453" v="514" actId="1076"/>
          <ac:spMkLst>
            <pc:docMk/>
            <pc:sldMk cId="390023236" sldId="279"/>
            <ac:spMk id="4" creationId="{ABCA5DB8-57DF-63A4-9C28-AB44A54DE62E}"/>
          </ac:spMkLst>
        </pc:spChg>
        <pc:spChg chg="add mod">
          <ac:chgData name="Horas, Asier" userId="04e78763-f16f-4881-b136-eb819afe85de" providerId="ADAL" clId="{2567F573-3F8A-4D8C-AB92-7D3341E61749}" dt="2024-02-14T18:07:48.992" v="541" actId="164"/>
          <ac:spMkLst>
            <pc:docMk/>
            <pc:sldMk cId="390023236" sldId="279"/>
            <ac:spMk id="6" creationId="{9121A67E-82AD-8B18-355C-9ECF49966C81}"/>
          </ac:spMkLst>
        </pc:spChg>
        <pc:spChg chg="add mod">
          <ac:chgData name="Horas, Asier" userId="04e78763-f16f-4881-b136-eb819afe85de" providerId="ADAL" clId="{2567F573-3F8A-4D8C-AB92-7D3341E61749}" dt="2024-02-14T18:07:48.992" v="541" actId="164"/>
          <ac:spMkLst>
            <pc:docMk/>
            <pc:sldMk cId="390023236" sldId="279"/>
            <ac:spMk id="7" creationId="{57F382C7-0D47-55B0-3A79-EBE570143B41}"/>
          </ac:spMkLst>
        </pc:spChg>
        <pc:spChg chg="add mod">
          <ac:chgData name="Horas, Asier" userId="04e78763-f16f-4881-b136-eb819afe85de" providerId="ADAL" clId="{2567F573-3F8A-4D8C-AB92-7D3341E61749}" dt="2024-02-14T18:07:48.992" v="541" actId="164"/>
          <ac:spMkLst>
            <pc:docMk/>
            <pc:sldMk cId="390023236" sldId="279"/>
            <ac:spMk id="8" creationId="{8EB38FFD-FC2F-350E-1916-7ADCC5E47EF7}"/>
          </ac:spMkLst>
        </pc:spChg>
        <pc:spChg chg="add del mod">
          <ac:chgData name="Horas, Asier" userId="04e78763-f16f-4881-b136-eb819afe85de" providerId="ADAL" clId="{2567F573-3F8A-4D8C-AB92-7D3341E61749}" dt="2024-02-14T18:07:28.862" v="539" actId="478"/>
          <ac:spMkLst>
            <pc:docMk/>
            <pc:sldMk cId="390023236" sldId="279"/>
            <ac:spMk id="9" creationId="{B2C58B3C-CDDE-063D-645E-F61585660EF8}"/>
          </ac:spMkLst>
        </pc:spChg>
        <pc:spChg chg="mod">
          <ac:chgData name="Horas, Asier" userId="04e78763-f16f-4881-b136-eb819afe85de" providerId="ADAL" clId="{2567F573-3F8A-4D8C-AB92-7D3341E61749}" dt="2024-02-14T18:06:09.505" v="503" actId="15"/>
          <ac:spMkLst>
            <pc:docMk/>
            <pc:sldMk cId="390023236" sldId="279"/>
            <ac:spMk id="38" creationId="{CCF9E77C-0AB1-E28B-9402-59301FC966CF}"/>
          </ac:spMkLst>
        </pc:spChg>
        <pc:spChg chg="mod">
          <ac:chgData name="Horas, Asier" userId="04e78763-f16f-4881-b136-eb819afe85de" providerId="ADAL" clId="{2567F573-3F8A-4D8C-AB92-7D3341E61749}" dt="2024-02-14T18:07:48.992" v="541" actId="164"/>
          <ac:spMkLst>
            <pc:docMk/>
            <pc:sldMk cId="390023236" sldId="279"/>
            <ac:spMk id="39" creationId="{123D17FA-AE57-CB40-63F3-5BB45A0E003B}"/>
          </ac:spMkLst>
        </pc:spChg>
        <pc:spChg chg="mod">
          <ac:chgData name="Horas, Asier" userId="04e78763-f16f-4881-b136-eb819afe85de" providerId="ADAL" clId="{2567F573-3F8A-4D8C-AB92-7D3341E61749}" dt="2024-02-14T18:09:12.334" v="650" actId="20577"/>
          <ac:spMkLst>
            <pc:docMk/>
            <pc:sldMk cId="390023236" sldId="279"/>
            <ac:spMk id="40" creationId="{CE7B0358-EDF3-A722-B3C3-AC4E3D7B2622}"/>
          </ac:spMkLst>
        </pc:spChg>
        <pc:spChg chg="mod">
          <ac:chgData name="Horas, Asier" userId="04e78763-f16f-4881-b136-eb819afe85de" providerId="ADAL" clId="{2567F573-3F8A-4D8C-AB92-7D3341E61749}" dt="2024-02-14T18:11:38.741" v="986" actId="1076"/>
          <ac:spMkLst>
            <pc:docMk/>
            <pc:sldMk cId="390023236" sldId="279"/>
            <ac:spMk id="41" creationId="{D3D81A5C-BA68-14CC-04AA-44218ECB704B}"/>
          </ac:spMkLst>
        </pc:spChg>
        <pc:spChg chg="mod">
          <ac:chgData name="Horas, Asier" userId="04e78763-f16f-4881-b136-eb819afe85de" providerId="ADAL" clId="{2567F573-3F8A-4D8C-AB92-7D3341E61749}" dt="2024-02-14T18:07:48.992" v="541" actId="164"/>
          <ac:spMkLst>
            <pc:docMk/>
            <pc:sldMk cId="390023236" sldId="279"/>
            <ac:spMk id="44" creationId="{5ED39A0E-EC85-4C7A-DC81-23D8DCB4C6F2}"/>
          </ac:spMkLst>
        </pc:spChg>
        <pc:spChg chg="mod">
          <ac:chgData name="Horas, Asier" userId="04e78763-f16f-4881-b136-eb819afe85de" providerId="ADAL" clId="{2567F573-3F8A-4D8C-AB92-7D3341E61749}" dt="2024-02-14T18:09:22.517" v="651" actId="14100"/>
          <ac:spMkLst>
            <pc:docMk/>
            <pc:sldMk cId="390023236" sldId="279"/>
            <ac:spMk id="45" creationId="{6C9B109C-3151-F3DF-4D0D-89948F883D2D}"/>
          </ac:spMkLst>
        </pc:spChg>
        <pc:spChg chg="mod">
          <ac:chgData name="Horas, Asier" userId="04e78763-f16f-4881-b136-eb819afe85de" providerId="ADAL" clId="{2567F573-3F8A-4D8C-AB92-7D3341E61749}" dt="2024-02-14T18:11:30.885" v="984" actId="14100"/>
          <ac:spMkLst>
            <pc:docMk/>
            <pc:sldMk cId="390023236" sldId="279"/>
            <ac:spMk id="46" creationId="{2B227C49-211E-29ED-0FA2-313C2B851D19}"/>
          </ac:spMkLst>
        </pc:spChg>
        <pc:grpChg chg="add mod">
          <ac:chgData name="Horas, Asier" userId="04e78763-f16f-4881-b136-eb819afe85de" providerId="ADAL" clId="{2567F573-3F8A-4D8C-AB92-7D3341E61749}" dt="2024-02-14T18:07:48.992" v="541" actId="164"/>
          <ac:grpSpMkLst>
            <pc:docMk/>
            <pc:sldMk cId="390023236" sldId="279"/>
            <ac:grpSpMk id="10" creationId="{76E3925D-2FD7-E9A3-85D9-9CEB21D98109}"/>
          </ac:grpSpMkLst>
        </pc:grpChg>
      </pc:sldChg>
      <pc:sldChg chg="addSp modSp mod">
        <pc:chgData name="Horas, Asier" userId="04e78763-f16f-4881-b136-eb819afe85de" providerId="ADAL" clId="{2567F573-3F8A-4D8C-AB92-7D3341E61749}" dt="2024-02-14T17:14:56.965" v="174" actId="1035"/>
        <pc:sldMkLst>
          <pc:docMk/>
          <pc:sldMk cId="843565575" sldId="280"/>
        </pc:sldMkLst>
        <pc:spChg chg="add mod">
          <ac:chgData name="Horas, Asier" userId="04e78763-f16f-4881-b136-eb819afe85de" providerId="ADAL" clId="{2567F573-3F8A-4D8C-AB92-7D3341E61749}" dt="2024-02-14T17:14:56.965" v="174" actId="1035"/>
          <ac:spMkLst>
            <pc:docMk/>
            <pc:sldMk cId="843565575" sldId="280"/>
            <ac:spMk id="6" creationId="{DAA932E0-A3DD-8709-F3B1-033860D30D3A}"/>
          </ac:spMkLst>
        </pc:spChg>
        <pc:spChg chg="mod">
          <ac:chgData name="Horas, Asier" userId="04e78763-f16f-4881-b136-eb819afe85de" providerId="ADAL" clId="{2567F573-3F8A-4D8C-AB92-7D3341E61749}" dt="2024-02-14T17:14:44.024" v="157" actId="1076"/>
          <ac:spMkLst>
            <pc:docMk/>
            <pc:sldMk cId="843565575" sldId="280"/>
            <ac:spMk id="65" creationId="{117F6E00-D295-D5B7-2EEB-174F32E5A202}"/>
          </ac:spMkLst>
        </pc:spChg>
      </pc:sldChg>
      <pc:sldChg chg="addSp modSp mod">
        <pc:chgData name="Horas, Asier" userId="04e78763-f16f-4881-b136-eb819afe85de" providerId="ADAL" clId="{2567F573-3F8A-4D8C-AB92-7D3341E61749}" dt="2024-02-14T17:47:32.820" v="254" actId="1035"/>
        <pc:sldMkLst>
          <pc:docMk/>
          <pc:sldMk cId="2983535764" sldId="285"/>
        </pc:sldMkLst>
        <pc:spChg chg="add mod ord">
          <ac:chgData name="Horas, Asier" userId="04e78763-f16f-4881-b136-eb819afe85de" providerId="ADAL" clId="{2567F573-3F8A-4D8C-AB92-7D3341E61749}" dt="2024-02-14T17:44:45.177" v="228" actId="1076"/>
          <ac:spMkLst>
            <pc:docMk/>
            <pc:sldMk cId="2983535764" sldId="285"/>
            <ac:spMk id="6" creationId="{5BF8B7D3-1E6A-4624-1345-A569B1454ABD}"/>
          </ac:spMkLst>
        </pc:spChg>
        <pc:spChg chg="add mod">
          <ac:chgData name="Horas, Asier" userId="04e78763-f16f-4881-b136-eb819afe85de" providerId="ADAL" clId="{2567F573-3F8A-4D8C-AB92-7D3341E61749}" dt="2024-02-14T17:44:45.177" v="228" actId="1076"/>
          <ac:spMkLst>
            <pc:docMk/>
            <pc:sldMk cId="2983535764" sldId="285"/>
            <ac:spMk id="25" creationId="{975AA5FC-8330-CC08-0680-CA63421D5EEA}"/>
          </ac:spMkLst>
        </pc:spChg>
        <pc:spChg chg="add mod">
          <ac:chgData name="Horas, Asier" userId="04e78763-f16f-4881-b136-eb819afe85de" providerId="ADAL" clId="{2567F573-3F8A-4D8C-AB92-7D3341E61749}" dt="2024-02-14T17:44:45.177" v="228" actId="1076"/>
          <ac:spMkLst>
            <pc:docMk/>
            <pc:sldMk cId="2983535764" sldId="285"/>
            <ac:spMk id="28" creationId="{B0ACFE65-60C6-7E0E-D567-4D07D57DCFBA}"/>
          </ac:spMkLst>
        </pc:spChg>
        <pc:spChg chg="add mod">
          <ac:chgData name="Horas, Asier" userId="04e78763-f16f-4881-b136-eb819afe85de" providerId="ADAL" clId="{2567F573-3F8A-4D8C-AB92-7D3341E61749}" dt="2024-02-14T17:44:45.177" v="228" actId="1076"/>
          <ac:spMkLst>
            <pc:docMk/>
            <pc:sldMk cId="2983535764" sldId="285"/>
            <ac:spMk id="29" creationId="{830E4BAC-51CE-AC63-572D-C114EC300C13}"/>
          </ac:spMkLst>
        </pc:spChg>
        <pc:spChg chg="add mod">
          <ac:chgData name="Horas, Asier" userId="04e78763-f16f-4881-b136-eb819afe85de" providerId="ADAL" clId="{2567F573-3F8A-4D8C-AB92-7D3341E61749}" dt="2024-02-14T17:44:45.177" v="228" actId="1076"/>
          <ac:spMkLst>
            <pc:docMk/>
            <pc:sldMk cId="2983535764" sldId="285"/>
            <ac:spMk id="34" creationId="{B7B718B9-6D72-B289-1B5B-E563E7AB5899}"/>
          </ac:spMkLst>
        </pc:spChg>
        <pc:spChg chg="add mod">
          <ac:chgData name="Horas, Asier" userId="04e78763-f16f-4881-b136-eb819afe85de" providerId="ADAL" clId="{2567F573-3F8A-4D8C-AB92-7D3341E61749}" dt="2024-02-14T17:44:45.177" v="228" actId="1076"/>
          <ac:spMkLst>
            <pc:docMk/>
            <pc:sldMk cId="2983535764" sldId="285"/>
            <ac:spMk id="44" creationId="{2338A4C2-2B0D-8004-235B-67E2F85244B6}"/>
          </ac:spMkLst>
        </pc:spChg>
        <pc:spChg chg="add mod">
          <ac:chgData name="Horas, Asier" userId="04e78763-f16f-4881-b136-eb819afe85de" providerId="ADAL" clId="{2567F573-3F8A-4D8C-AB92-7D3341E61749}" dt="2024-02-14T17:44:45.177" v="228" actId="1076"/>
          <ac:spMkLst>
            <pc:docMk/>
            <pc:sldMk cId="2983535764" sldId="285"/>
            <ac:spMk id="56" creationId="{ECDD294D-8AC3-E4D0-E63C-273CE9F47E03}"/>
          </ac:spMkLst>
        </pc:spChg>
        <pc:spChg chg="mod">
          <ac:chgData name="Horas, Asier" userId="04e78763-f16f-4881-b136-eb819afe85de" providerId="ADAL" clId="{2567F573-3F8A-4D8C-AB92-7D3341E61749}" dt="2024-02-14T17:44:51.753" v="229" actId="1076"/>
          <ac:spMkLst>
            <pc:docMk/>
            <pc:sldMk cId="2983535764" sldId="285"/>
            <ac:spMk id="66" creationId="{CA4369DD-FF00-6013-A9BB-89862BB37971}"/>
          </ac:spMkLst>
        </pc:spChg>
        <pc:spChg chg="mod">
          <ac:chgData name="Horas, Asier" userId="04e78763-f16f-4881-b136-eb819afe85de" providerId="ADAL" clId="{2567F573-3F8A-4D8C-AB92-7D3341E61749}" dt="2024-02-14T17:44:51.753" v="229" actId="1076"/>
          <ac:spMkLst>
            <pc:docMk/>
            <pc:sldMk cId="2983535764" sldId="285"/>
            <ac:spMk id="67" creationId="{D396BC60-0095-C843-BAF6-D332694E5AFE}"/>
          </ac:spMkLst>
        </pc:spChg>
        <pc:spChg chg="mod ord">
          <ac:chgData name="Horas, Asier" userId="04e78763-f16f-4881-b136-eb819afe85de" providerId="ADAL" clId="{2567F573-3F8A-4D8C-AB92-7D3341E61749}" dt="2024-02-14T17:47:32.820" v="254" actId="1035"/>
          <ac:spMkLst>
            <pc:docMk/>
            <pc:sldMk cId="2983535764" sldId="285"/>
            <ac:spMk id="68" creationId="{1F8D1CD8-376F-1080-FF87-91B35291B270}"/>
          </ac:spMkLst>
        </pc:spChg>
      </pc:sldChg>
      <pc:sldChg chg="addSp modSp mod">
        <pc:chgData name="Horas, Asier" userId="04e78763-f16f-4881-b136-eb819afe85de" providerId="ADAL" clId="{2567F573-3F8A-4D8C-AB92-7D3341E61749}" dt="2024-02-14T17:51:53.670" v="270" actId="1076"/>
        <pc:sldMkLst>
          <pc:docMk/>
          <pc:sldMk cId="3560173498" sldId="297"/>
        </pc:sldMkLst>
        <pc:spChg chg="mod">
          <ac:chgData name="Horas, Asier" userId="04e78763-f16f-4881-b136-eb819afe85de" providerId="ADAL" clId="{2567F573-3F8A-4D8C-AB92-7D3341E61749}" dt="2024-02-14T17:51:51.687" v="269" actId="1076"/>
          <ac:spMkLst>
            <pc:docMk/>
            <pc:sldMk cId="3560173498" sldId="297"/>
            <ac:spMk id="29" creationId="{1533A119-DF1C-6418-09FF-A7A466630DC4}"/>
          </ac:spMkLst>
        </pc:spChg>
        <pc:spChg chg="mod">
          <ac:chgData name="Horas, Asier" userId="04e78763-f16f-4881-b136-eb819afe85de" providerId="ADAL" clId="{2567F573-3F8A-4D8C-AB92-7D3341E61749}" dt="2024-02-14T17:51:51.687" v="269" actId="1076"/>
          <ac:spMkLst>
            <pc:docMk/>
            <pc:sldMk cId="3560173498" sldId="297"/>
            <ac:spMk id="30" creationId="{AABF17B0-88BD-BA62-B4CF-3C7BB33B3B54}"/>
          </ac:spMkLst>
        </pc:spChg>
        <pc:spChg chg="mod">
          <ac:chgData name="Horas, Asier" userId="04e78763-f16f-4881-b136-eb819afe85de" providerId="ADAL" clId="{2567F573-3F8A-4D8C-AB92-7D3341E61749}" dt="2024-02-14T17:51:51.687" v="269" actId="1076"/>
          <ac:spMkLst>
            <pc:docMk/>
            <pc:sldMk cId="3560173498" sldId="297"/>
            <ac:spMk id="31" creationId="{D6085015-5ECF-C035-DE72-C1BDCAF7575D}"/>
          </ac:spMkLst>
        </pc:spChg>
        <pc:spChg chg="mod">
          <ac:chgData name="Horas, Asier" userId="04e78763-f16f-4881-b136-eb819afe85de" providerId="ADAL" clId="{2567F573-3F8A-4D8C-AB92-7D3341E61749}" dt="2024-02-14T17:51:51.687" v="269" actId="1076"/>
          <ac:spMkLst>
            <pc:docMk/>
            <pc:sldMk cId="3560173498" sldId="297"/>
            <ac:spMk id="32" creationId="{3A41202C-810F-2E3A-8E67-D8F5DE8512C2}"/>
          </ac:spMkLst>
        </pc:spChg>
        <pc:spChg chg="mod">
          <ac:chgData name="Horas, Asier" userId="04e78763-f16f-4881-b136-eb819afe85de" providerId="ADAL" clId="{2567F573-3F8A-4D8C-AB92-7D3341E61749}" dt="2024-02-14T17:51:51.687" v="269" actId="1076"/>
          <ac:spMkLst>
            <pc:docMk/>
            <pc:sldMk cId="3560173498" sldId="297"/>
            <ac:spMk id="33" creationId="{635FE02C-33C5-27D8-408E-2E92A7C08524}"/>
          </ac:spMkLst>
        </pc:spChg>
        <pc:spChg chg="mod">
          <ac:chgData name="Horas, Asier" userId="04e78763-f16f-4881-b136-eb819afe85de" providerId="ADAL" clId="{2567F573-3F8A-4D8C-AB92-7D3341E61749}" dt="2024-02-14T17:51:51.687" v="269" actId="1076"/>
          <ac:spMkLst>
            <pc:docMk/>
            <pc:sldMk cId="3560173498" sldId="297"/>
            <ac:spMk id="34" creationId="{18B39637-8A6E-ACCD-A7FF-1133CB4CC37C}"/>
          </ac:spMkLst>
        </pc:spChg>
        <pc:spChg chg="mod">
          <ac:chgData name="Horas, Asier" userId="04e78763-f16f-4881-b136-eb819afe85de" providerId="ADAL" clId="{2567F573-3F8A-4D8C-AB92-7D3341E61749}" dt="2024-02-14T17:51:51.687" v="269" actId="1076"/>
          <ac:spMkLst>
            <pc:docMk/>
            <pc:sldMk cId="3560173498" sldId="297"/>
            <ac:spMk id="35" creationId="{541F6F91-A6F9-0EB3-4CDF-CA884EB4DAB6}"/>
          </ac:spMkLst>
        </pc:spChg>
        <pc:spChg chg="mod">
          <ac:chgData name="Horas, Asier" userId="04e78763-f16f-4881-b136-eb819afe85de" providerId="ADAL" clId="{2567F573-3F8A-4D8C-AB92-7D3341E61749}" dt="2024-02-14T17:51:51.687" v="269" actId="1076"/>
          <ac:spMkLst>
            <pc:docMk/>
            <pc:sldMk cId="3560173498" sldId="297"/>
            <ac:spMk id="36" creationId="{8A4863F4-6126-B1A5-AA04-1A37212A7A23}"/>
          </ac:spMkLst>
        </pc:spChg>
        <pc:spChg chg="mod">
          <ac:chgData name="Horas, Asier" userId="04e78763-f16f-4881-b136-eb819afe85de" providerId="ADAL" clId="{2567F573-3F8A-4D8C-AB92-7D3341E61749}" dt="2024-02-14T17:51:51.687" v="269" actId="1076"/>
          <ac:spMkLst>
            <pc:docMk/>
            <pc:sldMk cId="3560173498" sldId="297"/>
            <ac:spMk id="37" creationId="{B04A7A8D-E547-CB95-F634-6BE1300CA017}"/>
          </ac:spMkLst>
        </pc:spChg>
        <pc:grpChg chg="add mod">
          <ac:chgData name="Horas, Asier" userId="04e78763-f16f-4881-b136-eb819afe85de" providerId="ADAL" clId="{2567F573-3F8A-4D8C-AB92-7D3341E61749}" dt="2024-02-14T17:50:59.397" v="263" actId="1076"/>
          <ac:grpSpMkLst>
            <pc:docMk/>
            <pc:sldMk cId="3560173498" sldId="297"/>
            <ac:grpSpMk id="6" creationId="{A067BDF9-A278-5FED-193F-BDB0DC68B063}"/>
          </ac:grpSpMkLst>
        </pc:grpChg>
        <pc:grpChg chg="mod">
          <ac:chgData name="Horas, Asier" userId="04e78763-f16f-4881-b136-eb819afe85de" providerId="ADAL" clId="{2567F573-3F8A-4D8C-AB92-7D3341E61749}" dt="2024-02-14T17:50:49.698" v="259" actId="164"/>
          <ac:grpSpMkLst>
            <pc:docMk/>
            <pc:sldMk cId="3560173498" sldId="297"/>
            <ac:grpSpMk id="28" creationId="{6DA2F2FD-D57D-5029-8FF7-3449CA59DE19}"/>
          </ac:grpSpMkLst>
        </pc:grpChg>
        <pc:graphicFrameChg chg="mod">
          <ac:chgData name="Horas, Asier" userId="04e78763-f16f-4881-b136-eb819afe85de" providerId="ADAL" clId="{2567F573-3F8A-4D8C-AB92-7D3341E61749}" dt="2024-02-14T17:50:51.314" v="260"/>
          <ac:graphicFrameMkLst>
            <pc:docMk/>
            <pc:sldMk cId="3560173498" sldId="297"/>
            <ac:graphicFrameMk id="18" creationId="{8AD3166D-919F-50C8-509E-EB2963CA62E9}"/>
          </ac:graphicFrameMkLst>
        </pc:graphicFrameChg>
        <pc:picChg chg="add mod">
          <ac:chgData name="Horas, Asier" userId="04e78763-f16f-4881-b136-eb819afe85de" providerId="ADAL" clId="{2567F573-3F8A-4D8C-AB92-7D3341E61749}" dt="2024-02-14T17:51:53.670" v="270" actId="1076"/>
          <ac:picMkLst>
            <pc:docMk/>
            <pc:sldMk cId="3560173498" sldId="297"/>
            <ac:picMk id="4" creationId="{10E3C15C-52F6-61F6-13D8-7BE862AE899D}"/>
          </ac:picMkLst>
        </pc:picChg>
      </pc:sldChg>
      <pc:sldChg chg="modSp mod delCm modCm">
        <pc:chgData name="Horas, Asier" userId="04e78763-f16f-4881-b136-eb819afe85de" providerId="ADAL" clId="{2567F573-3F8A-4D8C-AB92-7D3341E61749}" dt="2024-02-14T17:57:10.785" v="422" actId="20577"/>
        <pc:sldMkLst>
          <pc:docMk/>
          <pc:sldMk cId="2922599640" sldId="298"/>
        </pc:sldMkLst>
        <pc:spChg chg="mod">
          <ac:chgData name="Horas, Asier" userId="04e78763-f16f-4881-b136-eb819afe85de" providerId="ADAL" clId="{2567F573-3F8A-4D8C-AB92-7D3341E61749}" dt="2024-02-14T17:56:16.480" v="392" actId="1076"/>
          <ac:spMkLst>
            <pc:docMk/>
            <pc:sldMk cId="2922599640" sldId="298"/>
            <ac:spMk id="9" creationId="{27530A40-0022-3BC5-4AF9-8B1F6659C7EA}"/>
          </ac:spMkLst>
        </pc:spChg>
        <pc:spChg chg="mod">
          <ac:chgData name="Horas, Asier" userId="04e78763-f16f-4881-b136-eb819afe85de" providerId="ADAL" clId="{2567F573-3F8A-4D8C-AB92-7D3341E61749}" dt="2024-02-14T17:57:10.785" v="422" actId="20577"/>
          <ac:spMkLst>
            <pc:docMk/>
            <pc:sldMk cId="2922599640" sldId="298"/>
            <ac:spMk id="10" creationId="{AB181CE5-3725-31C6-2B93-468035B457F8}"/>
          </ac:spMkLst>
        </pc:spChg>
        <pc:spChg chg="mod">
          <ac:chgData name="Horas, Asier" userId="04e78763-f16f-4881-b136-eb819afe85de" providerId="ADAL" clId="{2567F573-3F8A-4D8C-AB92-7D3341E61749}" dt="2024-02-14T17:56:25.977" v="395" actId="1076"/>
          <ac:spMkLst>
            <pc:docMk/>
            <pc:sldMk cId="2922599640" sldId="298"/>
            <ac:spMk id="12" creationId="{40AEE477-367D-16F4-3356-8715539DFB49}"/>
          </ac:spMkLst>
        </pc:spChg>
        <pc:spChg chg="mod">
          <ac:chgData name="Horas, Asier" userId="04e78763-f16f-4881-b136-eb819afe85de" providerId="ADAL" clId="{2567F573-3F8A-4D8C-AB92-7D3341E61749}" dt="2024-02-14T17:56:25.977" v="395" actId="1076"/>
          <ac:spMkLst>
            <pc:docMk/>
            <pc:sldMk cId="2922599640" sldId="298"/>
            <ac:spMk id="13" creationId="{8F3BF5F0-F950-F28C-45D9-BC8D3547DF9C}"/>
          </ac:spMkLst>
        </pc:spChg>
        <pc:spChg chg="mod">
          <ac:chgData name="Horas, Asier" userId="04e78763-f16f-4881-b136-eb819afe85de" providerId="ADAL" clId="{2567F573-3F8A-4D8C-AB92-7D3341E61749}" dt="2024-02-14T17:56:25.977" v="395" actId="1076"/>
          <ac:spMkLst>
            <pc:docMk/>
            <pc:sldMk cId="2922599640" sldId="298"/>
            <ac:spMk id="14" creationId="{C94558BE-3FD8-3E23-5457-D93F4A65BB62}"/>
          </ac:spMkLst>
        </pc:spChg>
        <pc:picChg chg="mod">
          <ac:chgData name="Horas, Asier" userId="04e78763-f16f-4881-b136-eb819afe85de" providerId="ADAL" clId="{2567F573-3F8A-4D8C-AB92-7D3341E61749}" dt="2024-02-14T17:56:21.594" v="394" actId="1076"/>
          <ac:picMkLst>
            <pc:docMk/>
            <pc:sldMk cId="2922599640" sldId="298"/>
            <ac:picMk id="8" creationId="{FE86A2CC-21F8-BAB3-1379-23C222AFBAAE}"/>
          </ac:picMkLst>
        </pc:picChg>
        <pc:picChg chg="mod">
          <ac:chgData name="Horas, Asier" userId="04e78763-f16f-4881-b136-eb819afe85de" providerId="ADAL" clId="{2567F573-3F8A-4D8C-AB92-7D3341E61749}" dt="2024-02-14T17:55:52.684" v="384" actId="1076"/>
          <ac:picMkLst>
            <pc:docMk/>
            <pc:sldMk cId="2922599640" sldId="298"/>
            <ac:picMk id="16" creationId="{036ED7A9-D529-B419-4A5E-D3B81EA0A59C}"/>
          </ac:picMkLst>
        </pc:picChg>
        <pc:picChg chg="mod">
          <ac:chgData name="Horas, Asier" userId="04e78763-f16f-4881-b136-eb819afe85de" providerId="ADAL" clId="{2567F573-3F8A-4D8C-AB92-7D3341E61749}" dt="2024-02-14T17:56:29.570" v="397" actId="1076"/>
          <ac:picMkLst>
            <pc:docMk/>
            <pc:sldMk cId="2922599640" sldId="298"/>
            <ac:picMk id="30" creationId="{56654102-17D2-4EF7-DC79-25303FF5583E}"/>
          </ac:picMkLst>
        </pc:picChg>
        <pc:picChg chg="mod">
          <ac:chgData name="Horas, Asier" userId="04e78763-f16f-4881-b136-eb819afe85de" providerId="ADAL" clId="{2567F573-3F8A-4D8C-AB92-7D3341E61749}" dt="2024-02-14T17:56:09.378" v="391" actId="1076"/>
          <ac:picMkLst>
            <pc:docMk/>
            <pc:sldMk cId="2922599640" sldId="298"/>
            <ac:picMk id="31" creationId="{243FBAA8-DCC9-F8FF-1025-C64BFC57C1FF}"/>
          </ac:picMkLst>
        </pc:picChg>
        <pc:picChg chg="mod">
          <ac:chgData name="Horas, Asier" userId="04e78763-f16f-4881-b136-eb819afe85de" providerId="ADAL" clId="{2567F573-3F8A-4D8C-AB92-7D3341E61749}" dt="2024-02-14T17:56:09.378" v="391" actId="1076"/>
          <ac:picMkLst>
            <pc:docMk/>
            <pc:sldMk cId="2922599640" sldId="298"/>
            <ac:picMk id="32" creationId="{FF8125D9-53CC-AA4A-B9DE-27FE3E20804B}"/>
          </ac:picMkLst>
        </pc:picChg>
        <pc:extLst>
          <p:ext xmlns:p="http://schemas.openxmlformats.org/presentationml/2006/main" uri="{D6D511B9-2390-475A-947B-AFAB55BFBCF1}">
            <pc226:cmChg xmlns:pc226="http://schemas.microsoft.com/office/powerpoint/2022/06/main/command" chg="del mod modRxn">
              <pc226:chgData name="Horas, Asier" userId="04e78763-f16f-4881-b136-eb819afe85de" providerId="ADAL" clId="{2567F573-3F8A-4D8C-AB92-7D3341E61749}" dt="2024-02-14T17:54:27.029" v="274"/>
              <pc2:cmMkLst xmlns:pc2="http://schemas.microsoft.com/office/powerpoint/2019/9/main/command">
                <pc:docMk/>
                <pc:sldMk cId="2922599640" sldId="298"/>
                <pc2:cmMk id="{2625A1AC-B386-4D8F-8B64-AD7DDD9960A4}"/>
              </pc2:cmMkLst>
            </pc226:cmChg>
          </p:ext>
        </pc:extLst>
      </pc:sldChg>
    </pc:docChg>
  </pc:docChgLst>
  <pc:docChgLst>
    <pc:chgData name="Unamuno, Guillermo" userId="528bcfc6-4dde-41c1-b60f-4bd860d3e77a" providerId="ADAL" clId="{BAD0B35C-D146-48D0-A670-A22486FC4B65}"/>
    <pc:docChg chg="undo custSel addSld delSld modSld">
      <pc:chgData name="Unamuno, Guillermo" userId="528bcfc6-4dde-41c1-b60f-4bd860d3e77a" providerId="ADAL" clId="{BAD0B35C-D146-48D0-A670-A22486FC4B65}" dt="2024-02-16T19:22:53.667" v="1510" actId="20577"/>
      <pc:docMkLst>
        <pc:docMk/>
      </pc:docMkLst>
      <pc:sldChg chg="addSp delSp modSp mod">
        <pc:chgData name="Unamuno, Guillermo" userId="528bcfc6-4dde-41c1-b60f-4bd860d3e77a" providerId="ADAL" clId="{BAD0B35C-D146-48D0-A670-A22486FC4B65}" dt="2024-02-16T18:23:47.838" v="1356" actId="20577"/>
        <pc:sldMkLst>
          <pc:docMk/>
          <pc:sldMk cId="3132943908" sldId="288"/>
        </pc:sldMkLst>
        <pc:spChg chg="add mod">
          <ac:chgData name="Unamuno, Guillermo" userId="528bcfc6-4dde-41c1-b60f-4bd860d3e77a" providerId="ADAL" clId="{BAD0B35C-D146-48D0-A670-A22486FC4B65}" dt="2024-02-16T18:23:47.838" v="1356" actId="20577"/>
          <ac:spMkLst>
            <pc:docMk/>
            <pc:sldMk cId="3132943908" sldId="288"/>
            <ac:spMk id="3" creationId="{741C6D04-AF6B-72C5-09DC-D2A0AF4E3F85}"/>
          </ac:spMkLst>
        </pc:spChg>
        <pc:spChg chg="del">
          <ac:chgData name="Unamuno, Guillermo" userId="528bcfc6-4dde-41c1-b60f-4bd860d3e77a" providerId="ADAL" clId="{BAD0B35C-D146-48D0-A670-A22486FC4B65}" dt="2024-02-16T18:21:56.068" v="1323" actId="478"/>
          <ac:spMkLst>
            <pc:docMk/>
            <pc:sldMk cId="3132943908" sldId="288"/>
            <ac:spMk id="36" creationId="{BF077954-9148-E7A7-093F-315BD607E877}"/>
          </ac:spMkLst>
        </pc:spChg>
        <pc:spChg chg="del">
          <ac:chgData name="Unamuno, Guillermo" userId="528bcfc6-4dde-41c1-b60f-4bd860d3e77a" providerId="ADAL" clId="{BAD0B35C-D146-48D0-A670-A22486FC4B65}" dt="2024-02-16T18:21:58.902" v="1324" actId="478"/>
          <ac:spMkLst>
            <pc:docMk/>
            <pc:sldMk cId="3132943908" sldId="288"/>
            <ac:spMk id="37" creationId="{D5E431EE-18FB-7D47-3E3E-8A9E12458CCE}"/>
          </ac:spMkLst>
        </pc:spChg>
        <pc:graphicFrameChg chg="mod">
          <ac:chgData name="Unamuno, Guillermo" userId="528bcfc6-4dde-41c1-b60f-4bd860d3e77a" providerId="ADAL" clId="{BAD0B35C-D146-48D0-A670-A22486FC4B65}" dt="2024-02-16T18:22:05.011" v="1325" actId="1076"/>
          <ac:graphicFrameMkLst>
            <pc:docMk/>
            <pc:sldMk cId="3132943908" sldId="288"/>
            <ac:graphicFrameMk id="35" creationId="{C472D55B-56E0-E37E-0663-1F223E9A560A}"/>
          </ac:graphicFrameMkLst>
        </pc:graphicFrameChg>
        <pc:picChg chg="del">
          <ac:chgData name="Unamuno, Guillermo" userId="528bcfc6-4dde-41c1-b60f-4bd860d3e77a" providerId="ADAL" clId="{BAD0B35C-D146-48D0-A670-A22486FC4B65}" dt="2024-02-16T18:21:56.068" v="1323" actId="478"/>
          <ac:picMkLst>
            <pc:docMk/>
            <pc:sldMk cId="3132943908" sldId="288"/>
            <ac:picMk id="38" creationId="{A6604212-C253-A212-B072-4850A0523ECA}"/>
          </ac:picMkLst>
        </pc:picChg>
        <pc:picChg chg="del">
          <ac:chgData name="Unamuno, Guillermo" userId="528bcfc6-4dde-41c1-b60f-4bd860d3e77a" providerId="ADAL" clId="{BAD0B35C-D146-48D0-A670-A22486FC4B65}" dt="2024-02-16T18:21:58.902" v="1324" actId="478"/>
          <ac:picMkLst>
            <pc:docMk/>
            <pc:sldMk cId="3132943908" sldId="288"/>
            <ac:picMk id="39" creationId="{74066512-ECEF-AF56-B6CD-82762EDC0B96}"/>
          </ac:picMkLst>
        </pc:picChg>
      </pc:sldChg>
      <pc:sldChg chg="addSp delSp modSp mod modShow">
        <pc:chgData name="Unamuno, Guillermo" userId="528bcfc6-4dde-41c1-b60f-4bd860d3e77a" providerId="ADAL" clId="{BAD0B35C-D146-48D0-A670-A22486FC4B65}" dt="2024-02-16T17:28:15.814" v="1291" actId="729"/>
        <pc:sldMkLst>
          <pc:docMk/>
          <pc:sldMk cId="354325159" sldId="296"/>
        </pc:sldMkLst>
        <pc:spChg chg="add mod">
          <ac:chgData name="Unamuno, Guillermo" userId="528bcfc6-4dde-41c1-b60f-4bd860d3e77a" providerId="ADAL" clId="{BAD0B35C-D146-48D0-A670-A22486FC4B65}" dt="2024-02-16T17:16:52.321" v="1197" actId="1035"/>
          <ac:spMkLst>
            <pc:docMk/>
            <pc:sldMk cId="354325159" sldId="296"/>
            <ac:spMk id="2" creationId="{CAD3B773-2BC5-F31B-9B37-868BFC4D719B}"/>
          </ac:spMkLst>
        </pc:spChg>
        <pc:spChg chg="add mod">
          <ac:chgData name="Unamuno, Guillermo" userId="528bcfc6-4dde-41c1-b60f-4bd860d3e77a" providerId="ADAL" clId="{BAD0B35C-D146-48D0-A670-A22486FC4B65}" dt="2024-02-16T17:16:52.321" v="1197" actId="1035"/>
          <ac:spMkLst>
            <pc:docMk/>
            <pc:sldMk cId="354325159" sldId="296"/>
            <ac:spMk id="3" creationId="{2CCC946B-5796-4645-0DFE-202B7DF6F1B5}"/>
          </ac:spMkLst>
        </pc:spChg>
        <pc:spChg chg="add mod">
          <ac:chgData name="Unamuno, Guillermo" userId="528bcfc6-4dde-41c1-b60f-4bd860d3e77a" providerId="ADAL" clId="{BAD0B35C-D146-48D0-A670-A22486FC4B65}" dt="2024-02-16T17:16:52.321" v="1197" actId="1035"/>
          <ac:spMkLst>
            <pc:docMk/>
            <pc:sldMk cId="354325159" sldId="296"/>
            <ac:spMk id="4" creationId="{090E4466-7A54-3F4F-1DAD-96ECE2ACCA4D}"/>
          </ac:spMkLst>
        </pc:spChg>
        <pc:spChg chg="add mod">
          <ac:chgData name="Unamuno, Guillermo" userId="528bcfc6-4dde-41c1-b60f-4bd860d3e77a" providerId="ADAL" clId="{BAD0B35C-D146-48D0-A670-A22486FC4B65}" dt="2024-02-16T17:16:52.321" v="1197" actId="1035"/>
          <ac:spMkLst>
            <pc:docMk/>
            <pc:sldMk cId="354325159" sldId="296"/>
            <ac:spMk id="7" creationId="{4A451DA1-9673-94F2-3DA7-79A1B0D23B7F}"/>
          </ac:spMkLst>
        </pc:spChg>
        <pc:spChg chg="add mod">
          <ac:chgData name="Unamuno, Guillermo" userId="528bcfc6-4dde-41c1-b60f-4bd860d3e77a" providerId="ADAL" clId="{BAD0B35C-D146-48D0-A670-A22486FC4B65}" dt="2024-02-16T17:16:52.321" v="1197" actId="1035"/>
          <ac:spMkLst>
            <pc:docMk/>
            <pc:sldMk cId="354325159" sldId="296"/>
            <ac:spMk id="8" creationId="{62B6C0F9-7B37-BF5B-81FE-372289B9D0B3}"/>
          </ac:spMkLst>
        </pc:spChg>
        <pc:spChg chg="add mod">
          <ac:chgData name="Unamuno, Guillermo" userId="528bcfc6-4dde-41c1-b60f-4bd860d3e77a" providerId="ADAL" clId="{BAD0B35C-D146-48D0-A670-A22486FC4B65}" dt="2024-02-16T17:16:52.321" v="1197" actId="1035"/>
          <ac:spMkLst>
            <pc:docMk/>
            <pc:sldMk cId="354325159" sldId="296"/>
            <ac:spMk id="9" creationId="{23029005-E750-C7E3-E945-C0E5F0381329}"/>
          </ac:spMkLst>
        </pc:spChg>
        <pc:spChg chg="add mod">
          <ac:chgData name="Unamuno, Guillermo" userId="528bcfc6-4dde-41c1-b60f-4bd860d3e77a" providerId="ADAL" clId="{BAD0B35C-D146-48D0-A670-A22486FC4B65}" dt="2024-02-16T17:16:52.321" v="1197" actId="1035"/>
          <ac:spMkLst>
            <pc:docMk/>
            <pc:sldMk cId="354325159" sldId="296"/>
            <ac:spMk id="10" creationId="{DC2A308A-D41C-3D65-0EEE-732B7A1AB2DA}"/>
          </ac:spMkLst>
        </pc:spChg>
        <pc:spChg chg="add mod">
          <ac:chgData name="Unamuno, Guillermo" userId="528bcfc6-4dde-41c1-b60f-4bd860d3e77a" providerId="ADAL" clId="{BAD0B35C-D146-48D0-A670-A22486FC4B65}" dt="2024-02-16T17:16:52.321" v="1197" actId="1035"/>
          <ac:spMkLst>
            <pc:docMk/>
            <pc:sldMk cId="354325159" sldId="296"/>
            <ac:spMk id="11" creationId="{1221A672-E056-89FC-137D-17C090A11F6C}"/>
          </ac:spMkLst>
        </pc:spChg>
        <pc:spChg chg="add mod">
          <ac:chgData name="Unamuno, Guillermo" userId="528bcfc6-4dde-41c1-b60f-4bd860d3e77a" providerId="ADAL" clId="{BAD0B35C-D146-48D0-A670-A22486FC4B65}" dt="2024-02-16T17:16:52.321" v="1197" actId="1035"/>
          <ac:spMkLst>
            <pc:docMk/>
            <pc:sldMk cId="354325159" sldId="296"/>
            <ac:spMk id="12" creationId="{2858EFBC-1DC0-29FC-DB4E-9F317B87ADF6}"/>
          </ac:spMkLst>
        </pc:spChg>
        <pc:spChg chg="add mod">
          <ac:chgData name="Unamuno, Guillermo" userId="528bcfc6-4dde-41c1-b60f-4bd860d3e77a" providerId="ADAL" clId="{BAD0B35C-D146-48D0-A670-A22486FC4B65}" dt="2024-02-16T17:16:52.321" v="1197" actId="1035"/>
          <ac:spMkLst>
            <pc:docMk/>
            <pc:sldMk cId="354325159" sldId="296"/>
            <ac:spMk id="13" creationId="{D3DE3BA0-BE07-2B79-578B-F367081BF960}"/>
          </ac:spMkLst>
        </pc:spChg>
        <pc:spChg chg="add mod">
          <ac:chgData name="Unamuno, Guillermo" userId="528bcfc6-4dde-41c1-b60f-4bd860d3e77a" providerId="ADAL" clId="{BAD0B35C-D146-48D0-A670-A22486FC4B65}" dt="2024-02-16T17:16:52.321" v="1197" actId="1035"/>
          <ac:spMkLst>
            <pc:docMk/>
            <pc:sldMk cId="354325159" sldId="296"/>
            <ac:spMk id="14" creationId="{DCA809B3-DF65-DF4E-D231-35E7B623D4DF}"/>
          </ac:spMkLst>
        </pc:spChg>
        <pc:spChg chg="add mod">
          <ac:chgData name="Unamuno, Guillermo" userId="528bcfc6-4dde-41c1-b60f-4bd860d3e77a" providerId="ADAL" clId="{BAD0B35C-D146-48D0-A670-A22486FC4B65}" dt="2024-02-16T17:16:52.321" v="1197" actId="1035"/>
          <ac:spMkLst>
            <pc:docMk/>
            <pc:sldMk cId="354325159" sldId="296"/>
            <ac:spMk id="17" creationId="{2C3F38E8-7368-D813-61D1-A1A6E2531678}"/>
          </ac:spMkLst>
        </pc:spChg>
        <pc:spChg chg="add mod">
          <ac:chgData name="Unamuno, Guillermo" userId="528bcfc6-4dde-41c1-b60f-4bd860d3e77a" providerId="ADAL" clId="{BAD0B35C-D146-48D0-A670-A22486FC4B65}" dt="2024-02-16T17:16:52.321" v="1197" actId="1035"/>
          <ac:spMkLst>
            <pc:docMk/>
            <pc:sldMk cId="354325159" sldId="296"/>
            <ac:spMk id="18" creationId="{5A3E712D-DD04-1D63-1B1B-162210C5A787}"/>
          </ac:spMkLst>
        </pc:spChg>
        <pc:spChg chg="add mod">
          <ac:chgData name="Unamuno, Guillermo" userId="528bcfc6-4dde-41c1-b60f-4bd860d3e77a" providerId="ADAL" clId="{BAD0B35C-D146-48D0-A670-A22486FC4B65}" dt="2024-02-16T17:16:52.321" v="1197" actId="1035"/>
          <ac:spMkLst>
            <pc:docMk/>
            <pc:sldMk cId="354325159" sldId="296"/>
            <ac:spMk id="19" creationId="{EE79436F-F5BA-DB7F-DBC7-91F698E7D462}"/>
          </ac:spMkLst>
        </pc:spChg>
        <pc:spChg chg="add mod">
          <ac:chgData name="Unamuno, Guillermo" userId="528bcfc6-4dde-41c1-b60f-4bd860d3e77a" providerId="ADAL" clId="{BAD0B35C-D146-48D0-A670-A22486FC4B65}" dt="2024-02-16T17:16:52.321" v="1197" actId="1035"/>
          <ac:spMkLst>
            <pc:docMk/>
            <pc:sldMk cId="354325159" sldId="296"/>
            <ac:spMk id="20" creationId="{C0955425-3C8E-48CE-AD27-3FFB1CE1EC9D}"/>
          </ac:spMkLst>
        </pc:spChg>
        <pc:spChg chg="add del mod">
          <ac:chgData name="Unamuno, Guillermo" userId="528bcfc6-4dde-41c1-b60f-4bd860d3e77a" providerId="ADAL" clId="{BAD0B35C-D146-48D0-A670-A22486FC4B65}" dt="2024-02-16T16:50:54.389" v="167" actId="478"/>
          <ac:spMkLst>
            <pc:docMk/>
            <pc:sldMk cId="354325159" sldId="296"/>
            <ac:spMk id="21" creationId="{D7542C88-A17C-7B08-DD0B-B006DB48AFF1}"/>
          </ac:spMkLst>
        </pc:spChg>
        <pc:spChg chg="add mod">
          <ac:chgData name="Unamuno, Guillermo" userId="528bcfc6-4dde-41c1-b60f-4bd860d3e77a" providerId="ADAL" clId="{BAD0B35C-D146-48D0-A670-A22486FC4B65}" dt="2024-02-16T17:16:52.321" v="1197" actId="1035"/>
          <ac:spMkLst>
            <pc:docMk/>
            <pc:sldMk cId="354325159" sldId="296"/>
            <ac:spMk id="22" creationId="{D7237625-F1D4-5E21-F6F2-21861EC638CF}"/>
          </ac:spMkLst>
        </pc:spChg>
        <pc:spChg chg="add mod">
          <ac:chgData name="Unamuno, Guillermo" userId="528bcfc6-4dde-41c1-b60f-4bd860d3e77a" providerId="ADAL" clId="{BAD0B35C-D146-48D0-A670-A22486FC4B65}" dt="2024-02-16T17:16:52.321" v="1197" actId="1035"/>
          <ac:spMkLst>
            <pc:docMk/>
            <pc:sldMk cId="354325159" sldId="296"/>
            <ac:spMk id="23" creationId="{6FE5FCCB-3F2F-65FC-2109-EDA194A2A0C3}"/>
          </ac:spMkLst>
        </pc:spChg>
        <pc:spChg chg="add mod">
          <ac:chgData name="Unamuno, Guillermo" userId="528bcfc6-4dde-41c1-b60f-4bd860d3e77a" providerId="ADAL" clId="{BAD0B35C-D146-48D0-A670-A22486FC4B65}" dt="2024-02-16T17:16:52.321" v="1197" actId="1035"/>
          <ac:spMkLst>
            <pc:docMk/>
            <pc:sldMk cId="354325159" sldId="296"/>
            <ac:spMk id="24" creationId="{63B5946D-0D32-E725-5462-768D5137F6EC}"/>
          </ac:spMkLst>
        </pc:spChg>
        <pc:spChg chg="add mod">
          <ac:chgData name="Unamuno, Guillermo" userId="528bcfc6-4dde-41c1-b60f-4bd860d3e77a" providerId="ADAL" clId="{BAD0B35C-D146-48D0-A670-A22486FC4B65}" dt="2024-02-16T17:16:52.321" v="1197" actId="1035"/>
          <ac:spMkLst>
            <pc:docMk/>
            <pc:sldMk cId="354325159" sldId="296"/>
            <ac:spMk id="25" creationId="{82EEF90C-87A4-EE9E-1179-71B4C3E1DBBE}"/>
          </ac:spMkLst>
        </pc:spChg>
        <pc:spChg chg="add mod">
          <ac:chgData name="Unamuno, Guillermo" userId="528bcfc6-4dde-41c1-b60f-4bd860d3e77a" providerId="ADAL" clId="{BAD0B35C-D146-48D0-A670-A22486FC4B65}" dt="2024-02-16T17:16:52.321" v="1197" actId="1035"/>
          <ac:spMkLst>
            <pc:docMk/>
            <pc:sldMk cId="354325159" sldId="296"/>
            <ac:spMk id="26" creationId="{0F97D1C7-3B6B-333B-1EF7-815D7DACC8D5}"/>
          </ac:spMkLst>
        </pc:spChg>
        <pc:spChg chg="add mod">
          <ac:chgData name="Unamuno, Guillermo" userId="528bcfc6-4dde-41c1-b60f-4bd860d3e77a" providerId="ADAL" clId="{BAD0B35C-D146-48D0-A670-A22486FC4B65}" dt="2024-02-16T17:16:52.321" v="1197" actId="1035"/>
          <ac:spMkLst>
            <pc:docMk/>
            <pc:sldMk cId="354325159" sldId="296"/>
            <ac:spMk id="27" creationId="{65C680F1-66A3-93F4-C36C-CD16114A80D2}"/>
          </ac:spMkLst>
        </pc:spChg>
        <pc:spChg chg="add mod">
          <ac:chgData name="Unamuno, Guillermo" userId="528bcfc6-4dde-41c1-b60f-4bd860d3e77a" providerId="ADAL" clId="{BAD0B35C-D146-48D0-A670-A22486FC4B65}" dt="2024-02-16T17:16:52.321" v="1197" actId="1035"/>
          <ac:spMkLst>
            <pc:docMk/>
            <pc:sldMk cId="354325159" sldId="296"/>
            <ac:spMk id="28" creationId="{5C85AA78-0D14-3A3F-AFB7-AE60BD2CAD0D}"/>
          </ac:spMkLst>
        </pc:spChg>
        <pc:spChg chg="add mod">
          <ac:chgData name="Unamuno, Guillermo" userId="528bcfc6-4dde-41c1-b60f-4bd860d3e77a" providerId="ADAL" clId="{BAD0B35C-D146-48D0-A670-A22486FC4B65}" dt="2024-02-16T17:16:52.321" v="1197" actId="1035"/>
          <ac:spMkLst>
            <pc:docMk/>
            <pc:sldMk cId="354325159" sldId="296"/>
            <ac:spMk id="29" creationId="{CC673643-5AE1-C2AC-318B-0BD99481A56F}"/>
          </ac:spMkLst>
        </pc:spChg>
        <pc:spChg chg="add mod">
          <ac:chgData name="Unamuno, Guillermo" userId="528bcfc6-4dde-41c1-b60f-4bd860d3e77a" providerId="ADAL" clId="{BAD0B35C-D146-48D0-A670-A22486FC4B65}" dt="2024-02-16T17:16:52.321" v="1197" actId="1035"/>
          <ac:spMkLst>
            <pc:docMk/>
            <pc:sldMk cId="354325159" sldId="296"/>
            <ac:spMk id="30" creationId="{11020FEA-D870-DAA4-4E3E-863FDD2D1C78}"/>
          </ac:spMkLst>
        </pc:spChg>
        <pc:spChg chg="add mod">
          <ac:chgData name="Unamuno, Guillermo" userId="528bcfc6-4dde-41c1-b60f-4bd860d3e77a" providerId="ADAL" clId="{BAD0B35C-D146-48D0-A670-A22486FC4B65}" dt="2024-02-16T17:16:52.321" v="1197" actId="1035"/>
          <ac:spMkLst>
            <pc:docMk/>
            <pc:sldMk cId="354325159" sldId="296"/>
            <ac:spMk id="31" creationId="{4C142DB9-2EA1-D233-A541-D4EA5F98A081}"/>
          </ac:spMkLst>
        </pc:spChg>
        <pc:spChg chg="add mod">
          <ac:chgData name="Unamuno, Guillermo" userId="528bcfc6-4dde-41c1-b60f-4bd860d3e77a" providerId="ADAL" clId="{BAD0B35C-D146-48D0-A670-A22486FC4B65}" dt="2024-02-16T17:16:52.321" v="1197" actId="1035"/>
          <ac:spMkLst>
            <pc:docMk/>
            <pc:sldMk cId="354325159" sldId="296"/>
            <ac:spMk id="34" creationId="{A26E97F8-A2FC-8C1E-1125-DF837AACABB0}"/>
          </ac:spMkLst>
        </pc:spChg>
        <pc:spChg chg="add del mod">
          <ac:chgData name="Unamuno, Guillermo" userId="528bcfc6-4dde-41c1-b60f-4bd860d3e77a" providerId="ADAL" clId="{BAD0B35C-D146-48D0-A670-A22486FC4B65}" dt="2024-02-16T16:59:05.992" v="494" actId="478"/>
          <ac:spMkLst>
            <pc:docMk/>
            <pc:sldMk cId="354325159" sldId="296"/>
            <ac:spMk id="35" creationId="{D6117433-69DE-3D11-79A3-21B6CB9A2D2A}"/>
          </ac:spMkLst>
        </pc:spChg>
        <pc:spChg chg="add del mod">
          <ac:chgData name="Unamuno, Guillermo" userId="528bcfc6-4dde-41c1-b60f-4bd860d3e77a" providerId="ADAL" clId="{BAD0B35C-D146-48D0-A670-A22486FC4B65}" dt="2024-02-16T16:49:08.739" v="128" actId="478"/>
          <ac:spMkLst>
            <pc:docMk/>
            <pc:sldMk cId="354325159" sldId="296"/>
            <ac:spMk id="36" creationId="{1D9BABF3-CE46-472B-07D8-83ACC9B4C8A1}"/>
          </ac:spMkLst>
        </pc:spChg>
        <pc:spChg chg="add del mod">
          <ac:chgData name="Unamuno, Guillermo" userId="528bcfc6-4dde-41c1-b60f-4bd860d3e77a" providerId="ADAL" clId="{BAD0B35C-D146-48D0-A670-A22486FC4B65}" dt="2024-02-16T16:49:10.053" v="129" actId="478"/>
          <ac:spMkLst>
            <pc:docMk/>
            <pc:sldMk cId="354325159" sldId="296"/>
            <ac:spMk id="37" creationId="{BC650233-90DE-C6E0-E4ED-D9B07B5EB3BD}"/>
          </ac:spMkLst>
        </pc:spChg>
        <pc:spChg chg="add del mod">
          <ac:chgData name="Unamuno, Guillermo" userId="528bcfc6-4dde-41c1-b60f-4bd860d3e77a" providerId="ADAL" clId="{BAD0B35C-D146-48D0-A670-A22486FC4B65}" dt="2024-02-16T16:49:06.091" v="126" actId="478"/>
          <ac:spMkLst>
            <pc:docMk/>
            <pc:sldMk cId="354325159" sldId="296"/>
            <ac:spMk id="38" creationId="{932FA562-A922-5085-9282-8B95129E2350}"/>
          </ac:spMkLst>
        </pc:spChg>
        <pc:spChg chg="add del mod">
          <ac:chgData name="Unamuno, Guillermo" userId="528bcfc6-4dde-41c1-b60f-4bd860d3e77a" providerId="ADAL" clId="{BAD0B35C-D146-48D0-A670-A22486FC4B65}" dt="2024-02-16T16:49:17.956" v="135" actId="478"/>
          <ac:spMkLst>
            <pc:docMk/>
            <pc:sldMk cId="354325159" sldId="296"/>
            <ac:spMk id="39" creationId="{F327B0F6-0133-AC4D-8F6B-9E8487C9503D}"/>
          </ac:spMkLst>
        </pc:spChg>
        <pc:spChg chg="add del mod">
          <ac:chgData name="Unamuno, Guillermo" userId="528bcfc6-4dde-41c1-b60f-4bd860d3e77a" providerId="ADAL" clId="{BAD0B35C-D146-48D0-A670-A22486FC4B65}" dt="2024-02-16T16:49:07.389" v="127" actId="478"/>
          <ac:spMkLst>
            <pc:docMk/>
            <pc:sldMk cId="354325159" sldId="296"/>
            <ac:spMk id="40" creationId="{5801C8A0-3155-63DD-C466-25E6441561FF}"/>
          </ac:spMkLst>
        </pc:spChg>
        <pc:spChg chg="add del mod">
          <ac:chgData name="Unamuno, Guillermo" userId="528bcfc6-4dde-41c1-b60f-4bd860d3e77a" providerId="ADAL" clId="{BAD0B35C-D146-48D0-A670-A22486FC4B65}" dt="2024-02-16T16:49:16.672" v="134" actId="478"/>
          <ac:spMkLst>
            <pc:docMk/>
            <pc:sldMk cId="354325159" sldId="296"/>
            <ac:spMk id="41" creationId="{65131F29-19A5-FCD8-7A85-2106B205D3B6}"/>
          </ac:spMkLst>
        </pc:spChg>
        <pc:spChg chg="add del mod">
          <ac:chgData name="Unamuno, Guillermo" userId="528bcfc6-4dde-41c1-b60f-4bd860d3e77a" providerId="ADAL" clId="{BAD0B35C-D146-48D0-A670-A22486FC4B65}" dt="2024-02-16T16:49:12.734" v="133" actId="478"/>
          <ac:spMkLst>
            <pc:docMk/>
            <pc:sldMk cId="354325159" sldId="296"/>
            <ac:spMk id="42" creationId="{EA2769F8-593F-2BA9-E322-EE3399F630F1}"/>
          </ac:spMkLst>
        </pc:spChg>
        <pc:spChg chg="add del mod">
          <ac:chgData name="Unamuno, Guillermo" userId="528bcfc6-4dde-41c1-b60f-4bd860d3e77a" providerId="ADAL" clId="{BAD0B35C-D146-48D0-A670-A22486FC4B65}" dt="2024-02-16T16:49:12.206" v="132" actId="478"/>
          <ac:spMkLst>
            <pc:docMk/>
            <pc:sldMk cId="354325159" sldId="296"/>
            <ac:spMk id="43" creationId="{54AD95A4-2D1C-F896-D3C7-C58470176551}"/>
          </ac:spMkLst>
        </pc:spChg>
        <pc:spChg chg="add del mod">
          <ac:chgData name="Unamuno, Guillermo" userId="528bcfc6-4dde-41c1-b60f-4bd860d3e77a" providerId="ADAL" clId="{BAD0B35C-D146-48D0-A670-A22486FC4B65}" dt="2024-02-16T16:49:11.416" v="131" actId="478"/>
          <ac:spMkLst>
            <pc:docMk/>
            <pc:sldMk cId="354325159" sldId="296"/>
            <ac:spMk id="44" creationId="{0EEDF554-2866-B348-5A20-04DC8BB11A6E}"/>
          </ac:spMkLst>
        </pc:spChg>
        <pc:spChg chg="add del mod">
          <ac:chgData name="Unamuno, Guillermo" userId="528bcfc6-4dde-41c1-b60f-4bd860d3e77a" providerId="ADAL" clId="{BAD0B35C-D146-48D0-A670-A22486FC4B65}" dt="2024-02-16T16:49:10.776" v="130" actId="478"/>
          <ac:spMkLst>
            <pc:docMk/>
            <pc:sldMk cId="354325159" sldId="296"/>
            <ac:spMk id="45" creationId="{48983543-791A-F917-7345-14DEA23E1874}"/>
          </ac:spMkLst>
        </pc:spChg>
        <pc:spChg chg="add del mod">
          <ac:chgData name="Unamuno, Guillermo" userId="528bcfc6-4dde-41c1-b60f-4bd860d3e77a" providerId="ADAL" clId="{BAD0B35C-D146-48D0-A670-A22486FC4B65}" dt="2024-02-16T16:52:33.861" v="245" actId="478"/>
          <ac:spMkLst>
            <pc:docMk/>
            <pc:sldMk cId="354325159" sldId="296"/>
            <ac:spMk id="46" creationId="{EE1306D8-C739-CE45-2374-62AEA735EC4C}"/>
          </ac:spMkLst>
        </pc:spChg>
        <pc:spChg chg="add del mod">
          <ac:chgData name="Unamuno, Guillermo" userId="528bcfc6-4dde-41c1-b60f-4bd860d3e77a" providerId="ADAL" clId="{BAD0B35C-D146-48D0-A670-A22486FC4B65}" dt="2024-02-16T16:51:35.067" v="223" actId="478"/>
          <ac:spMkLst>
            <pc:docMk/>
            <pc:sldMk cId="354325159" sldId="296"/>
            <ac:spMk id="47" creationId="{8A2A1EA7-9BCB-639F-C667-1100FD83B68F}"/>
          </ac:spMkLst>
        </pc:spChg>
        <pc:spChg chg="add mod">
          <ac:chgData name="Unamuno, Guillermo" userId="528bcfc6-4dde-41c1-b60f-4bd860d3e77a" providerId="ADAL" clId="{BAD0B35C-D146-48D0-A670-A22486FC4B65}" dt="2024-02-16T17:16:52.321" v="1197" actId="1035"/>
          <ac:spMkLst>
            <pc:docMk/>
            <pc:sldMk cId="354325159" sldId="296"/>
            <ac:spMk id="49" creationId="{6AFD62E6-B7EC-ED87-B380-C8D1A643F6C0}"/>
          </ac:spMkLst>
        </pc:spChg>
        <pc:spChg chg="add del mod">
          <ac:chgData name="Unamuno, Guillermo" userId="528bcfc6-4dde-41c1-b60f-4bd860d3e77a" providerId="ADAL" clId="{BAD0B35C-D146-48D0-A670-A22486FC4B65}" dt="2024-02-16T16:52:32.173" v="244" actId="478"/>
          <ac:spMkLst>
            <pc:docMk/>
            <pc:sldMk cId="354325159" sldId="296"/>
            <ac:spMk id="50" creationId="{7A6ACE56-7045-E9B6-C673-04BEF8131F48}"/>
          </ac:spMkLst>
        </pc:spChg>
        <pc:spChg chg="add mod">
          <ac:chgData name="Unamuno, Guillermo" userId="528bcfc6-4dde-41c1-b60f-4bd860d3e77a" providerId="ADAL" clId="{BAD0B35C-D146-48D0-A670-A22486FC4B65}" dt="2024-02-16T16:52:54.802" v="248"/>
          <ac:spMkLst>
            <pc:docMk/>
            <pc:sldMk cId="354325159" sldId="296"/>
            <ac:spMk id="51" creationId="{6D25644F-8497-ACDF-471F-9841D3807AAE}"/>
          </ac:spMkLst>
        </pc:spChg>
        <pc:spChg chg="add mod">
          <ac:chgData name="Unamuno, Guillermo" userId="528bcfc6-4dde-41c1-b60f-4bd860d3e77a" providerId="ADAL" clId="{BAD0B35C-D146-48D0-A670-A22486FC4B65}" dt="2024-02-16T16:52:54.802" v="248"/>
          <ac:spMkLst>
            <pc:docMk/>
            <pc:sldMk cId="354325159" sldId="296"/>
            <ac:spMk id="52" creationId="{B5C013DE-DD73-8606-601F-B70046A8431B}"/>
          </ac:spMkLst>
        </pc:spChg>
        <pc:spChg chg="add mod">
          <ac:chgData name="Unamuno, Guillermo" userId="528bcfc6-4dde-41c1-b60f-4bd860d3e77a" providerId="ADAL" clId="{BAD0B35C-D146-48D0-A670-A22486FC4B65}" dt="2024-02-16T17:16:52.321" v="1197" actId="1035"/>
          <ac:spMkLst>
            <pc:docMk/>
            <pc:sldMk cId="354325159" sldId="296"/>
            <ac:spMk id="53" creationId="{CDF8F960-9064-9B8C-0C93-3A084D5A8DF7}"/>
          </ac:spMkLst>
        </pc:spChg>
        <pc:spChg chg="add mod">
          <ac:chgData name="Unamuno, Guillermo" userId="528bcfc6-4dde-41c1-b60f-4bd860d3e77a" providerId="ADAL" clId="{BAD0B35C-D146-48D0-A670-A22486FC4B65}" dt="2024-02-16T17:16:52.321" v="1197" actId="1035"/>
          <ac:spMkLst>
            <pc:docMk/>
            <pc:sldMk cId="354325159" sldId="296"/>
            <ac:spMk id="54" creationId="{B26E1A3A-BD55-E6A9-57CD-7A2C0182AFA6}"/>
          </ac:spMkLst>
        </pc:spChg>
        <pc:spChg chg="add mod">
          <ac:chgData name="Unamuno, Guillermo" userId="528bcfc6-4dde-41c1-b60f-4bd860d3e77a" providerId="ADAL" clId="{BAD0B35C-D146-48D0-A670-A22486FC4B65}" dt="2024-02-16T17:16:52.321" v="1197" actId="1035"/>
          <ac:spMkLst>
            <pc:docMk/>
            <pc:sldMk cId="354325159" sldId="296"/>
            <ac:spMk id="55" creationId="{61336195-863E-5CA6-A2A0-F371CAB65BA1}"/>
          </ac:spMkLst>
        </pc:spChg>
        <pc:spChg chg="add mod">
          <ac:chgData name="Unamuno, Guillermo" userId="528bcfc6-4dde-41c1-b60f-4bd860d3e77a" providerId="ADAL" clId="{BAD0B35C-D146-48D0-A670-A22486FC4B65}" dt="2024-02-16T17:16:52.321" v="1197" actId="1035"/>
          <ac:spMkLst>
            <pc:docMk/>
            <pc:sldMk cId="354325159" sldId="296"/>
            <ac:spMk id="56" creationId="{DB872079-D322-0EA5-E800-2B6324DB31A7}"/>
          </ac:spMkLst>
        </pc:spChg>
        <pc:spChg chg="add mod">
          <ac:chgData name="Unamuno, Guillermo" userId="528bcfc6-4dde-41c1-b60f-4bd860d3e77a" providerId="ADAL" clId="{BAD0B35C-D146-48D0-A670-A22486FC4B65}" dt="2024-02-16T17:16:52.321" v="1197" actId="1035"/>
          <ac:spMkLst>
            <pc:docMk/>
            <pc:sldMk cId="354325159" sldId="296"/>
            <ac:spMk id="57" creationId="{828549E6-E552-ABF3-B53C-4B7BC98BF315}"/>
          </ac:spMkLst>
        </pc:spChg>
        <pc:spChg chg="add mod">
          <ac:chgData name="Unamuno, Guillermo" userId="528bcfc6-4dde-41c1-b60f-4bd860d3e77a" providerId="ADAL" clId="{BAD0B35C-D146-48D0-A670-A22486FC4B65}" dt="2024-02-16T17:16:52.321" v="1197" actId="1035"/>
          <ac:spMkLst>
            <pc:docMk/>
            <pc:sldMk cId="354325159" sldId="296"/>
            <ac:spMk id="58" creationId="{4C8E02D1-3FE2-2B78-DDBD-18698C39D232}"/>
          </ac:spMkLst>
        </pc:spChg>
        <pc:spChg chg="add mod">
          <ac:chgData name="Unamuno, Guillermo" userId="528bcfc6-4dde-41c1-b60f-4bd860d3e77a" providerId="ADAL" clId="{BAD0B35C-D146-48D0-A670-A22486FC4B65}" dt="2024-02-16T17:16:52.321" v="1197" actId="1035"/>
          <ac:spMkLst>
            <pc:docMk/>
            <pc:sldMk cId="354325159" sldId="296"/>
            <ac:spMk id="59" creationId="{559FB1EC-920A-DD7E-E35D-7CE428071A83}"/>
          </ac:spMkLst>
        </pc:spChg>
        <pc:spChg chg="add mod">
          <ac:chgData name="Unamuno, Guillermo" userId="528bcfc6-4dde-41c1-b60f-4bd860d3e77a" providerId="ADAL" clId="{BAD0B35C-D146-48D0-A670-A22486FC4B65}" dt="2024-02-16T17:16:52.321" v="1197" actId="1035"/>
          <ac:spMkLst>
            <pc:docMk/>
            <pc:sldMk cId="354325159" sldId="296"/>
            <ac:spMk id="60" creationId="{6FF52E81-52AC-66D4-127A-8B6B935F2037}"/>
          </ac:spMkLst>
        </pc:spChg>
        <pc:spChg chg="add del mod">
          <ac:chgData name="Unamuno, Guillermo" userId="528bcfc6-4dde-41c1-b60f-4bd860d3e77a" providerId="ADAL" clId="{BAD0B35C-D146-48D0-A670-A22486FC4B65}" dt="2024-02-16T16:53:46.332" v="268" actId="478"/>
          <ac:spMkLst>
            <pc:docMk/>
            <pc:sldMk cId="354325159" sldId="296"/>
            <ac:spMk id="61" creationId="{0C0D15A9-21D6-DC6A-F4BB-0D36FA31DB6A}"/>
          </ac:spMkLst>
        </pc:spChg>
        <pc:spChg chg="add del mod">
          <ac:chgData name="Unamuno, Guillermo" userId="528bcfc6-4dde-41c1-b60f-4bd860d3e77a" providerId="ADAL" clId="{BAD0B35C-D146-48D0-A670-A22486FC4B65}" dt="2024-02-16T16:53:47.653" v="269" actId="478"/>
          <ac:spMkLst>
            <pc:docMk/>
            <pc:sldMk cId="354325159" sldId="296"/>
            <ac:spMk id="62" creationId="{97B84AAF-E119-54F5-5C20-D2B3B4C786C5}"/>
          </ac:spMkLst>
        </pc:spChg>
        <pc:spChg chg="add del mod">
          <ac:chgData name="Unamuno, Guillermo" userId="528bcfc6-4dde-41c1-b60f-4bd860d3e77a" providerId="ADAL" clId="{BAD0B35C-D146-48D0-A670-A22486FC4B65}" dt="2024-02-16T16:53:49.157" v="270" actId="478"/>
          <ac:spMkLst>
            <pc:docMk/>
            <pc:sldMk cId="354325159" sldId="296"/>
            <ac:spMk id="63" creationId="{467FD116-DCB6-1BAE-0DBA-BA244C83363D}"/>
          </ac:spMkLst>
        </pc:spChg>
        <pc:spChg chg="add mod">
          <ac:chgData name="Unamuno, Guillermo" userId="528bcfc6-4dde-41c1-b60f-4bd860d3e77a" providerId="ADAL" clId="{BAD0B35C-D146-48D0-A670-A22486FC4B65}" dt="2024-02-16T17:16:52.321" v="1197" actId="1035"/>
          <ac:spMkLst>
            <pc:docMk/>
            <pc:sldMk cId="354325159" sldId="296"/>
            <ac:spMk id="64" creationId="{D43452C6-16DF-1336-2BC5-EBE0010F6E14}"/>
          </ac:spMkLst>
        </pc:spChg>
        <pc:spChg chg="add del mod">
          <ac:chgData name="Unamuno, Guillermo" userId="528bcfc6-4dde-41c1-b60f-4bd860d3e77a" providerId="ADAL" clId="{BAD0B35C-D146-48D0-A670-A22486FC4B65}" dt="2024-02-16T16:59:25.236" v="499" actId="478"/>
          <ac:spMkLst>
            <pc:docMk/>
            <pc:sldMk cId="354325159" sldId="296"/>
            <ac:spMk id="65" creationId="{E0B666F4-8C52-BD21-6438-CF597F0CFCEE}"/>
          </ac:spMkLst>
        </pc:spChg>
        <pc:spChg chg="add mod">
          <ac:chgData name="Unamuno, Guillermo" userId="528bcfc6-4dde-41c1-b60f-4bd860d3e77a" providerId="ADAL" clId="{BAD0B35C-D146-48D0-A670-A22486FC4B65}" dt="2024-02-16T17:16:52.321" v="1197" actId="1035"/>
          <ac:spMkLst>
            <pc:docMk/>
            <pc:sldMk cId="354325159" sldId="296"/>
            <ac:spMk id="66" creationId="{49F6D071-3B6F-221B-5815-BBC3F082888F}"/>
          </ac:spMkLst>
        </pc:spChg>
        <pc:spChg chg="add mod">
          <ac:chgData name="Unamuno, Guillermo" userId="528bcfc6-4dde-41c1-b60f-4bd860d3e77a" providerId="ADAL" clId="{BAD0B35C-D146-48D0-A670-A22486FC4B65}" dt="2024-02-16T17:17:14.411" v="1209" actId="20577"/>
          <ac:spMkLst>
            <pc:docMk/>
            <pc:sldMk cId="354325159" sldId="296"/>
            <ac:spMk id="67" creationId="{8210E534-786B-4137-F693-B9E4C3A9705E}"/>
          </ac:spMkLst>
        </pc:spChg>
        <pc:spChg chg="add mod">
          <ac:chgData name="Unamuno, Guillermo" userId="528bcfc6-4dde-41c1-b60f-4bd860d3e77a" providerId="ADAL" clId="{BAD0B35C-D146-48D0-A670-A22486FC4B65}" dt="2024-02-16T17:16:52.321" v="1197" actId="1035"/>
          <ac:spMkLst>
            <pc:docMk/>
            <pc:sldMk cId="354325159" sldId="296"/>
            <ac:spMk id="68" creationId="{7BB741CA-090D-66D8-28FB-1F18E35EA867}"/>
          </ac:spMkLst>
        </pc:spChg>
        <pc:spChg chg="add mod">
          <ac:chgData name="Unamuno, Guillermo" userId="528bcfc6-4dde-41c1-b60f-4bd860d3e77a" providerId="ADAL" clId="{BAD0B35C-D146-48D0-A670-A22486FC4B65}" dt="2024-02-16T17:16:52.321" v="1197" actId="1035"/>
          <ac:spMkLst>
            <pc:docMk/>
            <pc:sldMk cId="354325159" sldId="296"/>
            <ac:spMk id="69" creationId="{3C71E9FB-8093-803C-4E7E-9ADBD975282A}"/>
          </ac:spMkLst>
        </pc:spChg>
        <pc:spChg chg="add mod">
          <ac:chgData name="Unamuno, Guillermo" userId="528bcfc6-4dde-41c1-b60f-4bd860d3e77a" providerId="ADAL" clId="{BAD0B35C-D146-48D0-A670-A22486FC4B65}" dt="2024-02-16T17:16:52.321" v="1197" actId="1035"/>
          <ac:spMkLst>
            <pc:docMk/>
            <pc:sldMk cId="354325159" sldId="296"/>
            <ac:spMk id="70" creationId="{F8808EC4-84DB-5513-09A6-411E65721AD2}"/>
          </ac:spMkLst>
        </pc:spChg>
        <pc:spChg chg="add mod">
          <ac:chgData name="Unamuno, Guillermo" userId="528bcfc6-4dde-41c1-b60f-4bd860d3e77a" providerId="ADAL" clId="{BAD0B35C-D146-48D0-A670-A22486FC4B65}" dt="2024-02-16T17:16:52.321" v="1197" actId="1035"/>
          <ac:spMkLst>
            <pc:docMk/>
            <pc:sldMk cId="354325159" sldId="296"/>
            <ac:spMk id="71" creationId="{35F06330-9438-ED18-4535-06AA0CF6A6FF}"/>
          </ac:spMkLst>
        </pc:spChg>
        <pc:spChg chg="add mod">
          <ac:chgData name="Unamuno, Guillermo" userId="528bcfc6-4dde-41c1-b60f-4bd860d3e77a" providerId="ADAL" clId="{BAD0B35C-D146-48D0-A670-A22486FC4B65}" dt="2024-02-16T17:16:55.849" v="1199" actId="403"/>
          <ac:spMkLst>
            <pc:docMk/>
            <pc:sldMk cId="354325159" sldId="296"/>
            <ac:spMk id="73" creationId="{EE6FF631-A3B9-C0D9-5EEF-932F449F314C}"/>
          </ac:spMkLst>
        </pc:spChg>
        <pc:spChg chg="add mod">
          <ac:chgData name="Unamuno, Guillermo" userId="528bcfc6-4dde-41c1-b60f-4bd860d3e77a" providerId="ADAL" clId="{BAD0B35C-D146-48D0-A670-A22486FC4B65}" dt="2024-02-16T17:16:52.321" v="1197" actId="1035"/>
          <ac:spMkLst>
            <pc:docMk/>
            <pc:sldMk cId="354325159" sldId="296"/>
            <ac:spMk id="74" creationId="{C131A4D9-F22C-DD6F-1D6D-0B83DD62521E}"/>
          </ac:spMkLst>
        </pc:spChg>
        <pc:spChg chg="add mod">
          <ac:chgData name="Unamuno, Guillermo" userId="528bcfc6-4dde-41c1-b60f-4bd860d3e77a" providerId="ADAL" clId="{BAD0B35C-D146-48D0-A670-A22486FC4B65}" dt="2024-02-16T17:16:52.321" v="1197" actId="1035"/>
          <ac:spMkLst>
            <pc:docMk/>
            <pc:sldMk cId="354325159" sldId="296"/>
            <ac:spMk id="75" creationId="{3F6AA6CA-14F6-138C-69B8-2F47686A9E13}"/>
          </ac:spMkLst>
        </pc:spChg>
        <pc:spChg chg="add mod">
          <ac:chgData name="Unamuno, Guillermo" userId="528bcfc6-4dde-41c1-b60f-4bd860d3e77a" providerId="ADAL" clId="{BAD0B35C-D146-48D0-A670-A22486FC4B65}" dt="2024-02-16T17:16:52.321" v="1197" actId="1035"/>
          <ac:spMkLst>
            <pc:docMk/>
            <pc:sldMk cId="354325159" sldId="296"/>
            <ac:spMk id="76" creationId="{B99147F2-F885-651D-97BD-EA5D0D70631B}"/>
          </ac:spMkLst>
        </pc:spChg>
        <pc:picChg chg="add del mod">
          <ac:chgData name="Unamuno, Guillermo" userId="528bcfc6-4dde-41c1-b60f-4bd860d3e77a" providerId="ADAL" clId="{BAD0B35C-D146-48D0-A670-A22486FC4B65}" dt="2024-02-16T16:52:22.708" v="241" actId="478"/>
          <ac:picMkLst>
            <pc:docMk/>
            <pc:sldMk cId="354325159" sldId="296"/>
            <ac:picMk id="32" creationId="{D9FBB1E9-D79C-E95D-90F1-67D88BB3AE2F}"/>
          </ac:picMkLst>
        </pc:picChg>
        <pc:picChg chg="add del mod">
          <ac:chgData name="Unamuno, Guillermo" userId="528bcfc6-4dde-41c1-b60f-4bd860d3e77a" providerId="ADAL" clId="{BAD0B35C-D146-48D0-A670-A22486FC4B65}" dt="2024-02-16T16:52:23.554" v="242" actId="478"/>
          <ac:picMkLst>
            <pc:docMk/>
            <pc:sldMk cId="354325159" sldId="296"/>
            <ac:picMk id="33" creationId="{4D907BCD-9231-E958-FA71-1EB3B9E22972}"/>
          </ac:picMkLst>
        </pc:picChg>
        <pc:picChg chg="add del mod">
          <ac:chgData name="Unamuno, Guillermo" userId="528bcfc6-4dde-41c1-b60f-4bd860d3e77a" providerId="ADAL" clId="{BAD0B35C-D146-48D0-A670-A22486FC4B65}" dt="2024-02-16T16:52:24.642" v="243" actId="478"/>
          <ac:picMkLst>
            <pc:docMk/>
            <pc:sldMk cId="354325159" sldId="296"/>
            <ac:picMk id="48" creationId="{9EBE32FE-5EF0-EC96-BDF4-E2CD36612AF4}"/>
          </ac:picMkLst>
        </pc:picChg>
      </pc:sldChg>
      <pc:sldChg chg="delSp modSp mod">
        <pc:chgData name="Unamuno, Guillermo" userId="528bcfc6-4dde-41c1-b60f-4bd860d3e77a" providerId="ADAL" clId="{BAD0B35C-D146-48D0-A670-A22486FC4B65}" dt="2024-02-16T18:51:07.401" v="1479" actId="20577"/>
        <pc:sldMkLst>
          <pc:docMk/>
          <pc:sldMk cId="2569055686" sldId="299"/>
        </pc:sldMkLst>
        <pc:spChg chg="del">
          <ac:chgData name="Unamuno, Guillermo" userId="528bcfc6-4dde-41c1-b60f-4bd860d3e77a" providerId="ADAL" clId="{BAD0B35C-D146-48D0-A670-A22486FC4B65}" dt="2024-02-16T18:24:10.275" v="1358" actId="478"/>
          <ac:spMkLst>
            <pc:docMk/>
            <pc:sldMk cId="2569055686" sldId="299"/>
            <ac:spMk id="3" creationId="{A04F38DC-C79A-6B20-2045-F6A6817770D3}"/>
          </ac:spMkLst>
        </pc:spChg>
        <pc:spChg chg="del">
          <ac:chgData name="Unamuno, Guillermo" userId="528bcfc6-4dde-41c1-b60f-4bd860d3e77a" providerId="ADAL" clId="{BAD0B35C-D146-48D0-A670-A22486FC4B65}" dt="2024-02-16T18:24:07.355" v="1357" actId="478"/>
          <ac:spMkLst>
            <pc:docMk/>
            <pc:sldMk cId="2569055686" sldId="299"/>
            <ac:spMk id="17" creationId="{8C17645C-D206-CAA5-41CA-76FC46A871FB}"/>
          </ac:spMkLst>
        </pc:spChg>
        <pc:spChg chg="mod">
          <ac:chgData name="Unamuno, Guillermo" userId="528bcfc6-4dde-41c1-b60f-4bd860d3e77a" providerId="ADAL" clId="{BAD0B35C-D146-48D0-A670-A22486FC4B65}" dt="2024-02-16T18:51:07.401" v="1479" actId="20577"/>
          <ac:spMkLst>
            <pc:docMk/>
            <pc:sldMk cId="2569055686" sldId="299"/>
            <ac:spMk id="24" creationId="{0379BC9F-12BD-0674-338C-A64BF60529C4}"/>
          </ac:spMkLst>
        </pc:spChg>
        <pc:spChg chg="mod">
          <ac:chgData name="Unamuno, Guillermo" userId="528bcfc6-4dde-41c1-b60f-4bd860d3e77a" providerId="ADAL" clId="{BAD0B35C-D146-48D0-A670-A22486FC4B65}" dt="2024-02-16T18:25:13.455" v="1458" actId="404"/>
          <ac:spMkLst>
            <pc:docMk/>
            <pc:sldMk cId="2569055686" sldId="299"/>
            <ac:spMk id="25" creationId="{31A4C94D-BEB5-1F6F-956B-AF63CB950DED}"/>
          </ac:spMkLst>
        </pc:spChg>
        <pc:spChg chg="mod">
          <ac:chgData name="Unamuno, Guillermo" userId="528bcfc6-4dde-41c1-b60f-4bd860d3e77a" providerId="ADAL" clId="{BAD0B35C-D146-48D0-A670-A22486FC4B65}" dt="2024-02-16T18:25:29.941" v="1467" actId="6549"/>
          <ac:spMkLst>
            <pc:docMk/>
            <pc:sldMk cId="2569055686" sldId="299"/>
            <ac:spMk id="26" creationId="{546FDB89-17C4-2FAD-2602-A27691E77E97}"/>
          </ac:spMkLst>
        </pc:spChg>
        <pc:picChg chg="mod">
          <ac:chgData name="Unamuno, Guillermo" userId="528bcfc6-4dde-41c1-b60f-4bd860d3e77a" providerId="ADAL" clId="{BAD0B35C-D146-48D0-A670-A22486FC4B65}" dt="2024-02-16T18:24:20.944" v="1424" actId="1036"/>
          <ac:picMkLst>
            <pc:docMk/>
            <pc:sldMk cId="2569055686" sldId="299"/>
            <ac:picMk id="28" creationId="{E834DD74-0416-2EF0-FE38-013A868474D0}"/>
          </ac:picMkLst>
        </pc:picChg>
      </pc:sldChg>
      <pc:sldChg chg="modSp mod">
        <pc:chgData name="Unamuno, Guillermo" userId="528bcfc6-4dde-41c1-b60f-4bd860d3e77a" providerId="ADAL" clId="{BAD0B35C-D146-48D0-A670-A22486FC4B65}" dt="2024-02-16T19:20:43.979" v="1496" actId="20577"/>
        <pc:sldMkLst>
          <pc:docMk/>
          <pc:sldMk cId="809281667" sldId="315"/>
        </pc:sldMkLst>
        <pc:spChg chg="mod">
          <ac:chgData name="Unamuno, Guillermo" userId="528bcfc6-4dde-41c1-b60f-4bd860d3e77a" providerId="ADAL" clId="{BAD0B35C-D146-48D0-A670-A22486FC4B65}" dt="2024-02-16T17:57:29.714" v="1322" actId="20577"/>
          <ac:spMkLst>
            <pc:docMk/>
            <pc:sldMk cId="809281667" sldId="315"/>
            <ac:spMk id="27" creationId="{A0E78995-E5CA-6D05-9568-FBC95552DE68}"/>
          </ac:spMkLst>
        </pc:spChg>
        <pc:spChg chg="mod">
          <ac:chgData name="Unamuno, Guillermo" userId="528bcfc6-4dde-41c1-b60f-4bd860d3e77a" providerId="ADAL" clId="{BAD0B35C-D146-48D0-A670-A22486FC4B65}" dt="2024-02-16T19:20:43.979" v="1496" actId="20577"/>
          <ac:spMkLst>
            <pc:docMk/>
            <pc:sldMk cId="809281667" sldId="315"/>
            <ac:spMk id="28" creationId="{96AC4D95-4FC6-55EA-0822-F294A40CD519}"/>
          </ac:spMkLst>
        </pc:spChg>
      </pc:sldChg>
      <pc:sldChg chg="modSp mod">
        <pc:chgData name="Unamuno, Guillermo" userId="528bcfc6-4dde-41c1-b60f-4bd860d3e77a" providerId="ADAL" clId="{BAD0B35C-D146-48D0-A670-A22486FC4B65}" dt="2024-02-16T19:22:53.667" v="1510" actId="20577"/>
        <pc:sldMkLst>
          <pc:docMk/>
          <pc:sldMk cId="1620931385" sldId="319"/>
        </pc:sldMkLst>
        <pc:spChg chg="mod">
          <ac:chgData name="Unamuno, Guillermo" userId="528bcfc6-4dde-41c1-b60f-4bd860d3e77a" providerId="ADAL" clId="{BAD0B35C-D146-48D0-A670-A22486FC4B65}" dt="2024-02-16T16:42:16.867" v="28" actId="20577"/>
          <ac:spMkLst>
            <pc:docMk/>
            <pc:sldMk cId="1620931385" sldId="319"/>
            <ac:spMk id="13" creationId="{0A6633C1-141A-9533-2540-41E4C357E8AB}"/>
          </ac:spMkLst>
        </pc:spChg>
        <pc:spChg chg="mod">
          <ac:chgData name="Unamuno, Guillermo" userId="528bcfc6-4dde-41c1-b60f-4bd860d3e77a" providerId="ADAL" clId="{BAD0B35C-D146-48D0-A670-A22486FC4B65}" dt="2024-02-16T19:22:53.667" v="1510" actId="20577"/>
          <ac:spMkLst>
            <pc:docMk/>
            <pc:sldMk cId="1620931385" sldId="319"/>
            <ac:spMk id="24" creationId="{A218350C-8071-0F7D-0639-BB0C9A615264}"/>
          </ac:spMkLst>
        </pc:spChg>
      </pc:sldChg>
      <pc:sldChg chg="addSp delSp modSp add mod modShow">
        <pc:chgData name="Unamuno, Guillermo" userId="528bcfc6-4dde-41c1-b60f-4bd860d3e77a" providerId="ADAL" clId="{BAD0B35C-D146-48D0-A670-A22486FC4B65}" dt="2024-02-16T17:28:15.814" v="1291" actId="729"/>
        <pc:sldMkLst>
          <pc:docMk/>
          <pc:sldMk cId="2852951228" sldId="330"/>
        </pc:sldMkLst>
        <pc:spChg chg="del">
          <ac:chgData name="Unamuno, Guillermo" userId="528bcfc6-4dde-41c1-b60f-4bd860d3e77a" providerId="ADAL" clId="{BAD0B35C-D146-48D0-A670-A22486FC4B65}" dt="2024-02-16T17:07:02.274" v="987" actId="478"/>
          <ac:spMkLst>
            <pc:docMk/>
            <pc:sldMk cId="2852951228" sldId="330"/>
            <ac:spMk id="2" creationId="{AB7BC999-C099-E0A5-41B4-01D62C38D530}"/>
          </ac:spMkLst>
        </pc:spChg>
        <pc:spChg chg="del">
          <ac:chgData name="Unamuno, Guillermo" userId="528bcfc6-4dde-41c1-b60f-4bd860d3e77a" providerId="ADAL" clId="{BAD0B35C-D146-48D0-A670-A22486FC4B65}" dt="2024-02-16T17:07:02.274" v="987" actId="478"/>
          <ac:spMkLst>
            <pc:docMk/>
            <pc:sldMk cId="2852951228" sldId="330"/>
            <ac:spMk id="3" creationId="{9C3573F0-092B-557E-2664-6C51BD8F3CCC}"/>
          </ac:spMkLst>
        </pc:spChg>
        <pc:spChg chg="del">
          <ac:chgData name="Unamuno, Guillermo" userId="528bcfc6-4dde-41c1-b60f-4bd860d3e77a" providerId="ADAL" clId="{BAD0B35C-D146-48D0-A670-A22486FC4B65}" dt="2024-02-16T17:07:02.274" v="987" actId="478"/>
          <ac:spMkLst>
            <pc:docMk/>
            <pc:sldMk cId="2852951228" sldId="330"/>
            <ac:spMk id="4" creationId="{A2C3C61D-C8C0-E244-92F3-169421B61033}"/>
          </ac:spMkLst>
        </pc:spChg>
        <pc:spChg chg="del">
          <ac:chgData name="Unamuno, Guillermo" userId="528bcfc6-4dde-41c1-b60f-4bd860d3e77a" providerId="ADAL" clId="{BAD0B35C-D146-48D0-A670-A22486FC4B65}" dt="2024-02-16T17:07:02.274" v="987" actId="478"/>
          <ac:spMkLst>
            <pc:docMk/>
            <pc:sldMk cId="2852951228" sldId="330"/>
            <ac:spMk id="7" creationId="{83D86A64-20F1-3AC4-0EBC-C0A1DE9EDE4F}"/>
          </ac:spMkLst>
        </pc:spChg>
        <pc:spChg chg="del">
          <ac:chgData name="Unamuno, Guillermo" userId="528bcfc6-4dde-41c1-b60f-4bd860d3e77a" providerId="ADAL" clId="{BAD0B35C-D146-48D0-A670-A22486FC4B65}" dt="2024-02-16T17:07:02.274" v="987" actId="478"/>
          <ac:spMkLst>
            <pc:docMk/>
            <pc:sldMk cId="2852951228" sldId="330"/>
            <ac:spMk id="8" creationId="{AF292DC7-0E24-042E-1A56-1222E4DBEDD8}"/>
          </ac:spMkLst>
        </pc:spChg>
        <pc:spChg chg="del">
          <ac:chgData name="Unamuno, Guillermo" userId="528bcfc6-4dde-41c1-b60f-4bd860d3e77a" providerId="ADAL" clId="{BAD0B35C-D146-48D0-A670-A22486FC4B65}" dt="2024-02-16T17:07:02.274" v="987" actId="478"/>
          <ac:spMkLst>
            <pc:docMk/>
            <pc:sldMk cId="2852951228" sldId="330"/>
            <ac:spMk id="9" creationId="{DD8E54C7-654E-174E-0040-EF7CE52F51BD}"/>
          </ac:spMkLst>
        </pc:spChg>
        <pc:spChg chg="del">
          <ac:chgData name="Unamuno, Guillermo" userId="528bcfc6-4dde-41c1-b60f-4bd860d3e77a" providerId="ADAL" clId="{BAD0B35C-D146-48D0-A670-A22486FC4B65}" dt="2024-02-16T17:07:02.274" v="987" actId="478"/>
          <ac:spMkLst>
            <pc:docMk/>
            <pc:sldMk cId="2852951228" sldId="330"/>
            <ac:spMk id="10" creationId="{519362BD-88B6-8DE7-C077-A71490164071}"/>
          </ac:spMkLst>
        </pc:spChg>
        <pc:spChg chg="del">
          <ac:chgData name="Unamuno, Guillermo" userId="528bcfc6-4dde-41c1-b60f-4bd860d3e77a" providerId="ADAL" clId="{BAD0B35C-D146-48D0-A670-A22486FC4B65}" dt="2024-02-16T17:07:02.274" v="987" actId="478"/>
          <ac:spMkLst>
            <pc:docMk/>
            <pc:sldMk cId="2852951228" sldId="330"/>
            <ac:spMk id="11" creationId="{C7095003-F86A-F24B-094B-808A9A2ED1B4}"/>
          </ac:spMkLst>
        </pc:spChg>
        <pc:spChg chg="del">
          <ac:chgData name="Unamuno, Guillermo" userId="528bcfc6-4dde-41c1-b60f-4bd860d3e77a" providerId="ADAL" clId="{BAD0B35C-D146-48D0-A670-A22486FC4B65}" dt="2024-02-16T17:07:02.274" v="987" actId="478"/>
          <ac:spMkLst>
            <pc:docMk/>
            <pc:sldMk cId="2852951228" sldId="330"/>
            <ac:spMk id="12" creationId="{2D52F14D-1F45-28BB-16C9-ABE7FCB4E7B2}"/>
          </ac:spMkLst>
        </pc:spChg>
        <pc:spChg chg="del">
          <ac:chgData name="Unamuno, Guillermo" userId="528bcfc6-4dde-41c1-b60f-4bd860d3e77a" providerId="ADAL" clId="{BAD0B35C-D146-48D0-A670-A22486FC4B65}" dt="2024-02-16T17:07:02.274" v="987" actId="478"/>
          <ac:spMkLst>
            <pc:docMk/>
            <pc:sldMk cId="2852951228" sldId="330"/>
            <ac:spMk id="13" creationId="{4A600B56-7CDC-4D5C-20EE-6E8E41569BDA}"/>
          </ac:spMkLst>
        </pc:spChg>
        <pc:spChg chg="del">
          <ac:chgData name="Unamuno, Guillermo" userId="528bcfc6-4dde-41c1-b60f-4bd860d3e77a" providerId="ADAL" clId="{BAD0B35C-D146-48D0-A670-A22486FC4B65}" dt="2024-02-16T17:07:02.274" v="987" actId="478"/>
          <ac:spMkLst>
            <pc:docMk/>
            <pc:sldMk cId="2852951228" sldId="330"/>
            <ac:spMk id="14" creationId="{EB0678DE-33C6-05CA-53F8-14D8E57DAFE0}"/>
          </ac:spMkLst>
        </pc:spChg>
        <pc:spChg chg="del">
          <ac:chgData name="Unamuno, Guillermo" userId="528bcfc6-4dde-41c1-b60f-4bd860d3e77a" providerId="ADAL" clId="{BAD0B35C-D146-48D0-A670-A22486FC4B65}" dt="2024-02-16T17:07:02.274" v="987" actId="478"/>
          <ac:spMkLst>
            <pc:docMk/>
            <pc:sldMk cId="2852951228" sldId="330"/>
            <ac:spMk id="17" creationId="{FAD7BEA4-8F01-94D3-4FD5-4C013CC88F78}"/>
          </ac:spMkLst>
        </pc:spChg>
        <pc:spChg chg="del">
          <ac:chgData name="Unamuno, Guillermo" userId="528bcfc6-4dde-41c1-b60f-4bd860d3e77a" providerId="ADAL" clId="{BAD0B35C-D146-48D0-A670-A22486FC4B65}" dt="2024-02-16T17:07:02.274" v="987" actId="478"/>
          <ac:spMkLst>
            <pc:docMk/>
            <pc:sldMk cId="2852951228" sldId="330"/>
            <ac:spMk id="18" creationId="{52CBD8BC-CE75-4EEB-6585-50C7B02C2F58}"/>
          </ac:spMkLst>
        </pc:spChg>
        <pc:spChg chg="del">
          <ac:chgData name="Unamuno, Guillermo" userId="528bcfc6-4dde-41c1-b60f-4bd860d3e77a" providerId="ADAL" clId="{BAD0B35C-D146-48D0-A670-A22486FC4B65}" dt="2024-02-16T17:07:02.274" v="987" actId="478"/>
          <ac:spMkLst>
            <pc:docMk/>
            <pc:sldMk cId="2852951228" sldId="330"/>
            <ac:spMk id="19" creationId="{18019628-3B26-3C6B-E1F1-D7F65CDA4DF9}"/>
          </ac:spMkLst>
        </pc:spChg>
        <pc:spChg chg="del">
          <ac:chgData name="Unamuno, Guillermo" userId="528bcfc6-4dde-41c1-b60f-4bd860d3e77a" providerId="ADAL" clId="{BAD0B35C-D146-48D0-A670-A22486FC4B65}" dt="2024-02-16T17:07:02.274" v="987" actId="478"/>
          <ac:spMkLst>
            <pc:docMk/>
            <pc:sldMk cId="2852951228" sldId="330"/>
            <ac:spMk id="20" creationId="{A01B4844-AE2A-1645-D28B-79168165F9FE}"/>
          </ac:spMkLst>
        </pc:spChg>
        <pc:spChg chg="add mod">
          <ac:chgData name="Unamuno, Guillermo" userId="528bcfc6-4dde-41c1-b60f-4bd860d3e77a" providerId="ADAL" clId="{BAD0B35C-D146-48D0-A670-A22486FC4B65}" dt="2024-02-16T17:15:21.702" v="1132" actId="20577"/>
          <ac:spMkLst>
            <pc:docMk/>
            <pc:sldMk cId="2852951228" sldId="330"/>
            <ac:spMk id="21" creationId="{8844F5FE-1E59-FF89-DAAB-22E04CF051B8}"/>
          </ac:spMkLst>
        </pc:spChg>
        <pc:spChg chg="del">
          <ac:chgData name="Unamuno, Guillermo" userId="528bcfc6-4dde-41c1-b60f-4bd860d3e77a" providerId="ADAL" clId="{BAD0B35C-D146-48D0-A670-A22486FC4B65}" dt="2024-02-16T17:07:02.274" v="987" actId="478"/>
          <ac:spMkLst>
            <pc:docMk/>
            <pc:sldMk cId="2852951228" sldId="330"/>
            <ac:spMk id="22" creationId="{ACAFA8E6-606B-0264-617F-7602FFC2C5DA}"/>
          </ac:spMkLst>
        </pc:spChg>
        <pc:spChg chg="del">
          <ac:chgData name="Unamuno, Guillermo" userId="528bcfc6-4dde-41c1-b60f-4bd860d3e77a" providerId="ADAL" clId="{BAD0B35C-D146-48D0-A670-A22486FC4B65}" dt="2024-02-16T17:07:02.274" v="987" actId="478"/>
          <ac:spMkLst>
            <pc:docMk/>
            <pc:sldMk cId="2852951228" sldId="330"/>
            <ac:spMk id="23" creationId="{0316BBCB-8F5C-BBBB-601C-D5712B016C27}"/>
          </ac:spMkLst>
        </pc:spChg>
        <pc:spChg chg="del">
          <ac:chgData name="Unamuno, Guillermo" userId="528bcfc6-4dde-41c1-b60f-4bd860d3e77a" providerId="ADAL" clId="{BAD0B35C-D146-48D0-A670-A22486FC4B65}" dt="2024-02-16T17:07:02.274" v="987" actId="478"/>
          <ac:spMkLst>
            <pc:docMk/>
            <pc:sldMk cId="2852951228" sldId="330"/>
            <ac:spMk id="24" creationId="{00EB8B2F-F4A1-F031-C4D9-67EB7634C262}"/>
          </ac:spMkLst>
        </pc:spChg>
        <pc:spChg chg="del">
          <ac:chgData name="Unamuno, Guillermo" userId="528bcfc6-4dde-41c1-b60f-4bd860d3e77a" providerId="ADAL" clId="{BAD0B35C-D146-48D0-A670-A22486FC4B65}" dt="2024-02-16T17:07:02.274" v="987" actId="478"/>
          <ac:spMkLst>
            <pc:docMk/>
            <pc:sldMk cId="2852951228" sldId="330"/>
            <ac:spMk id="25" creationId="{2AEA6E6F-7E12-E56A-AC00-9E37F208B517}"/>
          </ac:spMkLst>
        </pc:spChg>
        <pc:spChg chg="del">
          <ac:chgData name="Unamuno, Guillermo" userId="528bcfc6-4dde-41c1-b60f-4bd860d3e77a" providerId="ADAL" clId="{BAD0B35C-D146-48D0-A670-A22486FC4B65}" dt="2024-02-16T17:07:02.274" v="987" actId="478"/>
          <ac:spMkLst>
            <pc:docMk/>
            <pc:sldMk cId="2852951228" sldId="330"/>
            <ac:spMk id="26" creationId="{219C80AB-48EC-92A4-BB18-A1BBDB0CBDEB}"/>
          </ac:spMkLst>
        </pc:spChg>
        <pc:spChg chg="del">
          <ac:chgData name="Unamuno, Guillermo" userId="528bcfc6-4dde-41c1-b60f-4bd860d3e77a" providerId="ADAL" clId="{BAD0B35C-D146-48D0-A670-A22486FC4B65}" dt="2024-02-16T17:07:02.274" v="987" actId="478"/>
          <ac:spMkLst>
            <pc:docMk/>
            <pc:sldMk cId="2852951228" sldId="330"/>
            <ac:spMk id="27" creationId="{C72D46E4-60EF-780C-BA9E-18C6648CF16B}"/>
          </ac:spMkLst>
        </pc:spChg>
        <pc:spChg chg="del">
          <ac:chgData name="Unamuno, Guillermo" userId="528bcfc6-4dde-41c1-b60f-4bd860d3e77a" providerId="ADAL" clId="{BAD0B35C-D146-48D0-A670-A22486FC4B65}" dt="2024-02-16T17:07:02.274" v="987" actId="478"/>
          <ac:spMkLst>
            <pc:docMk/>
            <pc:sldMk cId="2852951228" sldId="330"/>
            <ac:spMk id="28" creationId="{EB352B00-C35B-45D3-4D53-3E8681E67263}"/>
          </ac:spMkLst>
        </pc:spChg>
        <pc:spChg chg="del">
          <ac:chgData name="Unamuno, Guillermo" userId="528bcfc6-4dde-41c1-b60f-4bd860d3e77a" providerId="ADAL" clId="{BAD0B35C-D146-48D0-A670-A22486FC4B65}" dt="2024-02-16T17:07:02.274" v="987" actId="478"/>
          <ac:spMkLst>
            <pc:docMk/>
            <pc:sldMk cId="2852951228" sldId="330"/>
            <ac:spMk id="29" creationId="{5AD1EF40-D3ED-F36E-4879-26AF3596F5C3}"/>
          </ac:spMkLst>
        </pc:spChg>
        <pc:spChg chg="del">
          <ac:chgData name="Unamuno, Guillermo" userId="528bcfc6-4dde-41c1-b60f-4bd860d3e77a" providerId="ADAL" clId="{BAD0B35C-D146-48D0-A670-A22486FC4B65}" dt="2024-02-16T17:07:02.274" v="987" actId="478"/>
          <ac:spMkLst>
            <pc:docMk/>
            <pc:sldMk cId="2852951228" sldId="330"/>
            <ac:spMk id="30" creationId="{257F3674-010D-14BC-540A-63C3BA6FAA7E}"/>
          </ac:spMkLst>
        </pc:spChg>
        <pc:spChg chg="del">
          <ac:chgData name="Unamuno, Guillermo" userId="528bcfc6-4dde-41c1-b60f-4bd860d3e77a" providerId="ADAL" clId="{BAD0B35C-D146-48D0-A670-A22486FC4B65}" dt="2024-02-16T17:07:02.274" v="987" actId="478"/>
          <ac:spMkLst>
            <pc:docMk/>
            <pc:sldMk cId="2852951228" sldId="330"/>
            <ac:spMk id="31" creationId="{6168222F-314C-3A3A-DCCF-34850580A52D}"/>
          </ac:spMkLst>
        </pc:spChg>
        <pc:spChg chg="add mod">
          <ac:chgData name="Unamuno, Guillermo" userId="528bcfc6-4dde-41c1-b60f-4bd860d3e77a" providerId="ADAL" clId="{BAD0B35C-D146-48D0-A670-A22486FC4B65}" dt="2024-02-16T17:09:57.321" v="1037" actId="20577"/>
          <ac:spMkLst>
            <pc:docMk/>
            <pc:sldMk cId="2852951228" sldId="330"/>
            <ac:spMk id="32" creationId="{709B0621-BAFF-6BD4-1536-7066915D95CF}"/>
          </ac:spMkLst>
        </pc:spChg>
        <pc:spChg chg="add mod">
          <ac:chgData name="Unamuno, Guillermo" userId="528bcfc6-4dde-41c1-b60f-4bd860d3e77a" providerId="ADAL" clId="{BAD0B35C-D146-48D0-A670-A22486FC4B65}" dt="2024-02-16T17:15:28.895" v="1133"/>
          <ac:spMkLst>
            <pc:docMk/>
            <pc:sldMk cId="2852951228" sldId="330"/>
            <ac:spMk id="33" creationId="{D1C23C48-9898-CD35-D6E5-6608FA9C79F5}"/>
          </ac:spMkLst>
        </pc:spChg>
        <pc:spChg chg="del">
          <ac:chgData name="Unamuno, Guillermo" userId="528bcfc6-4dde-41c1-b60f-4bd860d3e77a" providerId="ADAL" clId="{BAD0B35C-D146-48D0-A670-A22486FC4B65}" dt="2024-02-16T17:07:02.274" v="987" actId="478"/>
          <ac:spMkLst>
            <pc:docMk/>
            <pc:sldMk cId="2852951228" sldId="330"/>
            <ac:spMk id="34" creationId="{5248DAE6-9A8F-D904-06FF-8201D650A051}"/>
          </ac:spMkLst>
        </pc:spChg>
        <pc:spChg chg="mod">
          <ac:chgData name="Unamuno, Guillermo" userId="528bcfc6-4dde-41c1-b60f-4bd860d3e77a" providerId="ADAL" clId="{BAD0B35C-D146-48D0-A670-A22486FC4B65}" dt="2024-02-16T17:17:28.296" v="1214" actId="14100"/>
          <ac:spMkLst>
            <pc:docMk/>
            <pc:sldMk cId="2852951228" sldId="330"/>
            <ac:spMk id="36" creationId="{7DA661B0-90F7-0ECC-E63E-81B620888297}"/>
          </ac:spMkLst>
        </pc:spChg>
        <pc:spChg chg="mod">
          <ac:chgData name="Unamuno, Guillermo" userId="528bcfc6-4dde-41c1-b60f-4bd860d3e77a" providerId="ADAL" clId="{BAD0B35C-D146-48D0-A670-A22486FC4B65}" dt="2024-02-16T17:17:40.834" v="1225" actId="1035"/>
          <ac:spMkLst>
            <pc:docMk/>
            <pc:sldMk cId="2852951228" sldId="330"/>
            <ac:spMk id="37" creationId="{B8D760A6-E60A-3826-47CB-D2C803C37B2F}"/>
          </ac:spMkLst>
        </pc:spChg>
        <pc:spChg chg="mod">
          <ac:chgData name="Unamuno, Guillermo" userId="528bcfc6-4dde-41c1-b60f-4bd860d3e77a" providerId="ADAL" clId="{BAD0B35C-D146-48D0-A670-A22486FC4B65}" dt="2024-02-16T17:15:55.530" v="1148"/>
          <ac:spMkLst>
            <pc:docMk/>
            <pc:sldMk cId="2852951228" sldId="330"/>
            <ac:spMk id="39" creationId="{E483E9FB-30C8-2A67-001B-9D86073AD706}"/>
          </ac:spMkLst>
        </pc:spChg>
        <pc:spChg chg="mod">
          <ac:chgData name="Unamuno, Guillermo" userId="528bcfc6-4dde-41c1-b60f-4bd860d3e77a" providerId="ADAL" clId="{BAD0B35C-D146-48D0-A670-A22486FC4B65}" dt="2024-02-16T17:15:55.530" v="1148"/>
          <ac:spMkLst>
            <pc:docMk/>
            <pc:sldMk cId="2852951228" sldId="330"/>
            <ac:spMk id="40" creationId="{B8B0FE34-157B-5AA0-484A-C00F043759CA}"/>
          </ac:spMkLst>
        </pc:spChg>
        <pc:spChg chg="mod">
          <ac:chgData name="Unamuno, Guillermo" userId="528bcfc6-4dde-41c1-b60f-4bd860d3e77a" providerId="ADAL" clId="{BAD0B35C-D146-48D0-A670-A22486FC4B65}" dt="2024-02-16T17:15:58.537" v="1150"/>
          <ac:spMkLst>
            <pc:docMk/>
            <pc:sldMk cId="2852951228" sldId="330"/>
            <ac:spMk id="42" creationId="{33B69A6E-3D06-5589-FFF9-EF87528C1141}"/>
          </ac:spMkLst>
        </pc:spChg>
        <pc:spChg chg="mod">
          <ac:chgData name="Unamuno, Guillermo" userId="528bcfc6-4dde-41c1-b60f-4bd860d3e77a" providerId="ADAL" clId="{BAD0B35C-D146-48D0-A670-A22486FC4B65}" dt="2024-02-16T17:15:58.537" v="1150"/>
          <ac:spMkLst>
            <pc:docMk/>
            <pc:sldMk cId="2852951228" sldId="330"/>
            <ac:spMk id="43" creationId="{E049649A-5DEA-EAF8-F9E5-465712464DF8}"/>
          </ac:spMkLst>
        </pc:spChg>
        <pc:spChg chg="mod">
          <ac:chgData name="Unamuno, Guillermo" userId="528bcfc6-4dde-41c1-b60f-4bd860d3e77a" providerId="ADAL" clId="{BAD0B35C-D146-48D0-A670-A22486FC4B65}" dt="2024-02-16T17:16:01.647" v="1152"/>
          <ac:spMkLst>
            <pc:docMk/>
            <pc:sldMk cId="2852951228" sldId="330"/>
            <ac:spMk id="45" creationId="{24D5955F-4FBF-045D-E6ED-51206EA614BF}"/>
          </ac:spMkLst>
        </pc:spChg>
        <pc:spChg chg="mod">
          <ac:chgData name="Unamuno, Guillermo" userId="528bcfc6-4dde-41c1-b60f-4bd860d3e77a" providerId="ADAL" clId="{BAD0B35C-D146-48D0-A670-A22486FC4B65}" dt="2024-02-16T17:16:01.647" v="1152"/>
          <ac:spMkLst>
            <pc:docMk/>
            <pc:sldMk cId="2852951228" sldId="330"/>
            <ac:spMk id="46" creationId="{68A5D2F9-F918-C4BD-1809-F362541B6135}"/>
          </ac:spMkLst>
        </pc:spChg>
        <pc:spChg chg="mod">
          <ac:chgData name="Unamuno, Guillermo" userId="528bcfc6-4dde-41c1-b60f-4bd860d3e77a" providerId="ADAL" clId="{BAD0B35C-D146-48D0-A670-A22486FC4B65}" dt="2024-02-16T17:16:06.190" v="1154"/>
          <ac:spMkLst>
            <pc:docMk/>
            <pc:sldMk cId="2852951228" sldId="330"/>
            <ac:spMk id="48" creationId="{6518B61F-FA56-C5CC-51A7-B4D4C29AC95B}"/>
          </ac:spMkLst>
        </pc:spChg>
        <pc:spChg chg="del">
          <ac:chgData name="Unamuno, Guillermo" userId="528bcfc6-4dde-41c1-b60f-4bd860d3e77a" providerId="ADAL" clId="{BAD0B35C-D146-48D0-A670-A22486FC4B65}" dt="2024-02-16T17:07:02.274" v="987" actId="478"/>
          <ac:spMkLst>
            <pc:docMk/>
            <pc:sldMk cId="2852951228" sldId="330"/>
            <ac:spMk id="49" creationId="{242D59F2-4AB1-2CF0-AF08-1CC6FE210F27}"/>
          </ac:spMkLst>
        </pc:spChg>
        <pc:spChg chg="mod">
          <ac:chgData name="Unamuno, Guillermo" userId="528bcfc6-4dde-41c1-b60f-4bd860d3e77a" providerId="ADAL" clId="{BAD0B35C-D146-48D0-A670-A22486FC4B65}" dt="2024-02-16T17:16:06.190" v="1154"/>
          <ac:spMkLst>
            <pc:docMk/>
            <pc:sldMk cId="2852951228" sldId="330"/>
            <ac:spMk id="50" creationId="{EB9B68DF-DFA1-2EA8-6F86-67D3073FB89F}"/>
          </ac:spMkLst>
        </pc:spChg>
        <pc:spChg chg="mod">
          <ac:chgData name="Unamuno, Guillermo" userId="528bcfc6-4dde-41c1-b60f-4bd860d3e77a" providerId="ADAL" clId="{BAD0B35C-D146-48D0-A670-A22486FC4B65}" dt="2024-02-16T17:16:10.622" v="1156"/>
          <ac:spMkLst>
            <pc:docMk/>
            <pc:sldMk cId="2852951228" sldId="330"/>
            <ac:spMk id="52" creationId="{0FA94BDE-9F46-1410-6AD5-E162FEAFBC6A}"/>
          </ac:spMkLst>
        </pc:spChg>
        <pc:spChg chg="del">
          <ac:chgData name="Unamuno, Guillermo" userId="528bcfc6-4dde-41c1-b60f-4bd860d3e77a" providerId="ADAL" clId="{BAD0B35C-D146-48D0-A670-A22486FC4B65}" dt="2024-02-16T17:07:02.274" v="987" actId="478"/>
          <ac:spMkLst>
            <pc:docMk/>
            <pc:sldMk cId="2852951228" sldId="330"/>
            <ac:spMk id="53" creationId="{13E18007-0C39-8CBE-55ED-4CED9804F0B0}"/>
          </ac:spMkLst>
        </pc:spChg>
        <pc:spChg chg="del">
          <ac:chgData name="Unamuno, Guillermo" userId="528bcfc6-4dde-41c1-b60f-4bd860d3e77a" providerId="ADAL" clId="{BAD0B35C-D146-48D0-A670-A22486FC4B65}" dt="2024-02-16T17:07:02.274" v="987" actId="478"/>
          <ac:spMkLst>
            <pc:docMk/>
            <pc:sldMk cId="2852951228" sldId="330"/>
            <ac:spMk id="54" creationId="{E6089340-134F-5994-3B9C-2275859CF6F2}"/>
          </ac:spMkLst>
        </pc:spChg>
        <pc:spChg chg="del">
          <ac:chgData name="Unamuno, Guillermo" userId="528bcfc6-4dde-41c1-b60f-4bd860d3e77a" providerId="ADAL" clId="{BAD0B35C-D146-48D0-A670-A22486FC4B65}" dt="2024-02-16T17:07:02.274" v="987" actId="478"/>
          <ac:spMkLst>
            <pc:docMk/>
            <pc:sldMk cId="2852951228" sldId="330"/>
            <ac:spMk id="55" creationId="{0A19993F-AE14-6F06-0347-3932F7DB31BA}"/>
          </ac:spMkLst>
        </pc:spChg>
        <pc:spChg chg="del">
          <ac:chgData name="Unamuno, Guillermo" userId="528bcfc6-4dde-41c1-b60f-4bd860d3e77a" providerId="ADAL" clId="{BAD0B35C-D146-48D0-A670-A22486FC4B65}" dt="2024-02-16T17:07:02.274" v="987" actId="478"/>
          <ac:spMkLst>
            <pc:docMk/>
            <pc:sldMk cId="2852951228" sldId="330"/>
            <ac:spMk id="56" creationId="{469014E5-C661-86CA-F00D-125F31A188B8}"/>
          </ac:spMkLst>
        </pc:spChg>
        <pc:spChg chg="del">
          <ac:chgData name="Unamuno, Guillermo" userId="528bcfc6-4dde-41c1-b60f-4bd860d3e77a" providerId="ADAL" clId="{BAD0B35C-D146-48D0-A670-A22486FC4B65}" dt="2024-02-16T17:07:02.274" v="987" actId="478"/>
          <ac:spMkLst>
            <pc:docMk/>
            <pc:sldMk cId="2852951228" sldId="330"/>
            <ac:spMk id="57" creationId="{95F9D43B-BBA7-8C91-5C1F-04C441C599A2}"/>
          </ac:spMkLst>
        </pc:spChg>
        <pc:spChg chg="del">
          <ac:chgData name="Unamuno, Guillermo" userId="528bcfc6-4dde-41c1-b60f-4bd860d3e77a" providerId="ADAL" clId="{BAD0B35C-D146-48D0-A670-A22486FC4B65}" dt="2024-02-16T17:07:02.274" v="987" actId="478"/>
          <ac:spMkLst>
            <pc:docMk/>
            <pc:sldMk cId="2852951228" sldId="330"/>
            <ac:spMk id="58" creationId="{C9362D41-D948-1342-C658-4F08521EAC41}"/>
          </ac:spMkLst>
        </pc:spChg>
        <pc:spChg chg="del">
          <ac:chgData name="Unamuno, Guillermo" userId="528bcfc6-4dde-41c1-b60f-4bd860d3e77a" providerId="ADAL" clId="{BAD0B35C-D146-48D0-A670-A22486FC4B65}" dt="2024-02-16T17:07:02.274" v="987" actId="478"/>
          <ac:spMkLst>
            <pc:docMk/>
            <pc:sldMk cId="2852951228" sldId="330"/>
            <ac:spMk id="59" creationId="{468619E3-68DF-B3BA-C26A-9FE6CF7EF909}"/>
          </ac:spMkLst>
        </pc:spChg>
        <pc:spChg chg="del">
          <ac:chgData name="Unamuno, Guillermo" userId="528bcfc6-4dde-41c1-b60f-4bd860d3e77a" providerId="ADAL" clId="{BAD0B35C-D146-48D0-A670-A22486FC4B65}" dt="2024-02-16T17:07:02.274" v="987" actId="478"/>
          <ac:spMkLst>
            <pc:docMk/>
            <pc:sldMk cId="2852951228" sldId="330"/>
            <ac:spMk id="60" creationId="{04079DE4-F1BA-951D-9B9B-E1DD8A4A3282}"/>
          </ac:spMkLst>
        </pc:spChg>
        <pc:spChg chg="mod">
          <ac:chgData name="Unamuno, Guillermo" userId="528bcfc6-4dde-41c1-b60f-4bd860d3e77a" providerId="ADAL" clId="{BAD0B35C-D146-48D0-A670-A22486FC4B65}" dt="2024-02-16T17:16:10.622" v="1156"/>
          <ac:spMkLst>
            <pc:docMk/>
            <pc:sldMk cId="2852951228" sldId="330"/>
            <ac:spMk id="61" creationId="{2513E4E2-5753-9130-0169-E577743580DA}"/>
          </ac:spMkLst>
        </pc:spChg>
        <pc:spChg chg="mod">
          <ac:chgData name="Unamuno, Guillermo" userId="528bcfc6-4dde-41c1-b60f-4bd860d3e77a" providerId="ADAL" clId="{BAD0B35C-D146-48D0-A670-A22486FC4B65}" dt="2024-02-16T17:16:14.848" v="1158"/>
          <ac:spMkLst>
            <pc:docMk/>
            <pc:sldMk cId="2852951228" sldId="330"/>
            <ac:spMk id="63" creationId="{CB49AB37-E3D7-C366-DDF6-F1DF05CFD1B4}"/>
          </ac:spMkLst>
        </pc:spChg>
        <pc:spChg chg="del">
          <ac:chgData name="Unamuno, Guillermo" userId="528bcfc6-4dde-41c1-b60f-4bd860d3e77a" providerId="ADAL" clId="{BAD0B35C-D146-48D0-A670-A22486FC4B65}" dt="2024-02-16T17:07:02.274" v="987" actId="478"/>
          <ac:spMkLst>
            <pc:docMk/>
            <pc:sldMk cId="2852951228" sldId="330"/>
            <ac:spMk id="64" creationId="{0F7E1863-D873-F7AC-EF8B-D56004FDD736}"/>
          </ac:spMkLst>
        </pc:spChg>
        <pc:spChg chg="mod">
          <ac:chgData name="Unamuno, Guillermo" userId="528bcfc6-4dde-41c1-b60f-4bd860d3e77a" providerId="ADAL" clId="{BAD0B35C-D146-48D0-A670-A22486FC4B65}" dt="2024-02-16T17:16:14.848" v="1158"/>
          <ac:spMkLst>
            <pc:docMk/>
            <pc:sldMk cId="2852951228" sldId="330"/>
            <ac:spMk id="65" creationId="{4E22B9F3-4B5E-DBC6-C404-1D4EB1734C16}"/>
          </ac:spMkLst>
        </pc:spChg>
        <pc:spChg chg="del">
          <ac:chgData name="Unamuno, Guillermo" userId="528bcfc6-4dde-41c1-b60f-4bd860d3e77a" providerId="ADAL" clId="{BAD0B35C-D146-48D0-A670-A22486FC4B65}" dt="2024-02-16T17:07:02.274" v="987" actId="478"/>
          <ac:spMkLst>
            <pc:docMk/>
            <pc:sldMk cId="2852951228" sldId="330"/>
            <ac:spMk id="66" creationId="{45501DF5-CF6B-D54F-1040-E7B4B46A982E}"/>
          </ac:spMkLst>
        </pc:spChg>
        <pc:spChg chg="del">
          <ac:chgData name="Unamuno, Guillermo" userId="528bcfc6-4dde-41c1-b60f-4bd860d3e77a" providerId="ADAL" clId="{BAD0B35C-D146-48D0-A670-A22486FC4B65}" dt="2024-02-16T17:07:02.274" v="987" actId="478"/>
          <ac:spMkLst>
            <pc:docMk/>
            <pc:sldMk cId="2852951228" sldId="330"/>
            <ac:spMk id="67" creationId="{EFD1C155-1F75-2B30-E53B-DF4FA2495907}"/>
          </ac:spMkLst>
        </pc:spChg>
        <pc:spChg chg="del">
          <ac:chgData name="Unamuno, Guillermo" userId="528bcfc6-4dde-41c1-b60f-4bd860d3e77a" providerId="ADAL" clId="{BAD0B35C-D146-48D0-A670-A22486FC4B65}" dt="2024-02-16T17:07:02.274" v="987" actId="478"/>
          <ac:spMkLst>
            <pc:docMk/>
            <pc:sldMk cId="2852951228" sldId="330"/>
            <ac:spMk id="68" creationId="{D10E2109-B8C6-1377-3F08-30B2B1669001}"/>
          </ac:spMkLst>
        </pc:spChg>
        <pc:spChg chg="del">
          <ac:chgData name="Unamuno, Guillermo" userId="528bcfc6-4dde-41c1-b60f-4bd860d3e77a" providerId="ADAL" clId="{BAD0B35C-D146-48D0-A670-A22486FC4B65}" dt="2024-02-16T17:07:02.274" v="987" actId="478"/>
          <ac:spMkLst>
            <pc:docMk/>
            <pc:sldMk cId="2852951228" sldId="330"/>
            <ac:spMk id="69" creationId="{D1BCCB61-1B20-8602-E2B3-9D87ABB7560F}"/>
          </ac:spMkLst>
        </pc:spChg>
        <pc:spChg chg="del">
          <ac:chgData name="Unamuno, Guillermo" userId="528bcfc6-4dde-41c1-b60f-4bd860d3e77a" providerId="ADAL" clId="{BAD0B35C-D146-48D0-A670-A22486FC4B65}" dt="2024-02-16T17:07:02.274" v="987" actId="478"/>
          <ac:spMkLst>
            <pc:docMk/>
            <pc:sldMk cId="2852951228" sldId="330"/>
            <ac:spMk id="70" creationId="{738BBD3C-1AF3-C353-B5F9-F60B4135F689}"/>
          </ac:spMkLst>
        </pc:spChg>
        <pc:spChg chg="del">
          <ac:chgData name="Unamuno, Guillermo" userId="528bcfc6-4dde-41c1-b60f-4bd860d3e77a" providerId="ADAL" clId="{BAD0B35C-D146-48D0-A670-A22486FC4B65}" dt="2024-02-16T17:07:02.274" v="987" actId="478"/>
          <ac:spMkLst>
            <pc:docMk/>
            <pc:sldMk cId="2852951228" sldId="330"/>
            <ac:spMk id="71" creationId="{D506CEAA-86EC-9452-390B-08440C92006A}"/>
          </ac:spMkLst>
        </pc:spChg>
        <pc:spChg chg="del">
          <ac:chgData name="Unamuno, Guillermo" userId="528bcfc6-4dde-41c1-b60f-4bd860d3e77a" providerId="ADAL" clId="{BAD0B35C-D146-48D0-A670-A22486FC4B65}" dt="2024-02-16T17:07:06.517" v="988" actId="478"/>
          <ac:spMkLst>
            <pc:docMk/>
            <pc:sldMk cId="2852951228" sldId="330"/>
            <ac:spMk id="73" creationId="{38660F3F-0E30-1046-27A4-C9A04E0637A1}"/>
          </ac:spMkLst>
        </pc:spChg>
        <pc:spChg chg="del">
          <ac:chgData name="Unamuno, Guillermo" userId="528bcfc6-4dde-41c1-b60f-4bd860d3e77a" providerId="ADAL" clId="{BAD0B35C-D146-48D0-A670-A22486FC4B65}" dt="2024-02-16T17:07:02.274" v="987" actId="478"/>
          <ac:spMkLst>
            <pc:docMk/>
            <pc:sldMk cId="2852951228" sldId="330"/>
            <ac:spMk id="74" creationId="{B53BF4F3-B4FD-210A-F19E-21290E9BA859}"/>
          </ac:spMkLst>
        </pc:spChg>
        <pc:spChg chg="mod">
          <ac:chgData name="Unamuno, Guillermo" userId="528bcfc6-4dde-41c1-b60f-4bd860d3e77a" providerId="ADAL" clId="{BAD0B35C-D146-48D0-A670-A22486FC4B65}" dt="2024-02-16T17:16:18.291" v="1160"/>
          <ac:spMkLst>
            <pc:docMk/>
            <pc:sldMk cId="2852951228" sldId="330"/>
            <ac:spMk id="75" creationId="{76989DF2-7789-66AB-C8BF-B3D6A516A9B3}"/>
          </ac:spMkLst>
        </pc:spChg>
        <pc:spChg chg="mod">
          <ac:chgData name="Unamuno, Guillermo" userId="528bcfc6-4dde-41c1-b60f-4bd860d3e77a" providerId="ADAL" clId="{BAD0B35C-D146-48D0-A670-A22486FC4B65}" dt="2024-02-16T17:16:18.291" v="1160"/>
          <ac:spMkLst>
            <pc:docMk/>
            <pc:sldMk cId="2852951228" sldId="330"/>
            <ac:spMk id="76" creationId="{0F8B0ED9-4CD5-32D4-8020-C575A2EABBE0}"/>
          </ac:spMkLst>
        </pc:spChg>
        <pc:spChg chg="mod">
          <ac:chgData name="Unamuno, Guillermo" userId="528bcfc6-4dde-41c1-b60f-4bd860d3e77a" providerId="ADAL" clId="{BAD0B35C-D146-48D0-A670-A22486FC4B65}" dt="2024-02-16T17:16:21.529" v="1162"/>
          <ac:spMkLst>
            <pc:docMk/>
            <pc:sldMk cId="2852951228" sldId="330"/>
            <ac:spMk id="78" creationId="{FF59B95D-C406-3591-72C0-E519BA09F53C}"/>
          </ac:spMkLst>
        </pc:spChg>
        <pc:spChg chg="mod">
          <ac:chgData name="Unamuno, Guillermo" userId="528bcfc6-4dde-41c1-b60f-4bd860d3e77a" providerId="ADAL" clId="{BAD0B35C-D146-48D0-A670-A22486FC4B65}" dt="2024-02-16T17:16:21.529" v="1162"/>
          <ac:spMkLst>
            <pc:docMk/>
            <pc:sldMk cId="2852951228" sldId="330"/>
            <ac:spMk id="79" creationId="{E9E38447-4F83-D882-558B-935FBBCB7314}"/>
          </ac:spMkLst>
        </pc:spChg>
        <pc:spChg chg="mod">
          <ac:chgData name="Unamuno, Guillermo" userId="528bcfc6-4dde-41c1-b60f-4bd860d3e77a" providerId="ADAL" clId="{BAD0B35C-D146-48D0-A670-A22486FC4B65}" dt="2024-02-16T17:17:44.578" v="1226"/>
          <ac:spMkLst>
            <pc:docMk/>
            <pc:sldMk cId="2852951228" sldId="330"/>
            <ac:spMk id="81" creationId="{CD5BDBC8-0156-4905-1291-5BBF38556C23}"/>
          </ac:spMkLst>
        </pc:spChg>
        <pc:spChg chg="mod">
          <ac:chgData name="Unamuno, Guillermo" userId="528bcfc6-4dde-41c1-b60f-4bd860d3e77a" providerId="ADAL" clId="{BAD0B35C-D146-48D0-A670-A22486FC4B65}" dt="2024-02-16T17:18:48.664" v="1263" actId="20577"/>
          <ac:spMkLst>
            <pc:docMk/>
            <pc:sldMk cId="2852951228" sldId="330"/>
            <ac:spMk id="82" creationId="{34D1CED4-4E19-BB5E-2066-104CD8993A91}"/>
          </ac:spMkLst>
        </pc:spChg>
        <pc:spChg chg="mod">
          <ac:chgData name="Unamuno, Guillermo" userId="528bcfc6-4dde-41c1-b60f-4bd860d3e77a" providerId="ADAL" clId="{BAD0B35C-D146-48D0-A670-A22486FC4B65}" dt="2024-02-16T17:17:47.203" v="1228"/>
          <ac:spMkLst>
            <pc:docMk/>
            <pc:sldMk cId="2852951228" sldId="330"/>
            <ac:spMk id="84" creationId="{49901022-7200-6A16-0824-2202EE458C92}"/>
          </ac:spMkLst>
        </pc:spChg>
        <pc:spChg chg="mod">
          <ac:chgData name="Unamuno, Guillermo" userId="528bcfc6-4dde-41c1-b60f-4bd860d3e77a" providerId="ADAL" clId="{BAD0B35C-D146-48D0-A670-A22486FC4B65}" dt="2024-02-16T17:18:50.952" v="1264" actId="20577"/>
          <ac:spMkLst>
            <pc:docMk/>
            <pc:sldMk cId="2852951228" sldId="330"/>
            <ac:spMk id="85" creationId="{DAC0018B-F712-6EC8-1844-621A2BC51A86}"/>
          </ac:spMkLst>
        </pc:spChg>
        <pc:spChg chg="mod">
          <ac:chgData name="Unamuno, Guillermo" userId="528bcfc6-4dde-41c1-b60f-4bd860d3e77a" providerId="ADAL" clId="{BAD0B35C-D146-48D0-A670-A22486FC4B65}" dt="2024-02-16T17:17:54.593" v="1233"/>
          <ac:spMkLst>
            <pc:docMk/>
            <pc:sldMk cId="2852951228" sldId="330"/>
            <ac:spMk id="87" creationId="{96BAF83D-2703-3160-704F-A743FAC6758F}"/>
          </ac:spMkLst>
        </pc:spChg>
        <pc:spChg chg="mod">
          <ac:chgData name="Unamuno, Guillermo" userId="528bcfc6-4dde-41c1-b60f-4bd860d3e77a" providerId="ADAL" clId="{BAD0B35C-D146-48D0-A670-A22486FC4B65}" dt="2024-02-16T17:18:53.307" v="1265" actId="20577"/>
          <ac:spMkLst>
            <pc:docMk/>
            <pc:sldMk cId="2852951228" sldId="330"/>
            <ac:spMk id="88" creationId="{AC435438-A97F-9CAB-F236-3EF39DAE276F}"/>
          </ac:spMkLst>
        </pc:spChg>
        <pc:spChg chg="mod">
          <ac:chgData name="Unamuno, Guillermo" userId="528bcfc6-4dde-41c1-b60f-4bd860d3e77a" providerId="ADAL" clId="{BAD0B35C-D146-48D0-A670-A22486FC4B65}" dt="2024-02-16T17:17:56.994" v="1235"/>
          <ac:spMkLst>
            <pc:docMk/>
            <pc:sldMk cId="2852951228" sldId="330"/>
            <ac:spMk id="90" creationId="{4F9296F0-7BF5-13B7-7ED8-F5F0F52F3284}"/>
          </ac:spMkLst>
        </pc:spChg>
        <pc:spChg chg="mod">
          <ac:chgData name="Unamuno, Guillermo" userId="528bcfc6-4dde-41c1-b60f-4bd860d3e77a" providerId="ADAL" clId="{BAD0B35C-D146-48D0-A670-A22486FC4B65}" dt="2024-02-16T17:18:57.091" v="1268" actId="20577"/>
          <ac:spMkLst>
            <pc:docMk/>
            <pc:sldMk cId="2852951228" sldId="330"/>
            <ac:spMk id="91" creationId="{C702F1A9-D6E3-8719-3A2D-AC92D356E4BA}"/>
          </ac:spMkLst>
        </pc:spChg>
        <pc:spChg chg="mod">
          <ac:chgData name="Unamuno, Guillermo" userId="528bcfc6-4dde-41c1-b60f-4bd860d3e77a" providerId="ADAL" clId="{BAD0B35C-D146-48D0-A670-A22486FC4B65}" dt="2024-02-16T17:17:59.706" v="1237"/>
          <ac:spMkLst>
            <pc:docMk/>
            <pc:sldMk cId="2852951228" sldId="330"/>
            <ac:spMk id="93" creationId="{ED39A919-644E-5CC9-2C0C-3ABD486AE5C1}"/>
          </ac:spMkLst>
        </pc:spChg>
        <pc:spChg chg="mod">
          <ac:chgData name="Unamuno, Guillermo" userId="528bcfc6-4dde-41c1-b60f-4bd860d3e77a" providerId="ADAL" clId="{BAD0B35C-D146-48D0-A670-A22486FC4B65}" dt="2024-02-16T17:19:00.409" v="1269" actId="20577"/>
          <ac:spMkLst>
            <pc:docMk/>
            <pc:sldMk cId="2852951228" sldId="330"/>
            <ac:spMk id="94" creationId="{5D95F9A0-A396-8FAA-4BBB-9BFCFBBF2D05}"/>
          </ac:spMkLst>
        </pc:spChg>
        <pc:spChg chg="mod">
          <ac:chgData name="Unamuno, Guillermo" userId="528bcfc6-4dde-41c1-b60f-4bd860d3e77a" providerId="ADAL" clId="{BAD0B35C-D146-48D0-A670-A22486FC4B65}" dt="2024-02-16T17:18:01.955" v="1239"/>
          <ac:spMkLst>
            <pc:docMk/>
            <pc:sldMk cId="2852951228" sldId="330"/>
            <ac:spMk id="96" creationId="{02259E92-955C-2553-FC0B-DB56927516FA}"/>
          </ac:spMkLst>
        </pc:spChg>
        <pc:spChg chg="mod">
          <ac:chgData name="Unamuno, Guillermo" userId="528bcfc6-4dde-41c1-b60f-4bd860d3e77a" providerId="ADAL" clId="{BAD0B35C-D146-48D0-A670-A22486FC4B65}" dt="2024-02-16T17:19:03.485" v="1270" actId="20577"/>
          <ac:spMkLst>
            <pc:docMk/>
            <pc:sldMk cId="2852951228" sldId="330"/>
            <ac:spMk id="97" creationId="{0995427B-1EFB-4A93-3A7F-118E5C6BD890}"/>
          </ac:spMkLst>
        </pc:spChg>
        <pc:spChg chg="mod">
          <ac:chgData name="Unamuno, Guillermo" userId="528bcfc6-4dde-41c1-b60f-4bd860d3e77a" providerId="ADAL" clId="{BAD0B35C-D146-48D0-A670-A22486FC4B65}" dt="2024-02-16T17:18:04.312" v="1241"/>
          <ac:spMkLst>
            <pc:docMk/>
            <pc:sldMk cId="2852951228" sldId="330"/>
            <ac:spMk id="99" creationId="{965009F2-4021-2206-28D3-3ECE6A484C69}"/>
          </ac:spMkLst>
        </pc:spChg>
        <pc:spChg chg="mod">
          <ac:chgData name="Unamuno, Guillermo" userId="528bcfc6-4dde-41c1-b60f-4bd860d3e77a" providerId="ADAL" clId="{BAD0B35C-D146-48D0-A670-A22486FC4B65}" dt="2024-02-16T17:19:11.162" v="1273" actId="20577"/>
          <ac:spMkLst>
            <pc:docMk/>
            <pc:sldMk cId="2852951228" sldId="330"/>
            <ac:spMk id="100" creationId="{860E0B3E-2605-0011-6AEC-A4D78715744E}"/>
          </ac:spMkLst>
        </pc:spChg>
        <pc:spChg chg="mod">
          <ac:chgData name="Unamuno, Guillermo" userId="528bcfc6-4dde-41c1-b60f-4bd860d3e77a" providerId="ADAL" clId="{BAD0B35C-D146-48D0-A670-A22486FC4B65}" dt="2024-02-16T17:18:06.850" v="1243"/>
          <ac:spMkLst>
            <pc:docMk/>
            <pc:sldMk cId="2852951228" sldId="330"/>
            <ac:spMk id="102" creationId="{EB131563-54F7-BBFE-25C2-F22D1F9269AC}"/>
          </ac:spMkLst>
        </pc:spChg>
        <pc:spChg chg="mod">
          <ac:chgData name="Unamuno, Guillermo" userId="528bcfc6-4dde-41c1-b60f-4bd860d3e77a" providerId="ADAL" clId="{BAD0B35C-D146-48D0-A670-A22486FC4B65}" dt="2024-02-16T17:19:13.858" v="1274" actId="20577"/>
          <ac:spMkLst>
            <pc:docMk/>
            <pc:sldMk cId="2852951228" sldId="330"/>
            <ac:spMk id="103" creationId="{F5DF48FF-FDBA-C6E5-8B5E-18145FCCE246}"/>
          </ac:spMkLst>
        </pc:spChg>
        <pc:grpChg chg="add mod">
          <ac:chgData name="Unamuno, Guillermo" userId="528bcfc6-4dde-41c1-b60f-4bd860d3e77a" providerId="ADAL" clId="{BAD0B35C-D146-48D0-A670-A22486FC4B65}" dt="2024-02-16T17:18:44.532" v="1262" actId="1037"/>
          <ac:grpSpMkLst>
            <pc:docMk/>
            <pc:sldMk cId="2852951228" sldId="330"/>
            <ac:grpSpMk id="35" creationId="{12C6AAA7-E065-F06B-6CAF-3F64C23A094D}"/>
          </ac:grpSpMkLst>
        </pc:grpChg>
        <pc:grpChg chg="add del mod">
          <ac:chgData name="Unamuno, Guillermo" userId="528bcfc6-4dde-41c1-b60f-4bd860d3e77a" providerId="ADAL" clId="{BAD0B35C-D146-48D0-A670-A22486FC4B65}" dt="2024-02-16T17:16:31.286" v="1165" actId="478"/>
          <ac:grpSpMkLst>
            <pc:docMk/>
            <pc:sldMk cId="2852951228" sldId="330"/>
            <ac:grpSpMk id="38" creationId="{03AAA0D4-197A-22F3-51D4-4A441238D8E1}"/>
          </ac:grpSpMkLst>
        </pc:grpChg>
        <pc:grpChg chg="add del mod">
          <ac:chgData name="Unamuno, Guillermo" userId="528bcfc6-4dde-41c1-b60f-4bd860d3e77a" providerId="ADAL" clId="{BAD0B35C-D146-48D0-A670-A22486FC4B65}" dt="2024-02-16T17:16:33.787" v="1166" actId="478"/>
          <ac:grpSpMkLst>
            <pc:docMk/>
            <pc:sldMk cId="2852951228" sldId="330"/>
            <ac:grpSpMk id="41" creationId="{98CAB472-3870-7C5B-1B67-E9AB21AB14FF}"/>
          </ac:grpSpMkLst>
        </pc:grpChg>
        <pc:grpChg chg="add del mod">
          <ac:chgData name="Unamuno, Guillermo" userId="528bcfc6-4dde-41c1-b60f-4bd860d3e77a" providerId="ADAL" clId="{BAD0B35C-D146-48D0-A670-A22486FC4B65}" dt="2024-02-16T17:16:35.722" v="1167" actId="478"/>
          <ac:grpSpMkLst>
            <pc:docMk/>
            <pc:sldMk cId="2852951228" sldId="330"/>
            <ac:grpSpMk id="44" creationId="{9132646D-A8B9-CCEE-0954-BD784664C718}"/>
          </ac:grpSpMkLst>
        </pc:grpChg>
        <pc:grpChg chg="add del mod">
          <ac:chgData name="Unamuno, Guillermo" userId="528bcfc6-4dde-41c1-b60f-4bd860d3e77a" providerId="ADAL" clId="{BAD0B35C-D146-48D0-A670-A22486FC4B65}" dt="2024-02-16T17:16:37.305" v="1168" actId="478"/>
          <ac:grpSpMkLst>
            <pc:docMk/>
            <pc:sldMk cId="2852951228" sldId="330"/>
            <ac:grpSpMk id="47" creationId="{CD059D3C-DE35-DABF-7DC8-5CE492AE3E43}"/>
          </ac:grpSpMkLst>
        </pc:grpChg>
        <pc:grpChg chg="add del mod">
          <ac:chgData name="Unamuno, Guillermo" userId="528bcfc6-4dde-41c1-b60f-4bd860d3e77a" providerId="ADAL" clId="{BAD0B35C-D146-48D0-A670-A22486FC4B65}" dt="2024-02-16T17:16:38.455" v="1169" actId="478"/>
          <ac:grpSpMkLst>
            <pc:docMk/>
            <pc:sldMk cId="2852951228" sldId="330"/>
            <ac:grpSpMk id="51" creationId="{E9609FD8-949D-35AB-7537-88FDB501BC60}"/>
          </ac:grpSpMkLst>
        </pc:grpChg>
        <pc:grpChg chg="add del mod">
          <ac:chgData name="Unamuno, Guillermo" userId="528bcfc6-4dde-41c1-b60f-4bd860d3e77a" providerId="ADAL" clId="{BAD0B35C-D146-48D0-A670-A22486FC4B65}" dt="2024-02-16T17:17:50.716" v="1230" actId="478"/>
          <ac:grpSpMkLst>
            <pc:docMk/>
            <pc:sldMk cId="2852951228" sldId="330"/>
            <ac:grpSpMk id="62" creationId="{C2978EBF-9775-6442-38E9-4B7724E6A5D6}"/>
          </ac:grpSpMkLst>
        </pc:grpChg>
        <pc:grpChg chg="add del mod">
          <ac:chgData name="Unamuno, Guillermo" userId="528bcfc6-4dde-41c1-b60f-4bd860d3e77a" providerId="ADAL" clId="{BAD0B35C-D146-48D0-A670-A22486FC4B65}" dt="2024-02-16T17:17:53.101" v="1232" actId="478"/>
          <ac:grpSpMkLst>
            <pc:docMk/>
            <pc:sldMk cId="2852951228" sldId="330"/>
            <ac:grpSpMk id="72" creationId="{BEFBCB3E-ADAD-24BF-6229-D3EC8F32CEF5}"/>
          </ac:grpSpMkLst>
        </pc:grpChg>
        <pc:grpChg chg="add del mod">
          <ac:chgData name="Unamuno, Guillermo" userId="528bcfc6-4dde-41c1-b60f-4bd860d3e77a" providerId="ADAL" clId="{BAD0B35C-D146-48D0-A670-A22486FC4B65}" dt="2024-02-16T17:17:52.147" v="1231" actId="478"/>
          <ac:grpSpMkLst>
            <pc:docMk/>
            <pc:sldMk cId="2852951228" sldId="330"/>
            <ac:grpSpMk id="77" creationId="{408B0685-4FF9-7FD2-3D86-7B6A2CCD2BD9}"/>
          </ac:grpSpMkLst>
        </pc:grpChg>
        <pc:grpChg chg="add mod">
          <ac:chgData name="Unamuno, Guillermo" userId="528bcfc6-4dde-41c1-b60f-4bd860d3e77a" providerId="ADAL" clId="{BAD0B35C-D146-48D0-A670-A22486FC4B65}" dt="2024-02-16T17:18:44.532" v="1262" actId="1037"/>
          <ac:grpSpMkLst>
            <pc:docMk/>
            <pc:sldMk cId="2852951228" sldId="330"/>
            <ac:grpSpMk id="80" creationId="{E5342798-F526-BF09-E50B-880593ECD410}"/>
          </ac:grpSpMkLst>
        </pc:grpChg>
        <pc:grpChg chg="add mod">
          <ac:chgData name="Unamuno, Guillermo" userId="528bcfc6-4dde-41c1-b60f-4bd860d3e77a" providerId="ADAL" clId="{BAD0B35C-D146-48D0-A670-A22486FC4B65}" dt="2024-02-16T17:18:44.532" v="1262" actId="1037"/>
          <ac:grpSpMkLst>
            <pc:docMk/>
            <pc:sldMk cId="2852951228" sldId="330"/>
            <ac:grpSpMk id="83" creationId="{3E728BDD-98C3-BE94-3648-2899FC14B0F8}"/>
          </ac:grpSpMkLst>
        </pc:grpChg>
        <pc:grpChg chg="add mod">
          <ac:chgData name="Unamuno, Guillermo" userId="528bcfc6-4dde-41c1-b60f-4bd860d3e77a" providerId="ADAL" clId="{BAD0B35C-D146-48D0-A670-A22486FC4B65}" dt="2024-02-16T17:18:44.532" v="1262" actId="1037"/>
          <ac:grpSpMkLst>
            <pc:docMk/>
            <pc:sldMk cId="2852951228" sldId="330"/>
            <ac:grpSpMk id="86" creationId="{95603C8C-8898-588B-3BEF-732C94870914}"/>
          </ac:grpSpMkLst>
        </pc:grpChg>
        <pc:grpChg chg="add mod">
          <ac:chgData name="Unamuno, Guillermo" userId="528bcfc6-4dde-41c1-b60f-4bd860d3e77a" providerId="ADAL" clId="{BAD0B35C-D146-48D0-A670-A22486FC4B65}" dt="2024-02-16T17:18:44.532" v="1262" actId="1037"/>
          <ac:grpSpMkLst>
            <pc:docMk/>
            <pc:sldMk cId="2852951228" sldId="330"/>
            <ac:grpSpMk id="89" creationId="{1CBDDD86-C61A-1E51-2E04-5A2DB1A7C24F}"/>
          </ac:grpSpMkLst>
        </pc:grpChg>
        <pc:grpChg chg="add mod">
          <ac:chgData name="Unamuno, Guillermo" userId="528bcfc6-4dde-41c1-b60f-4bd860d3e77a" providerId="ADAL" clId="{BAD0B35C-D146-48D0-A670-A22486FC4B65}" dt="2024-02-16T17:18:44.532" v="1262" actId="1037"/>
          <ac:grpSpMkLst>
            <pc:docMk/>
            <pc:sldMk cId="2852951228" sldId="330"/>
            <ac:grpSpMk id="92" creationId="{A8FAE9D2-7489-9D66-62EA-A48E3B1E0530}"/>
          </ac:grpSpMkLst>
        </pc:grpChg>
        <pc:grpChg chg="add mod">
          <ac:chgData name="Unamuno, Guillermo" userId="528bcfc6-4dde-41c1-b60f-4bd860d3e77a" providerId="ADAL" clId="{BAD0B35C-D146-48D0-A670-A22486FC4B65}" dt="2024-02-16T17:18:44.532" v="1262" actId="1037"/>
          <ac:grpSpMkLst>
            <pc:docMk/>
            <pc:sldMk cId="2852951228" sldId="330"/>
            <ac:grpSpMk id="95" creationId="{82CA3BAA-A61E-4580-9105-AC1807CD9401}"/>
          </ac:grpSpMkLst>
        </pc:grpChg>
        <pc:grpChg chg="add mod">
          <ac:chgData name="Unamuno, Guillermo" userId="528bcfc6-4dde-41c1-b60f-4bd860d3e77a" providerId="ADAL" clId="{BAD0B35C-D146-48D0-A670-A22486FC4B65}" dt="2024-02-16T17:18:44.532" v="1262" actId="1037"/>
          <ac:grpSpMkLst>
            <pc:docMk/>
            <pc:sldMk cId="2852951228" sldId="330"/>
            <ac:grpSpMk id="98" creationId="{D974E9B6-D45D-F5B6-A515-6146FC6F0C93}"/>
          </ac:grpSpMkLst>
        </pc:grpChg>
        <pc:grpChg chg="add mod">
          <ac:chgData name="Unamuno, Guillermo" userId="528bcfc6-4dde-41c1-b60f-4bd860d3e77a" providerId="ADAL" clId="{BAD0B35C-D146-48D0-A670-A22486FC4B65}" dt="2024-02-16T17:18:44.532" v="1262" actId="1037"/>
          <ac:grpSpMkLst>
            <pc:docMk/>
            <pc:sldMk cId="2852951228" sldId="330"/>
            <ac:grpSpMk id="101" creationId="{4C0DFB76-4FD0-6AE6-B5EE-8E32A4BE9115}"/>
          </ac:grpSpMkLst>
        </pc:grpChg>
      </pc:sldChg>
      <pc:sldChg chg="add del">
        <pc:chgData name="Unamuno, Guillermo" userId="528bcfc6-4dde-41c1-b60f-4bd860d3e77a" providerId="ADAL" clId="{BAD0B35C-D146-48D0-A670-A22486FC4B65}" dt="2024-02-16T18:22:20.315" v="1327"/>
        <pc:sldMkLst>
          <pc:docMk/>
          <pc:sldMk cId="3499030990" sldId="331"/>
        </pc:sldMkLst>
      </pc:sldChg>
    </pc:docChg>
  </pc:docChgLst>
  <pc:docChgLst>
    <pc:chgData name="Unamuno, Guillermo" userId="528bcfc6-4dde-41c1-b60f-4bd860d3e77a" providerId="ADAL" clId="{B871E1DC-95B1-40E8-BD50-109CD0FC20AA}"/>
    <pc:docChg chg="undo custSel addSld delSld modSld">
      <pc:chgData name="Unamuno, Guillermo" userId="528bcfc6-4dde-41c1-b60f-4bd860d3e77a" providerId="ADAL" clId="{B871E1DC-95B1-40E8-BD50-109CD0FC20AA}" dt="2024-02-14T14:00:38.928" v="237" actId="1035"/>
      <pc:docMkLst>
        <pc:docMk/>
      </pc:docMkLst>
      <pc:sldChg chg="modSp mod">
        <pc:chgData name="Unamuno, Guillermo" userId="528bcfc6-4dde-41c1-b60f-4bd860d3e77a" providerId="ADAL" clId="{B871E1DC-95B1-40E8-BD50-109CD0FC20AA}" dt="2024-02-14T13:52:59.159" v="12" actId="6549"/>
        <pc:sldMkLst>
          <pc:docMk/>
          <pc:sldMk cId="4258586469" sldId="273"/>
        </pc:sldMkLst>
        <pc:graphicFrameChg chg="mod modGraphic">
          <ac:chgData name="Unamuno, Guillermo" userId="528bcfc6-4dde-41c1-b60f-4bd860d3e77a" providerId="ADAL" clId="{B871E1DC-95B1-40E8-BD50-109CD0FC20AA}" dt="2024-02-14T13:52:59.159" v="12" actId="6549"/>
          <ac:graphicFrameMkLst>
            <pc:docMk/>
            <pc:sldMk cId="4258586469" sldId="273"/>
            <ac:graphicFrameMk id="3" creationId="{47FCEA12-F8FE-4DDF-7353-C1486EA1AD9D}"/>
          </ac:graphicFrameMkLst>
        </pc:graphicFrameChg>
      </pc:sldChg>
      <pc:sldChg chg="modSp mod">
        <pc:chgData name="Unamuno, Guillermo" userId="528bcfc6-4dde-41c1-b60f-4bd860d3e77a" providerId="ADAL" clId="{B871E1DC-95B1-40E8-BD50-109CD0FC20AA}" dt="2024-02-14T12:30:05.831" v="4" actId="20577"/>
        <pc:sldMkLst>
          <pc:docMk/>
          <pc:sldMk cId="987921854" sldId="278"/>
        </pc:sldMkLst>
        <pc:spChg chg="mod">
          <ac:chgData name="Unamuno, Guillermo" userId="528bcfc6-4dde-41c1-b60f-4bd860d3e77a" providerId="ADAL" clId="{B871E1DC-95B1-40E8-BD50-109CD0FC20AA}" dt="2024-02-14T12:30:05.831" v="4" actId="20577"/>
          <ac:spMkLst>
            <pc:docMk/>
            <pc:sldMk cId="987921854" sldId="278"/>
            <ac:spMk id="19" creationId="{ACAF27FC-4C40-3E4F-179D-C9EEA002FF00}"/>
          </ac:spMkLst>
        </pc:spChg>
      </pc:sldChg>
      <pc:sldChg chg="addSp modSp mod">
        <pc:chgData name="Unamuno, Guillermo" userId="528bcfc6-4dde-41c1-b60f-4bd860d3e77a" providerId="ADAL" clId="{B871E1DC-95B1-40E8-BD50-109CD0FC20AA}" dt="2024-02-14T12:36:10.822" v="8" actId="14100"/>
        <pc:sldMkLst>
          <pc:docMk/>
          <pc:sldMk cId="460777289" sldId="281"/>
        </pc:sldMkLst>
        <pc:cxnChg chg="add mod">
          <ac:chgData name="Unamuno, Guillermo" userId="528bcfc6-4dde-41c1-b60f-4bd860d3e77a" providerId="ADAL" clId="{B871E1DC-95B1-40E8-BD50-109CD0FC20AA}" dt="2024-02-14T12:36:10.822" v="8" actId="14100"/>
          <ac:cxnSpMkLst>
            <pc:docMk/>
            <pc:sldMk cId="460777289" sldId="281"/>
            <ac:cxnSpMk id="3" creationId="{ADBB5E5C-2C6D-009D-E4FE-4A3913DBC33C}"/>
          </ac:cxnSpMkLst>
        </pc:cxnChg>
      </pc:sldChg>
      <pc:sldChg chg="addSp delSp mod">
        <pc:chgData name="Unamuno, Guillermo" userId="528bcfc6-4dde-41c1-b60f-4bd860d3e77a" providerId="ADAL" clId="{B871E1DC-95B1-40E8-BD50-109CD0FC20AA}" dt="2024-02-14T13:53:24.185" v="14" actId="22"/>
        <pc:sldMkLst>
          <pc:docMk/>
          <pc:sldMk cId="1775842285" sldId="287"/>
        </pc:sldMkLst>
        <pc:spChg chg="add del">
          <ac:chgData name="Unamuno, Guillermo" userId="528bcfc6-4dde-41c1-b60f-4bd860d3e77a" providerId="ADAL" clId="{B871E1DC-95B1-40E8-BD50-109CD0FC20AA}" dt="2024-02-14T13:53:24.185" v="14" actId="22"/>
          <ac:spMkLst>
            <pc:docMk/>
            <pc:sldMk cId="1775842285" sldId="287"/>
            <ac:spMk id="6" creationId="{4ABABF33-3497-CC04-3845-FAFB78B36970}"/>
          </ac:spMkLst>
        </pc:spChg>
      </pc:sldChg>
      <pc:sldChg chg="del">
        <pc:chgData name="Unamuno, Guillermo" userId="528bcfc6-4dde-41c1-b60f-4bd860d3e77a" providerId="ADAL" clId="{B871E1DC-95B1-40E8-BD50-109CD0FC20AA}" dt="2024-02-14T10:30:18.492" v="1" actId="47"/>
        <pc:sldMkLst>
          <pc:docMk/>
          <pc:sldMk cId="1790085137" sldId="293"/>
        </pc:sldMkLst>
      </pc:sldChg>
      <pc:sldChg chg="add del">
        <pc:chgData name="Unamuno, Guillermo" userId="528bcfc6-4dde-41c1-b60f-4bd860d3e77a" providerId="ADAL" clId="{B871E1DC-95B1-40E8-BD50-109CD0FC20AA}" dt="2024-02-14T10:30:39.089" v="3"/>
        <pc:sldMkLst>
          <pc:docMk/>
          <pc:sldMk cId="89502311" sldId="295"/>
        </pc:sldMkLst>
      </pc:sldChg>
      <pc:sldChg chg="add">
        <pc:chgData name="Unamuno, Guillermo" userId="528bcfc6-4dde-41c1-b60f-4bd860d3e77a" providerId="ADAL" clId="{B871E1DC-95B1-40E8-BD50-109CD0FC20AA}" dt="2024-02-14T10:30:16.171" v="0"/>
        <pc:sldMkLst>
          <pc:docMk/>
          <pc:sldMk cId="2916925289" sldId="301"/>
        </pc:sldMkLst>
      </pc:sldChg>
      <pc:sldChg chg="add">
        <pc:chgData name="Unamuno, Guillermo" userId="528bcfc6-4dde-41c1-b60f-4bd860d3e77a" providerId="ADAL" clId="{B871E1DC-95B1-40E8-BD50-109CD0FC20AA}" dt="2024-02-14T10:30:16.171" v="0"/>
        <pc:sldMkLst>
          <pc:docMk/>
          <pc:sldMk cId="895265808" sldId="304"/>
        </pc:sldMkLst>
      </pc:sldChg>
      <pc:sldChg chg="add">
        <pc:chgData name="Unamuno, Guillermo" userId="528bcfc6-4dde-41c1-b60f-4bd860d3e77a" providerId="ADAL" clId="{B871E1DC-95B1-40E8-BD50-109CD0FC20AA}" dt="2024-02-14T10:30:16.171" v="0"/>
        <pc:sldMkLst>
          <pc:docMk/>
          <pc:sldMk cId="3639468443" sldId="305"/>
        </pc:sldMkLst>
      </pc:sldChg>
      <pc:sldChg chg="add">
        <pc:chgData name="Unamuno, Guillermo" userId="528bcfc6-4dde-41c1-b60f-4bd860d3e77a" providerId="ADAL" clId="{B871E1DC-95B1-40E8-BD50-109CD0FC20AA}" dt="2024-02-14T10:30:16.171" v="0"/>
        <pc:sldMkLst>
          <pc:docMk/>
          <pc:sldMk cId="3980245322" sldId="311"/>
        </pc:sldMkLst>
      </pc:sldChg>
      <pc:sldChg chg="add">
        <pc:chgData name="Unamuno, Guillermo" userId="528bcfc6-4dde-41c1-b60f-4bd860d3e77a" providerId="ADAL" clId="{B871E1DC-95B1-40E8-BD50-109CD0FC20AA}" dt="2024-02-14T10:30:16.171" v="0"/>
        <pc:sldMkLst>
          <pc:docMk/>
          <pc:sldMk cId="1463233965" sldId="312"/>
        </pc:sldMkLst>
      </pc:sldChg>
      <pc:sldChg chg="add">
        <pc:chgData name="Unamuno, Guillermo" userId="528bcfc6-4dde-41c1-b60f-4bd860d3e77a" providerId="ADAL" clId="{B871E1DC-95B1-40E8-BD50-109CD0FC20AA}" dt="2024-02-14T10:30:16.171" v="0"/>
        <pc:sldMkLst>
          <pc:docMk/>
          <pc:sldMk cId="124116230" sldId="313"/>
        </pc:sldMkLst>
      </pc:sldChg>
      <pc:sldChg chg="addSp delSp modSp add mod">
        <pc:chgData name="Unamuno, Guillermo" userId="528bcfc6-4dde-41c1-b60f-4bd860d3e77a" providerId="ADAL" clId="{B871E1DC-95B1-40E8-BD50-109CD0FC20AA}" dt="2024-02-14T14:00:38.928" v="237" actId="1035"/>
        <pc:sldMkLst>
          <pc:docMk/>
          <pc:sldMk cId="3356962859" sldId="314"/>
        </pc:sldMkLst>
        <pc:spChg chg="mod">
          <ac:chgData name="Unamuno, Guillermo" userId="528bcfc6-4dde-41c1-b60f-4bd860d3e77a" providerId="ADAL" clId="{B871E1DC-95B1-40E8-BD50-109CD0FC20AA}" dt="2024-02-14T13:53:34.816" v="29" actId="20577"/>
          <ac:spMkLst>
            <pc:docMk/>
            <pc:sldMk cId="3356962859" sldId="314"/>
            <ac:spMk id="2" creationId="{15308B01-A419-6EBD-1145-653B3997E58E}"/>
          </ac:spMkLst>
        </pc:spChg>
        <pc:spChg chg="del">
          <ac:chgData name="Unamuno, Guillermo" userId="528bcfc6-4dde-41c1-b60f-4bd860d3e77a" providerId="ADAL" clId="{B871E1DC-95B1-40E8-BD50-109CD0FC20AA}" dt="2024-02-14T13:53:38.117" v="30" actId="478"/>
          <ac:spMkLst>
            <pc:docMk/>
            <pc:sldMk cId="3356962859" sldId="314"/>
            <ac:spMk id="3" creationId="{90244023-C231-19F8-F3DD-6A4311172D15}"/>
          </ac:spMkLst>
        </pc:spChg>
        <pc:spChg chg="add mod">
          <ac:chgData name="Unamuno, Guillermo" userId="528bcfc6-4dde-41c1-b60f-4bd860d3e77a" providerId="ADAL" clId="{B871E1DC-95B1-40E8-BD50-109CD0FC20AA}" dt="2024-02-14T13:55:42.218" v="83" actId="20577"/>
          <ac:spMkLst>
            <pc:docMk/>
            <pc:sldMk cId="3356962859" sldId="314"/>
            <ac:spMk id="4" creationId="{13A555CC-12B1-47F0-6B91-88B02326C825}"/>
          </ac:spMkLst>
        </pc:spChg>
        <pc:spChg chg="add mod">
          <ac:chgData name="Unamuno, Guillermo" userId="528bcfc6-4dde-41c1-b60f-4bd860d3e77a" providerId="ADAL" clId="{B871E1DC-95B1-40E8-BD50-109CD0FC20AA}" dt="2024-02-14T14:00:09.115" v="208" actId="1076"/>
          <ac:spMkLst>
            <pc:docMk/>
            <pc:sldMk cId="3356962859" sldId="314"/>
            <ac:spMk id="6" creationId="{59012DE0-403D-FDF1-8659-30C009ABE389}"/>
          </ac:spMkLst>
        </pc:spChg>
        <pc:spChg chg="del">
          <ac:chgData name="Unamuno, Guillermo" userId="528bcfc6-4dde-41c1-b60f-4bd860d3e77a" providerId="ADAL" clId="{B871E1DC-95B1-40E8-BD50-109CD0FC20AA}" dt="2024-02-14T13:53:42.620" v="31" actId="478"/>
          <ac:spMkLst>
            <pc:docMk/>
            <pc:sldMk cId="3356962859" sldId="314"/>
            <ac:spMk id="10" creationId="{40E5ECF2-9088-6A08-48B7-C0564CED7573}"/>
          </ac:spMkLst>
        </pc:spChg>
        <pc:spChg chg="del">
          <ac:chgData name="Unamuno, Guillermo" userId="528bcfc6-4dde-41c1-b60f-4bd860d3e77a" providerId="ADAL" clId="{B871E1DC-95B1-40E8-BD50-109CD0FC20AA}" dt="2024-02-14T13:53:42.620" v="31" actId="478"/>
          <ac:spMkLst>
            <pc:docMk/>
            <pc:sldMk cId="3356962859" sldId="314"/>
            <ac:spMk id="11" creationId="{6831045F-0A59-B38A-549F-C23C015E77AF}"/>
          </ac:spMkLst>
        </pc:spChg>
        <pc:spChg chg="del">
          <ac:chgData name="Unamuno, Guillermo" userId="528bcfc6-4dde-41c1-b60f-4bd860d3e77a" providerId="ADAL" clId="{B871E1DC-95B1-40E8-BD50-109CD0FC20AA}" dt="2024-02-14T13:53:42.620" v="31" actId="478"/>
          <ac:spMkLst>
            <pc:docMk/>
            <pc:sldMk cId="3356962859" sldId="314"/>
            <ac:spMk id="12" creationId="{D8A421E8-9651-11EA-6E62-45B1213BAA90}"/>
          </ac:spMkLst>
        </pc:spChg>
        <pc:spChg chg="del">
          <ac:chgData name="Unamuno, Guillermo" userId="528bcfc6-4dde-41c1-b60f-4bd860d3e77a" providerId="ADAL" clId="{B871E1DC-95B1-40E8-BD50-109CD0FC20AA}" dt="2024-02-14T13:53:42.620" v="31" actId="478"/>
          <ac:spMkLst>
            <pc:docMk/>
            <pc:sldMk cId="3356962859" sldId="314"/>
            <ac:spMk id="20" creationId="{C0831BDD-118F-48AD-9AFF-338C897B4EAB}"/>
          </ac:spMkLst>
        </pc:spChg>
        <pc:spChg chg="del">
          <ac:chgData name="Unamuno, Guillermo" userId="528bcfc6-4dde-41c1-b60f-4bd860d3e77a" providerId="ADAL" clId="{B871E1DC-95B1-40E8-BD50-109CD0FC20AA}" dt="2024-02-14T13:53:42.620" v="31" actId="478"/>
          <ac:spMkLst>
            <pc:docMk/>
            <pc:sldMk cId="3356962859" sldId="314"/>
            <ac:spMk id="23" creationId="{D2915D4E-D0D8-D7A5-0740-BCF040354199}"/>
          </ac:spMkLst>
        </pc:spChg>
        <pc:spChg chg="del">
          <ac:chgData name="Unamuno, Guillermo" userId="528bcfc6-4dde-41c1-b60f-4bd860d3e77a" providerId="ADAL" clId="{B871E1DC-95B1-40E8-BD50-109CD0FC20AA}" dt="2024-02-14T13:53:42.620" v="31" actId="478"/>
          <ac:spMkLst>
            <pc:docMk/>
            <pc:sldMk cId="3356962859" sldId="314"/>
            <ac:spMk id="30" creationId="{3222EE26-966C-CAAC-5D2B-30EC530FFD10}"/>
          </ac:spMkLst>
        </pc:spChg>
        <pc:spChg chg="mod">
          <ac:chgData name="Unamuno, Guillermo" userId="528bcfc6-4dde-41c1-b60f-4bd860d3e77a" providerId="ADAL" clId="{B871E1DC-95B1-40E8-BD50-109CD0FC20AA}" dt="2024-02-14T13:57:14.233" v="99" actId="1076"/>
          <ac:spMkLst>
            <pc:docMk/>
            <pc:sldMk cId="3356962859" sldId="314"/>
            <ac:spMk id="37" creationId="{9D549CC1-B48E-1758-D389-05E5BF1B0345}"/>
          </ac:spMkLst>
        </pc:spChg>
        <pc:spChg chg="mod">
          <ac:chgData name="Unamuno, Guillermo" userId="528bcfc6-4dde-41c1-b60f-4bd860d3e77a" providerId="ADAL" clId="{B871E1DC-95B1-40E8-BD50-109CD0FC20AA}" dt="2024-02-14T14:00:35.584" v="235" actId="1036"/>
          <ac:spMkLst>
            <pc:docMk/>
            <pc:sldMk cId="3356962859" sldId="314"/>
            <ac:spMk id="51" creationId="{572466E4-5831-40EB-2573-61C80BFD003B}"/>
          </ac:spMkLst>
        </pc:spChg>
        <pc:spChg chg="add mod">
          <ac:chgData name="Unamuno, Guillermo" userId="528bcfc6-4dde-41c1-b60f-4bd860d3e77a" providerId="ADAL" clId="{B871E1DC-95B1-40E8-BD50-109CD0FC20AA}" dt="2024-02-14T13:59:27.743" v="190" actId="1582"/>
          <ac:spMkLst>
            <pc:docMk/>
            <pc:sldMk cId="3356962859" sldId="314"/>
            <ac:spMk id="55" creationId="{64C1C387-C937-8BF7-D109-8F9DB6F39501}"/>
          </ac:spMkLst>
        </pc:spChg>
        <pc:spChg chg="add mod">
          <ac:chgData name="Unamuno, Guillermo" userId="528bcfc6-4dde-41c1-b60f-4bd860d3e77a" providerId="ADAL" clId="{B871E1DC-95B1-40E8-BD50-109CD0FC20AA}" dt="2024-02-14T14:00:19.768" v="210" actId="255"/>
          <ac:spMkLst>
            <pc:docMk/>
            <pc:sldMk cId="3356962859" sldId="314"/>
            <ac:spMk id="56" creationId="{9ED51BCE-B34F-DFB6-A87D-292A75B4A586}"/>
          </ac:spMkLst>
        </pc:spChg>
        <pc:spChg chg="add mod">
          <ac:chgData name="Unamuno, Guillermo" userId="528bcfc6-4dde-41c1-b60f-4bd860d3e77a" providerId="ADAL" clId="{B871E1DC-95B1-40E8-BD50-109CD0FC20AA}" dt="2024-02-14T14:00:38.928" v="237" actId="1035"/>
          <ac:spMkLst>
            <pc:docMk/>
            <pc:sldMk cId="3356962859" sldId="314"/>
            <ac:spMk id="57" creationId="{56794D17-4B77-D1C3-BFD0-BB306E7649A0}"/>
          </ac:spMkLst>
        </pc:spChg>
        <pc:grpChg chg="add mod">
          <ac:chgData name="Unamuno, Guillermo" userId="528bcfc6-4dde-41c1-b60f-4bd860d3e77a" providerId="ADAL" clId="{B871E1DC-95B1-40E8-BD50-109CD0FC20AA}" dt="2024-02-14T13:57:08.255" v="98" actId="14100"/>
          <ac:grpSpMkLst>
            <pc:docMk/>
            <pc:sldMk cId="3356962859" sldId="314"/>
            <ac:grpSpMk id="31" creationId="{448B24E7-4C18-BA07-F9AD-596D4271967A}"/>
          </ac:grpSpMkLst>
        </pc:grpChg>
        <pc:grpChg chg="mod">
          <ac:chgData name="Unamuno, Guillermo" userId="528bcfc6-4dde-41c1-b60f-4bd860d3e77a" providerId="ADAL" clId="{B871E1DC-95B1-40E8-BD50-109CD0FC20AA}" dt="2024-02-14T13:57:08.255" v="98" actId="14100"/>
          <ac:grpSpMkLst>
            <pc:docMk/>
            <pc:sldMk cId="3356962859" sldId="314"/>
            <ac:grpSpMk id="32" creationId="{BFBD0E1B-AE0E-AAE7-1A25-F353F567BBBA}"/>
          </ac:grpSpMkLst>
        </pc:grpChg>
        <pc:grpChg chg="add mod">
          <ac:chgData name="Unamuno, Guillermo" userId="528bcfc6-4dde-41c1-b60f-4bd860d3e77a" providerId="ADAL" clId="{B871E1DC-95B1-40E8-BD50-109CD0FC20AA}" dt="2024-02-14T14:00:35.584" v="235" actId="1036"/>
          <ac:grpSpMkLst>
            <pc:docMk/>
            <pc:sldMk cId="3356962859" sldId="314"/>
            <ac:grpSpMk id="49" creationId="{97E79589-429A-5EA1-DAD9-F42C351EF835}"/>
          </ac:grpSpMkLst>
        </pc:grpChg>
        <pc:graphicFrameChg chg="add mod">
          <ac:chgData name="Unamuno, Guillermo" userId="528bcfc6-4dde-41c1-b60f-4bd860d3e77a" providerId="ADAL" clId="{B871E1DC-95B1-40E8-BD50-109CD0FC20AA}" dt="2024-02-14T13:59:59.575" v="205" actId="403"/>
          <ac:graphicFrameMkLst>
            <pc:docMk/>
            <pc:sldMk cId="3356962859" sldId="314"/>
            <ac:graphicFrameMk id="14" creationId="{46BAFBDE-3B75-834B-1E7A-920497090B74}"/>
          </ac:graphicFrameMkLst>
        </pc:graphicFrameChg>
        <pc:picChg chg="add mod">
          <ac:chgData name="Unamuno, Guillermo" userId="528bcfc6-4dde-41c1-b60f-4bd860d3e77a" providerId="ADAL" clId="{B871E1DC-95B1-40E8-BD50-109CD0FC20AA}" dt="2024-02-14T13:59:05.628" v="180" actId="1076"/>
          <ac:picMkLst>
            <pc:docMk/>
            <pc:sldMk cId="3356962859" sldId="314"/>
            <ac:picMk id="9" creationId="{4D591D42-A056-1A6B-5CC9-45451EE063CC}"/>
          </ac:picMkLst>
        </pc:picChg>
        <pc:picChg chg="del">
          <ac:chgData name="Unamuno, Guillermo" userId="528bcfc6-4dde-41c1-b60f-4bd860d3e77a" providerId="ADAL" clId="{B871E1DC-95B1-40E8-BD50-109CD0FC20AA}" dt="2024-02-14T13:53:42.620" v="31" actId="478"/>
          <ac:picMkLst>
            <pc:docMk/>
            <pc:sldMk cId="3356962859" sldId="314"/>
            <ac:picMk id="13" creationId="{8D8AF846-149B-1418-AA57-4B0D5D9E9D9C}"/>
          </ac:picMkLst>
        </pc:picChg>
        <pc:picChg chg="del">
          <ac:chgData name="Unamuno, Guillermo" userId="528bcfc6-4dde-41c1-b60f-4bd860d3e77a" providerId="ADAL" clId="{B871E1DC-95B1-40E8-BD50-109CD0FC20AA}" dt="2024-02-14T13:53:42.620" v="31" actId="478"/>
          <ac:picMkLst>
            <pc:docMk/>
            <pc:sldMk cId="3356962859" sldId="314"/>
            <ac:picMk id="18" creationId="{DAAB10E1-6B4A-40EC-9FBC-C49E2B2F4CEA}"/>
          </ac:picMkLst>
        </pc:picChg>
        <pc:picChg chg="del">
          <ac:chgData name="Unamuno, Guillermo" userId="528bcfc6-4dde-41c1-b60f-4bd860d3e77a" providerId="ADAL" clId="{B871E1DC-95B1-40E8-BD50-109CD0FC20AA}" dt="2024-02-14T13:53:44.822" v="32" actId="478"/>
          <ac:picMkLst>
            <pc:docMk/>
            <pc:sldMk cId="3356962859" sldId="314"/>
            <ac:picMk id="19" creationId="{189D987A-0C26-45F1-90C7-BF929907CC22}"/>
          </ac:picMkLst>
        </pc:picChg>
        <pc:picChg chg="del">
          <ac:chgData name="Unamuno, Guillermo" userId="528bcfc6-4dde-41c1-b60f-4bd860d3e77a" providerId="ADAL" clId="{B871E1DC-95B1-40E8-BD50-109CD0FC20AA}" dt="2024-02-14T13:53:42.620" v="31" actId="478"/>
          <ac:picMkLst>
            <pc:docMk/>
            <pc:sldMk cId="3356962859" sldId="314"/>
            <ac:picMk id="21" creationId="{445B0315-1C57-968D-5CF3-E2491C0AA6F8}"/>
          </ac:picMkLst>
        </pc:picChg>
        <pc:picChg chg="del">
          <ac:chgData name="Unamuno, Guillermo" userId="528bcfc6-4dde-41c1-b60f-4bd860d3e77a" providerId="ADAL" clId="{B871E1DC-95B1-40E8-BD50-109CD0FC20AA}" dt="2024-02-14T13:53:42.620" v="31" actId="478"/>
          <ac:picMkLst>
            <pc:docMk/>
            <pc:sldMk cId="3356962859" sldId="314"/>
            <ac:picMk id="22" creationId="{2D24F07F-B1AC-2CC6-62CB-1312EC79718E}"/>
          </ac:picMkLst>
        </pc:picChg>
        <pc:picChg chg="del">
          <ac:chgData name="Unamuno, Guillermo" userId="528bcfc6-4dde-41c1-b60f-4bd860d3e77a" providerId="ADAL" clId="{B871E1DC-95B1-40E8-BD50-109CD0FC20AA}" dt="2024-02-14T13:53:42.620" v="31" actId="478"/>
          <ac:picMkLst>
            <pc:docMk/>
            <pc:sldMk cId="3356962859" sldId="314"/>
            <ac:picMk id="24" creationId="{8E3BAD20-9A33-AA1D-936F-6518AB24E289}"/>
          </ac:picMkLst>
        </pc:picChg>
        <pc:picChg chg="del">
          <ac:chgData name="Unamuno, Guillermo" userId="528bcfc6-4dde-41c1-b60f-4bd860d3e77a" providerId="ADAL" clId="{B871E1DC-95B1-40E8-BD50-109CD0FC20AA}" dt="2024-02-14T13:53:42.620" v="31" actId="478"/>
          <ac:picMkLst>
            <pc:docMk/>
            <pc:sldMk cId="3356962859" sldId="314"/>
            <ac:picMk id="25" creationId="{3346DDF4-0852-F82A-35C4-471E99D6D45A}"/>
          </ac:picMkLst>
        </pc:picChg>
        <pc:picChg chg="del">
          <ac:chgData name="Unamuno, Guillermo" userId="528bcfc6-4dde-41c1-b60f-4bd860d3e77a" providerId="ADAL" clId="{B871E1DC-95B1-40E8-BD50-109CD0FC20AA}" dt="2024-02-14T13:53:42.620" v="31" actId="478"/>
          <ac:picMkLst>
            <pc:docMk/>
            <pc:sldMk cId="3356962859" sldId="314"/>
            <ac:picMk id="26" creationId="{DA8D939A-6450-95D6-8DDC-4EF00F79DCE8}"/>
          </ac:picMkLst>
        </pc:picChg>
        <pc:picChg chg="del">
          <ac:chgData name="Unamuno, Guillermo" userId="528bcfc6-4dde-41c1-b60f-4bd860d3e77a" providerId="ADAL" clId="{B871E1DC-95B1-40E8-BD50-109CD0FC20AA}" dt="2024-02-14T13:53:42.620" v="31" actId="478"/>
          <ac:picMkLst>
            <pc:docMk/>
            <pc:sldMk cId="3356962859" sldId="314"/>
            <ac:picMk id="27" creationId="{F4D8E499-F884-0FD3-1B71-357BCBB4BFF6}"/>
          </ac:picMkLst>
        </pc:picChg>
        <pc:picChg chg="del">
          <ac:chgData name="Unamuno, Guillermo" userId="528bcfc6-4dde-41c1-b60f-4bd860d3e77a" providerId="ADAL" clId="{B871E1DC-95B1-40E8-BD50-109CD0FC20AA}" dt="2024-02-14T13:53:42.620" v="31" actId="478"/>
          <ac:picMkLst>
            <pc:docMk/>
            <pc:sldMk cId="3356962859" sldId="314"/>
            <ac:picMk id="28" creationId="{9B1A12BE-0F40-BC77-2D33-BF2FE9FFE6BD}"/>
          </ac:picMkLst>
        </pc:picChg>
        <pc:picChg chg="del">
          <ac:chgData name="Unamuno, Guillermo" userId="528bcfc6-4dde-41c1-b60f-4bd860d3e77a" providerId="ADAL" clId="{B871E1DC-95B1-40E8-BD50-109CD0FC20AA}" dt="2024-02-14T13:53:42.620" v="31" actId="478"/>
          <ac:picMkLst>
            <pc:docMk/>
            <pc:sldMk cId="3356962859" sldId="314"/>
            <ac:picMk id="29" creationId="{A765A77E-B2DF-E4F5-80F6-CFB59F135046}"/>
          </ac:picMkLst>
        </pc:picChg>
        <pc:picChg chg="mod">
          <ac:chgData name="Unamuno, Guillermo" userId="528bcfc6-4dde-41c1-b60f-4bd860d3e77a" providerId="ADAL" clId="{B871E1DC-95B1-40E8-BD50-109CD0FC20AA}" dt="2024-02-14T13:57:08.255" v="98" actId="14100"/>
          <ac:picMkLst>
            <pc:docMk/>
            <pc:sldMk cId="3356962859" sldId="314"/>
            <ac:picMk id="39" creationId="{A60083EB-5C5B-9777-66AC-4DDA480FA847}"/>
          </ac:picMkLst>
        </pc:picChg>
        <pc:picChg chg="mod">
          <ac:chgData name="Unamuno, Guillermo" userId="528bcfc6-4dde-41c1-b60f-4bd860d3e77a" providerId="ADAL" clId="{B871E1DC-95B1-40E8-BD50-109CD0FC20AA}" dt="2024-02-14T13:57:08.255" v="98" actId="14100"/>
          <ac:picMkLst>
            <pc:docMk/>
            <pc:sldMk cId="3356962859" sldId="314"/>
            <ac:picMk id="40" creationId="{554C85E9-8D47-1794-2C2C-268F76BE2643}"/>
          </ac:picMkLst>
        </pc:picChg>
        <pc:picChg chg="mod">
          <ac:chgData name="Unamuno, Guillermo" userId="528bcfc6-4dde-41c1-b60f-4bd860d3e77a" providerId="ADAL" clId="{B871E1DC-95B1-40E8-BD50-109CD0FC20AA}" dt="2024-02-14T13:57:08.255" v="98" actId="14100"/>
          <ac:picMkLst>
            <pc:docMk/>
            <pc:sldMk cId="3356962859" sldId="314"/>
            <ac:picMk id="41" creationId="{80B32524-08EA-A00F-4B6A-035E2C65BA62}"/>
          </ac:picMkLst>
        </pc:picChg>
        <pc:picChg chg="mod">
          <ac:chgData name="Unamuno, Guillermo" userId="528bcfc6-4dde-41c1-b60f-4bd860d3e77a" providerId="ADAL" clId="{B871E1DC-95B1-40E8-BD50-109CD0FC20AA}" dt="2024-02-14T13:57:08.255" v="98" actId="14100"/>
          <ac:picMkLst>
            <pc:docMk/>
            <pc:sldMk cId="3356962859" sldId="314"/>
            <ac:picMk id="42" creationId="{9EBCB8B7-2C4B-410B-8CA3-1D8E4B612E2A}"/>
          </ac:picMkLst>
        </pc:picChg>
        <pc:picChg chg="mod">
          <ac:chgData name="Unamuno, Guillermo" userId="528bcfc6-4dde-41c1-b60f-4bd860d3e77a" providerId="ADAL" clId="{B871E1DC-95B1-40E8-BD50-109CD0FC20AA}" dt="2024-02-14T13:57:08.255" v="98" actId="14100"/>
          <ac:picMkLst>
            <pc:docMk/>
            <pc:sldMk cId="3356962859" sldId="314"/>
            <ac:picMk id="43" creationId="{4434BB80-FF93-034F-8FFD-55777F69E06C}"/>
          </ac:picMkLst>
        </pc:picChg>
        <pc:picChg chg="mod">
          <ac:chgData name="Unamuno, Guillermo" userId="528bcfc6-4dde-41c1-b60f-4bd860d3e77a" providerId="ADAL" clId="{B871E1DC-95B1-40E8-BD50-109CD0FC20AA}" dt="2024-02-14T14:00:35.584" v="235" actId="1036"/>
          <ac:picMkLst>
            <pc:docMk/>
            <pc:sldMk cId="3356962859" sldId="314"/>
            <ac:picMk id="50" creationId="{5740F029-89DF-A691-1CCA-C45D2D2FB102}"/>
          </ac:picMkLst>
        </pc:picChg>
        <pc:picChg chg="mod">
          <ac:chgData name="Unamuno, Guillermo" userId="528bcfc6-4dde-41c1-b60f-4bd860d3e77a" providerId="ADAL" clId="{B871E1DC-95B1-40E8-BD50-109CD0FC20AA}" dt="2024-02-14T14:00:35.584" v="235" actId="1036"/>
          <ac:picMkLst>
            <pc:docMk/>
            <pc:sldMk cId="3356962859" sldId="314"/>
            <ac:picMk id="52" creationId="{F5233EF4-E471-9007-EAA4-A45174975DDE}"/>
          </ac:picMkLst>
        </pc:picChg>
        <pc:cxnChg chg="add mod">
          <ac:chgData name="Unamuno, Guillermo" userId="528bcfc6-4dde-41c1-b60f-4bd860d3e77a" providerId="ADAL" clId="{B871E1DC-95B1-40E8-BD50-109CD0FC20AA}" dt="2024-02-14T13:56:21.114" v="90" actId="14100"/>
          <ac:cxnSpMkLst>
            <pc:docMk/>
            <pc:sldMk cId="3356962859" sldId="314"/>
            <ac:cxnSpMk id="7" creationId="{E9C942BF-A840-DE67-2CEB-8AA63DD9023A}"/>
          </ac:cxnSpMkLst>
        </pc:cxnChg>
        <pc:cxnChg chg="add del mod">
          <ac:chgData name="Unamuno, Guillermo" userId="528bcfc6-4dde-41c1-b60f-4bd860d3e77a" providerId="ADAL" clId="{B871E1DC-95B1-40E8-BD50-109CD0FC20AA}" dt="2024-02-14T13:55:17.098" v="54" actId="478"/>
          <ac:cxnSpMkLst>
            <pc:docMk/>
            <pc:sldMk cId="3356962859" sldId="314"/>
            <ac:cxnSpMk id="8" creationId="{379C2E7E-BABC-BF60-2975-1EB4812592FE}"/>
          </ac:cxnSpMkLst>
        </pc:cxnChg>
        <pc:cxnChg chg="del">
          <ac:chgData name="Unamuno, Guillermo" userId="528bcfc6-4dde-41c1-b60f-4bd860d3e77a" providerId="ADAL" clId="{B871E1DC-95B1-40E8-BD50-109CD0FC20AA}" dt="2024-02-14T13:53:42.620" v="31" actId="478"/>
          <ac:cxnSpMkLst>
            <pc:docMk/>
            <pc:sldMk cId="3356962859" sldId="314"/>
            <ac:cxnSpMk id="17" creationId="{DA422F56-D5A4-ABFE-560A-E7A4614DF6BB}"/>
          </ac:cxnSpMkLst>
        </pc:cxnChg>
        <pc:cxnChg chg="mod">
          <ac:chgData name="Unamuno, Guillermo" userId="528bcfc6-4dde-41c1-b60f-4bd860d3e77a" providerId="ADAL" clId="{B871E1DC-95B1-40E8-BD50-109CD0FC20AA}" dt="2024-02-14T13:57:08.255" v="98" actId="14100"/>
          <ac:cxnSpMkLst>
            <pc:docMk/>
            <pc:sldMk cId="3356962859" sldId="314"/>
            <ac:cxnSpMk id="33" creationId="{583D88EA-D11E-4B81-BEAD-40758AFD8246}"/>
          </ac:cxnSpMkLst>
        </pc:cxnChg>
        <pc:cxnChg chg="mod">
          <ac:chgData name="Unamuno, Guillermo" userId="528bcfc6-4dde-41c1-b60f-4bd860d3e77a" providerId="ADAL" clId="{B871E1DC-95B1-40E8-BD50-109CD0FC20AA}" dt="2024-02-14T13:57:08.255" v="98" actId="14100"/>
          <ac:cxnSpMkLst>
            <pc:docMk/>
            <pc:sldMk cId="3356962859" sldId="314"/>
            <ac:cxnSpMk id="34" creationId="{67DA53C1-697E-C57C-8AE2-4F893CE79E64}"/>
          </ac:cxnSpMkLst>
        </pc:cxnChg>
        <pc:cxnChg chg="mod">
          <ac:chgData name="Unamuno, Guillermo" userId="528bcfc6-4dde-41c1-b60f-4bd860d3e77a" providerId="ADAL" clId="{B871E1DC-95B1-40E8-BD50-109CD0FC20AA}" dt="2024-02-14T13:57:08.255" v="98" actId="14100"/>
          <ac:cxnSpMkLst>
            <pc:docMk/>
            <pc:sldMk cId="3356962859" sldId="314"/>
            <ac:cxnSpMk id="35" creationId="{6D529A04-E5EA-FD2B-0ECE-D129C1F98B92}"/>
          </ac:cxnSpMkLst>
        </pc:cxnChg>
        <pc:cxnChg chg="mod">
          <ac:chgData name="Unamuno, Guillermo" userId="528bcfc6-4dde-41c1-b60f-4bd860d3e77a" providerId="ADAL" clId="{B871E1DC-95B1-40E8-BD50-109CD0FC20AA}" dt="2024-02-14T13:57:08.255" v="98" actId="14100"/>
          <ac:cxnSpMkLst>
            <pc:docMk/>
            <pc:sldMk cId="3356962859" sldId="314"/>
            <ac:cxnSpMk id="36" creationId="{9B0EB2DE-68CE-4DD2-2769-CCB513E2735D}"/>
          </ac:cxnSpMkLst>
        </pc:cxnChg>
        <pc:cxnChg chg="mod">
          <ac:chgData name="Unamuno, Guillermo" userId="528bcfc6-4dde-41c1-b60f-4bd860d3e77a" providerId="ADAL" clId="{B871E1DC-95B1-40E8-BD50-109CD0FC20AA}" dt="2024-02-14T13:57:08.255" v="98" actId="14100"/>
          <ac:cxnSpMkLst>
            <pc:docMk/>
            <pc:sldMk cId="3356962859" sldId="314"/>
            <ac:cxnSpMk id="38" creationId="{31F68292-4B66-D425-F317-F890496CD767}"/>
          </ac:cxnSpMkLst>
        </pc:cxnChg>
        <pc:cxnChg chg="add del mod">
          <ac:chgData name="Unamuno, Guillermo" userId="528bcfc6-4dde-41c1-b60f-4bd860d3e77a" providerId="ADAL" clId="{B871E1DC-95B1-40E8-BD50-109CD0FC20AA}" dt="2024-02-14T13:58:13.138" v="117" actId="478"/>
          <ac:cxnSpMkLst>
            <pc:docMk/>
            <pc:sldMk cId="3356962859" sldId="314"/>
            <ac:cxnSpMk id="44" creationId="{7EF556E2-FC34-28A2-D826-E1BD2640276F}"/>
          </ac:cxnSpMkLst>
        </pc:cxnChg>
        <pc:cxnChg chg="add mod">
          <ac:chgData name="Unamuno, Guillermo" userId="528bcfc6-4dde-41c1-b60f-4bd860d3e77a" providerId="ADAL" clId="{B871E1DC-95B1-40E8-BD50-109CD0FC20AA}" dt="2024-02-14T13:56:05.390" v="87" actId="14100"/>
          <ac:cxnSpMkLst>
            <pc:docMk/>
            <pc:sldMk cId="3356962859" sldId="314"/>
            <ac:cxnSpMk id="45" creationId="{4DE21E13-029D-A848-3A83-63739D0A7E6D}"/>
          </ac:cxnSpMkLst>
        </pc:cxnChg>
        <pc:cxnChg chg="add mod">
          <ac:chgData name="Unamuno, Guillermo" userId="528bcfc6-4dde-41c1-b60f-4bd860d3e77a" providerId="ADAL" clId="{B871E1DC-95B1-40E8-BD50-109CD0FC20AA}" dt="2024-02-14T13:58:23.338" v="120" actId="14100"/>
          <ac:cxnSpMkLst>
            <pc:docMk/>
            <pc:sldMk cId="3356962859" sldId="314"/>
            <ac:cxnSpMk id="53" creationId="{9B090126-E6DC-A604-45AD-1B7B5D8AB6EC}"/>
          </ac:cxnSpMkLst>
        </pc:cxnChg>
      </pc:sldChg>
    </pc:docChg>
  </pc:docChgLst>
  <pc:docChgLst>
    <pc:chgData name="Unamuno, Guillermo" userId="528bcfc6-4dde-41c1-b60f-4bd860d3e77a" providerId="ADAL" clId="{3D3DEF94-C95A-435B-B7B0-8CBB69A1A104}"/>
    <pc:docChg chg="undo custSel addSld modSld sldOrd">
      <pc:chgData name="Unamuno, Guillermo" userId="528bcfc6-4dde-41c1-b60f-4bd860d3e77a" providerId="ADAL" clId="{3D3DEF94-C95A-435B-B7B0-8CBB69A1A104}" dt="2024-02-16T13:31:00.347" v="2610" actId="1036"/>
      <pc:docMkLst>
        <pc:docMk/>
      </pc:docMkLst>
      <pc:sldChg chg="ord">
        <pc:chgData name="Unamuno, Guillermo" userId="528bcfc6-4dde-41c1-b60f-4bd860d3e77a" providerId="ADAL" clId="{3D3DEF94-C95A-435B-B7B0-8CBB69A1A104}" dt="2024-02-16T12:39:49.425" v="2433"/>
        <pc:sldMkLst>
          <pc:docMk/>
          <pc:sldMk cId="2624621629" sldId="272"/>
        </pc:sldMkLst>
      </pc:sldChg>
      <pc:sldChg chg="addSp delSp modSp mod">
        <pc:chgData name="Unamuno, Guillermo" userId="528bcfc6-4dde-41c1-b60f-4bd860d3e77a" providerId="ADAL" clId="{3D3DEF94-C95A-435B-B7B0-8CBB69A1A104}" dt="2024-02-16T08:56:19.229" v="2148" actId="1076"/>
        <pc:sldMkLst>
          <pc:docMk/>
          <pc:sldMk cId="3560173498" sldId="297"/>
        </pc:sldMkLst>
        <pc:picChg chg="add mod">
          <ac:chgData name="Unamuno, Guillermo" userId="528bcfc6-4dde-41c1-b60f-4bd860d3e77a" providerId="ADAL" clId="{3D3DEF94-C95A-435B-B7B0-8CBB69A1A104}" dt="2024-02-16T08:56:19.229" v="2148" actId="1076"/>
          <ac:picMkLst>
            <pc:docMk/>
            <pc:sldMk cId="3560173498" sldId="297"/>
            <ac:picMk id="3" creationId="{68E51C75-2A56-3533-A856-F7B8A518BF93}"/>
          </ac:picMkLst>
        </pc:picChg>
        <pc:picChg chg="del">
          <ac:chgData name="Unamuno, Guillermo" userId="528bcfc6-4dde-41c1-b60f-4bd860d3e77a" providerId="ADAL" clId="{3D3DEF94-C95A-435B-B7B0-8CBB69A1A104}" dt="2024-02-16T08:56:11.974" v="2143" actId="478"/>
          <ac:picMkLst>
            <pc:docMk/>
            <pc:sldMk cId="3560173498" sldId="297"/>
            <ac:picMk id="9" creationId="{16AC00F6-A052-6DE2-8D99-CCC1F0B2CAFD}"/>
          </ac:picMkLst>
        </pc:picChg>
      </pc:sldChg>
      <pc:sldChg chg="addSp delSp modSp mod">
        <pc:chgData name="Unamuno, Guillermo" userId="528bcfc6-4dde-41c1-b60f-4bd860d3e77a" providerId="ADAL" clId="{3D3DEF94-C95A-435B-B7B0-8CBB69A1A104}" dt="2024-02-16T08:49:17.767" v="1924" actId="1076"/>
        <pc:sldMkLst>
          <pc:docMk/>
          <pc:sldMk cId="2569055686" sldId="299"/>
        </pc:sldMkLst>
        <pc:spChg chg="add mod">
          <ac:chgData name="Unamuno, Guillermo" userId="528bcfc6-4dde-41c1-b60f-4bd860d3e77a" providerId="ADAL" clId="{3D3DEF94-C95A-435B-B7B0-8CBB69A1A104}" dt="2024-02-16T08:48:32.422" v="1915" actId="1076"/>
          <ac:spMkLst>
            <pc:docMk/>
            <pc:sldMk cId="2569055686" sldId="299"/>
            <ac:spMk id="3" creationId="{A04F38DC-C79A-6B20-2045-F6A6817770D3}"/>
          </ac:spMkLst>
        </pc:spChg>
        <pc:spChg chg="del mod">
          <ac:chgData name="Unamuno, Guillermo" userId="528bcfc6-4dde-41c1-b60f-4bd860d3e77a" providerId="ADAL" clId="{3D3DEF94-C95A-435B-B7B0-8CBB69A1A104}" dt="2024-02-16T08:25:57.761" v="935" actId="478"/>
          <ac:spMkLst>
            <pc:docMk/>
            <pc:sldMk cId="2569055686" sldId="299"/>
            <ac:spMk id="6" creationId="{D599C95B-AC89-4B75-FF7E-D856EEA37058}"/>
          </ac:spMkLst>
        </pc:spChg>
        <pc:spChg chg="del mod">
          <ac:chgData name="Unamuno, Guillermo" userId="528bcfc6-4dde-41c1-b60f-4bd860d3e77a" providerId="ADAL" clId="{3D3DEF94-C95A-435B-B7B0-8CBB69A1A104}" dt="2024-02-16T08:25:59.985" v="937" actId="478"/>
          <ac:spMkLst>
            <pc:docMk/>
            <pc:sldMk cId="2569055686" sldId="299"/>
            <ac:spMk id="9" creationId="{CDF08645-C7C0-4CA8-BC86-CB36AAE6F381}"/>
          </ac:spMkLst>
        </pc:spChg>
        <pc:spChg chg="add mod">
          <ac:chgData name="Unamuno, Guillermo" userId="528bcfc6-4dde-41c1-b60f-4bd860d3e77a" providerId="ADAL" clId="{3D3DEF94-C95A-435B-B7B0-8CBB69A1A104}" dt="2024-02-16T08:24:44.432" v="924" actId="1076"/>
          <ac:spMkLst>
            <pc:docMk/>
            <pc:sldMk cId="2569055686" sldId="299"/>
            <ac:spMk id="17" creationId="{8C17645C-D206-CAA5-41CA-76FC46A871FB}"/>
          </ac:spMkLst>
        </pc:spChg>
        <pc:spChg chg="mod">
          <ac:chgData name="Unamuno, Guillermo" userId="528bcfc6-4dde-41c1-b60f-4bd860d3e77a" providerId="ADAL" clId="{3D3DEF94-C95A-435B-B7B0-8CBB69A1A104}" dt="2024-02-16T08:17:21.080" v="641" actId="113"/>
          <ac:spMkLst>
            <pc:docMk/>
            <pc:sldMk cId="2569055686" sldId="299"/>
            <ac:spMk id="21" creationId="{D9AFC1DF-2558-886E-319E-9A33A3781C0F}"/>
          </ac:spMkLst>
        </pc:spChg>
        <pc:spChg chg="mod">
          <ac:chgData name="Unamuno, Guillermo" userId="528bcfc6-4dde-41c1-b60f-4bd860d3e77a" providerId="ADAL" clId="{3D3DEF94-C95A-435B-B7B0-8CBB69A1A104}" dt="2024-02-16T08:15:33.703" v="435" actId="1035"/>
          <ac:spMkLst>
            <pc:docMk/>
            <pc:sldMk cId="2569055686" sldId="299"/>
            <ac:spMk id="22" creationId="{65150E0B-C3D1-AC74-D2D7-34831A212588}"/>
          </ac:spMkLst>
        </pc:spChg>
        <pc:spChg chg="add mod">
          <ac:chgData name="Unamuno, Guillermo" userId="528bcfc6-4dde-41c1-b60f-4bd860d3e77a" providerId="ADAL" clId="{3D3DEF94-C95A-435B-B7B0-8CBB69A1A104}" dt="2024-02-16T08:27:24.439" v="1069" actId="1076"/>
          <ac:spMkLst>
            <pc:docMk/>
            <pc:sldMk cId="2569055686" sldId="299"/>
            <ac:spMk id="23" creationId="{15A17B19-B1D2-61CF-CEDC-00783009E952}"/>
          </ac:spMkLst>
        </pc:spChg>
        <pc:spChg chg="add mod">
          <ac:chgData name="Unamuno, Guillermo" userId="528bcfc6-4dde-41c1-b60f-4bd860d3e77a" providerId="ADAL" clId="{3D3DEF94-C95A-435B-B7B0-8CBB69A1A104}" dt="2024-02-16T08:27:48.159" v="1076" actId="1076"/>
          <ac:spMkLst>
            <pc:docMk/>
            <pc:sldMk cId="2569055686" sldId="299"/>
            <ac:spMk id="24" creationId="{0379BC9F-12BD-0674-338C-A64BF60529C4}"/>
          </ac:spMkLst>
        </pc:spChg>
        <pc:spChg chg="mod">
          <ac:chgData name="Unamuno, Guillermo" userId="528bcfc6-4dde-41c1-b60f-4bd860d3e77a" providerId="ADAL" clId="{3D3DEF94-C95A-435B-B7B0-8CBB69A1A104}" dt="2024-02-16T08:48:35.783" v="1916" actId="1076"/>
          <ac:spMkLst>
            <pc:docMk/>
            <pc:sldMk cId="2569055686" sldId="299"/>
            <ac:spMk id="25" creationId="{31A4C94D-BEB5-1F6F-956B-AF63CB950DED}"/>
          </ac:spMkLst>
        </pc:spChg>
        <pc:spChg chg="mod">
          <ac:chgData name="Unamuno, Guillermo" userId="528bcfc6-4dde-41c1-b60f-4bd860d3e77a" providerId="ADAL" clId="{3D3DEF94-C95A-435B-B7B0-8CBB69A1A104}" dt="2024-02-16T08:49:04.913" v="1923" actId="113"/>
          <ac:spMkLst>
            <pc:docMk/>
            <pc:sldMk cId="2569055686" sldId="299"/>
            <ac:spMk id="26" creationId="{546FDB89-17C4-2FAD-2602-A27691E77E97}"/>
          </ac:spMkLst>
        </pc:spChg>
        <pc:picChg chg="del mod">
          <ac:chgData name="Unamuno, Guillermo" userId="528bcfc6-4dde-41c1-b60f-4bd860d3e77a" providerId="ADAL" clId="{3D3DEF94-C95A-435B-B7B0-8CBB69A1A104}" dt="2024-02-16T08:25:56.763" v="934" actId="478"/>
          <ac:picMkLst>
            <pc:docMk/>
            <pc:sldMk cId="2569055686" sldId="299"/>
            <ac:picMk id="8" creationId="{9226E3A4-16A2-D5E6-686A-97E2A100EB0E}"/>
          </ac:picMkLst>
        </pc:picChg>
        <pc:picChg chg="del mod">
          <ac:chgData name="Unamuno, Guillermo" userId="528bcfc6-4dde-41c1-b60f-4bd860d3e77a" providerId="ADAL" clId="{3D3DEF94-C95A-435B-B7B0-8CBB69A1A104}" dt="2024-02-16T08:26:00.522" v="938" actId="478"/>
          <ac:picMkLst>
            <pc:docMk/>
            <pc:sldMk cId="2569055686" sldId="299"/>
            <ac:picMk id="10" creationId="{F9F10FCC-3563-41B6-4AF0-F8BE2B1E5759}"/>
          </ac:picMkLst>
        </pc:picChg>
        <pc:picChg chg="del mod">
          <ac:chgData name="Unamuno, Guillermo" userId="528bcfc6-4dde-41c1-b60f-4bd860d3e77a" providerId="ADAL" clId="{3D3DEF94-C95A-435B-B7B0-8CBB69A1A104}" dt="2024-02-16T08:25:58.742" v="936" actId="478"/>
          <ac:picMkLst>
            <pc:docMk/>
            <pc:sldMk cId="2569055686" sldId="299"/>
            <ac:picMk id="12" creationId="{CEEB1FB1-20CA-8211-E4DA-A0724D530364}"/>
          </ac:picMkLst>
        </pc:picChg>
        <pc:picChg chg="del mod">
          <ac:chgData name="Unamuno, Guillermo" userId="528bcfc6-4dde-41c1-b60f-4bd860d3e77a" providerId="ADAL" clId="{3D3DEF94-C95A-435B-B7B0-8CBB69A1A104}" dt="2024-02-16T08:25:55.154" v="932" actId="478"/>
          <ac:picMkLst>
            <pc:docMk/>
            <pc:sldMk cId="2569055686" sldId="299"/>
            <ac:picMk id="13" creationId="{2BE100E0-F11A-BB2B-5F2A-04A46909DBB3}"/>
          </ac:picMkLst>
        </pc:picChg>
        <pc:picChg chg="add mod">
          <ac:chgData name="Unamuno, Guillermo" userId="528bcfc6-4dde-41c1-b60f-4bd860d3e77a" providerId="ADAL" clId="{3D3DEF94-C95A-435B-B7B0-8CBB69A1A104}" dt="2024-02-16T08:27:49.903" v="1077" actId="1076"/>
          <ac:picMkLst>
            <pc:docMk/>
            <pc:sldMk cId="2569055686" sldId="299"/>
            <ac:picMk id="18" creationId="{F1E0A959-60FA-51BA-1AA3-6AE24B2A50F7}"/>
          </ac:picMkLst>
        </pc:picChg>
        <pc:picChg chg="add mod">
          <ac:chgData name="Unamuno, Guillermo" userId="528bcfc6-4dde-41c1-b60f-4bd860d3e77a" providerId="ADAL" clId="{3D3DEF94-C95A-435B-B7B0-8CBB69A1A104}" dt="2024-02-16T08:26:55.760" v="1031" actId="1076"/>
          <ac:picMkLst>
            <pc:docMk/>
            <pc:sldMk cId="2569055686" sldId="299"/>
            <ac:picMk id="19" creationId="{96830677-C759-216C-27B7-D0A98457D585}"/>
          </ac:picMkLst>
        </pc:picChg>
        <pc:picChg chg="add mod">
          <ac:chgData name="Unamuno, Guillermo" userId="528bcfc6-4dde-41c1-b60f-4bd860d3e77a" providerId="ADAL" clId="{3D3DEF94-C95A-435B-B7B0-8CBB69A1A104}" dt="2024-02-16T08:26:59.087" v="1032" actId="1076"/>
          <ac:picMkLst>
            <pc:docMk/>
            <pc:sldMk cId="2569055686" sldId="299"/>
            <ac:picMk id="20" creationId="{53A05606-DE00-8364-8091-204E3BCB305F}"/>
          </ac:picMkLst>
        </pc:picChg>
        <pc:picChg chg="mod">
          <ac:chgData name="Unamuno, Guillermo" userId="528bcfc6-4dde-41c1-b60f-4bd860d3e77a" providerId="ADAL" clId="{3D3DEF94-C95A-435B-B7B0-8CBB69A1A104}" dt="2024-02-16T08:49:17.767" v="1924" actId="1076"/>
          <ac:picMkLst>
            <pc:docMk/>
            <pc:sldMk cId="2569055686" sldId="299"/>
            <ac:picMk id="28" creationId="{E834DD74-0416-2EF0-FE38-013A868474D0}"/>
          </ac:picMkLst>
        </pc:picChg>
        <pc:cxnChg chg="del mod">
          <ac:chgData name="Unamuno, Guillermo" userId="528bcfc6-4dde-41c1-b60f-4bd860d3e77a" providerId="ADAL" clId="{3D3DEF94-C95A-435B-B7B0-8CBB69A1A104}" dt="2024-02-16T08:25:55.952" v="933" actId="478"/>
          <ac:cxnSpMkLst>
            <pc:docMk/>
            <pc:sldMk cId="2569055686" sldId="299"/>
            <ac:cxnSpMk id="11" creationId="{85B19B2C-D91F-A3E1-FB54-D9C34E207BE6}"/>
          </ac:cxnSpMkLst>
        </pc:cxnChg>
      </pc:sldChg>
      <pc:sldChg chg="modSp mod">
        <pc:chgData name="Unamuno, Guillermo" userId="528bcfc6-4dde-41c1-b60f-4bd860d3e77a" providerId="ADAL" clId="{3D3DEF94-C95A-435B-B7B0-8CBB69A1A104}" dt="2024-02-16T09:01:33.223" v="2431" actId="20577"/>
        <pc:sldMkLst>
          <pc:docMk/>
          <pc:sldMk cId="1620931385" sldId="319"/>
        </pc:sldMkLst>
        <pc:spChg chg="mod">
          <ac:chgData name="Unamuno, Guillermo" userId="528bcfc6-4dde-41c1-b60f-4bd860d3e77a" providerId="ADAL" clId="{3D3DEF94-C95A-435B-B7B0-8CBB69A1A104}" dt="2024-02-16T08:57:49.854" v="2249" actId="20577"/>
          <ac:spMkLst>
            <pc:docMk/>
            <pc:sldMk cId="1620931385" sldId="319"/>
            <ac:spMk id="12" creationId="{AE32F149-6784-B5E1-9FDA-D5E9F055E098}"/>
          </ac:spMkLst>
        </pc:spChg>
        <pc:spChg chg="mod">
          <ac:chgData name="Unamuno, Guillermo" userId="528bcfc6-4dde-41c1-b60f-4bd860d3e77a" providerId="ADAL" clId="{3D3DEF94-C95A-435B-B7B0-8CBB69A1A104}" dt="2024-02-16T08:57:01.459" v="2190" actId="113"/>
          <ac:spMkLst>
            <pc:docMk/>
            <pc:sldMk cId="1620931385" sldId="319"/>
            <ac:spMk id="13" creationId="{0A6633C1-141A-9533-2540-41E4C357E8AB}"/>
          </ac:spMkLst>
        </pc:spChg>
        <pc:spChg chg="mod">
          <ac:chgData name="Unamuno, Guillermo" userId="528bcfc6-4dde-41c1-b60f-4bd860d3e77a" providerId="ADAL" clId="{3D3DEF94-C95A-435B-B7B0-8CBB69A1A104}" dt="2024-02-16T08:49:59.244" v="2007" actId="20577"/>
          <ac:spMkLst>
            <pc:docMk/>
            <pc:sldMk cId="1620931385" sldId="319"/>
            <ac:spMk id="19" creationId="{57138DF9-B868-2CF9-C656-1D914477E088}"/>
          </ac:spMkLst>
        </pc:spChg>
        <pc:spChg chg="mod">
          <ac:chgData name="Unamuno, Guillermo" userId="528bcfc6-4dde-41c1-b60f-4bd860d3e77a" providerId="ADAL" clId="{3D3DEF94-C95A-435B-B7B0-8CBB69A1A104}" dt="2024-02-16T08:45:05.564" v="1758" actId="1076"/>
          <ac:spMkLst>
            <pc:docMk/>
            <pc:sldMk cId="1620931385" sldId="319"/>
            <ac:spMk id="22" creationId="{EEEDD6CC-A76F-0BD7-8C55-2763F9AA4AD0}"/>
          </ac:spMkLst>
        </pc:spChg>
        <pc:spChg chg="mod">
          <ac:chgData name="Unamuno, Guillermo" userId="528bcfc6-4dde-41c1-b60f-4bd860d3e77a" providerId="ADAL" clId="{3D3DEF94-C95A-435B-B7B0-8CBB69A1A104}" dt="2024-02-16T09:01:33.223" v="2431" actId="20577"/>
          <ac:spMkLst>
            <pc:docMk/>
            <pc:sldMk cId="1620931385" sldId="319"/>
            <ac:spMk id="24" creationId="{A218350C-8071-0F7D-0639-BB0C9A615264}"/>
          </ac:spMkLst>
        </pc:spChg>
        <pc:spChg chg="mod">
          <ac:chgData name="Unamuno, Guillermo" userId="528bcfc6-4dde-41c1-b60f-4bd860d3e77a" providerId="ADAL" clId="{3D3DEF94-C95A-435B-B7B0-8CBB69A1A104}" dt="2024-02-16T08:44:15.599" v="1717" actId="6549"/>
          <ac:spMkLst>
            <pc:docMk/>
            <pc:sldMk cId="1620931385" sldId="319"/>
            <ac:spMk id="28" creationId="{440E0F45-E9F8-6B42-459C-C47D0CC53291}"/>
          </ac:spMkLst>
        </pc:spChg>
      </pc:sldChg>
      <pc:sldChg chg="addSp delSp modSp mod">
        <pc:chgData name="Unamuno, Guillermo" userId="528bcfc6-4dde-41c1-b60f-4bd860d3e77a" providerId="ADAL" clId="{3D3DEF94-C95A-435B-B7B0-8CBB69A1A104}" dt="2024-02-16T13:15:24.609" v="2449" actId="1076"/>
        <pc:sldMkLst>
          <pc:docMk/>
          <pc:sldMk cId="757734899" sldId="327"/>
        </pc:sldMkLst>
        <pc:picChg chg="add del mod">
          <ac:chgData name="Unamuno, Guillermo" userId="528bcfc6-4dde-41c1-b60f-4bd860d3e77a" providerId="ADAL" clId="{3D3DEF94-C95A-435B-B7B0-8CBB69A1A104}" dt="2024-02-16T13:14:55.888" v="2440" actId="478"/>
          <ac:picMkLst>
            <pc:docMk/>
            <pc:sldMk cId="757734899" sldId="327"/>
            <ac:picMk id="12" creationId="{75ADF6F7-F542-B5C4-B89B-C3D69A23BF45}"/>
          </ac:picMkLst>
        </pc:picChg>
        <pc:picChg chg="del">
          <ac:chgData name="Unamuno, Guillermo" userId="528bcfc6-4dde-41c1-b60f-4bd860d3e77a" providerId="ADAL" clId="{3D3DEF94-C95A-435B-B7B0-8CBB69A1A104}" dt="2024-02-16T13:14:16.387" v="2434" actId="478"/>
          <ac:picMkLst>
            <pc:docMk/>
            <pc:sldMk cId="757734899" sldId="327"/>
            <ac:picMk id="13" creationId="{E0170273-CDAC-CD49-1869-8E0B02A7F65B}"/>
          </ac:picMkLst>
        </pc:picChg>
        <pc:picChg chg="add del mod">
          <ac:chgData name="Unamuno, Guillermo" userId="528bcfc6-4dde-41c1-b60f-4bd860d3e77a" providerId="ADAL" clId="{3D3DEF94-C95A-435B-B7B0-8CBB69A1A104}" dt="2024-02-16T13:15:17.068" v="2445" actId="478"/>
          <ac:picMkLst>
            <pc:docMk/>
            <pc:sldMk cId="757734899" sldId="327"/>
            <ac:picMk id="20" creationId="{C513C7DC-C8EC-274E-3596-644228461A32}"/>
          </ac:picMkLst>
        </pc:picChg>
        <pc:picChg chg="add mod">
          <ac:chgData name="Unamuno, Guillermo" userId="528bcfc6-4dde-41c1-b60f-4bd860d3e77a" providerId="ADAL" clId="{3D3DEF94-C95A-435B-B7B0-8CBB69A1A104}" dt="2024-02-16T13:15:24.609" v="2449" actId="1076"/>
          <ac:picMkLst>
            <pc:docMk/>
            <pc:sldMk cId="757734899" sldId="327"/>
            <ac:picMk id="26" creationId="{E413EB4E-CD53-4296-CC4F-C909EE6F9805}"/>
          </ac:picMkLst>
        </pc:picChg>
      </pc:sldChg>
      <pc:sldChg chg="addSp delSp modSp add mod">
        <pc:chgData name="Unamuno, Guillermo" userId="528bcfc6-4dde-41c1-b60f-4bd860d3e77a" providerId="ADAL" clId="{3D3DEF94-C95A-435B-B7B0-8CBB69A1A104}" dt="2024-02-16T13:31:00.347" v="2610" actId="1036"/>
        <pc:sldMkLst>
          <pc:docMk/>
          <pc:sldMk cId="3881956689" sldId="329"/>
        </pc:sldMkLst>
        <pc:spChg chg="add mod">
          <ac:chgData name="Unamuno, Guillermo" userId="528bcfc6-4dde-41c1-b60f-4bd860d3e77a" providerId="ADAL" clId="{3D3DEF94-C95A-435B-B7B0-8CBB69A1A104}" dt="2024-02-16T13:30:55.810" v="2602" actId="1036"/>
          <ac:spMkLst>
            <pc:docMk/>
            <pc:sldMk cId="3881956689" sldId="329"/>
            <ac:spMk id="13" creationId="{02BC7F68-2859-F355-7308-8CB074B8498F}"/>
          </ac:spMkLst>
        </pc:spChg>
        <pc:spChg chg="add mod">
          <ac:chgData name="Unamuno, Guillermo" userId="528bcfc6-4dde-41c1-b60f-4bd860d3e77a" providerId="ADAL" clId="{3D3DEF94-C95A-435B-B7B0-8CBB69A1A104}" dt="2024-02-16T13:30:55.810" v="2602" actId="1036"/>
          <ac:spMkLst>
            <pc:docMk/>
            <pc:sldMk cId="3881956689" sldId="329"/>
            <ac:spMk id="14" creationId="{7F6B4A13-BF95-1D3D-6171-A14A06550148}"/>
          </ac:spMkLst>
        </pc:spChg>
        <pc:spChg chg="del">
          <ac:chgData name="Unamuno, Guillermo" userId="528bcfc6-4dde-41c1-b60f-4bd860d3e77a" providerId="ADAL" clId="{3D3DEF94-C95A-435B-B7B0-8CBB69A1A104}" dt="2024-02-16T13:26:31.466" v="2457" actId="478"/>
          <ac:spMkLst>
            <pc:docMk/>
            <pc:sldMk cId="3881956689" sldId="329"/>
            <ac:spMk id="17" creationId="{808AFDB8-871D-ABB5-00C5-D72886DCB408}"/>
          </ac:spMkLst>
        </pc:spChg>
        <pc:grpChg chg="del">
          <ac:chgData name="Unamuno, Guillermo" userId="528bcfc6-4dde-41c1-b60f-4bd860d3e77a" providerId="ADAL" clId="{3D3DEF94-C95A-435B-B7B0-8CBB69A1A104}" dt="2024-02-16T13:15:41.985" v="2451" actId="478"/>
          <ac:grpSpMkLst>
            <pc:docMk/>
            <pc:sldMk cId="3881956689" sldId="329"/>
            <ac:grpSpMk id="24" creationId="{9BD44BE1-D7F5-613C-1627-8C2E386564C7}"/>
          </ac:grpSpMkLst>
        </pc:grpChg>
        <pc:graphicFrameChg chg="add mod">
          <ac:chgData name="Unamuno, Guillermo" userId="528bcfc6-4dde-41c1-b60f-4bd860d3e77a" providerId="ADAL" clId="{3D3DEF94-C95A-435B-B7B0-8CBB69A1A104}" dt="2024-02-16T13:26:44.464" v="2461"/>
          <ac:graphicFrameMkLst>
            <pc:docMk/>
            <pc:sldMk cId="3881956689" sldId="329"/>
            <ac:graphicFrameMk id="4" creationId="{A2A4D0D8-0C7D-56E7-6673-7F71765034AA}"/>
          </ac:graphicFrameMkLst>
        </pc:graphicFrameChg>
        <pc:graphicFrameChg chg="add mod">
          <ac:chgData name="Unamuno, Guillermo" userId="528bcfc6-4dde-41c1-b60f-4bd860d3e77a" providerId="ADAL" clId="{3D3DEF94-C95A-435B-B7B0-8CBB69A1A104}" dt="2024-02-16T13:27:49.347" v="2476"/>
          <ac:graphicFrameMkLst>
            <pc:docMk/>
            <pc:sldMk cId="3881956689" sldId="329"/>
            <ac:graphicFrameMk id="7" creationId="{471D7316-4845-203A-275A-3A90F49B1CFC}"/>
          </ac:graphicFrameMkLst>
        </pc:graphicFrameChg>
        <pc:graphicFrameChg chg="add mod">
          <ac:chgData name="Unamuno, Guillermo" userId="528bcfc6-4dde-41c1-b60f-4bd860d3e77a" providerId="ADAL" clId="{3D3DEF94-C95A-435B-B7B0-8CBB69A1A104}" dt="2024-02-16T13:28:07.607" v="2481"/>
          <ac:graphicFrameMkLst>
            <pc:docMk/>
            <pc:sldMk cId="3881956689" sldId="329"/>
            <ac:graphicFrameMk id="10" creationId="{A2A4D0D8-0C7D-56E7-6673-7F71765034AA}"/>
          </ac:graphicFrameMkLst>
        </pc:graphicFrameChg>
        <pc:picChg chg="add del mod">
          <ac:chgData name="Unamuno, Guillermo" userId="528bcfc6-4dde-41c1-b60f-4bd860d3e77a" providerId="ADAL" clId="{3D3DEF94-C95A-435B-B7B0-8CBB69A1A104}" dt="2024-02-16T13:27:30.740" v="2465" actId="478"/>
          <ac:picMkLst>
            <pc:docMk/>
            <pc:sldMk cId="3881956689" sldId="329"/>
            <ac:picMk id="3" creationId="{69D26A04-12BA-4D43-9CA0-D4652F6AA599}"/>
          </ac:picMkLst>
        </pc:picChg>
        <pc:picChg chg="add del mod">
          <ac:chgData name="Unamuno, Guillermo" userId="528bcfc6-4dde-41c1-b60f-4bd860d3e77a" providerId="ADAL" clId="{3D3DEF94-C95A-435B-B7B0-8CBB69A1A104}" dt="2024-02-16T13:27:32.530" v="2466" actId="478"/>
          <ac:picMkLst>
            <pc:docMk/>
            <pc:sldMk cId="3881956689" sldId="329"/>
            <ac:picMk id="6" creationId="{FDF40BEE-5061-6D1E-E379-118A2D6BB951}"/>
          </ac:picMkLst>
        </pc:picChg>
        <pc:picChg chg="add mod">
          <ac:chgData name="Unamuno, Guillermo" userId="528bcfc6-4dde-41c1-b60f-4bd860d3e77a" providerId="ADAL" clId="{3D3DEF94-C95A-435B-B7B0-8CBB69A1A104}" dt="2024-02-16T13:30:55.810" v="2602" actId="1036"/>
          <ac:picMkLst>
            <pc:docMk/>
            <pc:sldMk cId="3881956689" sldId="329"/>
            <ac:picMk id="8" creationId="{8B63F23E-14D2-1B06-8028-FC6704D45EC6}"/>
          </ac:picMkLst>
        </pc:picChg>
        <pc:picChg chg="add mod">
          <ac:chgData name="Unamuno, Guillermo" userId="528bcfc6-4dde-41c1-b60f-4bd860d3e77a" providerId="ADAL" clId="{3D3DEF94-C95A-435B-B7B0-8CBB69A1A104}" dt="2024-02-16T13:30:55.810" v="2602" actId="1036"/>
          <ac:picMkLst>
            <pc:docMk/>
            <pc:sldMk cId="3881956689" sldId="329"/>
            <ac:picMk id="12" creationId="{17EBAB4C-5D95-858A-3399-0A46CC131D41}"/>
          </ac:picMkLst>
        </pc:picChg>
        <pc:picChg chg="del">
          <ac:chgData name="Unamuno, Guillermo" userId="528bcfc6-4dde-41c1-b60f-4bd860d3e77a" providerId="ADAL" clId="{3D3DEF94-C95A-435B-B7B0-8CBB69A1A104}" dt="2024-02-16T13:15:42.563" v="2452" actId="478"/>
          <ac:picMkLst>
            <pc:docMk/>
            <pc:sldMk cId="3881956689" sldId="329"/>
            <ac:picMk id="26" creationId="{A6313292-38AF-A02A-FA2A-975F7612AB6E}"/>
          </ac:picMkLst>
        </pc:picChg>
        <pc:cxnChg chg="mod">
          <ac:chgData name="Unamuno, Guillermo" userId="528bcfc6-4dde-41c1-b60f-4bd860d3e77a" providerId="ADAL" clId="{3D3DEF94-C95A-435B-B7B0-8CBB69A1A104}" dt="2024-02-16T13:31:00.347" v="2610" actId="1036"/>
          <ac:cxnSpMkLst>
            <pc:docMk/>
            <pc:sldMk cId="3881956689" sldId="329"/>
            <ac:cxnSpMk id="25" creationId="{AEF4EB63-4A02-4CBC-FA31-9E4A2B3EC54F}"/>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G:\Shared%20drives\ES%20SI%20SPRI%20-%20AGENCIA%20VASCA%20DE%20DESARROLLO%20EMPRESARIAL%20576542-LIBRO%20BLANCO%20DE%20LA%20CIBERSEGURIDAD%20EN%20EUSKADI%20Y%20OBS%201038167\03%20Trabajo\Recursos\Graficos%20Libro%20Blanco_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hared%20drives\ES%20SI%20SPRI%20-%20AGENCIA%20VASCA%20DE%20DESARROLLO%20EMPRESARIAL%20576542-LIBRO%20BLANCO%20DE%20LA%20CIBERSEGURIDAD%20EN%20EUSKADI%20Y%20OBS%201038167\03%20Trabajo\Recursos\Graficos%20Libro%20Blanc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hared%20drives\ES%20SI%20SPRI%20-%20AGENCIA%20VASCA%20DE%20DESARROLLO%20EMPRESARIAL%20576542-LIBRO%20BLANCO%20DE%20LA%20CIBERSEGURIDAD%20EN%20EUSKADI%20Y%20OBS%201038167\03%20Trabajo\Recursos\Graficos%20Libro%20Blanco_v.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lumMod val="65000"/>
                    <a:lumOff val="35000"/>
                  </a:schemeClr>
                </a:solidFill>
                <a:latin typeface="Ubuntu" panose="020B0504030602030204" pitchFamily="34" charset="0"/>
                <a:ea typeface="Roboto" panose="02000000000000000000" pitchFamily="2" charset="0"/>
                <a:cs typeface="+mn-cs"/>
              </a:defRPr>
            </a:pPr>
            <a:r>
              <a:rPr lang="es-ES" sz="2000" b="1" i="0"/>
              <a:t>Valor mundial de la ciberseguridad</a:t>
            </a:r>
            <a:r>
              <a:rPr lang="es-ES" sz="2000" b="1" i="0" baseline="0"/>
              <a:t> en mil millones de $</a:t>
            </a:r>
            <a:endParaRPr lang="es-ES" sz="2000" b="1" i="0"/>
          </a:p>
        </c:rich>
      </c:tx>
      <c:layout>
        <c:manualLayout>
          <c:xMode val="edge"/>
          <c:yMode val="edge"/>
          <c:x val="0.14346172382316974"/>
          <c:y val="1.9600142441952122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lumMod val="65000"/>
                  <a:lumOff val="35000"/>
                </a:schemeClr>
              </a:solidFill>
              <a:latin typeface="Ubuntu" panose="020B0504030602030204" pitchFamily="34" charset="0"/>
              <a:ea typeface="Roboto" panose="02000000000000000000" pitchFamily="2" charset="0"/>
              <a:cs typeface="+mn-cs"/>
            </a:defRPr>
          </a:pPr>
          <a:endParaRPr lang="es-ES"/>
        </a:p>
      </c:txPr>
    </c:title>
    <c:autoTitleDeleted val="0"/>
    <c:plotArea>
      <c:layout/>
      <c:barChart>
        <c:barDir val="col"/>
        <c:grouping val="clustered"/>
        <c:varyColors val="0"/>
        <c:ser>
          <c:idx val="0"/>
          <c:order val="0"/>
          <c:tx>
            <c:strRef>
              <c:f>Graficos!$B$2</c:f>
              <c:strCache>
                <c:ptCount val="1"/>
                <c:pt idx="0">
                  <c:v>Global</c:v>
                </c:pt>
              </c:strCache>
            </c:strRef>
          </c:tx>
          <c:spPr>
            <a:solidFill>
              <a:srgbClr val="DD0A1A"/>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Ubuntu" panose="020B0504030602030204" pitchFamily="34" charset="0"/>
                    <a:ea typeface="Roboto" panose="02000000000000000000" pitchFamily="2" charset="0"/>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Graficos!$A$3:$A$6</c:f>
              <c:numCache>
                <c:formatCode>General</c:formatCode>
                <c:ptCount val="4"/>
                <c:pt idx="0">
                  <c:v>2019</c:v>
                </c:pt>
                <c:pt idx="1">
                  <c:v>2020</c:v>
                </c:pt>
                <c:pt idx="2">
                  <c:v>2021</c:v>
                </c:pt>
                <c:pt idx="3">
                  <c:v>2022</c:v>
                </c:pt>
              </c:numCache>
            </c:numRef>
          </c:cat>
          <c:val>
            <c:numRef>
              <c:f>Graficos!$B$3:$B$6</c:f>
              <c:numCache>
                <c:formatCode>General</c:formatCode>
                <c:ptCount val="4"/>
                <c:pt idx="0">
                  <c:v>104.3</c:v>
                </c:pt>
                <c:pt idx="1">
                  <c:v>109.9</c:v>
                </c:pt>
                <c:pt idx="2">
                  <c:v>117</c:v>
                </c:pt>
                <c:pt idx="3">
                  <c:v>126.1</c:v>
                </c:pt>
              </c:numCache>
            </c:numRef>
          </c:val>
          <c:extLst>
            <c:ext xmlns:c16="http://schemas.microsoft.com/office/drawing/2014/chart" uri="{C3380CC4-5D6E-409C-BE32-E72D297353CC}">
              <c16:uniqueId val="{00000000-34B3-4964-AAC2-D305A5C2D1DD}"/>
            </c:ext>
          </c:extLst>
        </c:ser>
        <c:dLbls>
          <c:dLblPos val="outEnd"/>
          <c:showLegendKey val="0"/>
          <c:showVal val="1"/>
          <c:showCatName val="0"/>
          <c:showSerName val="0"/>
          <c:showPercent val="0"/>
          <c:showBubbleSize val="0"/>
        </c:dLbls>
        <c:gapWidth val="150"/>
        <c:axId val="1669811439"/>
        <c:axId val="1669817679"/>
      </c:barChart>
      <c:catAx>
        <c:axId val="1669811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Ubuntu" panose="020B0504030602030204" pitchFamily="34" charset="0"/>
                <a:ea typeface="Roboto" panose="02000000000000000000" pitchFamily="2" charset="0"/>
                <a:cs typeface="+mn-cs"/>
              </a:defRPr>
            </a:pPr>
            <a:endParaRPr lang="es-ES"/>
          </a:p>
        </c:txPr>
        <c:crossAx val="1669817679"/>
        <c:crosses val="autoZero"/>
        <c:auto val="1"/>
        <c:lblAlgn val="ctr"/>
        <c:lblOffset val="100"/>
        <c:noMultiLvlLbl val="0"/>
      </c:catAx>
      <c:valAx>
        <c:axId val="1669817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Ubuntu" panose="020B0504030602030204" pitchFamily="34" charset="0"/>
                <a:ea typeface="Roboto" panose="02000000000000000000" pitchFamily="2" charset="0"/>
                <a:cs typeface="+mn-cs"/>
              </a:defRPr>
            </a:pPr>
            <a:endParaRPr lang="es-ES"/>
          </a:p>
        </c:txPr>
        <c:crossAx val="166981143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00">
          <a:latin typeface="Ubuntu" panose="020B0504030602030204" pitchFamily="34" charset="0"/>
          <a:ea typeface="Roboto" panose="02000000000000000000" pitchFamily="2"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Ubuntu" panose="020B0504030602030204" pitchFamily="34" charset="0"/>
                <a:ea typeface="Roboto" panose="02000000000000000000" pitchFamily="2" charset="0"/>
                <a:cs typeface="+mn-cs"/>
              </a:defRPr>
            </a:pPr>
            <a:r>
              <a:rPr lang="es-ES" sz="2000" b="1"/>
              <a:t>Número de empresas</a:t>
            </a:r>
            <a:r>
              <a:rPr lang="es-ES" sz="2000" b="1" baseline="0"/>
              <a:t> de ciberseguridad por millón de habitantes</a:t>
            </a:r>
            <a:endParaRPr lang="es-ES" sz="2000" b="1"/>
          </a:p>
        </c:rich>
      </c:tx>
      <c:layout>
        <c:manualLayout>
          <c:xMode val="edge"/>
          <c:yMode val="edge"/>
          <c:x val="0.15927795645975523"/>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Ubuntu" panose="020B0504030602030204" pitchFamily="34" charset="0"/>
              <a:ea typeface="Roboto" panose="02000000000000000000" pitchFamily="2" charset="0"/>
              <a:cs typeface="+mn-cs"/>
            </a:defRPr>
          </a:pPr>
          <a:endParaRPr lang="es-ES"/>
        </a:p>
      </c:txPr>
    </c:title>
    <c:autoTitleDeleted val="0"/>
    <c:plotArea>
      <c:layout/>
      <c:barChart>
        <c:barDir val="col"/>
        <c:grouping val="clustered"/>
        <c:varyColors val="0"/>
        <c:ser>
          <c:idx val="0"/>
          <c:order val="0"/>
          <c:tx>
            <c:strRef>
              <c:f>Graficos!$A$39</c:f>
              <c:strCache>
                <c:ptCount val="1"/>
                <c:pt idx="0">
                  <c:v>Empresas</c:v>
                </c:pt>
              </c:strCache>
            </c:strRef>
          </c:tx>
          <c:spPr>
            <a:solidFill>
              <a:srgbClr val="4A5AA0"/>
            </a:solidFill>
            <a:ln>
              <a:noFill/>
            </a:ln>
            <a:effectLst/>
          </c:spPr>
          <c:invertIfNegative val="0"/>
          <c:dPt>
            <c:idx val="0"/>
            <c:invertIfNegative val="0"/>
            <c:bubble3D val="0"/>
            <c:spPr>
              <a:solidFill>
                <a:srgbClr val="DD0A1A"/>
              </a:solidFill>
              <a:ln>
                <a:noFill/>
              </a:ln>
              <a:effectLst/>
            </c:spPr>
            <c:extLst>
              <c:ext xmlns:c16="http://schemas.microsoft.com/office/drawing/2014/chart" uri="{C3380CC4-5D6E-409C-BE32-E72D297353CC}">
                <c16:uniqueId val="{00000001-75C7-4C56-B8D8-F4790DA0BC63}"/>
              </c:ext>
            </c:extLst>
          </c:dPt>
          <c:dPt>
            <c:idx val="1"/>
            <c:invertIfNegative val="0"/>
            <c:bubble3D val="0"/>
            <c:spPr>
              <a:solidFill>
                <a:srgbClr val="B3B1B3"/>
              </a:solidFill>
              <a:ln>
                <a:noFill/>
              </a:ln>
              <a:effectLst/>
            </c:spPr>
            <c:extLst>
              <c:ext xmlns:c16="http://schemas.microsoft.com/office/drawing/2014/chart" uri="{C3380CC4-5D6E-409C-BE32-E72D297353CC}">
                <c16:uniqueId val="{00000003-75C7-4C56-B8D8-F4790DA0BC63}"/>
              </c:ext>
            </c:extLst>
          </c:dPt>
          <c:dPt>
            <c:idx val="2"/>
            <c:invertIfNegative val="0"/>
            <c:bubble3D val="0"/>
            <c:spPr>
              <a:solidFill>
                <a:srgbClr val="4D4D4D"/>
              </a:solidFill>
              <a:ln>
                <a:noFill/>
              </a:ln>
              <a:effectLst/>
            </c:spPr>
            <c:extLst>
              <c:ext xmlns:c16="http://schemas.microsoft.com/office/drawing/2014/chart" uri="{C3380CC4-5D6E-409C-BE32-E72D297353CC}">
                <c16:uniqueId val="{00000005-75C7-4C56-B8D8-F4790DA0BC63}"/>
              </c:ext>
            </c:extLst>
          </c:dPt>
          <c:dLbls>
            <c:dLbl>
              <c:idx val="0"/>
              <c:tx>
                <c:rich>
                  <a:bodyPr/>
                  <a:lstStyle/>
                  <a:p>
                    <a:fld id="{D266FAEE-CDCC-497D-AACD-500BFD3CD92F}" type="VALUE">
                      <a:rPr lang="en-US" sz="2000"/>
                      <a:pPr/>
                      <a:t>[VALOR]</a:t>
                    </a:fld>
                    <a:endParaRPr lang="es-E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C7-4C56-B8D8-F4790DA0BC63}"/>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Ubuntu" panose="020B0504030602030204" pitchFamily="34" charset="0"/>
                    <a:ea typeface="Roboto" panose="02000000000000000000" pitchFamily="2" charset="0"/>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Graficos!$B$38:$D$38</c:f>
              <c:strCache>
                <c:ptCount val="3"/>
                <c:pt idx="0">
                  <c:v>Euskadi</c:v>
                </c:pt>
                <c:pt idx="1">
                  <c:v>España</c:v>
                </c:pt>
                <c:pt idx="2">
                  <c:v>Europa</c:v>
                </c:pt>
              </c:strCache>
            </c:strRef>
          </c:cat>
          <c:val>
            <c:numRef>
              <c:f>Graficos!$B$39:$D$39</c:f>
              <c:numCache>
                <c:formatCode>General</c:formatCode>
                <c:ptCount val="3"/>
                <c:pt idx="0">
                  <c:v>79.400000000000006</c:v>
                </c:pt>
                <c:pt idx="1">
                  <c:v>28</c:v>
                </c:pt>
                <c:pt idx="2">
                  <c:v>22.8</c:v>
                </c:pt>
              </c:numCache>
            </c:numRef>
          </c:val>
          <c:extLst>
            <c:ext xmlns:c16="http://schemas.microsoft.com/office/drawing/2014/chart" uri="{C3380CC4-5D6E-409C-BE32-E72D297353CC}">
              <c16:uniqueId val="{00000006-75C7-4C56-B8D8-F4790DA0BC63}"/>
            </c:ext>
          </c:extLst>
        </c:ser>
        <c:dLbls>
          <c:dLblPos val="outEnd"/>
          <c:showLegendKey val="0"/>
          <c:showVal val="1"/>
          <c:showCatName val="0"/>
          <c:showSerName val="0"/>
          <c:showPercent val="0"/>
          <c:showBubbleSize val="0"/>
        </c:dLbls>
        <c:gapWidth val="219"/>
        <c:overlap val="-27"/>
        <c:axId val="1030806176"/>
        <c:axId val="1030802016"/>
      </c:barChart>
      <c:catAx>
        <c:axId val="103080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Ubuntu" panose="020B0504030602030204" pitchFamily="34" charset="0"/>
                <a:ea typeface="Roboto" panose="02000000000000000000" pitchFamily="2" charset="0"/>
                <a:cs typeface="+mn-cs"/>
              </a:defRPr>
            </a:pPr>
            <a:endParaRPr lang="es-ES"/>
          </a:p>
        </c:txPr>
        <c:crossAx val="1030802016"/>
        <c:crosses val="autoZero"/>
        <c:auto val="1"/>
        <c:lblAlgn val="ctr"/>
        <c:lblOffset val="100"/>
        <c:noMultiLvlLbl val="0"/>
      </c:catAx>
      <c:valAx>
        <c:axId val="1030802016"/>
        <c:scaling>
          <c:orientation val="minMax"/>
          <c:max val="8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buntu" panose="020B0504030602030204" pitchFamily="34" charset="0"/>
                <a:ea typeface="Roboto" panose="02000000000000000000" pitchFamily="2" charset="0"/>
                <a:cs typeface="+mn-cs"/>
              </a:defRPr>
            </a:pPr>
            <a:endParaRPr lang="es-ES"/>
          </a:p>
        </c:txPr>
        <c:crossAx val="10308061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900">
          <a:latin typeface="Ubuntu" panose="020B0504030602030204" pitchFamily="34" charset="0"/>
          <a:ea typeface="Roboto" panose="02000000000000000000" pitchFamily="2"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buntu" panose="020B0504030602030204" pitchFamily="34" charset="0"/>
                <a:ea typeface="+mn-ea"/>
                <a:cs typeface="+mn-cs"/>
              </a:defRPr>
            </a:pPr>
            <a:r>
              <a:rPr lang="es-ES" sz="2400"/>
              <a:t>Valor de las startups en Euskadi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buntu" panose="020B0504030602030204" pitchFamily="34" charset="0"/>
              <a:ea typeface="+mn-ea"/>
              <a:cs typeface="+mn-cs"/>
            </a:defRPr>
          </a:pPr>
          <a:endParaRPr lang="es-ES"/>
        </a:p>
      </c:txPr>
    </c:title>
    <c:autoTitleDeleted val="0"/>
    <c:plotArea>
      <c:layout/>
      <c:barChart>
        <c:barDir val="col"/>
        <c:grouping val="clustered"/>
        <c:varyColors val="0"/>
        <c:ser>
          <c:idx val="0"/>
          <c:order val="0"/>
          <c:tx>
            <c:strRef>
              <c:f>Sheet1!$B$1</c:f>
              <c:strCache>
                <c:ptCount val="1"/>
                <c:pt idx="0">
                  <c:v>Series 1</c:v>
                </c:pt>
              </c:strCache>
            </c:strRef>
          </c:tx>
          <c:spPr>
            <a:solidFill>
              <a:srgbClr val="DD0A1A"/>
            </a:solidFill>
            <a:ln>
              <a:noFill/>
            </a:ln>
            <a:effectLst/>
          </c:spPr>
          <c:invertIfNegative val="0"/>
          <c:dPt>
            <c:idx val="11"/>
            <c:invertIfNegative val="0"/>
            <c:bubble3D val="0"/>
            <c:spPr>
              <a:solidFill>
                <a:srgbClr val="0070C0"/>
              </a:solidFill>
              <a:ln>
                <a:noFill/>
              </a:ln>
              <a:effectLst/>
            </c:spPr>
            <c:extLst>
              <c:ext xmlns:c16="http://schemas.microsoft.com/office/drawing/2014/chart" uri="{C3380CC4-5D6E-409C-BE32-E72D297353CC}">
                <c16:uniqueId val="{00000000-E51B-481F-A2DD-2604DB15D0BF}"/>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37-43F7-91C6-09F02D9E08A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Ubuntu" panose="020B0504030602030204" pitchFamily="34" charset="0"/>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"€"#,##0_);[Red]\("€"#,##0\)</c:formatCode>
                <c:ptCount val="12"/>
                <c:pt idx="0">
                  <c:v>2181817</c:v>
                </c:pt>
                <c:pt idx="1">
                  <c:v>2181817</c:v>
                </c:pt>
                <c:pt idx="2">
                  <c:v>2181817</c:v>
                </c:pt>
                <c:pt idx="3">
                  <c:v>15000000</c:v>
                </c:pt>
                <c:pt idx="4">
                  <c:v>20160000</c:v>
                </c:pt>
                <c:pt idx="5">
                  <c:v>31614546</c:v>
                </c:pt>
                <c:pt idx="6">
                  <c:v>36414546</c:v>
                </c:pt>
                <c:pt idx="7">
                  <c:v>54387273</c:v>
                </c:pt>
                <c:pt idx="8">
                  <c:v>55303636</c:v>
                </c:pt>
                <c:pt idx="9">
                  <c:v>79903636</c:v>
                </c:pt>
                <c:pt idx="10">
                  <c:v>142316363</c:v>
                </c:pt>
                <c:pt idx="11" formatCode="General">
                  <c:v>142316363</c:v>
                </c:pt>
              </c:numCache>
            </c:numRef>
          </c:val>
          <c:extLst>
            <c:ext xmlns:c16="http://schemas.microsoft.com/office/drawing/2014/chart" uri="{C3380CC4-5D6E-409C-BE32-E72D297353CC}">
              <c16:uniqueId val="{00000001-E637-43F7-91C6-09F02D9E08A7}"/>
            </c:ext>
          </c:extLst>
        </c:ser>
        <c:dLbls>
          <c:showLegendKey val="0"/>
          <c:showVal val="0"/>
          <c:showCatName val="0"/>
          <c:showSerName val="0"/>
          <c:showPercent val="0"/>
          <c:showBubbleSize val="0"/>
        </c:dLbls>
        <c:gapWidth val="219"/>
        <c:overlap val="-27"/>
        <c:axId val="409187935"/>
        <c:axId val="1303512000"/>
      </c:barChart>
      <c:catAx>
        <c:axId val="409187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Ubuntu" panose="020B0504030602030204" pitchFamily="34" charset="0"/>
                <a:ea typeface="+mn-ea"/>
                <a:cs typeface="+mn-cs"/>
              </a:defRPr>
            </a:pPr>
            <a:endParaRPr lang="es-ES"/>
          </a:p>
        </c:txPr>
        <c:crossAx val="1303512000"/>
        <c:crosses val="autoZero"/>
        <c:auto val="1"/>
        <c:lblAlgn val="ctr"/>
        <c:lblOffset val="100"/>
        <c:noMultiLvlLbl val="0"/>
      </c:catAx>
      <c:valAx>
        <c:axId val="1303512000"/>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Ubuntu" panose="020B0504030602030204" pitchFamily="34" charset="0"/>
                <a:ea typeface="+mn-ea"/>
                <a:cs typeface="+mn-cs"/>
              </a:defRPr>
            </a:pPr>
            <a:endParaRPr lang="es-ES"/>
          </a:p>
        </c:txPr>
        <c:crossAx val="409187935"/>
        <c:crosses val="autoZero"/>
        <c:crossBetween val="between"/>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Ubuntu" panose="020B0504030602030204" pitchFamily="34" charset="0"/>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Ubuntu" panose="020B0504030602030204" pitchFamily="34" charset="0"/>
                <a:ea typeface="Roboto" panose="02000000000000000000" pitchFamily="2" charset="0"/>
                <a:cs typeface="+mn-cs"/>
              </a:defRPr>
            </a:pPr>
            <a:r>
              <a:rPr lang="es-ES" sz="2400" b="1"/>
              <a:t>Proyección de empleo en España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Ubuntu" panose="020B0504030602030204" pitchFamily="34" charset="0"/>
              <a:ea typeface="Roboto" panose="02000000000000000000" pitchFamily="2" charset="0"/>
              <a:cs typeface="+mn-cs"/>
            </a:defRPr>
          </a:pPr>
          <a:endParaRPr lang="es-ES"/>
        </a:p>
      </c:txPr>
    </c:title>
    <c:autoTitleDeleted val="0"/>
    <c:plotArea>
      <c:layout>
        <c:manualLayout>
          <c:layoutTarget val="inner"/>
          <c:xMode val="edge"/>
          <c:yMode val="edge"/>
          <c:x val="0.10887313007291655"/>
          <c:y val="0.11339812443123325"/>
          <c:w val="0.86287828235646202"/>
          <c:h val="0.72599092784084718"/>
        </c:manualLayout>
      </c:layout>
      <c:barChart>
        <c:barDir val="col"/>
        <c:grouping val="clustered"/>
        <c:varyColors val="0"/>
        <c:ser>
          <c:idx val="0"/>
          <c:order val="0"/>
          <c:tx>
            <c:strRef>
              <c:f>Graficos!$B$26</c:f>
              <c:strCache>
                <c:ptCount val="1"/>
                <c:pt idx="0">
                  <c:v>Oferta</c:v>
                </c:pt>
              </c:strCache>
            </c:strRef>
          </c:tx>
          <c:spPr>
            <a:solidFill>
              <a:srgbClr val="DD0A1A"/>
            </a:solidFill>
            <a:ln>
              <a:noFill/>
            </a:ln>
            <a:effectLst/>
          </c:spPr>
          <c:invertIfNegative val="0"/>
          <c:dLbls>
            <c:dLbl>
              <c:idx val="0"/>
              <c:layout>
                <c:manualLayout>
                  <c:x val="-1.027221366204417E-2"/>
                  <c:y val="-8.487556272013328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6D-4310-BD69-9861716F13A1}"/>
                </c:ext>
              </c:extLst>
            </c:dLbl>
            <c:dLbl>
              <c:idx val="1"/>
              <c:layout>
                <c:manualLayout>
                  <c:x val="-1.027221366204417E-2"/>
                  <c:y val="-8.487556272013328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6D-4310-BD69-9861716F13A1}"/>
                </c:ext>
              </c:extLst>
            </c:dLbl>
            <c:dLbl>
              <c:idx val="2"/>
              <c:layout>
                <c:manualLayout>
                  <c:x val="-7.704160246533127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6D-4310-BD69-9861716F13A1}"/>
                </c:ext>
              </c:extLst>
            </c:dLbl>
            <c:dLbl>
              <c:idx val="3"/>
              <c:layout>
                <c:manualLayout>
                  <c:x val="-1.027221366204426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6D-4310-BD69-9861716F13A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Ubuntu" panose="020B0504030602030204" pitchFamily="34" charset="0"/>
                    <a:ea typeface="Roboto" panose="02000000000000000000" pitchFamily="2" charset="0"/>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Graficos!$A$27:$A$30</c:f>
              <c:numCache>
                <c:formatCode>General</c:formatCode>
                <c:ptCount val="4"/>
                <c:pt idx="0">
                  <c:v>2021</c:v>
                </c:pt>
                <c:pt idx="1">
                  <c:v>2022</c:v>
                </c:pt>
                <c:pt idx="2">
                  <c:v>2023</c:v>
                </c:pt>
                <c:pt idx="3">
                  <c:v>2024</c:v>
                </c:pt>
              </c:numCache>
            </c:numRef>
          </c:cat>
          <c:val>
            <c:numRef>
              <c:f>Graficos!$B$27:$B$30</c:f>
              <c:numCache>
                <c:formatCode>#,##0</c:formatCode>
                <c:ptCount val="4"/>
                <c:pt idx="0">
                  <c:v>39072</c:v>
                </c:pt>
                <c:pt idx="1">
                  <c:v>41123</c:v>
                </c:pt>
                <c:pt idx="2">
                  <c:v>41677</c:v>
                </c:pt>
                <c:pt idx="3">
                  <c:v>42283</c:v>
                </c:pt>
              </c:numCache>
            </c:numRef>
          </c:val>
          <c:extLst>
            <c:ext xmlns:c16="http://schemas.microsoft.com/office/drawing/2014/chart" uri="{C3380CC4-5D6E-409C-BE32-E72D297353CC}">
              <c16:uniqueId val="{00000004-356D-4310-BD69-9861716F13A1}"/>
            </c:ext>
          </c:extLst>
        </c:ser>
        <c:ser>
          <c:idx val="1"/>
          <c:order val="1"/>
          <c:tx>
            <c:strRef>
              <c:f>Graficos!$C$26</c:f>
              <c:strCache>
                <c:ptCount val="1"/>
                <c:pt idx="0">
                  <c:v>Demanda</c:v>
                </c:pt>
              </c:strCache>
            </c:strRef>
          </c:tx>
          <c:spPr>
            <a:solidFill>
              <a:srgbClr val="B3B1B3"/>
            </a:solidFill>
            <a:ln>
              <a:noFill/>
            </a:ln>
            <a:effectLst/>
          </c:spPr>
          <c:invertIfNegative val="0"/>
          <c:dLbls>
            <c:spPr>
              <a:noFill/>
              <a:ln>
                <a:noFill/>
              </a:ln>
              <a:effectLst/>
            </c:spPr>
            <c:txPr>
              <a:bodyPr rot="0" spcFirstLastPara="1" vertOverflow="ellipsis" vert="horz" wrap="square" anchor="ctr" anchorCtr="1"/>
              <a:lstStyle/>
              <a:p>
                <a:pPr algn="ctr">
                  <a:defRPr sz="1400" b="0" i="0" u="none" strike="noStrike" kern="1200" baseline="0">
                    <a:solidFill>
                      <a:schemeClr val="tx1">
                        <a:lumMod val="75000"/>
                        <a:lumOff val="25000"/>
                      </a:schemeClr>
                    </a:solidFill>
                    <a:latin typeface="Ubuntu" panose="020B0504030602030204" pitchFamily="34" charset="0"/>
                    <a:ea typeface="Roboto" panose="02000000000000000000" pitchFamily="2" charset="0"/>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Graficos!$A$27:$A$30</c:f>
              <c:numCache>
                <c:formatCode>General</c:formatCode>
                <c:ptCount val="4"/>
                <c:pt idx="0">
                  <c:v>2021</c:v>
                </c:pt>
                <c:pt idx="1">
                  <c:v>2022</c:v>
                </c:pt>
                <c:pt idx="2">
                  <c:v>2023</c:v>
                </c:pt>
                <c:pt idx="3">
                  <c:v>2024</c:v>
                </c:pt>
              </c:numCache>
            </c:numRef>
          </c:cat>
          <c:val>
            <c:numRef>
              <c:f>Graficos!$C$27:$C$30</c:f>
              <c:numCache>
                <c:formatCode>#,##0</c:formatCode>
                <c:ptCount val="4"/>
                <c:pt idx="0">
                  <c:v>63191</c:v>
                </c:pt>
                <c:pt idx="1">
                  <c:v>67147</c:v>
                </c:pt>
                <c:pt idx="2">
                  <c:v>74904</c:v>
                </c:pt>
                <c:pt idx="3">
                  <c:v>83007</c:v>
                </c:pt>
              </c:numCache>
            </c:numRef>
          </c:val>
          <c:extLst>
            <c:ext xmlns:c16="http://schemas.microsoft.com/office/drawing/2014/chart" uri="{C3380CC4-5D6E-409C-BE32-E72D297353CC}">
              <c16:uniqueId val="{00000005-356D-4310-BD69-9861716F13A1}"/>
            </c:ext>
          </c:extLst>
        </c:ser>
        <c:ser>
          <c:idx val="2"/>
          <c:order val="2"/>
          <c:tx>
            <c:strRef>
              <c:f>Graficos!$D$26</c:f>
              <c:strCache>
                <c:ptCount val="1"/>
                <c:pt idx="0">
                  <c:v>Brecha</c:v>
                </c:pt>
              </c:strCache>
            </c:strRef>
          </c:tx>
          <c:spPr>
            <a:solidFill>
              <a:srgbClr val="4D4D4D"/>
            </a:solidFill>
            <a:ln>
              <a:noFill/>
            </a:ln>
            <a:effectLst/>
          </c:spPr>
          <c:invertIfNegative val="0"/>
          <c:dLbls>
            <c:dLbl>
              <c:idx val="0"/>
              <c:layout>
                <c:manualLayout>
                  <c:x val="1.027221366204417E-2"/>
                  <c:y val="9.25925925925917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6D-4310-BD69-9861716F13A1}"/>
                </c:ext>
              </c:extLst>
            </c:dLbl>
            <c:dLbl>
              <c:idx val="1"/>
              <c:layout>
                <c:manualLayout>
                  <c:x val="7.7041602465331279E-3"/>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6D-4310-BD69-9861716F13A1}"/>
                </c:ext>
              </c:extLst>
            </c:dLbl>
            <c:dLbl>
              <c:idx val="2"/>
              <c:layout>
                <c:manualLayout>
                  <c:x val="7.7041602465331279E-3"/>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6D-4310-BD69-9861716F13A1}"/>
                </c:ext>
              </c:extLst>
            </c:dLbl>
            <c:dLbl>
              <c:idx val="3"/>
              <c:layout>
                <c:manualLayout>
                  <c:x val="5.13610683102208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6D-4310-BD69-9861716F13A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Ubuntu" panose="020B0504030602030204" pitchFamily="34" charset="0"/>
                    <a:ea typeface="Roboto" panose="02000000000000000000" pitchFamily="2" charset="0"/>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Graficos!$A$27:$A$30</c:f>
              <c:numCache>
                <c:formatCode>General</c:formatCode>
                <c:ptCount val="4"/>
                <c:pt idx="0">
                  <c:v>2021</c:v>
                </c:pt>
                <c:pt idx="1">
                  <c:v>2022</c:v>
                </c:pt>
                <c:pt idx="2">
                  <c:v>2023</c:v>
                </c:pt>
                <c:pt idx="3">
                  <c:v>2024</c:v>
                </c:pt>
              </c:numCache>
            </c:numRef>
          </c:cat>
          <c:val>
            <c:numRef>
              <c:f>Graficos!$D$27:$D$30</c:f>
              <c:numCache>
                <c:formatCode>#,##0</c:formatCode>
                <c:ptCount val="4"/>
                <c:pt idx="0">
                  <c:v>24119</c:v>
                </c:pt>
                <c:pt idx="1">
                  <c:v>26024</c:v>
                </c:pt>
                <c:pt idx="2">
                  <c:v>33227</c:v>
                </c:pt>
                <c:pt idx="3">
                  <c:v>40724</c:v>
                </c:pt>
              </c:numCache>
            </c:numRef>
          </c:val>
          <c:extLst>
            <c:ext xmlns:c16="http://schemas.microsoft.com/office/drawing/2014/chart" uri="{C3380CC4-5D6E-409C-BE32-E72D297353CC}">
              <c16:uniqueId val="{0000000A-356D-4310-BD69-9861716F13A1}"/>
            </c:ext>
          </c:extLst>
        </c:ser>
        <c:dLbls>
          <c:dLblPos val="outEnd"/>
          <c:showLegendKey val="0"/>
          <c:showVal val="1"/>
          <c:showCatName val="0"/>
          <c:showSerName val="0"/>
          <c:showPercent val="0"/>
          <c:showBubbleSize val="0"/>
        </c:dLbls>
        <c:gapWidth val="219"/>
        <c:overlap val="-27"/>
        <c:axId val="1752903007"/>
        <c:axId val="1752897599"/>
      </c:barChart>
      <c:catAx>
        <c:axId val="1752903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Ubuntu" panose="020B0504030602030204" pitchFamily="34" charset="0"/>
                <a:ea typeface="Roboto" panose="02000000000000000000" pitchFamily="2" charset="0"/>
                <a:cs typeface="+mn-cs"/>
              </a:defRPr>
            </a:pPr>
            <a:endParaRPr lang="es-ES"/>
          </a:p>
        </c:txPr>
        <c:crossAx val="1752897599"/>
        <c:crosses val="autoZero"/>
        <c:auto val="1"/>
        <c:lblAlgn val="ctr"/>
        <c:lblOffset val="100"/>
        <c:noMultiLvlLbl val="0"/>
      </c:catAx>
      <c:valAx>
        <c:axId val="1752897599"/>
        <c:scaling>
          <c:orientation val="minMax"/>
          <c:max val="85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Ubuntu" panose="020B0504030602030204" pitchFamily="34" charset="0"/>
                <a:ea typeface="Roboto" panose="02000000000000000000" pitchFamily="2" charset="0"/>
                <a:cs typeface="+mn-cs"/>
              </a:defRPr>
            </a:pPr>
            <a:endParaRPr lang="es-ES"/>
          </a:p>
        </c:txPr>
        <c:crossAx val="1752903007"/>
        <c:crosses val="autoZero"/>
        <c:crossBetween val="between"/>
      </c:valAx>
      <c:spPr>
        <a:noFill/>
        <a:ln>
          <a:noFill/>
        </a:ln>
        <a:effectLst/>
      </c:spPr>
    </c:plotArea>
    <c:legend>
      <c:legendPos val="b"/>
      <c:layout>
        <c:manualLayout>
          <c:xMode val="edge"/>
          <c:yMode val="edge"/>
          <c:x val="0.30871665000181386"/>
          <c:y val="0.91991629584669798"/>
          <c:w val="0.37238520642070827"/>
          <c:h val="8.0083702836493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Ubuntu" panose="020B0504030602030204" pitchFamily="34" charset="0"/>
              <a:ea typeface="Roboto" panose="02000000000000000000" pitchFamily="2"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Ubuntu" panose="020B0504030602030204" pitchFamily="34" charset="0"/>
          <a:ea typeface="Roboto" panose="02000000000000000000" pitchFamily="2"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C29CD-0D19-46E8-B6E2-CD2DCCD1C980}" type="datetimeFigureOut">
              <a:rPr lang="es-ES" smtClean="0"/>
              <a:t>18/02/2024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6031E-22A2-4514-A432-228F2D3155F1}" type="slidenum">
              <a:rPr lang="es-ES" smtClean="0"/>
              <a:t>‹Nº›</a:t>
            </a:fld>
            <a:endParaRPr lang="es-ES"/>
          </a:p>
        </p:txBody>
      </p:sp>
    </p:spTree>
    <p:extLst>
      <p:ext uri="{BB962C8B-B14F-4D97-AF65-F5344CB8AC3E}">
        <p14:creationId xmlns:p14="http://schemas.microsoft.com/office/powerpoint/2010/main" val="391146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CB6031E-22A2-4514-A432-228F2D3155F1}" type="slidenum">
              <a:rPr lang="es-ES" smtClean="0"/>
              <a:t>5</a:t>
            </a:fld>
            <a:endParaRPr lang="es-ES"/>
          </a:p>
        </p:txBody>
      </p:sp>
    </p:spTree>
    <p:extLst>
      <p:ext uri="{BB962C8B-B14F-4D97-AF65-F5344CB8AC3E}">
        <p14:creationId xmlns:p14="http://schemas.microsoft.com/office/powerpoint/2010/main" val="1060784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3E945-FF58-D062-8C6B-E41738CD6D4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B8B398C-C59A-7683-E4E7-518B3CB3A67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081E509-95E7-E2ED-8A81-73E06364EFDA}"/>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68A2FACB-C2CA-EF85-A7BB-AC40301A1EAB}"/>
              </a:ext>
            </a:extLst>
          </p:cNvPr>
          <p:cNvSpPr>
            <a:spLocks noGrp="1"/>
          </p:cNvSpPr>
          <p:nvPr>
            <p:ph type="sldNum" sz="quarter" idx="5"/>
          </p:nvPr>
        </p:nvSpPr>
        <p:spPr/>
        <p:txBody>
          <a:bodyPr/>
          <a:lstStyle/>
          <a:p>
            <a:fld id="{4CB6031E-22A2-4514-A432-228F2D3155F1}" type="slidenum">
              <a:rPr lang="es-ES" smtClean="0"/>
              <a:t>24</a:t>
            </a:fld>
            <a:endParaRPr lang="es-ES"/>
          </a:p>
        </p:txBody>
      </p:sp>
    </p:spTree>
    <p:extLst>
      <p:ext uri="{BB962C8B-B14F-4D97-AF65-F5344CB8AC3E}">
        <p14:creationId xmlns:p14="http://schemas.microsoft.com/office/powerpoint/2010/main" val="3906480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CB6031E-22A2-4514-A432-228F2D3155F1}" type="slidenum">
              <a:rPr lang="es-ES" smtClean="0"/>
              <a:t>36</a:t>
            </a:fld>
            <a:endParaRPr lang="es-ES"/>
          </a:p>
        </p:txBody>
      </p:sp>
    </p:spTree>
    <p:extLst>
      <p:ext uri="{BB962C8B-B14F-4D97-AF65-F5344CB8AC3E}">
        <p14:creationId xmlns:p14="http://schemas.microsoft.com/office/powerpoint/2010/main" val="4022395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CB6031E-22A2-4514-A432-228F2D3155F1}" type="slidenum">
              <a:rPr lang="es-ES" smtClean="0"/>
              <a:t>9</a:t>
            </a:fld>
            <a:endParaRPr lang="es-ES"/>
          </a:p>
        </p:txBody>
      </p:sp>
    </p:spTree>
    <p:extLst>
      <p:ext uri="{BB962C8B-B14F-4D97-AF65-F5344CB8AC3E}">
        <p14:creationId xmlns:p14="http://schemas.microsoft.com/office/powerpoint/2010/main" val="87076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051D2-ECC7-3544-5976-CB3E1676CCA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DE04767-8A1B-4799-1D56-4737284D498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6DE1B53-50AC-4D89-1DB4-F0B5F93DEB92}"/>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A13DDF1-0117-2A29-CEC8-F45F5D824307}"/>
              </a:ext>
            </a:extLst>
          </p:cNvPr>
          <p:cNvSpPr>
            <a:spLocks noGrp="1"/>
          </p:cNvSpPr>
          <p:nvPr>
            <p:ph type="sldNum" sz="quarter" idx="5"/>
          </p:nvPr>
        </p:nvSpPr>
        <p:spPr/>
        <p:txBody>
          <a:bodyPr/>
          <a:lstStyle/>
          <a:p>
            <a:fld id="{4CB6031E-22A2-4514-A432-228F2D3155F1}" type="slidenum">
              <a:rPr lang="es-ES" smtClean="0"/>
              <a:t>10</a:t>
            </a:fld>
            <a:endParaRPr lang="es-ES"/>
          </a:p>
        </p:txBody>
      </p:sp>
    </p:spTree>
    <p:extLst>
      <p:ext uri="{BB962C8B-B14F-4D97-AF65-F5344CB8AC3E}">
        <p14:creationId xmlns:p14="http://schemas.microsoft.com/office/powerpoint/2010/main" val="356506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57F5E-7C03-4344-639C-9BC754C8609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4BC48B-B8E8-2784-837E-B87E3DC07FA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0259B30-5BBD-D14E-48D5-8AFCEE160D7B}"/>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7A1B3683-ADCD-5E8D-48FF-4150B74D86CA}"/>
              </a:ext>
            </a:extLst>
          </p:cNvPr>
          <p:cNvSpPr>
            <a:spLocks noGrp="1"/>
          </p:cNvSpPr>
          <p:nvPr>
            <p:ph type="sldNum" sz="quarter" idx="5"/>
          </p:nvPr>
        </p:nvSpPr>
        <p:spPr/>
        <p:txBody>
          <a:bodyPr/>
          <a:lstStyle/>
          <a:p>
            <a:fld id="{4CB6031E-22A2-4514-A432-228F2D3155F1}" type="slidenum">
              <a:rPr lang="es-ES" smtClean="0"/>
              <a:t>11</a:t>
            </a:fld>
            <a:endParaRPr lang="es-ES"/>
          </a:p>
        </p:txBody>
      </p:sp>
    </p:spTree>
    <p:extLst>
      <p:ext uri="{BB962C8B-B14F-4D97-AF65-F5344CB8AC3E}">
        <p14:creationId xmlns:p14="http://schemas.microsoft.com/office/powerpoint/2010/main" val="98862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5794C-BA96-08D2-C5EF-AAD9A1A46CF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17C8ECB-C613-CF03-8F9F-398483AEA92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8DEFA82-80E6-CD27-61A1-6940DC0712D4}"/>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5634BF31-C3E4-6679-5462-967A2FCD8FB4}"/>
              </a:ext>
            </a:extLst>
          </p:cNvPr>
          <p:cNvSpPr>
            <a:spLocks noGrp="1"/>
          </p:cNvSpPr>
          <p:nvPr>
            <p:ph type="sldNum" sz="quarter" idx="5"/>
          </p:nvPr>
        </p:nvSpPr>
        <p:spPr/>
        <p:txBody>
          <a:bodyPr/>
          <a:lstStyle/>
          <a:p>
            <a:fld id="{4CB6031E-22A2-4514-A432-228F2D3155F1}" type="slidenum">
              <a:rPr lang="es-ES" smtClean="0"/>
              <a:t>12</a:t>
            </a:fld>
            <a:endParaRPr lang="es-ES"/>
          </a:p>
        </p:txBody>
      </p:sp>
    </p:spTree>
    <p:extLst>
      <p:ext uri="{BB962C8B-B14F-4D97-AF65-F5344CB8AC3E}">
        <p14:creationId xmlns:p14="http://schemas.microsoft.com/office/powerpoint/2010/main" val="201053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F7796-085B-C8B6-63F5-9180A705BE7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01DA620-0508-74FD-54A4-D44CEF8720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F09C30-E925-5A22-DB73-24316CF2B36F}"/>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8363A9B-FBF5-A0E1-7F5A-5F897E50065A}"/>
              </a:ext>
            </a:extLst>
          </p:cNvPr>
          <p:cNvSpPr>
            <a:spLocks noGrp="1"/>
          </p:cNvSpPr>
          <p:nvPr>
            <p:ph type="sldNum" sz="quarter" idx="5"/>
          </p:nvPr>
        </p:nvSpPr>
        <p:spPr/>
        <p:txBody>
          <a:bodyPr/>
          <a:lstStyle/>
          <a:p>
            <a:fld id="{4CB6031E-22A2-4514-A432-228F2D3155F1}" type="slidenum">
              <a:rPr lang="es-ES" smtClean="0"/>
              <a:t>13</a:t>
            </a:fld>
            <a:endParaRPr lang="es-ES"/>
          </a:p>
        </p:txBody>
      </p:sp>
    </p:spTree>
    <p:extLst>
      <p:ext uri="{BB962C8B-B14F-4D97-AF65-F5344CB8AC3E}">
        <p14:creationId xmlns:p14="http://schemas.microsoft.com/office/powerpoint/2010/main" val="283693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F66F-F94D-8A04-2C84-A2706915A8B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AB2DA6A-B71E-4A02-CDBC-7162F0CB24B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EC416D7-76DB-61E7-FBD8-5C6C313CEC12}"/>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E8999ADB-6A67-92C5-DDDD-5DF8A0B3F1F9}"/>
              </a:ext>
            </a:extLst>
          </p:cNvPr>
          <p:cNvSpPr>
            <a:spLocks noGrp="1"/>
          </p:cNvSpPr>
          <p:nvPr>
            <p:ph type="sldNum" sz="quarter" idx="5"/>
          </p:nvPr>
        </p:nvSpPr>
        <p:spPr/>
        <p:txBody>
          <a:bodyPr/>
          <a:lstStyle/>
          <a:p>
            <a:fld id="{4CB6031E-22A2-4514-A432-228F2D3155F1}" type="slidenum">
              <a:rPr lang="es-ES" smtClean="0"/>
              <a:t>14</a:t>
            </a:fld>
            <a:endParaRPr lang="es-ES"/>
          </a:p>
        </p:txBody>
      </p:sp>
    </p:spTree>
    <p:extLst>
      <p:ext uri="{BB962C8B-B14F-4D97-AF65-F5344CB8AC3E}">
        <p14:creationId xmlns:p14="http://schemas.microsoft.com/office/powerpoint/2010/main" val="375676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CB6031E-22A2-4514-A432-228F2D3155F1}" type="slidenum">
              <a:rPr lang="es-ES" smtClean="0"/>
              <a:t>18</a:t>
            </a:fld>
            <a:endParaRPr lang="es-ES"/>
          </a:p>
        </p:txBody>
      </p:sp>
    </p:spTree>
    <p:extLst>
      <p:ext uri="{BB962C8B-B14F-4D97-AF65-F5344CB8AC3E}">
        <p14:creationId xmlns:p14="http://schemas.microsoft.com/office/powerpoint/2010/main" val="2460372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6481C-71F6-6A81-2A06-F387793B798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9D46220-0100-270F-01CD-5D53414CA29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2DE1F01-9A80-5ECF-A3CA-DD2246E7034A}"/>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98BC7288-4830-0BA1-C5B7-18EBCAB9A306}"/>
              </a:ext>
            </a:extLst>
          </p:cNvPr>
          <p:cNvSpPr>
            <a:spLocks noGrp="1"/>
          </p:cNvSpPr>
          <p:nvPr>
            <p:ph type="sldNum" sz="quarter" idx="5"/>
          </p:nvPr>
        </p:nvSpPr>
        <p:spPr/>
        <p:txBody>
          <a:bodyPr/>
          <a:lstStyle/>
          <a:p>
            <a:fld id="{4CB6031E-22A2-4514-A432-228F2D3155F1}" type="slidenum">
              <a:rPr lang="es-ES" smtClean="0"/>
              <a:t>23</a:t>
            </a:fld>
            <a:endParaRPr lang="es-ES"/>
          </a:p>
        </p:txBody>
      </p:sp>
    </p:spTree>
    <p:extLst>
      <p:ext uri="{BB962C8B-B14F-4D97-AF65-F5344CB8AC3E}">
        <p14:creationId xmlns:p14="http://schemas.microsoft.com/office/powerpoint/2010/main" val="354376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13211" y="1851120"/>
            <a:ext cx="15079266" cy="3937882"/>
          </a:xfrm>
        </p:spPr>
        <p:txBody>
          <a:bodyPr anchor="b"/>
          <a:lstStyle>
            <a:lvl1pPr algn="ctr">
              <a:defRPr sz="9895"/>
            </a:lvl1pPr>
          </a:lstStyle>
          <a:p>
            <a:r>
              <a:rPr lang="es-ES"/>
              <a:t>Haga clic para modificar el estilo de título del patrón</a:t>
            </a:r>
            <a:endParaRPr lang="en-US"/>
          </a:p>
        </p:txBody>
      </p:sp>
      <p:sp>
        <p:nvSpPr>
          <p:cNvPr id="3" name="Subtitle 2"/>
          <p:cNvSpPr>
            <a:spLocks noGrp="1"/>
          </p:cNvSpPr>
          <p:nvPr>
            <p:ph type="subTitle" idx="1"/>
          </p:nvPr>
        </p:nvSpPr>
        <p:spPr>
          <a:xfrm>
            <a:off x="2513211" y="5940861"/>
            <a:ext cx="15079266" cy="2730858"/>
          </a:xfrm>
        </p:spPr>
        <p:txBody>
          <a:bodyPr/>
          <a:lstStyle>
            <a:lvl1pPr marL="0" indent="0" algn="ctr">
              <a:buNone/>
              <a:defRPr sz="3958"/>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5A5BDCD8-48CA-8348-AE1A-E7C7C70894B1}" type="datetimeFigureOut">
              <a:rPr lang="es-ES" smtClean="0"/>
              <a:t>18/02/2024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3BB631A-E633-CF49-8F2D-D645DBFEFDA4}" type="slidenum">
              <a:rPr lang="es-ES" smtClean="0"/>
              <a:t>‹Nº›</a:t>
            </a:fld>
            <a:endParaRPr lang="es-ES"/>
          </a:p>
        </p:txBody>
      </p:sp>
    </p:spTree>
    <p:extLst>
      <p:ext uri="{BB962C8B-B14F-4D97-AF65-F5344CB8AC3E}">
        <p14:creationId xmlns:p14="http://schemas.microsoft.com/office/powerpoint/2010/main" val="18466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A5BDCD8-48CA-8348-AE1A-E7C7C70894B1}" type="datetimeFigureOut">
              <a:rPr lang="es-ES" smtClean="0"/>
              <a:t>18/02/2024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3BB631A-E633-CF49-8F2D-D645DBFEFDA4}" type="slidenum">
              <a:rPr lang="es-ES" smtClean="0"/>
              <a:t>‹Nº›</a:t>
            </a:fld>
            <a:endParaRPr lang="es-ES"/>
          </a:p>
        </p:txBody>
      </p:sp>
    </p:spTree>
    <p:extLst>
      <p:ext uri="{BB962C8B-B14F-4D97-AF65-F5344CB8AC3E}">
        <p14:creationId xmlns:p14="http://schemas.microsoft.com/office/powerpoint/2010/main" val="202411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8133" y="602203"/>
            <a:ext cx="4335289" cy="9585497"/>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382266" y="602203"/>
            <a:ext cx="12754546" cy="958549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A5BDCD8-48CA-8348-AE1A-E7C7C70894B1}" type="datetimeFigureOut">
              <a:rPr lang="es-ES" smtClean="0"/>
              <a:t>18/02/2024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3BB631A-E633-CF49-8F2D-D645DBFEFDA4}" type="slidenum">
              <a:rPr lang="es-ES" smtClean="0"/>
              <a:t>‹Nº›</a:t>
            </a:fld>
            <a:endParaRPr lang="es-ES"/>
          </a:p>
        </p:txBody>
      </p:sp>
    </p:spTree>
    <p:extLst>
      <p:ext uri="{BB962C8B-B14F-4D97-AF65-F5344CB8AC3E}">
        <p14:creationId xmlns:p14="http://schemas.microsoft.com/office/powerpoint/2010/main" val="3068450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20105687" cy="11310144"/>
          </a:xfrm>
          <a:prstGeom prst="rect">
            <a:avLst/>
          </a:prstGeom>
        </p:spPr>
      </p:pic>
      <p:pic>
        <p:nvPicPr>
          <p:cNvPr id="17" name="bg object 17"/>
          <p:cNvPicPr/>
          <p:nvPr/>
        </p:nvPicPr>
        <p:blipFill>
          <a:blip r:embed="rId3" cstate="print"/>
          <a:stretch>
            <a:fillRect/>
          </a:stretch>
        </p:blipFill>
        <p:spPr>
          <a:xfrm>
            <a:off x="14681509" y="11070620"/>
            <a:ext cx="135671" cy="239525"/>
          </a:xfrm>
          <a:prstGeom prst="rect">
            <a:avLst/>
          </a:prstGeom>
        </p:spPr>
      </p:pic>
      <p:pic>
        <p:nvPicPr>
          <p:cNvPr id="18" name="bg object 18"/>
          <p:cNvPicPr/>
          <p:nvPr/>
        </p:nvPicPr>
        <p:blipFill>
          <a:blip r:embed="rId4" cstate="print"/>
          <a:stretch>
            <a:fillRect/>
          </a:stretch>
        </p:blipFill>
        <p:spPr>
          <a:xfrm>
            <a:off x="2918078" y="0"/>
            <a:ext cx="14444020" cy="11278173"/>
          </a:xfrm>
          <a:prstGeom prst="rect">
            <a:avLst/>
          </a:prstGeom>
        </p:spPr>
      </p:pic>
      <p:sp>
        <p:nvSpPr>
          <p:cNvPr id="19" name="bg object 19"/>
          <p:cNvSpPr/>
          <p:nvPr/>
        </p:nvSpPr>
        <p:spPr>
          <a:xfrm>
            <a:off x="13772084" y="11094807"/>
            <a:ext cx="106053" cy="41281"/>
          </a:xfrm>
          <a:custGeom>
            <a:avLst/>
            <a:gdLst/>
            <a:ahLst/>
            <a:cxnLst/>
            <a:rect l="l" t="t" r="r" b="b"/>
            <a:pathLst>
              <a:path w="106044" h="41275">
                <a:moveTo>
                  <a:pt x="105441" y="0"/>
                </a:moveTo>
                <a:lnTo>
                  <a:pt x="0" y="12753"/>
                </a:lnTo>
                <a:lnTo>
                  <a:pt x="49024" y="40962"/>
                </a:lnTo>
                <a:lnTo>
                  <a:pt x="73872" y="10743"/>
                </a:lnTo>
                <a:lnTo>
                  <a:pt x="105441" y="0"/>
                </a:lnTo>
                <a:close/>
              </a:path>
            </a:pathLst>
          </a:custGeom>
          <a:solidFill>
            <a:srgbClr val="0F6279">
              <a:alpha val="89999"/>
            </a:srgbClr>
          </a:solidFill>
        </p:spPr>
        <p:txBody>
          <a:bodyPr wrap="square" lIns="0" tIns="0" rIns="0" bIns="0" rtlCol="0"/>
          <a:lstStyle/>
          <a:p>
            <a:endParaRPr sz="1800"/>
          </a:p>
        </p:txBody>
      </p:sp>
      <p:sp>
        <p:nvSpPr>
          <p:cNvPr id="20" name="bg object 20"/>
          <p:cNvSpPr/>
          <p:nvPr/>
        </p:nvSpPr>
        <p:spPr>
          <a:xfrm>
            <a:off x="0" y="10063934"/>
            <a:ext cx="20105688" cy="1246680"/>
          </a:xfrm>
          <a:custGeom>
            <a:avLst/>
            <a:gdLst/>
            <a:ahLst/>
            <a:cxnLst/>
            <a:rect l="l" t="t" r="r" b="b"/>
            <a:pathLst>
              <a:path w="20104100" h="1246504">
                <a:moveTo>
                  <a:pt x="0" y="1246035"/>
                </a:moveTo>
                <a:lnTo>
                  <a:pt x="20104099" y="1246035"/>
                </a:lnTo>
                <a:lnTo>
                  <a:pt x="20104099" y="0"/>
                </a:lnTo>
                <a:lnTo>
                  <a:pt x="0" y="0"/>
                </a:lnTo>
                <a:lnTo>
                  <a:pt x="0" y="1246035"/>
                </a:lnTo>
                <a:close/>
              </a:path>
            </a:pathLst>
          </a:custGeom>
          <a:solidFill>
            <a:srgbClr val="000000">
              <a:alpha val="71000"/>
            </a:srgbClr>
          </a:solidFill>
        </p:spPr>
        <p:txBody>
          <a:bodyPr wrap="square" lIns="0" tIns="0" rIns="0" bIns="0" rtlCol="0"/>
          <a:lstStyle/>
          <a:p>
            <a:endParaRPr sz="1800"/>
          </a:p>
        </p:txBody>
      </p:sp>
      <p:sp>
        <p:nvSpPr>
          <p:cNvPr id="21" name="bg object 21"/>
          <p:cNvSpPr/>
          <p:nvPr/>
        </p:nvSpPr>
        <p:spPr>
          <a:xfrm>
            <a:off x="0" y="0"/>
            <a:ext cx="20105688" cy="8273307"/>
          </a:xfrm>
          <a:custGeom>
            <a:avLst/>
            <a:gdLst/>
            <a:ahLst/>
            <a:cxnLst/>
            <a:rect l="l" t="t" r="r" b="b"/>
            <a:pathLst>
              <a:path w="20104100" h="8272145">
                <a:moveTo>
                  <a:pt x="0" y="8271999"/>
                </a:moveTo>
                <a:lnTo>
                  <a:pt x="20104099" y="8271999"/>
                </a:lnTo>
                <a:lnTo>
                  <a:pt x="20104099" y="0"/>
                </a:lnTo>
                <a:lnTo>
                  <a:pt x="0" y="0"/>
                </a:lnTo>
                <a:lnTo>
                  <a:pt x="0" y="8271999"/>
                </a:lnTo>
                <a:close/>
              </a:path>
            </a:pathLst>
          </a:custGeom>
          <a:solidFill>
            <a:srgbClr val="000000">
              <a:alpha val="71000"/>
            </a:srgbClr>
          </a:solid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71586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A5BDCD8-48CA-8348-AE1A-E7C7C70894B1}" type="datetimeFigureOut">
              <a:rPr lang="es-ES" smtClean="0"/>
              <a:t>18/02/2024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3BB631A-E633-CF49-8F2D-D645DBFEFDA4}" type="slidenum">
              <a:rPr lang="es-ES" smtClean="0"/>
              <a:t>‹Nº›</a:t>
            </a:fld>
            <a:endParaRPr lang="es-ES"/>
          </a:p>
        </p:txBody>
      </p:sp>
    </p:spTree>
    <p:extLst>
      <p:ext uri="{BB962C8B-B14F-4D97-AF65-F5344CB8AC3E}">
        <p14:creationId xmlns:p14="http://schemas.microsoft.com/office/powerpoint/2010/main" val="330343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371794" y="2819881"/>
            <a:ext cx="17341156" cy="4705035"/>
          </a:xfrm>
        </p:spPr>
        <p:txBody>
          <a:bodyPr anchor="b"/>
          <a:lstStyle>
            <a:lvl1pPr>
              <a:defRPr sz="9895"/>
            </a:lvl1pPr>
          </a:lstStyle>
          <a:p>
            <a:r>
              <a:rPr lang="es-ES"/>
              <a:t>Haga clic para modificar el estilo de título del patrón</a:t>
            </a:r>
            <a:endParaRPr lang="en-US"/>
          </a:p>
        </p:txBody>
      </p:sp>
      <p:sp>
        <p:nvSpPr>
          <p:cNvPr id="3" name="Text Placeholder 2"/>
          <p:cNvSpPr>
            <a:spLocks noGrp="1"/>
          </p:cNvSpPr>
          <p:nvPr>
            <p:ph type="body" idx="1"/>
          </p:nvPr>
        </p:nvSpPr>
        <p:spPr>
          <a:xfrm>
            <a:off x="1371794" y="7569428"/>
            <a:ext cx="17341156" cy="2474267"/>
          </a:xfrm>
        </p:spPr>
        <p:txBody>
          <a:bodyPr/>
          <a:lstStyle>
            <a:lvl1pPr marL="0" indent="0">
              <a:buNone/>
              <a:defRPr sz="3958">
                <a:solidFill>
                  <a:schemeClr val="tx1">
                    <a:tint val="75000"/>
                  </a:schemeClr>
                </a:solidFill>
              </a:defRPr>
            </a:lvl1pPr>
            <a:lvl2pPr marL="753969" indent="0">
              <a:buNone/>
              <a:defRPr sz="3298">
                <a:solidFill>
                  <a:schemeClr val="tx1">
                    <a:tint val="75000"/>
                  </a:schemeClr>
                </a:solidFill>
              </a:defRPr>
            </a:lvl2pPr>
            <a:lvl3pPr marL="1507937" indent="0">
              <a:buNone/>
              <a:defRPr sz="2968">
                <a:solidFill>
                  <a:schemeClr val="tx1">
                    <a:tint val="75000"/>
                  </a:schemeClr>
                </a:solidFill>
              </a:defRPr>
            </a:lvl3pPr>
            <a:lvl4pPr marL="2261906" indent="0">
              <a:buNone/>
              <a:defRPr sz="2639">
                <a:solidFill>
                  <a:schemeClr val="tx1">
                    <a:tint val="75000"/>
                  </a:schemeClr>
                </a:solidFill>
              </a:defRPr>
            </a:lvl4pPr>
            <a:lvl5pPr marL="3015874" indent="0">
              <a:buNone/>
              <a:defRPr sz="2639">
                <a:solidFill>
                  <a:schemeClr val="tx1">
                    <a:tint val="75000"/>
                  </a:schemeClr>
                </a:solidFill>
              </a:defRPr>
            </a:lvl5pPr>
            <a:lvl6pPr marL="3769843" indent="0">
              <a:buNone/>
              <a:defRPr sz="2639">
                <a:solidFill>
                  <a:schemeClr val="tx1">
                    <a:tint val="75000"/>
                  </a:schemeClr>
                </a:solidFill>
              </a:defRPr>
            </a:lvl6pPr>
            <a:lvl7pPr marL="4523811" indent="0">
              <a:buNone/>
              <a:defRPr sz="2639">
                <a:solidFill>
                  <a:schemeClr val="tx1">
                    <a:tint val="75000"/>
                  </a:schemeClr>
                </a:solidFill>
              </a:defRPr>
            </a:lvl7pPr>
            <a:lvl8pPr marL="5277780" indent="0">
              <a:buNone/>
              <a:defRPr sz="2639">
                <a:solidFill>
                  <a:schemeClr val="tx1">
                    <a:tint val="75000"/>
                  </a:schemeClr>
                </a:solidFill>
              </a:defRPr>
            </a:lvl8pPr>
            <a:lvl9pPr marL="6031748" indent="0">
              <a:buNone/>
              <a:defRPr sz="2639">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A5BDCD8-48CA-8348-AE1A-E7C7C70894B1}" type="datetimeFigureOut">
              <a:rPr lang="es-ES" smtClean="0"/>
              <a:t>18/02/2024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3BB631A-E633-CF49-8F2D-D645DBFEFDA4}" type="slidenum">
              <a:rPr lang="es-ES" smtClean="0"/>
              <a:t>‹Nº›</a:t>
            </a:fld>
            <a:endParaRPr lang="es-ES"/>
          </a:p>
        </p:txBody>
      </p:sp>
    </p:spTree>
    <p:extLst>
      <p:ext uri="{BB962C8B-B14F-4D97-AF65-F5344CB8AC3E}">
        <p14:creationId xmlns:p14="http://schemas.microsoft.com/office/powerpoint/2010/main" val="139420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382266" y="3011014"/>
            <a:ext cx="8544917" cy="71766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10178505" y="3011014"/>
            <a:ext cx="8544917" cy="71766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5A5BDCD8-48CA-8348-AE1A-E7C7C70894B1}" type="datetimeFigureOut">
              <a:rPr lang="es-ES" smtClean="0"/>
              <a:t>18/02/2024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3BB631A-E633-CF49-8F2D-D645DBFEFDA4}" type="slidenum">
              <a:rPr lang="es-ES" smtClean="0"/>
              <a:t>‹Nº›</a:t>
            </a:fld>
            <a:endParaRPr lang="es-ES"/>
          </a:p>
        </p:txBody>
      </p:sp>
    </p:spTree>
    <p:extLst>
      <p:ext uri="{BB962C8B-B14F-4D97-AF65-F5344CB8AC3E}">
        <p14:creationId xmlns:p14="http://schemas.microsoft.com/office/powerpoint/2010/main" val="150227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84885" y="602203"/>
            <a:ext cx="17341156" cy="2186259"/>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1384885" y="2772751"/>
            <a:ext cx="8505648" cy="1358883"/>
          </a:xfrm>
        </p:spPr>
        <p:txBody>
          <a:bodyPr anchor="b"/>
          <a:lstStyle>
            <a:lvl1pPr marL="0" indent="0">
              <a:buNone/>
              <a:defRPr sz="3958" b="1"/>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es-ES"/>
              <a:t>Haga clic para modificar los estilos de texto del patrón</a:t>
            </a:r>
          </a:p>
        </p:txBody>
      </p:sp>
      <p:sp>
        <p:nvSpPr>
          <p:cNvPr id="4" name="Content Placeholder 3"/>
          <p:cNvSpPr>
            <a:spLocks noGrp="1"/>
          </p:cNvSpPr>
          <p:nvPr>
            <p:ph sz="half" idx="2"/>
          </p:nvPr>
        </p:nvSpPr>
        <p:spPr>
          <a:xfrm>
            <a:off x="1384885" y="4131634"/>
            <a:ext cx="8505648" cy="60770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10178505" y="2772751"/>
            <a:ext cx="8547536" cy="1358883"/>
          </a:xfrm>
        </p:spPr>
        <p:txBody>
          <a:bodyPr anchor="b"/>
          <a:lstStyle>
            <a:lvl1pPr marL="0" indent="0">
              <a:buNone/>
              <a:defRPr sz="3958" b="1"/>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es-ES"/>
              <a:t>Haga clic para modificar los estilos de texto del patrón</a:t>
            </a:r>
          </a:p>
        </p:txBody>
      </p:sp>
      <p:sp>
        <p:nvSpPr>
          <p:cNvPr id="6" name="Content Placeholder 5"/>
          <p:cNvSpPr>
            <a:spLocks noGrp="1"/>
          </p:cNvSpPr>
          <p:nvPr>
            <p:ph sz="quarter" idx="4"/>
          </p:nvPr>
        </p:nvSpPr>
        <p:spPr>
          <a:xfrm>
            <a:off x="10178505" y="4131634"/>
            <a:ext cx="8547536" cy="60770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5A5BDCD8-48CA-8348-AE1A-E7C7C70894B1}" type="datetimeFigureOut">
              <a:rPr lang="es-ES" smtClean="0"/>
              <a:t>18/02/2024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3BB631A-E633-CF49-8F2D-D645DBFEFDA4}" type="slidenum">
              <a:rPr lang="es-ES" smtClean="0"/>
              <a:t>‹Nº›</a:t>
            </a:fld>
            <a:endParaRPr lang="es-ES"/>
          </a:p>
        </p:txBody>
      </p:sp>
    </p:spTree>
    <p:extLst>
      <p:ext uri="{BB962C8B-B14F-4D97-AF65-F5344CB8AC3E}">
        <p14:creationId xmlns:p14="http://schemas.microsoft.com/office/powerpoint/2010/main" val="249092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5A5BDCD8-48CA-8348-AE1A-E7C7C70894B1}" type="datetimeFigureOut">
              <a:rPr lang="es-ES" smtClean="0"/>
              <a:t>18/02/2024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3BB631A-E633-CF49-8F2D-D645DBFEFDA4}" type="slidenum">
              <a:rPr lang="es-ES" smtClean="0"/>
              <a:t>‹Nº›</a:t>
            </a:fld>
            <a:endParaRPr lang="es-ES"/>
          </a:p>
        </p:txBody>
      </p:sp>
    </p:spTree>
    <p:extLst>
      <p:ext uri="{BB962C8B-B14F-4D97-AF65-F5344CB8AC3E}">
        <p14:creationId xmlns:p14="http://schemas.microsoft.com/office/powerpoint/2010/main" val="1878944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BDCD8-48CA-8348-AE1A-E7C7C70894B1}" type="datetimeFigureOut">
              <a:rPr lang="es-ES" smtClean="0"/>
              <a:t>18/02/2024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3BB631A-E633-CF49-8F2D-D645DBFEFDA4}" type="slidenum">
              <a:rPr lang="es-ES" smtClean="0"/>
              <a:t>‹Nº›</a:t>
            </a:fld>
            <a:endParaRPr lang="es-ES"/>
          </a:p>
        </p:txBody>
      </p:sp>
    </p:spTree>
    <p:extLst>
      <p:ext uri="{BB962C8B-B14F-4D97-AF65-F5344CB8AC3E}">
        <p14:creationId xmlns:p14="http://schemas.microsoft.com/office/powerpoint/2010/main" val="291992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384886" y="754062"/>
            <a:ext cx="6484607" cy="2639219"/>
          </a:xfrm>
        </p:spPr>
        <p:txBody>
          <a:bodyPr anchor="b"/>
          <a:lstStyle>
            <a:lvl1pPr>
              <a:defRPr sz="5277"/>
            </a:lvl1pPr>
          </a:lstStyle>
          <a:p>
            <a:r>
              <a:rPr lang="es-ES"/>
              <a:t>Haga clic para modificar el estilo de título del patrón</a:t>
            </a:r>
            <a:endParaRPr lang="en-US"/>
          </a:p>
        </p:txBody>
      </p:sp>
      <p:sp>
        <p:nvSpPr>
          <p:cNvPr id="3" name="Content Placeholder 2"/>
          <p:cNvSpPr>
            <a:spLocks noGrp="1"/>
          </p:cNvSpPr>
          <p:nvPr>
            <p:ph idx="1"/>
          </p:nvPr>
        </p:nvSpPr>
        <p:spPr>
          <a:xfrm>
            <a:off x="8547536" y="1628567"/>
            <a:ext cx="10178505" cy="8038097"/>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384886" y="3393281"/>
            <a:ext cx="6484607" cy="6286474"/>
          </a:xfrm>
        </p:spPr>
        <p:txBody>
          <a:bodyPr/>
          <a:lstStyle>
            <a:lvl1pPr marL="0" indent="0">
              <a:buNone/>
              <a:defRPr sz="2639"/>
            </a:lvl1pPr>
            <a:lvl2pPr marL="753969" indent="0">
              <a:buNone/>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A5BDCD8-48CA-8348-AE1A-E7C7C70894B1}" type="datetimeFigureOut">
              <a:rPr lang="es-ES" smtClean="0"/>
              <a:t>18/02/2024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3BB631A-E633-CF49-8F2D-D645DBFEFDA4}" type="slidenum">
              <a:rPr lang="es-ES" smtClean="0"/>
              <a:t>‹Nº›</a:t>
            </a:fld>
            <a:endParaRPr lang="es-ES"/>
          </a:p>
        </p:txBody>
      </p:sp>
    </p:spTree>
    <p:extLst>
      <p:ext uri="{BB962C8B-B14F-4D97-AF65-F5344CB8AC3E}">
        <p14:creationId xmlns:p14="http://schemas.microsoft.com/office/powerpoint/2010/main" val="422991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384886" y="754062"/>
            <a:ext cx="6484607" cy="2639219"/>
          </a:xfrm>
        </p:spPr>
        <p:txBody>
          <a:bodyPr anchor="b"/>
          <a:lstStyle>
            <a:lvl1pPr>
              <a:defRPr sz="5277"/>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8547536" y="1628567"/>
            <a:ext cx="10178505" cy="8038097"/>
          </a:xfrm>
        </p:spPr>
        <p:txBody>
          <a:bodyPr anchor="t"/>
          <a:lstStyle>
            <a:lvl1pPr marL="0" indent="0">
              <a:buNone/>
              <a:defRPr sz="5277"/>
            </a:lvl1pPr>
            <a:lvl2pPr marL="753969" indent="0">
              <a:buNone/>
              <a:defRPr sz="4617"/>
            </a:lvl2pPr>
            <a:lvl3pPr marL="1507937" indent="0">
              <a:buNone/>
              <a:defRPr sz="3958"/>
            </a:lvl3pPr>
            <a:lvl4pPr marL="2261906" indent="0">
              <a:buNone/>
              <a:defRPr sz="3298"/>
            </a:lvl4pPr>
            <a:lvl5pPr marL="3015874" indent="0">
              <a:buNone/>
              <a:defRPr sz="3298"/>
            </a:lvl5pPr>
            <a:lvl6pPr marL="3769843" indent="0">
              <a:buNone/>
              <a:defRPr sz="3298"/>
            </a:lvl6pPr>
            <a:lvl7pPr marL="4523811" indent="0">
              <a:buNone/>
              <a:defRPr sz="3298"/>
            </a:lvl7pPr>
            <a:lvl8pPr marL="5277780" indent="0">
              <a:buNone/>
              <a:defRPr sz="3298"/>
            </a:lvl8pPr>
            <a:lvl9pPr marL="6031748" indent="0">
              <a:buNone/>
              <a:defRPr sz="3298"/>
            </a:lvl9pPr>
          </a:lstStyle>
          <a:p>
            <a:r>
              <a:rPr lang="es-ES"/>
              <a:t>Haga clic en el icono para agregar una imagen</a:t>
            </a:r>
            <a:endParaRPr lang="en-US"/>
          </a:p>
        </p:txBody>
      </p:sp>
      <p:sp>
        <p:nvSpPr>
          <p:cNvPr id="4" name="Text Placeholder 3"/>
          <p:cNvSpPr>
            <a:spLocks noGrp="1"/>
          </p:cNvSpPr>
          <p:nvPr>
            <p:ph type="body" sz="half" idx="2"/>
          </p:nvPr>
        </p:nvSpPr>
        <p:spPr>
          <a:xfrm>
            <a:off x="1384886" y="3393281"/>
            <a:ext cx="6484607" cy="6286474"/>
          </a:xfrm>
        </p:spPr>
        <p:txBody>
          <a:bodyPr/>
          <a:lstStyle>
            <a:lvl1pPr marL="0" indent="0">
              <a:buNone/>
              <a:defRPr sz="2639"/>
            </a:lvl1pPr>
            <a:lvl2pPr marL="753969" indent="0">
              <a:buNone/>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A5BDCD8-48CA-8348-AE1A-E7C7C70894B1}" type="datetimeFigureOut">
              <a:rPr lang="es-ES" smtClean="0"/>
              <a:t>18/02/2024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3BB631A-E633-CF49-8F2D-D645DBFEFDA4}" type="slidenum">
              <a:rPr lang="es-ES" smtClean="0"/>
              <a:t>‹Nº›</a:t>
            </a:fld>
            <a:endParaRPr lang="es-ES"/>
          </a:p>
        </p:txBody>
      </p:sp>
    </p:spTree>
    <p:extLst>
      <p:ext uri="{BB962C8B-B14F-4D97-AF65-F5344CB8AC3E}">
        <p14:creationId xmlns:p14="http://schemas.microsoft.com/office/powerpoint/2010/main" val="38893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266" y="602203"/>
            <a:ext cx="17341156" cy="2186259"/>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382266" y="3011014"/>
            <a:ext cx="17341156" cy="717668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1382266" y="10483565"/>
            <a:ext cx="4523780" cy="602203"/>
          </a:xfrm>
          <a:prstGeom prst="rect">
            <a:avLst/>
          </a:prstGeom>
        </p:spPr>
        <p:txBody>
          <a:bodyPr vert="horz" lIns="91440" tIns="45720" rIns="91440" bIns="45720" rtlCol="0" anchor="ctr"/>
          <a:lstStyle>
            <a:lvl1pPr algn="l">
              <a:defRPr sz="1979">
                <a:solidFill>
                  <a:schemeClr val="tx1">
                    <a:tint val="75000"/>
                  </a:schemeClr>
                </a:solidFill>
              </a:defRPr>
            </a:lvl1pPr>
          </a:lstStyle>
          <a:p>
            <a:fld id="{5A5BDCD8-48CA-8348-AE1A-E7C7C70894B1}" type="datetimeFigureOut">
              <a:rPr lang="es-ES" smtClean="0"/>
              <a:t>18/02/2024</a:t>
            </a:fld>
            <a:endParaRPr lang="es-ES"/>
          </a:p>
        </p:txBody>
      </p:sp>
      <p:sp>
        <p:nvSpPr>
          <p:cNvPr id="5" name="Footer Placeholder 4"/>
          <p:cNvSpPr>
            <a:spLocks noGrp="1"/>
          </p:cNvSpPr>
          <p:nvPr>
            <p:ph type="ftr" sz="quarter" idx="3"/>
          </p:nvPr>
        </p:nvSpPr>
        <p:spPr>
          <a:xfrm>
            <a:off x="6660009" y="10483565"/>
            <a:ext cx="6785670" cy="602203"/>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4199642" y="10483565"/>
            <a:ext cx="4523780" cy="602203"/>
          </a:xfrm>
          <a:prstGeom prst="rect">
            <a:avLst/>
          </a:prstGeom>
        </p:spPr>
        <p:txBody>
          <a:bodyPr vert="horz" lIns="91440" tIns="45720" rIns="91440" bIns="45720" rtlCol="0" anchor="ctr"/>
          <a:lstStyle>
            <a:lvl1pPr algn="r">
              <a:defRPr sz="1979">
                <a:solidFill>
                  <a:schemeClr val="tx1">
                    <a:tint val="75000"/>
                  </a:schemeClr>
                </a:solidFill>
              </a:defRPr>
            </a:lvl1pPr>
          </a:lstStyle>
          <a:p>
            <a:fld id="{03BB631A-E633-CF49-8F2D-D645DBFEFDA4}" type="slidenum">
              <a:rPr lang="es-ES" smtClean="0"/>
              <a:t>‹Nº›</a:t>
            </a:fld>
            <a:endParaRPr lang="es-ES"/>
          </a:p>
        </p:txBody>
      </p:sp>
    </p:spTree>
    <p:extLst>
      <p:ext uri="{BB962C8B-B14F-4D97-AF65-F5344CB8AC3E}">
        <p14:creationId xmlns:p14="http://schemas.microsoft.com/office/powerpoint/2010/main" val="3704484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507937"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84" indent="-376984" algn="l" defTabSz="1507937"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953" indent="-376984" algn="l" defTabSz="1507937" rtl="0" eaLnBrk="1" latinLnBrk="0" hangingPunct="1">
        <a:lnSpc>
          <a:spcPct val="90000"/>
        </a:lnSpc>
        <a:spcBef>
          <a:spcPts val="825"/>
        </a:spcBef>
        <a:buFont typeface="Arial" panose="020B0604020202020204" pitchFamily="34" charset="0"/>
        <a:buChar char="•"/>
        <a:defRPr sz="3958" kern="1200">
          <a:solidFill>
            <a:schemeClr val="tx1"/>
          </a:solidFill>
          <a:latin typeface="+mn-lt"/>
          <a:ea typeface="+mn-ea"/>
          <a:cs typeface="+mn-cs"/>
        </a:defRPr>
      </a:lvl2pPr>
      <a:lvl3pPr marL="1884921" indent="-376984" algn="l" defTabSz="1507937" rtl="0" eaLnBrk="1" latinLnBrk="0" hangingPunct="1">
        <a:lnSpc>
          <a:spcPct val="90000"/>
        </a:lnSpc>
        <a:spcBef>
          <a:spcPts val="825"/>
        </a:spcBef>
        <a:buFont typeface="Arial" panose="020B0604020202020204" pitchFamily="34" charset="0"/>
        <a:buChar char="•"/>
        <a:defRPr sz="3298" kern="1200">
          <a:solidFill>
            <a:schemeClr val="tx1"/>
          </a:solidFill>
          <a:latin typeface="+mn-lt"/>
          <a:ea typeface="+mn-ea"/>
          <a:cs typeface="+mn-cs"/>
        </a:defRPr>
      </a:lvl3pPr>
      <a:lvl4pPr marL="2638890"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4pPr>
      <a:lvl5pPr marL="3392858"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937" rtl="0" eaLnBrk="1" latinLnBrk="0" hangingPunct="1">
        <a:defRPr sz="2968" kern="1200">
          <a:solidFill>
            <a:schemeClr val="tx1"/>
          </a:solidFill>
          <a:latin typeface="+mn-lt"/>
          <a:ea typeface="+mn-ea"/>
          <a:cs typeface="+mn-cs"/>
        </a:defRPr>
      </a:lvl1pPr>
      <a:lvl2pPr marL="753969" algn="l" defTabSz="1507937" rtl="0" eaLnBrk="1" latinLnBrk="0" hangingPunct="1">
        <a:defRPr sz="2968" kern="1200">
          <a:solidFill>
            <a:schemeClr val="tx1"/>
          </a:solidFill>
          <a:latin typeface="+mn-lt"/>
          <a:ea typeface="+mn-ea"/>
          <a:cs typeface="+mn-cs"/>
        </a:defRPr>
      </a:lvl2pPr>
      <a:lvl3pPr marL="1507937" algn="l" defTabSz="1507937" rtl="0" eaLnBrk="1" latinLnBrk="0" hangingPunct="1">
        <a:defRPr sz="2968" kern="1200">
          <a:solidFill>
            <a:schemeClr val="tx1"/>
          </a:solidFill>
          <a:latin typeface="+mn-lt"/>
          <a:ea typeface="+mn-ea"/>
          <a:cs typeface="+mn-cs"/>
        </a:defRPr>
      </a:lvl3pPr>
      <a:lvl4pPr marL="2261906" algn="l" defTabSz="1507937" rtl="0" eaLnBrk="1" latinLnBrk="0" hangingPunct="1">
        <a:defRPr sz="2968" kern="1200">
          <a:solidFill>
            <a:schemeClr val="tx1"/>
          </a:solidFill>
          <a:latin typeface="+mn-lt"/>
          <a:ea typeface="+mn-ea"/>
          <a:cs typeface="+mn-cs"/>
        </a:defRPr>
      </a:lvl4pPr>
      <a:lvl5pPr marL="3015874" algn="l" defTabSz="1507937" rtl="0" eaLnBrk="1" latinLnBrk="0" hangingPunct="1">
        <a:defRPr sz="2968" kern="1200">
          <a:solidFill>
            <a:schemeClr val="tx1"/>
          </a:solidFill>
          <a:latin typeface="+mn-lt"/>
          <a:ea typeface="+mn-ea"/>
          <a:cs typeface="+mn-cs"/>
        </a:defRPr>
      </a:lvl5pPr>
      <a:lvl6pPr marL="3769843" algn="l" defTabSz="1507937" rtl="0" eaLnBrk="1" latinLnBrk="0" hangingPunct="1">
        <a:defRPr sz="2968" kern="1200">
          <a:solidFill>
            <a:schemeClr val="tx1"/>
          </a:solidFill>
          <a:latin typeface="+mn-lt"/>
          <a:ea typeface="+mn-ea"/>
          <a:cs typeface="+mn-cs"/>
        </a:defRPr>
      </a:lvl6pPr>
      <a:lvl7pPr marL="4523811" algn="l" defTabSz="1507937" rtl="0" eaLnBrk="1" latinLnBrk="0" hangingPunct="1">
        <a:defRPr sz="2968" kern="1200">
          <a:solidFill>
            <a:schemeClr val="tx1"/>
          </a:solidFill>
          <a:latin typeface="+mn-lt"/>
          <a:ea typeface="+mn-ea"/>
          <a:cs typeface="+mn-cs"/>
        </a:defRPr>
      </a:lvl7pPr>
      <a:lvl8pPr marL="5277780" algn="l" defTabSz="1507937" rtl="0" eaLnBrk="1" latinLnBrk="0" hangingPunct="1">
        <a:defRPr sz="2968" kern="1200">
          <a:solidFill>
            <a:schemeClr val="tx1"/>
          </a:solidFill>
          <a:latin typeface="+mn-lt"/>
          <a:ea typeface="+mn-ea"/>
          <a:cs typeface="+mn-cs"/>
        </a:defRPr>
      </a:lvl8pPr>
      <a:lvl9pPr marL="6031748" algn="l" defTabSz="1507937"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svg"/><Relationship Id="rId3" Type="http://schemas.openxmlformats.org/officeDocument/2006/relationships/image" Target="../media/image12.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3.xml"/><Relationship Id="rId11" Type="http://schemas.openxmlformats.org/officeDocument/2006/relationships/image" Target="../media/image53.jpeg"/><Relationship Id="rId5" Type="http://schemas.openxmlformats.org/officeDocument/2006/relationships/image" Target="../media/image48.png"/><Relationship Id="rId15" Type="http://schemas.openxmlformats.org/officeDocument/2006/relationships/hyperlink" Target="https://agenda.spri.eus/es/tecnologia/basque-tek-ventures-nueva-iniciativa-del-gobierno-vasco-para-promover-startups-deeptech/" TargetMode="External"/><Relationship Id="rId10" Type="http://schemas.openxmlformats.org/officeDocument/2006/relationships/image" Target="../media/image52.png"/><Relationship Id="rId4" Type="http://schemas.openxmlformats.org/officeDocument/2006/relationships/image" Target="../media/image13.png"/><Relationship Id="rId9" Type="http://schemas.openxmlformats.org/officeDocument/2006/relationships/image" Target="../media/image51.png"/><Relationship Id="rId14"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12.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chart" Target="../charts/chart4.xml"/><Relationship Id="rId10" Type="http://schemas.openxmlformats.org/officeDocument/2006/relationships/image" Target="../media/image61.png"/><Relationship Id="rId4" Type="http://schemas.openxmlformats.org/officeDocument/2006/relationships/image" Target="../media/image13.png"/><Relationship Id="rId9" Type="http://schemas.openxmlformats.org/officeDocument/2006/relationships/image" Target="../media/image60.png"/><Relationship Id="rId14" Type="http://schemas.openxmlformats.org/officeDocument/2006/relationships/image" Target="../media/image65.png"/></Relationships>
</file>

<file path=ppt/slides/_rels/slide1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2.png"/><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13.png"/><Relationship Id="rId9" Type="http://schemas.openxmlformats.org/officeDocument/2006/relationships/image" Target="../media/image70.png"/></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2.png"/><Relationship Id="rId7"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Word_Document.docx"/><Relationship Id="rId3" Type="http://schemas.openxmlformats.org/officeDocument/2006/relationships/image" Target="../media/image12.png"/><Relationship Id="rId7" Type="http://schemas.openxmlformats.org/officeDocument/2006/relationships/hyperlink" Target="https://app.powerbi.com/view?r=eyJrIjoiZThhOGQ2NTgtNDAwMS00ZDNlLThkYzItZDYxZGY2MTgxODFmIiwidCI6Ijg1ZGM0OTgzLWE5Y2MtNDYxMi1hYWMzLTMyMDJiOTMxOTA2ZSIsImMiOjl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13.png"/><Relationship Id="rId9" Type="http://schemas.openxmlformats.org/officeDocument/2006/relationships/image" Target="../media/image80.emf"/></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13.png"/><Relationship Id="rId7" Type="http://schemas.openxmlformats.org/officeDocument/2006/relationships/image" Target="../media/image90.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3.png"/><Relationship Id="rId7" Type="http://schemas.openxmlformats.org/officeDocument/2006/relationships/image" Target="../media/image98.png"/><Relationship Id="rId12" Type="http://schemas.openxmlformats.org/officeDocument/2006/relationships/image" Target="../media/image103.e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7.jpeg"/><Relationship Id="rId11" Type="http://schemas.openxmlformats.org/officeDocument/2006/relationships/image" Target="../media/image102.png"/><Relationship Id="rId5" Type="http://schemas.openxmlformats.org/officeDocument/2006/relationships/image" Target="../media/image96.jpeg"/><Relationship Id="rId10" Type="http://schemas.openxmlformats.org/officeDocument/2006/relationships/image" Target="../media/image101.png"/><Relationship Id="rId4" Type="http://schemas.openxmlformats.org/officeDocument/2006/relationships/image" Target="../media/image95.jpeg"/><Relationship Id="rId9" Type="http://schemas.openxmlformats.org/officeDocument/2006/relationships/image" Target="../media/image100.png"/></Relationships>
</file>

<file path=ppt/slides/_rels/slide28.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3.png"/><Relationship Id="rId7" Type="http://schemas.openxmlformats.org/officeDocument/2006/relationships/image" Target="../media/image10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sv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3.emf"/><Relationship Id="rId4" Type="http://schemas.openxmlformats.org/officeDocument/2006/relationships/image" Target="../media/image99.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3.emf"/><Relationship Id="rId4" Type="http://schemas.openxmlformats.org/officeDocument/2006/relationships/image" Target="../media/image99.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114.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5.png"/></Relationships>
</file>

<file path=ppt/slides/_rels/slide36.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2.png"/><Relationship Id="rId7" Type="http://schemas.openxmlformats.org/officeDocument/2006/relationships/image" Target="../media/image122.png"/><Relationship Id="rId12" Type="http://schemas.openxmlformats.org/officeDocument/2006/relationships/hyperlink" Target="https://enpresadigitala.spri.e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1.png"/><Relationship Id="rId11" Type="http://schemas.openxmlformats.org/officeDocument/2006/relationships/hyperlink" Target="mailto:enpresadigitala@spri.eus" TargetMode="External"/><Relationship Id="rId5" Type="http://schemas.openxmlformats.org/officeDocument/2006/relationships/image" Target="../media/image120.png"/><Relationship Id="rId10" Type="http://schemas.openxmlformats.org/officeDocument/2006/relationships/image" Target="../media/image125.png"/><Relationship Id="rId4" Type="http://schemas.openxmlformats.org/officeDocument/2006/relationships/image" Target="../media/image13.png"/><Relationship Id="rId9" Type="http://schemas.openxmlformats.org/officeDocument/2006/relationships/image" Target="../media/image124.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www.spri.eu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spri.eus/es/ayudas/mikroenpresa-digitala/" TargetMode="External"/><Relationship Id="rId5" Type="http://schemas.openxmlformats.org/officeDocument/2006/relationships/image" Target="../media/image120.png"/><Relationship Id="rId4" Type="http://schemas.openxmlformats.org/officeDocument/2006/relationships/image" Target="../media/image12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1.jpeg"/><Relationship Id="rId5" Type="http://schemas.openxmlformats.org/officeDocument/2006/relationships/image" Target="../media/image130.jpeg"/><Relationship Id="rId4" Type="http://schemas.openxmlformats.org/officeDocument/2006/relationships/image" Target="../media/image129.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3.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www.wallarm.com/what/nist-cybersecurity-framework-csf" TargetMode="External"/><Relationship Id="rId4" Type="http://schemas.openxmlformats.org/officeDocument/2006/relationships/image" Target="../media/image36.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12.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13.png"/><Relationship Id="rId9" Type="http://schemas.openxmlformats.org/officeDocument/2006/relationships/image" Target="../media/image41.png"/><Relationship Id="rId1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foto, hombre, vidrio, sostener&#10;&#10;Descripción generada automáticamente">
            <a:extLst>
              <a:ext uri="{FF2B5EF4-FFF2-40B4-BE49-F238E27FC236}">
                <a16:creationId xmlns:a16="http://schemas.microsoft.com/office/drawing/2014/main" id="{41B53FFC-0406-F119-E88A-54342DA95101}"/>
              </a:ext>
            </a:extLst>
          </p:cNvPr>
          <p:cNvPicPr>
            <a:picLocks noChangeAspect="1"/>
          </p:cNvPicPr>
          <p:nvPr/>
        </p:nvPicPr>
        <p:blipFill>
          <a:blip r:embed="rId2"/>
          <a:stretch>
            <a:fillRect/>
          </a:stretch>
        </p:blipFill>
        <p:spPr>
          <a:xfrm>
            <a:off x="0" y="744"/>
            <a:ext cx="20107012" cy="11310194"/>
          </a:xfrm>
          <a:prstGeom prst="rect">
            <a:avLst/>
          </a:prstGeom>
        </p:spPr>
      </p:pic>
      <p:sp>
        <p:nvSpPr>
          <p:cNvPr id="4" name="object 2">
            <a:extLst>
              <a:ext uri="{FF2B5EF4-FFF2-40B4-BE49-F238E27FC236}">
                <a16:creationId xmlns:a16="http://schemas.microsoft.com/office/drawing/2014/main" id="{D744D2BF-CC36-782B-BC19-F2525AB3F1E9}"/>
              </a:ext>
            </a:extLst>
          </p:cNvPr>
          <p:cNvSpPr txBox="1"/>
          <p:nvPr/>
        </p:nvSpPr>
        <p:spPr>
          <a:xfrm>
            <a:off x="2283103" y="1893267"/>
            <a:ext cx="12913360" cy="3961341"/>
          </a:xfrm>
          <a:prstGeom prst="rect">
            <a:avLst/>
          </a:prstGeom>
        </p:spPr>
        <p:txBody>
          <a:bodyPr vert="horz" wrap="square" lIns="0" tIns="11430" rIns="0" bIns="0" rtlCol="0">
            <a:spAutoFit/>
          </a:bodyPr>
          <a:lstStyle/>
          <a:p>
            <a:pPr marL="12700">
              <a:lnSpc>
                <a:spcPts val="11380"/>
              </a:lnSpc>
              <a:spcBef>
                <a:spcPts val="90"/>
              </a:spcBef>
            </a:pPr>
            <a:r>
              <a:rPr sz="9900" b="1" spc="-540">
                <a:solidFill>
                  <a:srgbClr val="ADFFFF"/>
                </a:solidFill>
                <a:latin typeface="Arial"/>
                <a:cs typeface="Arial"/>
              </a:rPr>
              <a:t>Eus</a:t>
            </a:r>
            <a:r>
              <a:rPr sz="9900" b="1" spc="-610">
                <a:solidFill>
                  <a:srgbClr val="ADFFFF"/>
                </a:solidFill>
                <a:latin typeface="Arial"/>
                <a:cs typeface="Arial"/>
              </a:rPr>
              <a:t>k</a:t>
            </a:r>
            <a:r>
              <a:rPr sz="9900" b="1" spc="-200">
                <a:solidFill>
                  <a:srgbClr val="ADFFFF"/>
                </a:solidFill>
                <a:latin typeface="Arial"/>
                <a:cs typeface="Arial"/>
              </a:rPr>
              <a:t>ad</a:t>
            </a:r>
            <a:r>
              <a:rPr sz="9900" b="1">
                <a:solidFill>
                  <a:srgbClr val="ADFFFF"/>
                </a:solidFill>
                <a:latin typeface="Arial"/>
                <a:cs typeface="Arial"/>
              </a:rPr>
              <a:t>i</a:t>
            </a:r>
            <a:r>
              <a:rPr sz="9900" b="1" spc="-775">
                <a:solidFill>
                  <a:srgbClr val="ADFFFF"/>
                </a:solidFill>
                <a:latin typeface="Arial"/>
                <a:cs typeface="Arial"/>
              </a:rPr>
              <a:t> </a:t>
            </a:r>
            <a:r>
              <a:rPr sz="9900" b="1" spc="-210">
                <a:solidFill>
                  <a:srgbClr val="ADFFFF"/>
                </a:solidFill>
                <a:latin typeface="Arial"/>
                <a:cs typeface="Arial"/>
              </a:rPr>
              <a:t>digi</a:t>
            </a:r>
            <a:r>
              <a:rPr sz="9900" b="1" spc="695">
                <a:solidFill>
                  <a:srgbClr val="ADFFFF"/>
                </a:solidFill>
                <a:latin typeface="Arial"/>
                <a:cs typeface="Arial"/>
              </a:rPr>
              <a:t>t</a:t>
            </a:r>
            <a:r>
              <a:rPr sz="9900" b="1" spc="25">
                <a:solidFill>
                  <a:srgbClr val="ADFFFF"/>
                </a:solidFill>
                <a:latin typeface="Arial"/>
                <a:cs typeface="Arial"/>
              </a:rPr>
              <a:t>a</a:t>
            </a:r>
            <a:r>
              <a:rPr sz="9900" b="1" spc="110">
                <a:solidFill>
                  <a:srgbClr val="ADFFFF"/>
                </a:solidFill>
                <a:latin typeface="Arial"/>
                <a:cs typeface="Arial"/>
              </a:rPr>
              <a:t>l</a:t>
            </a:r>
            <a:r>
              <a:rPr sz="9900" b="1" spc="-775">
                <a:solidFill>
                  <a:srgbClr val="ADFFFF"/>
                </a:solidFill>
                <a:latin typeface="Arial"/>
                <a:cs typeface="Arial"/>
              </a:rPr>
              <a:t> </a:t>
            </a:r>
            <a:r>
              <a:rPr sz="9900" b="1" spc="-310" err="1">
                <a:solidFill>
                  <a:srgbClr val="ADFFFF"/>
                </a:solidFill>
                <a:latin typeface="Arial"/>
                <a:cs typeface="Arial"/>
              </a:rPr>
              <a:t>segu</a:t>
            </a:r>
            <a:r>
              <a:rPr sz="9900" b="1" spc="-375" err="1">
                <a:solidFill>
                  <a:srgbClr val="ADFFFF"/>
                </a:solidFill>
                <a:latin typeface="Arial"/>
                <a:cs typeface="Arial"/>
              </a:rPr>
              <a:t>r</a:t>
            </a:r>
            <a:r>
              <a:rPr sz="9900" b="1" spc="-650" err="1">
                <a:solidFill>
                  <a:srgbClr val="ADFFFF"/>
                </a:solidFill>
                <a:latin typeface="Arial"/>
                <a:cs typeface="Arial"/>
              </a:rPr>
              <a:t>a</a:t>
            </a:r>
            <a:r>
              <a:rPr sz="9900" b="1" spc="-650">
                <a:solidFill>
                  <a:srgbClr val="ADFFFF"/>
                </a:solidFill>
                <a:latin typeface="Arial"/>
                <a:cs typeface="Arial"/>
              </a:rPr>
              <a:t>:</a:t>
            </a:r>
            <a:endParaRPr sz="9900">
              <a:latin typeface="Arial"/>
              <a:cs typeface="Arial"/>
            </a:endParaRPr>
          </a:p>
          <a:p>
            <a:pPr marL="12700">
              <a:lnSpc>
                <a:spcPts val="9730"/>
              </a:lnSpc>
            </a:pPr>
            <a:r>
              <a:rPr lang="es-ES" sz="9900" spc="-80">
                <a:solidFill>
                  <a:srgbClr val="FFFFFF"/>
                </a:solidFill>
                <a:latin typeface="Arial" panose="020B0604020202020204" pitchFamily="34" charset="0"/>
                <a:cs typeface="Arial" panose="020B0604020202020204" pitchFamily="34" charset="0"/>
              </a:rPr>
              <a:t>U</a:t>
            </a:r>
            <a:r>
              <a:rPr sz="9900" spc="120">
                <a:solidFill>
                  <a:srgbClr val="FFFFFF"/>
                </a:solidFill>
                <a:latin typeface="Arial" panose="020B0604020202020204" pitchFamily="34" charset="0"/>
                <a:cs typeface="Arial" panose="020B0604020202020204" pitchFamily="34" charset="0"/>
              </a:rPr>
              <a:t>n</a:t>
            </a:r>
            <a:r>
              <a:rPr sz="9900" spc="-770">
                <a:solidFill>
                  <a:srgbClr val="FFFFFF"/>
                </a:solidFill>
                <a:latin typeface="Arial" panose="020B0604020202020204" pitchFamily="34" charset="0"/>
                <a:cs typeface="Arial" panose="020B0604020202020204" pitchFamily="34" charset="0"/>
              </a:rPr>
              <a:t> </a:t>
            </a:r>
            <a:r>
              <a:rPr sz="9900" spc="-280" err="1">
                <a:solidFill>
                  <a:srgbClr val="FFFFFF"/>
                </a:solidFill>
                <a:latin typeface="Arial" panose="020B0604020202020204" pitchFamily="34" charset="0"/>
                <a:cs typeface="Arial" panose="020B0604020202020204" pitchFamily="34" charset="0"/>
              </a:rPr>
              <a:t>ecosistema</a:t>
            </a:r>
            <a:r>
              <a:rPr lang="es-ES" sz="9900" spc="-280">
                <a:solidFill>
                  <a:srgbClr val="FFFFFF"/>
                </a:solidFill>
                <a:latin typeface="Arial" panose="020B0604020202020204" pitchFamily="34" charset="0"/>
                <a:cs typeface="Arial" panose="020B0604020202020204" pitchFamily="34" charset="0"/>
              </a:rPr>
              <a:t> </a:t>
            </a:r>
            <a:r>
              <a:rPr lang="es-ES" sz="9900" spc="80">
                <a:solidFill>
                  <a:srgbClr val="FFFFFF"/>
                </a:solidFill>
                <a:latin typeface="Arial" panose="020B0604020202020204" pitchFamily="34" charset="0"/>
                <a:cs typeface="Arial" panose="020B0604020202020204" pitchFamily="34" charset="0"/>
              </a:rPr>
              <a:t>referent</a:t>
            </a:r>
            <a:r>
              <a:rPr lang="es-ES" sz="9900" spc="365">
                <a:solidFill>
                  <a:srgbClr val="FFFFFF"/>
                </a:solidFill>
                <a:latin typeface="Arial" panose="020B0604020202020204" pitchFamily="34" charset="0"/>
                <a:cs typeface="Arial" panose="020B0604020202020204" pitchFamily="34" charset="0"/>
              </a:rPr>
              <a:t>e </a:t>
            </a:r>
            <a:r>
              <a:rPr lang="es-ES" sz="9900" spc="-190">
                <a:solidFill>
                  <a:srgbClr val="FFFFFF"/>
                </a:solidFill>
                <a:latin typeface="Arial" panose="020B0604020202020204" pitchFamily="34" charset="0"/>
                <a:cs typeface="Arial" panose="020B0604020202020204" pitchFamily="34" charset="0"/>
              </a:rPr>
              <a:t>en</a:t>
            </a:r>
            <a:r>
              <a:rPr sz="9900" spc="-190">
                <a:solidFill>
                  <a:srgbClr val="FFFFFF"/>
                </a:solidFill>
                <a:latin typeface="Arial" panose="020B0604020202020204" pitchFamily="34" charset="0"/>
                <a:cs typeface="Arial" panose="020B0604020202020204" pitchFamily="34" charset="0"/>
              </a:rPr>
              <a:t> </a:t>
            </a:r>
            <a:r>
              <a:rPr sz="9900" spc="-305">
                <a:solidFill>
                  <a:srgbClr val="FFFFFF"/>
                </a:solidFill>
                <a:latin typeface="Arial" panose="020B0604020202020204" pitchFamily="34" charset="0"/>
                <a:cs typeface="Arial" panose="020B0604020202020204" pitchFamily="34" charset="0"/>
              </a:rPr>
              <a:t>Europa</a:t>
            </a:r>
            <a:endParaRPr sz="9900">
              <a:latin typeface="Arial" panose="020B0604020202020204" pitchFamily="34" charset="0"/>
              <a:cs typeface="Arial" panose="020B0604020202020204" pitchFamily="34" charset="0"/>
            </a:endParaRPr>
          </a:p>
        </p:txBody>
      </p:sp>
      <p:pic>
        <p:nvPicPr>
          <p:cNvPr id="8" name="Imagen 7" descr="Logotipo, nombre de la empresa&#10;&#10;Descripción generada automáticamente">
            <a:extLst>
              <a:ext uri="{FF2B5EF4-FFF2-40B4-BE49-F238E27FC236}">
                <a16:creationId xmlns:a16="http://schemas.microsoft.com/office/drawing/2014/main" id="{C48F1F06-D36B-D33F-C6B0-E13584DFFBB4}"/>
              </a:ext>
            </a:extLst>
          </p:cNvPr>
          <p:cNvPicPr>
            <a:picLocks noChangeAspect="1"/>
          </p:cNvPicPr>
          <p:nvPr/>
        </p:nvPicPr>
        <p:blipFill>
          <a:blip r:embed="rId3"/>
          <a:stretch>
            <a:fillRect/>
          </a:stretch>
        </p:blipFill>
        <p:spPr>
          <a:xfrm>
            <a:off x="11310263" y="8461690"/>
            <a:ext cx="7772400" cy="1375429"/>
          </a:xfrm>
          <a:prstGeom prst="rect">
            <a:avLst/>
          </a:prstGeom>
        </p:spPr>
      </p:pic>
      <p:grpSp>
        <p:nvGrpSpPr>
          <p:cNvPr id="2" name="object 7">
            <a:extLst>
              <a:ext uri="{FF2B5EF4-FFF2-40B4-BE49-F238E27FC236}">
                <a16:creationId xmlns:a16="http://schemas.microsoft.com/office/drawing/2014/main" id="{13609AB6-F1DA-EB3A-ED77-7EFCFE7F55D5}"/>
              </a:ext>
            </a:extLst>
          </p:cNvPr>
          <p:cNvGrpSpPr/>
          <p:nvPr/>
        </p:nvGrpSpPr>
        <p:grpSpPr>
          <a:xfrm>
            <a:off x="0" y="8273000"/>
            <a:ext cx="20105688" cy="1790841"/>
            <a:chOff x="0" y="8271999"/>
            <a:chExt cx="20104100" cy="1790700"/>
          </a:xfrm>
        </p:grpSpPr>
        <p:sp>
          <p:nvSpPr>
            <p:cNvPr id="3" name="object 8">
              <a:extLst>
                <a:ext uri="{FF2B5EF4-FFF2-40B4-BE49-F238E27FC236}">
                  <a16:creationId xmlns:a16="http://schemas.microsoft.com/office/drawing/2014/main" id="{2F52B8E1-5C96-234A-E598-077AD7F618E6}"/>
                </a:ext>
              </a:extLst>
            </p:cNvPr>
            <p:cNvSpPr/>
            <p:nvPr/>
          </p:nvSpPr>
          <p:spPr>
            <a:xfrm>
              <a:off x="0" y="8271999"/>
              <a:ext cx="20104100" cy="1790700"/>
            </a:xfrm>
            <a:custGeom>
              <a:avLst/>
              <a:gdLst/>
              <a:ahLst/>
              <a:cxnLst/>
              <a:rect l="l" t="t" r="r" b="b"/>
              <a:pathLst>
                <a:path w="20104100" h="1790700">
                  <a:moveTo>
                    <a:pt x="20104099" y="0"/>
                  </a:moveTo>
                  <a:lnTo>
                    <a:pt x="0" y="0"/>
                  </a:lnTo>
                  <a:lnTo>
                    <a:pt x="0" y="1790521"/>
                  </a:lnTo>
                  <a:lnTo>
                    <a:pt x="20104099" y="1790521"/>
                  </a:lnTo>
                  <a:lnTo>
                    <a:pt x="20104099" y="0"/>
                  </a:lnTo>
                  <a:close/>
                </a:path>
              </a:pathLst>
            </a:custGeom>
            <a:solidFill>
              <a:srgbClr val="FFFFFF"/>
            </a:solidFill>
          </p:spPr>
          <p:txBody>
            <a:bodyPr wrap="square" lIns="0" tIns="0" rIns="0" bIns="0" rtlCol="0"/>
            <a:lstStyle/>
            <a:p>
              <a:endParaRPr/>
            </a:p>
          </p:txBody>
        </p:sp>
        <p:pic>
          <p:nvPicPr>
            <p:cNvPr id="5" name="object 9">
              <a:extLst>
                <a:ext uri="{FF2B5EF4-FFF2-40B4-BE49-F238E27FC236}">
                  <a16:creationId xmlns:a16="http://schemas.microsoft.com/office/drawing/2014/main" id="{57B6D412-AFC7-2DA9-CECD-8DB6EC2B611F}"/>
                </a:ext>
              </a:extLst>
            </p:cNvPr>
            <p:cNvPicPr/>
            <p:nvPr/>
          </p:nvPicPr>
          <p:blipFill>
            <a:blip r:embed="rId4" cstate="print"/>
            <a:stretch>
              <a:fillRect/>
            </a:stretch>
          </p:blipFill>
          <p:spPr>
            <a:xfrm>
              <a:off x="15756073" y="8892619"/>
              <a:ext cx="2898164" cy="502546"/>
            </a:xfrm>
            <a:prstGeom prst="rect">
              <a:avLst/>
            </a:prstGeom>
          </p:spPr>
        </p:pic>
        <p:pic>
          <p:nvPicPr>
            <p:cNvPr id="7" name="object 10">
              <a:extLst>
                <a:ext uri="{FF2B5EF4-FFF2-40B4-BE49-F238E27FC236}">
                  <a16:creationId xmlns:a16="http://schemas.microsoft.com/office/drawing/2014/main" id="{A617C292-AD8E-A8BC-A016-B4618C0423B2}"/>
                </a:ext>
              </a:extLst>
            </p:cNvPr>
            <p:cNvPicPr/>
            <p:nvPr/>
          </p:nvPicPr>
          <p:blipFill>
            <a:blip r:embed="rId5" cstate="print"/>
            <a:stretch>
              <a:fillRect/>
            </a:stretch>
          </p:blipFill>
          <p:spPr>
            <a:xfrm>
              <a:off x="13884394" y="8952607"/>
              <a:ext cx="1514142" cy="424959"/>
            </a:xfrm>
            <a:prstGeom prst="rect">
              <a:avLst/>
            </a:prstGeom>
          </p:spPr>
        </p:pic>
        <p:sp>
          <p:nvSpPr>
            <p:cNvPr id="9" name="object 11">
              <a:extLst>
                <a:ext uri="{FF2B5EF4-FFF2-40B4-BE49-F238E27FC236}">
                  <a16:creationId xmlns:a16="http://schemas.microsoft.com/office/drawing/2014/main" id="{36B74F6E-ACAA-252B-0E93-ED4A56DAF2EF}"/>
                </a:ext>
              </a:extLst>
            </p:cNvPr>
            <p:cNvSpPr/>
            <p:nvPr/>
          </p:nvSpPr>
          <p:spPr>
            <a:xfrm>
              <a:off x="9570393" y="8877117"/>
              <a:ext cx="654050" cy="446405"/>
            </a:xfrm>
            <a:custGeom>
              <a:avLst/>
              <a:gdLst/>
              <a:ahLst/>
              <a:cxnLst/>
              <a:rect l="l" t="t" r="r" b="b"/>
              <a:pathLst>
                <a:path w="654050" h="446404">
                  <a:moveTo>
                    <a:pt x="525753" y="88363"/>
                  </a:moveTo>
                  <a:lnTo>
                    <a:pt x="483876" y="93156"/>
                  </a:lnTo>
                  <a:lnTo>
                    <a:pt x="445839" y="108426"/>
                  </a:lnTo>
                  <a:lnTo>
                    <a:pt x="438824" y="115451"/>
                  </a:lnTo>
                  <a:lnTo>
                    <a:pt x="438824" y="335654"/>
                  </a:lnTo>
                  <a:lnTo>
                    <a:pt x="441672" y="336146"/>
                  </a:lnTo>
                  <a:lnTo>
                    <a:pt x="479461" y="336146"/>
                  </a:lnTo>
                  <a:lnTo>
                    <a:pt x="480917" y="332419"/>
                  </a:lnTo>
                  <a:lnTo>
                    <a:pt x="480917" y="144016"/>
                  </a:lnTo>
                  <a:lnTo>
                    <a:pt x="482058" y="130732"/>
                  </a:lnTo>
                  <a:lnTo>
                    <a:pt x="486216" y="120210"/>
                  </a:lnTo>
                  <a:lnTo>
                    <a:pt x="494491" y="113286"/>
                  </a:lnTo>
                  <a:lnTo>
                    <a:pt x="507984" y="110792"/>
                  </a:lnTo>
                  <a:lnTo>
                    <a:pt x="572280" y="110792"/>
                  </a:lnTo>
                  <a:lnTo>
                    <a:pt x="568938" y="101169"/>
                  </a:lnTo>
                  <a:lnTo>
                    <a:pt x="556658" y="92974"/>
                  </a:lnTo>
                  <a:lnTo>
                    <a:pt x="540962" y="89246"/>
                  </a:lnTo>
                  <a:lnTo>
                    <a:pt x="525753" y="88363"/>
                  </a:lnTo>
                  <a:close/>
                </a:path>
                <a:path w="654050" h="446404">
                  <a:moveTo>
                    <a:pt x="572280" y="110792"/>
                  </a:moveTo>
                  <a:lnTo>
                    <a:pt x="507984" y="110792"/>
                  </a:lnTo>
                  <a:lnTo>
                    <a:pt x="524778" y="114658"/>
                  </a:lnTo>
                  <a:lnTo>
                    <a:pt x="535297" y="123163"/>
                  </a:lnTo>
                  <a:lnTo>
                    <a:pt x="543971" y="131669"/>
                  </a:lnTo>
                  <a:lnTo>
                    <a:pt x="555229" y="135535"/>
                  </a:lnTo>
                  <a:lnTo>
                    <a:pt x="562687" y="133851"/>
                  </a:lnTo>
                  <a:lnTo>
                    <a:pt x="568600" y="129373"/>
                  </a:lnTo>
                  <a:lnTo>
                    <a:pt x="572495" y="122954"/>
                  </a:lnTo>
                  <a:lnTo>
                    <a:pt x="573898" y="115451"/>
                  </a:lnTo>
                  <a:lnTo>
                    <a:pt x="572280" y="110792"/>
                  </a:lnTo>
                  <a:close/>
                </a:path>
                <a:path w="654050" h="446404">
                  <a:moveTo>
                    <a:pt x="286975" y="88363"/>
                  </a:moveTo>
                  <a:lnTo>
                    <a:pt x="240454" y="95260"/>
                  </a:lnTo>
                  <a:lnTo>
                    <a:pt x="200946" y="118310"/>
                  </a:lnTo>
                  <a:lnTo>
                    <a:pt x="195265" y="145515"/>
                  </a:lnTo>
                  <a:lnTo>
                    <a:pt x="195292" y="444122"/>
                  </a:lnTo>
                  <a:lnTo>
                    <a:pt x="198130" y="445986"/>
                  </a:lnTo>
                  <a:lnTo>
                    <a:pt x="235039" y="445986"/>
                  </a:lnTo>
                  <a:lnTo>
                    <a:pt x="236945" y="443222"/>
                  </a:lnTo>
                  <a:lnTo>
                    <a:pt x="236945" y="324942"/>
                  </a:lnTo>
                  <a:lnTo>
                    <a:pt x="339397" y="324942"/>
                  </a:lnTo>
                  <a:lnTo>
                    <a:pt x="351647" y="313257"/>
                  </a:lnTo>
                  <a:lnTo>
                    <a:pt x="284137" y="313257"/>
                  </a:lnTo>
                  <a:lnTo>
                    <a:pt x="271720" y="312029"/>
                  </a:lnTo>
                  <a:lnTo>
                    <a:pt x="259681" y="308696"/>
                  </a:lnTo>
                  <a:lnTo>
                    <a:pt x="248072" y="303782"/>
                  </a:lnTo>
                  <a:lnTo>
                    <a:pt x="236945" y="297812"/>
                  </a:lnTo>
                  <a:lnTo>
                    <a:pt x="237004" y="154707"/>
                  </a:lnTo>
                  <a:lnTo>
                    <a:pt x="238954" y="136569"/>
                  </a:lnTo>
                  <a:lnTo>
                    <a:pt x="245686" y="123777"/>
                  </a:lnTo>
                  <a:lnTo>
                    <a:pt x="258202" y="116430"/>
                  </a:lnTo>
                  <a:lnTo>
                    <a:pt x="277562" y="114080"/>
                  </a:lnTo>
                  <a:lnTo>
                    <a:pt x="358947" y="114080"/>
                  </a:lnTo>
                  <a:lnTo>
                    <a:pt x="334363" y="96873"/>
                  </a:lnTo>
                  <a:lnTo>
                    <a:pt x="286975" y="88363"/>
                  </a:lnTo>
                  <a:close/>
                </a:path>
                <a:path w="654050" h="446404">
                  <a:moveTo>
                    <a:pt x="339397" y="324942"/>
                  </a:moveTo>
                  <a:lnTo>
                    <a:pt x="236945" y="324942"/>
                  </a:lnTo>
                  <a:lnTo>
                    <a:pt x="248733" y="332290"/>
                  </a:lnTo>
                  <a:lnTo>
                    <a:pt x="260633" y="337531"/>
                  </a:lnTo>
                  <a:lnTo>
                    <a:pt x="273306" y="340671"/>
                  </a:lnTo>
                  <a:lnTo>
                    <a:pt x="287415" y="341717"/>
                  </a:lnTo>
                  <a:lnTo>
                    <a:pt x="334946" y="329189"/>
                  </a:lnTo>
                  <a:lnTo>
                    <a:pt x="339397" y="324942"/>
                  </a:lnTo>
                  <a:close/>
                </a:path>
                <a:path w="654050" h="446404">
                  <a:moveTo>
                    <a:pt x="358947" y="114080"/>
                  </a:moveTo>
                  <a:lnTo>
                    <a:pt x="277562" y="114080"/>
                  </a:lnTo>
                  <a:lnTo>
                    <a:pt x="312704" y="122786"/>
                  </a:lnTo>
                  <a:lnTo>
                    <a:pt x="336175" y="145515"/>
                  </a:lnTo>
                  <a:lnTo>
                    <a:pt x="349292" y="177182"/>
                  </a:lnTo>
                  <a:lnTo>
                    <a:pt x="353371" y="212705"/>
                  </a:lnTo>
                  <a:lnTo>
                    <a:pt x="349786" y="245971"/>
                  </a:lnTo>
                  <a:lnTo>
                    <a:pt x="338042" y="278585"/>
                  </a:lnTo>
                  <a:lnTo>
                    <a:pt x="316653" y="303397"/>
                  </a:lnTo>
                  <a:lnTo>
                    <a:pt x="284137" y="313257"/>
                  </a:lnTo>
                  <a:lnTo>
                    <a:pt x="351647" y="313257"/>
                  </a:lnTo>
                  <a:lnTo>
                    <a:pt x="368838" y="296857"/>
                  </a:lnTo>
                  <a:lnTo>
                    <a:pt x="389137" y="252600"/>
                  </a:lnTo>
                  <a:lnTo>
                    <a:pt x="395893" y="204297"/>
                  </a:lnTo>
                  <a:lnTo>
                    <a:pt x="388998" y="157368"/>
                  </a:lnTo>
                  <a:lnTo>
                    <a:pt x="368429" y="120717"/>
                  </a:lnTo>
                  <a:lnTo>
                    <a:pt x="358947" y="114080"/>
                  </a:lnTo>
                  <a:close/>
                </a:path>
                <a:path w="654050" h="446404">
                  <a:moveTo>
                    <a:pt x="20083" y="268337"/>
                  </a:moveTo>
                  <a:lnTo>
                    <a:pt x="12192" y="269976"/>
                  </a:lnTo>
                  <a:lnTo>
                    <a:pt x="5816" y="274424"/>
                  </a:lnTo>
                  <a:lnTo>
                    <a:pt x="1553" y="280975"/>
                  </a:lnTo>
                  <a:lnTo>
                    <a:pt x="0" y="288923"/>
                  </a:lnTo>
                  <a:lnTo>
                    <a:pt x="1211" y="296863"/>
                  </a:lnTo>
                  <a:lnTo>
                    <a:pt x="28916" y="328920"/>
                  </a:lnTo>
                  <a:lnTo>
                    <a:pt x="80395" y="341717"/>
                  </a:lnTo>
                  <a:lnTo>
                    <a:pt x="111549" y="337404"/>
                  </a:lnTo>
                  <a:lnTo>
                    <a:pt x="136772" y="324376"/>
                  </a:lnTo>
                  <a:lnTo>
                    <a:pt x="143932" y="315100"/>
                  </a:lnTo>
                  <a:lnTo>
                    <a:pt x="83641" y="315100"/>
                  </a:lnTo>
                  <a:lnTo>
                    <a:pt x="59325" y="307793"/>
                  </a:lnTo>
                  <a:lnTo>
                    <a:pt x="45033" y="291718"/>
                  </a:lnTo>
                  <a:lnTo>
                    <a:pt x="34156" y="275644"/>
                  </a:lnTo>
                  <a:lnTo>
                    <a:pt x="20083" y="268337"/>
                  </a:lnTo>
                  <a:close/>
                </a:path>
                <a:path w="654050" h="446404">
                  <a:moveTo>
                    <a:pt x="78950" y="88363"/>
                  </a:moveTo>
                  <a:lnTo>
                    <a:pt x="50848" y="92596"/>
                  </a:lnTo>
                  <a:lnTo>
                    <a:pt x="27298" y="105062"/>
                  </a:lnTo>
                  <a:lnTo>
                    <a:pt x="11109" y="125416"/>
                  </a:lnTo>
                  <a:lnTo>
                    <a:pt x="5088" y="153314"/>
                  </a:lnTo>
                  <a:lnTo>
                    <a:pt x="17053" y="191684"/>
                  </a:lnTo>
                  <a:lnTo>
                    <a:pt x="45584" y="215211"/>
                  </a:lnTo>
                  <a:lnTo>
                    <a:pt x="79637" y="232180"/>
                  </a:lnTo>
                  <a:lnTo>
                    <a:pt x="108167" y="250873"/>
                  </a:lnTo>
                  <a:lnTo>
                    <a:pt x="120132" y="279572"/>
                  </a:lnTo>
                  <a:lnTo>
                    <a:pt x="117388" y="294201"/>
                  </a:lnTo>
                  <a:lnTo>
                    <a:pt x="109775" y="305405"/>
                  </a:lnTo>
                  <a:lnTo>
                    <a:pt x="98217" y="312575"/>
                  </a:lnTo>
                  <a:lnTo>
                    <a:pt x="83641" y="315100"/>
                  </a:lnTo>
                  <a:lnTo>
                    <a:pt x="143932" y="315100"/>
                  </a:lnTo>
                  <a:lnTo>
                    <a:pt x="153664" y="302495"/>
                  </a:lnTo>
                  <a:lnTo>
                    <a:pt x="159827" y="271625"/>
                  </a:lnTo>
                  <a:lnTo>
                    <a:pt x="147722" y="232024"/>
                  </a:lnTo>
                  <a:lnTo>
                    <a:pt x="118856" y="208064"/>
                  </a:lnTo>
                  <a:lnTo>
                    <a:pt x="84404" y="191372"/>
                  </a:lnTo>
                  <a:lnTo>
                    <a:pt x="55538" y="173581"/>
                  </a:lnTo>
                  <a:lnTo>
                    <a:pt x="43433" y="146320"/>
                  </a:lnTo>
                  <a:lnTo>
                    <a:pt x="46161" y="132328"/>
                  </a:lnTo>
                  <a:lnTo>
                    <a:pt x="53668" y="121556"/>
                  </a:lnTo>
                  <a:lnTo>
                    <a:pt x="64937" y="114632"/>
                  </a:lnTo>
                  <a:lnTo>
                    <a:pt x="78950" y="112185"/>
                  </a:lnTo>
                  <a:lnTo>
                    <a:pt x="140998" y="112185"/>
                  </a:lnTo>
                  <a:lnTo>
                    <a:pt x="130392" y="102168"/>
                  </a:lnTo>
                  <a:lnTo>
                    <a:pt x="114391" y="94087"/>
                  </a:lnTo>
                  <a:lnTo>
                    <a:pt x="96808" y="89691"/>
                  </a:lnTo>
                  <a:lnTo>
                    <a:pt x="78950" y="88363"/>
                  </a:lnTo>
                  <a:close/>
                </a:path>
                <a:path w="654050" h="446404">
                  <a:moveTo>
                    <a:pt x="140998" y="112185"/>
                  </a:moveTo>
                  <a:lnTo>
                    <a:pt x="78950" y="112185"/>
                  </a:lnTo>
                  <a:lnTo>
                    <a:pt x="99683" y="118611"/>
                  </a:lnTo>
                  <a:lnTo>
                    <a:pt x="111161" y="132749"/>
                  </a:lnTo>
                  <a:lnTo>
                    <a:pt x="120444" y="146888"/>
                  </a:lnTo>
                  <a:lnTo>
                    <a:pt x="134592" y="153314"/>
                  </a:lnTo>
                  <a:lnTo>
                    <a:pt x="144456" y="153314"/>
                  </a:lnTo>
                  <a:lnTo>
                    <a:pt x="152403" y="145398"/>
                  </a:lnTo>
                  <a:lnTo>
                    <a:pt x="152403" y="127619"/>
                  </a:lnTo>
                  <a:lnTo>
                    <a:pt x="148204" y="120666"/>
                  </a:lnTo>
                  <a:lnTo>
                    <a:pt x="143503" y="114551"/>
                  </a:lnTo>
                  <a:lnTo>
                    <a:pt x="140998" y="112185"/>
                  </a:lnTo>
                  <a:close/>
                </a:path>
                <a:path w="654050" h="446404">
                  <a:moveTo>
                    <a:pt x="629101" y="0"/>
                  </a:moveTo>
                  <a:lnTo>
                    <a:pt x="618996" y="1917"/>
                  </a:lnTo>
                  <a:lnTo>
                    <a:pt x="610995" y="7180"/>
                  </a:lnTo>
                  <a:lnTo>
                    <a:pt x="605696" y="15178"/>
                  </a:lnTo>
                  <a:lnTo>
                    <a:pt x="603782" y="25245"/>
                  </a:lnTo>
                  <a:lnTo>
                    <a:pt x="605761" y="35353"/>
                  </a:lnTo>
                  <a:lnTo>
                    <a:pt x="611168" y="43014"/>
                  </a:lnTo>
                  <a:lnTo>
                    <a:pt x="619212" y="47871"/>
                  </a:lnTo>
                  <a:lnTo>
                    <a:pt x="629101" y="49569"/>
                  </a:lnTo>
                  <a:lnTo>
                    <a:pt x="638677" y="47822"/>
                  </a:lnTo>
                  <a:lnTo>
                    <a:pt x="646544" y="42958"/>
                  </a:lnTo>
                  <a:lnTo>
                    <a:pt x="651872" y="35543"/>
                  </a:lnTo>
                  <a:lnTo>
                    <a:pt x="653833" y="26145"/>
                  </a:lnTo>
                  <a:lnTo>
                    <a:pt x="652132" y="15558"/>
                  </a:lnTo>
                  <a:lnTo>
                    <a:pt x="647235" y="7292"/>
                  </a:lnTo>
                  <a:lnTo>
                    <a:pt x="639454" y="1917"/>
                  </a:lnTo>
                  <a:lnTo>
                    <a:pt x="629101" y="0"/>
                  </a:lnTo>
                  <a:close/>
                </a:path>
                <a:path w="654050" h="446404">
                  <a:moveTo>
                    <a:pt x="648242" y="93944"/>
                  </a:moveTo>
                  <a:lnTo>
                    <a:pt x="609897" y="93944"/>
                  </a:lnTo>
                  <a:lnTo>
                    <a:pt x="608044" y="95368"/>
                  </a:lnTo>
                  <a:lnTo>
                    <a:pt x="608044" y="334283"/>
                  </a:lnTo>
                  <a:lnTo>
                    <a:pt x="608986" y="336146"/>
                  </a:lnTo>
                  <a:lnTo>
                    <a:pt x="648681" y="336146"/>
                  </a:lnTo>
                  <a:lnTo>
                    <a:pt x="649687" y="333790"/>
                  </a:lnTo>
                  <a:lnTo>
                    <a:pt x="649687" y="95368"/>
                  </a:lnTo>
                  <a:lnTo>
                    <a:pt x="648242" y="93944"/>
                  </a:lnTo>
                  <a:close/>
                </a:path>
              </a:pathLst>
            </a:custGeom>
            <a:solidFill>
              <a:srgbClr val="1F1F1D"/>
            </a:solidFill>
          </p:spPr>
          <p:txBody>
            <a:bodyPr wrap="square" lIns="0" tIns="0" rIns="0" bIns="0" rtlCol="0"/>
            <a:lstStyle/>
            <a:p>
              <a:endParaRPr/>
            </a:p>
          </p:txBody>
        </p:sp>
        <p:sp>
          <p:nvSpPr>
            <p:cNvPr id="10" name="object 12">
              <a:extLst>
                <a:ext uri="{FF2B5EF4-FFF2-40B4-BE49-F238E27FC236}">
                  <a16:creationId xmlns:a16="http://schemas.microsoft.com/office/drawing/2014/main" id="{3BA7FC57-5F64-19A7-BA2D-C49EE694AFBD}"/>
                </a:ext>
              </a:extLst>
            </p:cNvPr>
            <p:cNvSpPr/>
            <p:nvPr/>
          </p:nvSpPr>
          <p:spPr>
            <a:xfrm>
              <a:off x="10252013" y="8677419"/>
              <a:ext cx="721360" cy="832485"/>
            </a:xfrm>
            <a:custGeom>
              <a:avLst/>
              <a:gdLst/>
              <a:ahLst/>
              <a:cxnLst/>
              <a:rect l="l" t="t" r="r" b="b"/>
              <a:pathLst>
                <a:path w="721359" h="832484">
                  <a:moveTo>
                    <a:pt x="0" y="0"/>
                  </a:moveTo>
                  <a:lnTo>
                    <a:pt x="34231" y="41609"/>
                  </a:lnTo>
                  <a:lnTo>
                    <a:pt x="64860" y="83219"/>
                  </a:lnTo>
                  <a:lnTo>
                    <a:pt x="91885" y="124831"/>
                  </a:lnTo>
                  <a:lnTo>
                    <a:pt x="115307" y="166442"/>
                  </a:lnTo>
                  <a:lnTo>
                    <a:pt x="135125" y="208055"/>
                  </a:lnTo>
                  <a:lnTo>
                    <a:pt x="151340" y="249668"/>
                  </a:lnTo>
                  <a:lnTo>
                    <a:pt x="163952" y="291281"/>
                  </a:lnTo>
                  <a:lnTo>
                    <a:pt x="172960" y="332896"/>
                  </a:lnTo>
                  <a:lnTo>
                    <a:pt x="178365" y="374510"/>
                  </a:lnTo>
                  <a:lnTo>
                    <a:pt x="180167" y="416126"/>
                  </a:lnTo>
                  <a:lnTo>
                    <a:pt x="178365" y="457741"/>
                  </a:lnTo>
                  <a:lnTo>
                    <a:pt x="172960" y="499357"/>
                  </a:lnTo>
                  <a:lnTo>
                    <a:pt x="163952" y="540974"/>
                  </a:lnTo>
                  <a:lnTo>
                    <a:pt x="151340" y="582591"/>
                  </a:lnTo>
                  <a:lnTo>
                    <a:pt x="135125" y="624208"/>
                  </a:lnTo>
                  <a:lnTo>
                    <a:pt x="115307" y="665826"/>
                  </a:lnTo>
                  <a:lnTo>
                    <a:pt x="91885" y="707444"/>
                  </a:lnTo>
                  <a:lnTo>
                    <a:pt x="64860" y="749062"/>
                  </a:lnTo>
                  <a:lnTo>
                    <a:pt x="34231" y="790680"/>
                  </a:lnTo>
                  <a:lnTo>
                    <a:pt x="0" y="832299"/>
                  </a:lnTo>
                  <a:lnTo>
                    <a:pt x="42392" y="784776"/>
                  </a:lnTo>
                  <a:lnTo>
                    <a:pt x="84785" y="740134"/>
                  </a:lnTo>
                  <a:lnTo>
                    <a:pt x="127178" y="698372"/>
                  </a:lnTo>
                  <a:lnTo>
                    <a:pt x="169572" y="659491"/>
                  </a:lnTo>
                  <a:lnTo>
                    <a:pt x="211967" y="623490"/>
                  </a:lnTo>
                  <a:lnTo>
                    <a:pt x="254362" y="590369"/>
                  </a:lnTo>
                  <a:lnTo>
                    <a:pt x="296757" y="560129"/>
                  </a:lnTo>
                  <a:lnTo>
                    <a:pt x="339153" y="532769"/>
                  </a:lnTo>
                  <a:lnTo>
                    <a:pt x="381549" y="508290"/>
                  </a:lnTo>
                  <a:lnTo>
                    <a:pt x="423946" y="486690"/>
                  </a:lnTo>
                  <a:lnTo>
                    <a:pt x="466344" y="467971"/>
                  </a:lnTo>
                  <a:lnTo>
                    <a:pt x="508742" y="452131"/>
                  </a:lnTo>
                  <a:lnTo>
                    <a:pt x="551141" y="439172"/>
                  </a:lnTo>
                  <a:lnTo>
                    <a:pt x="593540" y="429093"/>
                  </a:lnTo>
                  <a:lnTo>
                    <a:pt x="635940" y="421893"/>
                  </a:lnTo>
                  <a:lnTo>
                    <a:pt x="678341" y="417573"/>
                  </a:lnTo>
                  <a:lnTo>
                    <a:pt x="720742" y="416133"/>
                  </a:lnTo>
                  <a:lnTo>
                    <a:pt x="678341" y="414693"/>
                  </a:lnTo>
                  <a:lnTo>
                    <a:pt x="635940" y="410373"/>
                  </a:lnTo>
                  <a:lnTo>
                    <a:pt x="593540" y="403172"/>
                  </a:lnTo>
                  <a:lnTo>
                    <a:pt x="551141" y="393091"/>
                  </a:lnTo>
                  <a:lnTo>
                    <a:pt x="508742" y="380131"/>
                  </a:lnTo>
                  <a:lnTo>
                    <a:pt x="466344" y="364290"/>
                  </a:lnTo>
                  <a:lnTo>
                    <a:pt x="423946" y="345569"/>
                  </a:lnTo>
                  <a:lnTo>
                    <a:pt x="381549" y="323969"/>
                  </a:lnTo>
                  <a:lnTo>
                    <a:pt x="339153" y="299490"/>
                  </a:lnTo>
                  <a:lnTo>
                    <a:pt x="296757" y="272131"/>
                  </a:lnTo>
                  <a:lnTo>
                    <a:pt x="254362" y="241892"/>
                  </a:lnTo>
                  <a:lnTo>
                    <a:pt x="211967" y="208774"/>
                  </a:lnTo>
                  <a:lnTo>
                    <a:pt x="169572" y="172777"/>
                  </a:lnTo>
                  <a:lnTo>
                    <a:pt x="127178" y="133901"/>
                  </a:lnTo>
                  <a:lnTo>
                    <a:pt x="84785" y="92146"/>
                  </a:lnTo>
                  <a:lnTo>
                    <a:pt x="42392" y="47512"/>
                  </a:lnTo>
                  <a:lnTo>
                    <a:pt x="0" y="0"/>
                  </a:lnTo>
                  <a:close/>
                </a:path>
              </a:pathLst>
            </a:custGeom>
            <a:solidFill>
              <a:srgbClr val="E32320"/>
            </a:solidFill>
          </p:spPr>
          <p:txBody>
            <a:bodyPr wrap="square" lIns="0" tIns="0" rIns="0" bIns="0" rtlCol="0"/>
            <a:lstStyle/>
            <a:p>
              <a:endParaRPr/>
            </a:p>
          </p:txBody>
        </p:sp>
        <p:pic>
          <p:nvPicPr>
            <p:cNvPr id="11" name="object 13">
              <a:extLst>
                <a:ext uri="{FF2B5EF4-FFF2-40B4-BE49-F238E27FC236}">
                  <a16:creationId xmlns:a16="http://schemas.microsoft.com/office/drawing/2014/main" id="{21BB53B8-4CAF-946C-E112-40E0D6605DAF}"/>
                </a:ext>
              </a:extLst>
            </p:cNvPr>
            <p:cNvPicPr/>
            <p:nvPr/>
          </p:nvPicPr>
          <p:blipFill>
            <a:blip r:embed="rId6" cstate="print"/>
            <a:stretch>
              <a:fillRect/>
            </a:stretch>
          </p:blipFill>
          <p:spPr>
            <a:xfrm>
              <a:off x="9574511" y="8821871"/>
              <a:ext cx="383664" cy="94405"/>
            </a:xfrm>
            <a:prstGeom prst="rect">
              <a:avLst/>
            </a:prstGeom>
          </p:spPr>
        </p:pic>
        <p:pic>
          <p:nvPicPr>
            <p:cNvPr id="12" name="object 14">
              <a:extLst>
                <a:ext uri="{FF2B5EF4-FFF2-40B4-BE49-F238E27FC236}">
                  <a16:creationId xmlns:a16="http://schemas.microsoft.com/office/drawing/2014/main" id="{3638D0A0-9016-255C-44AC-1CD7F0084877}"/>
                </a:ext>
              </a:extLst>
            </p:cNvPr>
            <p:cNvPicPr/>
            <p:nvPr/>
          </p:nvPicPr>
          <p:blipFill>
            <a:blip r:embed="rId7" cstate="print"/>
            <a:stretch>
              <a:fillRect/>
            </a:stretch>
          </p:blipFill>
          <p:spPr>
            <a:xfrm>
              <a:off x="9856737" y="9273322"/>
              <a:ext cx="408003" cy="92227"/>
            </a:xfrm>
            <a:prstGeom prst="rect">
              <a:avLst/>
            </a:prstGeom>
          </p:spPr>
        </p:pic>
        <p:pic>
          <p:nvPicPr>
            <p:cNvPr id="13" name="object 15">
              <a:extLst>
                <a:ext uri="{FF2B5EF4-FFF2-40B4-BE49-F238E27FC236}">
                  <a16:creationId xmlns:a16="http://schemas.microsoft.com/office/drawing/2014/main" id="{F50F7C32-4AC1-0C04-DC6B-B36D7E6EAB29}"/>
                </a:ext>
              </a:extLst>
            </p:cNvPr>
            <p:cNvPicPr/>
            <p:nvPr/>
          </p:nvPicPr>
          <p:blipFill>
            <a:blip r:embed="rId8" cstate="print"/>
            <a:stretch>
              <a:fillRect/>
            </a:stretch>
          </p:blipFill>
          <p:spPr>
            <a:xfrm>
              <a:off x="11363945" y="8833130"/>
              <a:ext cx="1642150" cy="613192"/>
            </a:xfrm>
            <a:prstGeom prst="rect">
              <a:avLst/>
            </a:prstGeom>
          </p:spPr>
        </p:pic>
        <p:pic>
          <p:nvPicPr>
            <p:cNvPr id="14" name="object 16">
              <a:extLst>
                <a:ext uri="{FF2B5EF4-FFF2-40B4-BE49-F238E27FC236}">
                  <a16:creationId xmlns:a16="http://schemas.microsoft.com/office/drawing/2014/main" id="{136F5EA8-A155-334C-EB06-3AC717772D2D}"/>
                </a:ext>
              </a:extLst>
            </p:cNvPr>
            <p:cNvPicPr/>
            <p:nvPr/>
          </p:nvPicPr>
          <p:blipFill>
            <a:blip r:embed="rId9" cstate="print"/>
            <a:stretch>
              <a:fillRect/>
            </a:stretch>
          </p:blipFill>
          <p:spPr>
            <a:xfrm>
              <a:off x="11898277" y="9516012"/>
              <a:ext cx="929870" cy="152967"/>
            </a:xfrm>
            <a:prstGeom prst="rect">
              <a:avLst/>
            </a:prstGeom>
          </p:spPr>
        </p:pic>
      </p:grpSp>
    </p:spTree>
    <p:extLst>
      <p:ext uri="{BB962C8B-B14F-4D97-AF65-F5344CB8AC3E}">
        <p14:creationId xmlns:p14="http://schemas.microsoft.com/office/powerpoint/2010/main" val="340796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E65DA-2BEA-96B2-FA80-203047C4D335}"/>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391132F1-986B-C857-4E0C-EE4B8E160CA8}"/>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F8AFB7A4-816C-7C5D-B2F3-5095821193C1}"/>
              </a:ext>
            </a:extLst>
          </p:cNvPr>
          <p:cNvPicPr>
            <a:picLocks noChangeAspect="1"/>
          </p:cNvPicPr>
          <p:nvPr/>
        </p:nvPicPr>
        <p:blipFill>
          <a:blip r:embed="rId3"/>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33C76238-E08C-26E5-3624-CCEB051EE29F}"/>
              </a:ext>
            </a:extLst>
          </p:cNvPr>
          <p:cNvPicPr>
            <a:picLocks noChangeAspect="1"/>
          </p:cNvPicPr>
          <p:nvPr/>
        </p:nvPicPr>
        <p:blipFill>
          <a:blip r:embed="rId4"/>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15308B01-A419-6EBD-1145-653B3997E58E}"/>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Contextualización del sector – </a:t>
            </a:r>
            <a:r>
              <a:rPr lang="es-ES" sz="3600" b="1" kern="0" spc="-15">
                <a:solidFill>
                  <a:srgbClr val="1D1D1B"/>
                </a:solidFill>
                <a:latin typeface="Arial"/>
                <a:cs typeface="Arial"/>
              </a:rPr>
              <a:t>Emprendimiento</a:t>
            </a:r>
            <a:endParaRPr lang="es-ES" sz="4850" b="1" kern="0" spc="-15">
              <a:solidFill>
                <a:srgbClr val="1D1D1B"/>
              </a:solidFill>
              <a:latin typeface="Arial"/>
              <a:cs typeface="Arial"/>
            </a:endParaRPr>
          </a:p>
        </p:txBody>
      </p:sp>
      <p:sp>
        <p:nvSpPr>
          <p:cNvPr id="4" name="Text Box 2">
            <a:extLst>
              <a:ext uri="{FF2B5EF4-FFF2-40B4-BE49-F238E27FC236}">
                <a16:creationId xmlns:a16="http://schemas.microsoft.com/office/drawing/2014/main" id="{13A555CC-12B1-47F0-6B91-88B02326C825}"/>
              </a:ext>
            </a:extLst>
          </p:cNvPr>
          <p:cNvSpPr txBox="1">
            <a:spLocks noChangeArrowheads="1"/>
          </p:cNvSpPr>
          <p:nvPr/>
        </p:nvSpPr>
        <p:spPr bwMode="auto">
          <a:xfrm>
            <a:off x="1211580" y="2004387"/>
            <a:ext cx="9083427" cy="644217"/>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es-ES" sz="2400" dirty="0">
                <a:effectLst/>
                <a:latin typeface="Ubuntu" panose="020B0504030602030204" pitchFamily="34" charset="0"/>
                <a:ea typeface="Calibri" panose="020F0502020204030204" pitchFamily="34" charset="0"/>
                <a:cs typeface="Times New Roman" panose="02020603050405020304" pitchFamily="18" charset="0"/>
              </a:rPr>
              <a:t>En Euskadi, desde las diferentes instituciones públicas se ofrecen diversos programas y estrategias de apoyo al emprendimiento: </a:t>
            </a:r>
            <a:r>
              <a:rPr lang="es-ES" sz="2400" b="1" dirty="0">
                <a:effectLst/>
                <a:latin typeface="Ubuntu" panose="020B0504030602030204" pitchFamily="34" charset="0"/>
                <a:ea typeface="Calibri" panose="020F0502020204030204" pitchFamily="34" charset="0"/>
                <a:cs typeface="Times New Roman" panose="02020603050405020304" pitchFamily="18" charset="0"/>
              </a:rPr>
              <a:t>PIE 2023; </a:t>
            </a:r>
            <a:r>
              <a:rPr lang="es-ES" sz="2400" b="1" dirty="0" err="1">
                <a:effectLst/>
                <a:latin typeface="Ubuntu" panose="020B0504030602030204" pitchFamily="34" charset="0"/>
                <a:ea typeface="Calibri" panose="020F0502020204030204" pitchFamily="34" charset="0"/>
                <a:cs typeface="Times New Roman" panose="02020603050405020304" pitchFamily="18" charset="0"/>
              </a:rPr>
              <a:t>BICs</a:t>
            </a:r>
            <a:r>
              <a:rPr lang="es-ES" sz="2400" b="1" dirty="0">
                <a:effectLst/>
                <a:latin typeface="Ubuntu" panose="020B0504030602030204" pitchFamily="34" charset="0"/>
                <a:ea typeface="Calibri" panose="020F0502020204030204" pitchFamily="34" charset="0"/>
                <a:cs typeface="Times New Roman" panose="02020603050405020304" pitchFamily="18" charset="0"/>
              </a:rPr>
              <a:t>; BIND; </a:t>
            </a:r>
            <a:r>
              <a:rPr lang="es-ES" sz="2400" b="1" dirty="0" err="1">
                <a:effectLst/>
                <a:latin typeface="Ubuntu" panose="020B0504030602030204" pitchFamily="34" charset="0"/>
                <a:ea typeface="Calibri" panose="020F0502020204030204" pitchFamily="34" charset="0"/>
                <a:cs typeface="Times New Roman" panose="02020603050405020304" pitchFamily="18" charset="0"/>
              </a:rPr>
              <a:t>Basque</a:t>
            </a:r>
            <a:r>
              <a:rPr lang="es-ES" sz="2400" b="1" dirty="0">
                <a:effectLst/>
                <a:latin typeface="Ubuntu" panose="020B0504030602030204" pitchFamily="34" charset="0"/>
                <a:ea typeface="Calibri" panose="020F0502020204030204" pitchFamily="34" charset="0"/>
                <a:cs typeface="Times New Roman" panose="02020603050405020304" pitchFamily="18" charset="0"/>
              </a:rPr>
              <a:t> TEK Ventures, </a:t>
            </a:r>
            <a:r>
              <a:rPr lang="es-ES" sz="2400" b="1" dirty="0" err="1">
                <a:effectLst/>
                <a:latin typeface="Ubuntu" panose="020B0504030602030204" pitchFamily="34" charset="0"/>
                <a:ea typeface="Calibri" panose="020F0502020204030204" pitchFamily="34" charset="0"/>
                <a:cs typeface="Times New Roman" panose="02020603050405020304" pitchFamily="18" charset="0"/>
              </a:rPr>
              <a:t>Up!Euskadi</a:t>
            </a:r>
            <a:r>
              <a:rPr lang="es-ES" sz="2400" b="1" dirty="0">
                <a:effectLst/>
                <a:latin typeface="Ubuntu" panose="020B0504030602030204" pitchFamily="34" charset="0"/>
                <a:ea typeface="Calibri" panose="020F0502020204030204" pitchFamily="34" charset="0"/>
                <a:cs typeface="Times New Roman" panose="02020603050405020304" pitchFamily="18" charset="0"/>
              </a:rPr>
              <a:t>; BAT; </a:t>
            </a:r>
            <a:r>
              <a:rPr lang="es-ES" sz="2400" b="1" dirty="0" err="1">
                <a:effectLst/>
                <a:latin typeface="Ubuntu" panose="020B0504030602030204" pitchFamily="34" charset="0"/>
                <a:ea typeface="Calibri" panose="020F0502020204030204" pitchFamily="34" charset="0"/>
                <a:cs typeface="Times New Roman" panose="02020603050405020304" pitchFamily="18" charset="0"/>
              </a:rPr>
              <a:t>Beaz</a:t>
            </a:r>
            <a:r>
              <a:rPr lang="es-ES" sz="2400" b="1" dirty="0">
                <a:effectLst/>
                <a:latin typeface="Ubuntu" panose="020B0504030602030204" pitchFamily="34" charset="0"/>
                <a:ea typeface="Calibri" panose="020F0502020204030204" pitchFamily="34" charset="0"/>
                <a:cs typeface="Times New Roman" panose="02020603050405020304" pitchFamily="18" charset="0"/>
              </a:rPr>
              <a:t> </a:t>
            </a:r>
            <a:r>
              <a:rPr lang="es-ES" sz="2400" b="1" dirty="0" err="1">
                <a:effectLst/>
                <a:latin typeface="Ubuntu" panose="020B0504030602030204" pitchFamily="34" charset="0"/>
                <a:ea typeface="Calibri" panose="020F0502020204030204" pitchFamily="34" charset="0"/>
                <a:cs typeface="Times New Roman" panose="02020603050405020304" pitchFamily="18" charset="0"/>
              </a:rPr>
              <a:t>Acceleration</a:t>
            </a:r>
            <a:r>
              <a:rPr lang="es-ES" sz="2400" b="1" dirty="0">
                <a:effectLst/>
                <a:latin typeface="Ubuntu" panose="020B0504030602030204" pitchFamily="34" charset="0"/>
                <a:ea typeface="Calibri" panose="020F0502020204030204" pitchFamily="34" charset="0"/>
                <a:cs typeface="Times New Roman" panose="02020603050405020304" pitchFamily="18" charset="0"/>
              </a:rPr>
              <a:t> </a:t>
            </a:r>
            <a:r>
              <a:rPr lang="es-ES" sz="2400" b="1" dirty="0" err="1">
                <a:effectLst/>
                <a:latin typeface="Ubuntu" panose="020B0504030602030204" pitchFamily="34" charset="0"/>
                <a:ea typeface="Calibri" panose="020F0502020204030204" pitchFamily="34" charset="0"/>
                <a:cs typeface="Times New Roman" panose="02020603050405020304" pitchFamily="18" charset="0"/>
              </a:rPr>
              <a:t>Program</a:t>
            </a:r>
            <a:r>
              <a:rPr lang="es-ES" sz="2400" b="1" dirty="0">
                <a:effectLst/>
                <a:latin typeface="Ubuntu" panose="020B0504030602030204" pitchFamily="34" charset="0"/>
                <a:ea typeface="Calibri" panose="020F0502020204030204" pitchFamily="34" charset="0"/>
                <a:cs typeface="Times New Roman" panose="02020603050405020304" pitchFamily="18" charset="0"/>
              </a:rPr>
              <a:t>. </a:t>
            </a:r>
            <a:endParaRPr lang="es-ES" sz="2400" b="1" dirty="0">
              <a:effectLst/>
              <a:latin typeface="Roboto" panose="02000000000000000000" pitchFamily="2" charset="0"/>
              <a:ea typeface="Calibri" panose="020F0502020204030204" pitchFamily="34" charset="0"/>
              <a:cs typeface="Times New Roman" panose="02020603050405020304" pitchFamily="18" charset="0"/>
            </a:endParaRPr>
          </a:p>
        </p:txBody>
      </p:sp>
      <p:sp>
        <p:nvSpPr>
          <p:cNvPr id="6" name="TextBox 49">
            <a:extLst>
              <a:ext uri="{FF2B5EF4-FFF2-40B4-BE49-F238E27FC236}">
                <a16:creationId xmlns:a16="http://schemas.microsoft.com/office/drawing/2014/main" id="{59012DE0-403D-FDF1-8659-30C009ABE389}"/>
              </a:ext>
            </a:extLst>
          </p:cNvPr>
          <p:cNvSpPr txBox="1"/>
          <p:nvPr/>
        </p:nvSpPr>
        <p:spPr>
          <a:xfrm>
            <a:off x="1211580" y="4021194"/>
            <a:ext cx="9083427" cy="1938992"/>
          </a:xfrm>
          <a:prstGeom prst="rect">
            <a:avLst/>
          </a:prstGeom>
          <a:noFill/>
        </p:spPr>
        <p:txBody>
          <a:bodyPr wrap="square" rtlCol="0">
            <a:spAutoFit/>
          </a:bodyPr>
          <a:lstStyle/>
          <a:p>
            <a:pPr marL="285750" indent="-285750" algn="just">
              <a:buFont typeface="Arial" panose="020B0604020202020204" pitchFamily="34" charset="0"/>
              <a:buChar char="•"/>
            </a:pPr>
            <a:r>
              <a:rPr lang="es-ES" sz="2000" dirty="0">
                <a:latin typeface="Ubuntu" panose="020B0504030602030204" pitchFamily="34" charset="0"/>
              </a:rPr>
              <a:t>La </a:t>
            </a:r>
            <a:r>
              <a:rPr lang="es-ES" sz="2000" b="1" dirty="0">
                <a:latin typeface="Ubuntu" panose="020B0504030602030204" pitchFamily="34" charset="0"/>
              </a:rPr>
              <a:t>actividad emprendedora </a:t>
            </a:r>
            <a:r>
              <a:rPr lang="es-ES" sz="2000" dirty="0">
                <a:latin typeface="Ubuntu" panose="020B0504030602030204" pitchFamily="34" charset="0"/>
              </a:rPr>
              <a:t>en Euskadi en materia de </a:t>
            </a:r>
            <a:r>
              <a:rPr lang="es-ES" sz="2000" b="1" dirty="0">
                <a:latin typeface="Ubuntu" panose="020B0504030602030204" pitchFamily="34" charset="0"/>
              </a:rPr>
              <a:t>ciberseguridad</a:t>
            </a:r>
            <a:r>
              <a:rPr lang="es-ES" sz="2000" dirty="0">
                <a:latin typeface="Ubuntu" panose="020B0504030602030204" pitchFamily="34" charset="0"/>
              </a:rPr>
              <a:t> destaca como </a:t>
            </a:r>
            <a:r>
              <a:rPr lang="es-ES" sz="2000" b="1" dirty="0">
                <a:latin typeface="Ubuntu" panose="020B0504030602030204" pitchFamily="34" charset="0"/>
              </a:rPr>
              <a:t>una de las más prominentes</a:t>
            </a:r>
            <a:r>
              <a:rPr lang="es-ES" sz="2000" dirty="0">
                <a:latin typeface="Ubuntu" panose="020B0504030602030204" pitchFamily="34" charset="0"/>
              </a:rPr>
              <a:t> a nivel estatal. </a:t>
            </a:r>
          </a:p>
          <a:p>
            <a:pPr algn="just"/>
            <a:endParaRPr lang="es-ES" sz="2000" dirty="0">
              <a:latin typeface="Ubuntu" panose="020B0504030602030204" pitchFamily="34" charset="0"/>
            </a:endParaRPr>
          </a:p>
          <a:p>
            <a:pPr marL="285750" indent="-285750" algn="just">
              <a:buFont typeface="Arial" panose="020B0604020202020204" pitchFamily="34" charset="0"/>
              <a:buChar char="•"/>
            </a:pPr>
            <a:r>
              <a:rPr lang="es-ES" sz="2000" dirty="0">
                <a:latin typeface="Ubuntu" panose="020B0504030602030204" pitchFamily="34" charset="0"/>
              </a:rPr>
              <a:t>Creación de un importante número de </a:t>
            </a:r>
            <a:r>
              <a:rPr lang="es-ES" sz="2000" b="1" i="1" dirty="0">
                <a:latin typeface="Ubuntu" panose="020B0504030602030204" pitchFamily="34" charset="0"/>
              </a:rPr>
              <a:t>startups</a:t>
            </a:r>
            <a:r>
              <a:rPr lang="es-ES" sz="2000" dirty="0">
                <a:latin typeface="Ubuntu" panose="020B0504030602030204" pitchFamily="34" charset="0"/>
              </a:rPr>
              <a:t> de ciberseguridad en Euskadi en los últimos tiempos, siendo </a:t>
            </a:r>
            <a:r>
              <a:rPr lang="es-ES" sz="2000" b="1" dirty="0">
                <a:latin typeface="Ubuntu" panose="020B0504030602030204" pitchFamily="34" charset="0"/>
              </a:rPr>
              <a:t>notable la presencia de aquellas que desarrollan su propia tecnología.</a:t>
            </a:r>
            <a:r>
              <a:rPr lang="es-ES" sz="2000" dirty="0">
                <a:latin typeface="Ubuntu" panose="020B0504030602030204" pitchFamily="34" charset="0"/>
              </a:rPr>
              <a:t> </a:t>
            </a:r>
          </a:p>
        </p:txBody>
      </p:sp>
      <p:cxnSp>
        <p:nvCxnSpPr>
          <p:cNvPr id="7" name="Connector: Elbow 50">
            <a:extLst>
              <a:ext uri="{FF2B5EF4-FFF2-40B4-BE49-F238E27FC236}">
                <a16:creationId xmlns:a16="http://schemas.microsoft.com/office/drawing/2014/main" id="{E9C942BF-A840-DE67-2CEB-8AA63DD9023A}"/>
              </a:ext>
            </a:extLst>
          </p:cNvPr>
          <p:cNvCxnSpPr>
            <a:cxnSpLocks/>
          </p:cNvCxnSpPr>
          <p:nvPr/>
        </p:nvCxnSpPr>
        <p:spPr>
          <a:xfrm rot="10800000" flipV="1">
            <a:off x="10432589" y="2648603"/>
            <a:ext cx="1284130" cy="427757"/>
          </a:xfrm>
          <a:prstGeom prst="bentConnector3">
            <a:avLst/>
          </a:prstGeom>
          <a:ln w="57150">
            <a:solidFill>
              <a:srgbClr val="4D4D4D"/>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Picture 2" descr="startup ">
            <a:extLst>
              <a:ext uri="{FF2B5EF4-FFF2-40B4-BE49-F238E27FC236}">
                <a16:creationId xmlns:a16="http://schemas.microsoft.com/office/drawing/2014/main" id="{4D591D42-A056-1A6B-5CC9-45451EE063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5007" y="5471168"/>
            <a:ext cx="1091929" cy="10919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4">
            <a:extLst>
              <a:ext uri="{FF2B5EF4-FFF2-40B4-BE49-F238E27FC236}">
                <a16:creationId xmlns:a16="http://schemas.microsoft.com/office/drawing/2014/main" id="{46BAFBDE-3B75-834B-1E7A-920497090B74}"/>
              </a:ext>
            </a:extLst>
          </p:cNvPr>
          <p:cNvGraphicFramePr/>
          <p:nvPr>
            <p:extLst>
              <p:ext uri="{D42A27DB-BD31-4B8C-83A1-F6EECF244321}">
                <p14:modId xmlns:p14="http://schemas.microsoft.com/office/powerpoint/2010/main" val="1740383582"/>
              </p:ext>
            </p:extLst>
          </p:nvPr>
        </p:nvGraphicFramePr>
        <p:xfrm>
          <a:off x="1634487" y="6367198"/>
          <a:ext cx="7254249" cy="3801414"/>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18">
            <a:extLst>
              <a:ext uri="{FF2B5EF4-FFF2-40B4-BE49-F238E27FC236}">
                <a16:creationId xmlns:a16="http://schemas.microsoft.com/office/drawing/2014/main" id="{448B24E7-4C18-BA07-F9AD-596D4271967A}"/>
              </a:ext>
            </a:extLst>
          </p:cNvPr>
          <p:cNvGrpSpPr/>
          <p:nvPr/>
        </p:nvGrpSpPr>
        <p:grpSpPr>
          <a:xfrm>
            <a:off x="9952468" y="2123015"/>
            <a:ext cx="9705386" cy="6888725"/>
            <a:chOff x="-585797" y="2268695"/>
            <a:chExt cx="5447243" cy="3165987"/>
          </a:xfrm>
        </p:grpSpPr>
        <p:grpSp>
          <p:nvGrpSpPr>
            <p:cNvPr id="32" name="Group 28">
              <a:extLst>
                <a:ext uri="{FF2B5EF4-FFF2-40B4-BE49-F238E27FC236}">
                  <a16:creationId xmlns:a16="http://schemas.microsoft.com/office/drawing/2014/main" id="{BFBD0E1B-AE0E-AAE7-1A25-F353F567BBBA}"/>
                </a:ext>
              </a:extLst>
            </p:cNvPr>
            <p:cNvGrpSpPr/>
            <p:nvPr/>
          </p:nvGrpSpPr>
          <p:grpSpPr>
            <a:xfrm>
              <a:off x="-585797" y="2268695"/>
              <a:ext cx="5447243" cy="3165987"/>
              <a:chOff x="-421872" y="2268432"/>
              <a:chExt cx="5926511" cy="3693050"/>
            </a:xfrm>
          </p:grpSpPr>
          <p:cxnSp>
            <p:nvCxnSpPr>
              <p:cNvPr id="35" name="87 Conector recto">
                <a:extLst>
                  <a:ext uri="{FF2B5EF4-FFF2-40B4-BE49-F238E27FC236}">
                    <a16:creationId xmlns:a16="http://schemas.microsoft.com/office/drawing/2014/main" id="{6D529A04-E5EA-FD2B-0ECE-D129C1F98B92}"/>
                  </a:ext>
                </a:extLst>
              </p:cNvPr>
              <p:cNvCxnSpPr/>
              <p:nvPr/>
            </p:nvCxnSpPr>
            <p:spPr>
              <a:xfrm>
                <a:off x="2524589" y="2268432"/>
                <a:ext cx="0" cy="1437469"/>
              </a:xfrm>
              <a:prstGeom prst="line">
                <a:avLst/>
              </a:prstGeom>
              <a:ln w="19050">
                <a:solidFill>
                  <a:srgbClr val="BE0000"/>
                </a:solidFill>
              </a:ln>
            </p:spPr>
            <p:style>
              <a:lnRef idx="1">
                <a:schemeClr val="accent1"/>
              </a:lnRef>
              <a:fillRef idx="0">
                <a:schemeClr val="accent1"/>
              </a:fillRef>
              <a:effectRef idx="0">
                <a:schemeClr val="accent1"/>
              </a:effectRef>
              <a:fontRef idx="minor">
                <a:schemeClr val="tx1"/>
              </a:fontRef>
            </p:style>
          </p:cxnSp>
          <p:cxnSp>
            <p:nvCxnSpPr>
              <p:cNvPr id="36" name="93 Conector recto">
                <a:extLst>
                  <a:ext uri="{FF2B5EF4-FFF2-40B4-BE49-F238E27FC236}">
                    <a16:creationId xmlns:a16="http://schemas.microsoft.com/office/drawing/2014/main" id="{9B0EB2DE-68CE-4DD2-2769-CCB513E2735D}"/>
                  </a:ext>
                </a:extLst>
              </p:cNvPr>
              <p:cNvCxnSpPr>
                <a:cxnSpLocks/>
              </p:cNvCxnSpPr>
              <p:nvPr/>
            </p:nvCxnSpPr>
            <p:spPr>
              <a:xfrm>
                <a:off x="2664776" y="2987167"/>
                <a:ext cx="1248532" cy="8371"/>
              </a:xfrm>
              <a:prstGeom prst="line">
                <a:avLst/>
              </a:prstGeom>
              <a:ln w="19050">
                <a:solidFill>
                  <a:srgbClr val="BE0000"/>
                </a:solidFill>
              </a:ln>
            </p:spPr>
            <p:style>
              <a:lnRef idx="1">
                <a:schemeClr val="accent1"/>
              </a:lnRef>
              <a:fillRef idx="0">
                <a:schemeClr val="accent1"/>
              </a:fillRef>
              <a:effectRef idx="0">
                <a:schemeClr val="accent1"/>
              </a:effectRef>
              <a:fontRef idx="minor">
                <a:schemeClr val="tx1"/>
              </a:fontRef>
            </p:style>
          </p:cxnSp>
          <p:sp>
            <p:nvSpPr>
              <p:cNvPr id="37" name="TextBox 16">
                <a:extLst>
                  <a:ext uri="{FF2B5EF4-FFF2-40B4-BE49-F238E27FC236}">
                    <a16:creationId xmlns:a16="http://schemas.microsoft.com/office/drawing/2014/main" id="{9D549CC1-B48E-1758-D389-05E5BF1B0345}"/>
                  </a:ext>
                </a:extLst>
              </p:cNvPr>
              <p:cNvSpPr txBox="1"/>
              <p:nvPr/>
            </p:nvSpPr>
            <p:spPr>
              <a:xfrm>
                <a:off x="802444" y="2372658"/>
                <a:ext cx="1756507" cy="581480"/>
              </a:xfrm>
              <a:prstGeom prst="rect">
                <a:avLst/>
              </a:prstGeom>
              <a:noFill/>
            </p:spPr>
            <p:txBody>
              <a:bodyPr wrap="square">
                <a:spAutoFit/>
              </a:bodyPr>
              <a:lstStyle/>
              <a:p>
                <a:pPr algn="ctr"/>
                <a:r>
                  <a:rPr lang="es-ES" sz="1700" b="1" dirty="0">
                    <a:effectLst/>
                    <a:latin typeface="Ubuntu" panose="020B0504030602030204" pitchFamily="34" charset="0"/>
                    <a:ea typeface="Calibri" panose="020F0502020204030204" pitchFamily="34" charset="0"/>
                    <a:cs typeface="Times New Roman" panose="02020603050405020304" pitchFamily="18" charset="0"/>
                  </a:rPr>
                  <a:t>Plan Interinstitucional de Emprendimiento (PIE) 2024</a:t>
                </a:r>
                <a:r>
                  <a:rPr lang="es-ES" sz="1700" dirty="0">
                    <a:effectLst/>
                    <a:latin typeface="Ubuntu" panose="020B0504030602030204" pitchFamily="34" charset="0"/>
                    <a:ea typeface="Calibri" panose="020F0502020204030204" pitchFamily="34" charset="0"/>
                    <a:cs typeface="Times New Roman" panose="02020603050405020304" pitchFamily="18" charset="0"/>
                  </a:rPr>
                  <a:t> </a:t>
                </a:r>
                <a:endParaRPr lang="es-ES" sz="1700" dirty="0"/>
              </a:p>
            </p:txBody>
          </p:sp>
          <p:cxnSp>
            <p:nvCxnSpPr>
              <p:cNvPr id="38" name="87 Conector recto">
                <a:extLst>
                  <a:ext uri="{FF2B5EF4-FFF2-40B4-BE49-F238E27FC236}">
                    <a16:creationId xmlns:a16="http://schemas.microsoft.com/office/drawing/2014/main" id="{31F68292-4B66-D425-F317-F890496CD767}"/>
                  </a:ext>
                </a:extLst>
              </p:cNvPr>
              <p:cNvCxnSpPr/>
              <p:nvPr/>
            </p:nvCxnSpPr>
            <p:spPr>
              <a:xfrm>
                <a:off x="4053493" y="2276803"/>
                <a:ext cx="0" cy="1437469"/>
              </a:xfrm>
              <a:prstGeom prst="line">
                <a:avLst/>
              </a:prstGeom>
              <a:ln w="19050">
                <a:solidFill>
                  <a:srgbClr val="BE0000"/>
                </a:solidFill>
              </a:ln>
            </p:spPr>
            <p:style>
              <a:lnRef idx="1">
                <a:schemeClr val="accent1"/>
              </a:lnRef>
              <a:fillRef idx="0">
                <a:schemeClr val="accent1"/>
              </a:fillRef>
              <a:effectRef idx="0">
                <a:schemeClr val="accent1"/>
              </a:effectRef>
              <a:fontRef idx="minor">
                <a:schemeClr val="tx1"/>
              </a:fontRef>
            </p:style>
          </p:cxnSp>
          <p:pic>
            <p:nvPicPr>
              <p:cNvPr id="39" name="Picture 37">
                <a:extLst>
                  <a:ext uri="{FF2B5EF4-FFF2-40B4-BE49-F238E27FC236}">
                    <a16:creationId xmlns:a16="http://schemas.microsoft.com/office/drawing/2014/main" id="{A60083EB-5C5B-9777-66AC-4DDA480FA847}"/>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431469" y="2438938"/>
                <a:ext cx="762439" cy="390932"/>
              </a:xfrm>
              <a:prstGeom prst="rect">
                <a:avLst/>
              </a:prstGeom>
            </p:spPr>
          </p:pic>
          <p:pic>
            <p:nvPicPr>
              <p:cNvPr id="40" name="Picture 9" descr="Beaz Acceleration Program">
                <a:extLst>
                  <a:ext uri="{FF2B5EF4-FFF2-40B4-BE49-F238E27FC236}">
                    <a16:creationId xmlns:a16="http://schemas.microsoft.com/office/drawing/2014/main" id="{554C85E9-8D47-1794-2C2C-268F76BE264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485" t="25840" r="18063" b="16107"/>
              <a:stretch/>
            </p:blipFill>
            <p:spPr bwMode="auto">
              <a:xfrm>
                <a:off x="4158199" y="3158616"/>
                <a:ext cx="1346440" cy="3725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1">
                <a:extLst>
                  <a:ext uri="{FF2B5EF4-FFF2-40B4-BE49-F238E27FC236}">
                    <a16:creationId xmlns:a16="http://schemas.microsoft.com/office/drawing/2014/main" id="{80B32524-08EA-A00F-4B6A-035E2C65BA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6305" y="2440440"/>
                <a:ext cx="763200" cy="38792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5">
                <a:extLst>
                  <a:ext uri="{FF2B5EF4-FFF2-40B4-BE49-F238E27FC236}">
                    <a16:creationId xmlns:a16="http://schemas.microsoft.com/office/drawing/2014/main" id="{9EBCB8B7-2C4B-410B-8CA3-1D8E4B612E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872" y="5626176"/>
                <a:ext cx="1274740" cy="3353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4434BB80-FF93-034F-8FFD-55777F69E06C}"/>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517" y="3092888"/>
                <a:ext cx="1603810" cy="50400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3" name="93 Conector recto">
              <a:extLst>
                <a:ext uri="{FF2B5EF4-FFF2-40B4-BE49-F238E27FC236}">
                  <a16:creationId xmlns:a16="http://schemas.microsoft.com/office/drawing/2014/main" id="{583D88EA-D11E-4B81-BEAD-40758AFD8246}"/>
                </a:ext>
              </a:extLst>
            </p:cNvPr>
            <p:cNvCxnSpPr>
              <a:cxnSpLocks/>
            </p:cNvCxnSpPr>
            <p:nvPr/>
          </p:nvCxnSpPr>
          <p:spPr>
            <a:xfrm>
              <a:off x="3651670" y="2884854"/>
              <a:ext cx="1147565" cy="7176"/>
            </a:xfrm>
            <a:prstGeom prst="line">
              <a:avLst/>
            </a:prstGeom>
            <a:ln w="19050">
              <a:solidFill>
                <a:srgbClr val="BE0000"/>
              </a:solidFill>
            </a:ln>
          </p:spPr>
          <p:style>
            <a:lnRef idx="1">
              <a:schemeClr val="accent1"/>
            </a:lnRef>
            <a:fillRef idx="0">
              <a:schemeClr val="accent1"/>
            </a:fillRef>
            <a:effectRef idx="0">
              <a:schemeClr val="accent1"/>
            </a:effectRef>
            <a:fontRef idx="minor">
              <a:schemeClr val="tx1"/>
            </a:fontRef>
          </p:style>
        </p:cxnSp>
        <p:cxnSp>
          <p:nvCxnSpPr>
            <p:cNvPr id="34" name="93 Conector recto">
              <a:extLst>
                <a:ext uri="{FF2B5EF4-FFF2-40B4-BE49-F238E27FC236}">
                  <a16:creationId xmlns:a16="http://schemas.microsoft.com/office/drawing/2014/main" id="{67DA53C1-697E-C57C-8AE2-4F893CE79E64}"/>
                </a:ext>
              </a:extLst>
            </p:cNvPr>
            <p:cNvCxnSpPr>
              <a:cxnSpLocks/>
            </p:cNvCxnSpPr>
            <p:nvPr/>
          </p:nvCxnSpPr>
          <p:spPr>
            <a:xfrm>
              <a:off x="772958" y="2884854"/>
              <a:ext cx="1147565" cy="7176"/>
            </a:xfrm>
            <a:prstGeom prst="line">
              <a:avLst/>
            </a:prstGeom>
            <a:ln w="19050">
              <a:solidFill>
                <a:srgbClr val="BE0000"/>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
            <a:extLst>
              <a:ext uri="{FF2B5EF4-FFF2-40B4-BE49-F238E27FC236}">
                <a16:creationId xmlns:a16="http://schemas.microsoft.com/office/drawing/2014/main" id="{4DE21E13-029D-A848-3A83-63739D0A7E6D}"/>
              </a:ext>
            </a:extLst>
          </p:cNvPr>
          <p:cNvCxnSpPr>
            <a:cxnSpLocks/>
          </p:cNvCxnSpPr>
          <p:nvPr/>
        </p:nvCxnSpPr>
        <p:spPr>
          <a:xfrm flipH="1">
            <a:off x="1399628" y="3801745"/>
            <a:ext cx="8895379" cy="0"/>
          </a:xfrm>
          <a:prstGeom prst="line">
            <a:avLst/>
          </a:prstGeom>
          <a:ln w="38100">
            <a:solidFill>
              <a:srgbClr val="B3B3B3"/>
            </a:solidFill>
          </a:ln>
        </p:spPr>
        <p:style>
          <a:lnRef idx="1">
            <a:schemeClr val="accent1"/>
          </a:lnRef>
          <a:fillRef idx="0">
            <a:schemeClr val="accent1"/>
          </a:fillRef>
          <a:effectRef idx="0">
            <a:schemeClr val="accent1"/>
          </a:effectRef>
          <a:fontRef idx="minor">
            <a:schemeClr val="tx1"/>
          </a:fontRef>
        </p:style>
      </p:cxnSp>
      <p:grpSp>
        <p:nvGrpSpPr>
          <p:cNvPr id="49" name="Group 2">
            <a:extLst>
              <a:ext uri="{FF2B5EF4-FFF2-40B4-BE49-F238E27FC236}">
                <a16:creationId xmlns:a16="http://schemas.microsoft.com/office/drawing/2014/main" id="{97E79589-429A-5EA1-DAD9-F42C351EF835}"/>
              </a:ext>
            </a:extLst>
          </p:cNvPr>
          <p:cNvGrpSpPr/>
          <p:nvPr/>
        </p:nvGrpSpPr>
        <p:grpSpPr>
          <a:xfrm>
            <a:off x="12447292" y="5679534"/>
            <a:ext cx="6913743" cy="4474693"/>
            <a:chOff x="4574265" y="3740205"/>
            <a:chExt cx="2828424" cy="2313549"/>
          </a:xfrm>
        </p:grpSpPr>
        <p:pic>
          <p:nvPicPr>
            <p:cNvPr id="50" name="Graphic 48">
              <a:extLst>
                <a:ext uri="{FF2B5EF4-FFF2-40B4-BE49-F238E27FC236}">
                  <a16:creationId xmlns:a16="http://schemas.microsoft.com/office/drawing/2014/main" id="{5740F029-89DF-A691-1CCA-C45D2D2FB102}"/>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bwMode="auto">
            <a:xfrm>
              <a:off x="4900138" y="4059743"/>
              <a:ext cx="2276521" cy="1994011"/>
            </a:xfrm>
            <a:prstGeom prst="rect">
              <a:avLst/>
            </a:prstGeom>
          </p:spPr>
        </p:pic>
        <p:sp>
          <p:nvSpPr>
            <p:cNvPr id="51" name="TextBox 22">
              <a:extLst>
                <a:ext uri="{FF2B5EF4-FFF2-40B4-BE49-F238E27FC236}">
                  <a16:creationId xmlns:a16="http://schemas.microsoft.com/office/drawing/2014/main" id="{572466E4-5831-40EB-2573-61C80BFD003B}"/>
                </a:ext>
              </a:extLst>
            </p:cNvPr>
            <p:cNvSpPr txBox="1"/>
            <p:nvPr/>
          </p:nvSpPr>
          <p:spPr>
            <a:xfrm>
              <a:off x="4574265" y="3757089"/>
              <a:ext cx="2828424" cy="238695"/>
            </a:xfrm>
            <a:prstGeom prst="rect">
              <a:avLst/>
            </a:prstGeom>
            <a:noFill/>
          </p:spPr>
          <p:txBody>
            <a:bodyPr wrap="square" rtlCol="0">
              <a:spAutoFit/>
            </a:bodyPr>
            <a:lstStyle/>
            <a:p>
              <a:pPr algn="ctr"/>
              <a:r>
                <a:rPr lang="es-ES" sz="2400" b="1">
                  <a:latin typeface="Ubuntu" panose="020B0504030602030204" pitchFamily="34" charset="0"/>
                </a:rPr>
                <a:t>Distribución de las </a:t>
              </a:r>
              <a:r>
                <a:rPr lang="es-ES" sz="2400" b="1" i="1">
                  <a:latin typeface="Ubuntu" panose="020B0504030602030204" pitchFamily="34" charset="0"/>
                </a:rPr>
                <a:t>startups</a:t>
              </a:r>
              <a:r>
                <a:rPr lang="es-ES" sz="2400" b="1">
                  <a:latin typeface="Ubuntu" panose="020B0504030602030204" pitchFamily="34" charset="0"/>
                </a:rPr>
                <a:t> de Euskadi</a:t>
              </a:r>
            </a:p>
          </p:txBody>
        </p:sp>
        <p:pic>
          <p:nvPicPr>
            <p:cNvPr id="52" name="Picture 4" descr="marcador de posición ">
              <a:extLst>
                <a:ext uri="{FF2B5EF4-FFF2-40B4-BE49-F238E27FC236}">
                  <a16:creationId xmlns:a16="http://schemas.microsoft.com/office/drawing/2014/main" id="{F5233EF4-E471-9007-EAA4-A45174975DD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4265" y="3740205"/>
              <a:ext cx="240766" cy="31694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3" name="Straight Connector 4">
            <a:extLst>
              <a:ext uri="{FF2B5EF4-FFF2-40B4-BE49-F238E27FC236}">
                <a16:creationId xmlns:a16="http://schemas.microsoft.com/office/drawing/2014/main" id="{9B090126-E6DC-A604-45AD-1B7B5D8AB6EC}"/>
              </a:ext>
            </a:extLst>
          </p:cNvPr>
          <p:cNvCxnSpPr>
            <a:cxnSpLocks/>
          </p:cNvCxnSpPr>
          <p:nvPr/>
        </p:nvCxnSpPr>
        <p:spPr>
          <a:xfrm flipH="1">
            <a:off x="11716719" y="5201836"/>
            <a:ext cx="7941135" cy="0"/>
          </a:xfrm>
          <a:prstGeom prst="line">
            <a:avLst/>
          </a:prstGeom>
          <a:ln w="38100">
            <a:solidFill>
              <a:srgbClr val="B3B3B3"/>
            </a:solidFill>
          </a:ln>
        </p:spPr>
        <p:style>
          <a:lnRef idx="1">
            <a:schemeClr val="accent1"/>
          </a:lnRef>
          <a:fillRef idx="0">
            <a:schemeClr val="accent1"/>
          </a:fillRef>
          <a:effectRef idx="0">
            <a:schemeClr val="accent1"/>
          </a:effectRef>
          <a:fontRef idx="minor">
            <a:schemeClr val="tx1"/>
          </a:fontRef>
        </p:style>
      </p:cxnSp>
      <p:sp>
        <p:nvSpPr>
          <p:cNvPr id="55" name="TextBox 1">
            <a:extLst>
              <a:ext uri="{FF2B5EF4-FFF2-40B4-BE49-F238E27FC236}">
                <a16:creationId xmlns:a16="http://schemas.microsoft.com/office/drawing/2014/main" id="{64C1C387-C937-8BF7-D109-8F9DB6F39501}"/>
              </a:ext>
            </a:extLst>
          </p:cNvPr>
          <p:cNvSpPr txBox="1"/>
          <p:nvPr/>
        </p:nvSpPr>
        <p:spPr>
          <a:xfrm>
            <a:off x="9549171" y="7263308"/>
            <a:ext cx="2824202" cy="830997"/>
          </a:xfrm>
          <a:prstGeom prst="rect">
            <a:avLst/>
          </a:prstGeom>
          <a:noFill/>
          <a:ln w="76200">
            <a:solidFill>
              <a:srgbClr val="BE0000"/>
            </a:solidFill>
          </a:ln>
        </p:spPr>
        <p:txBody>
          <a:bodyPr wrap="square" rtlCol="0">
            <a:spAutoFit/>
          </a:bodyPr>
          <a:lstStyle/>
          <a:p>
            <a:pPr algn="ctr"/>
            <a:r>
              <a:rPr lang="es-ES" sz="2400" b="1">
                <a:latin typeface="Ubuntu" panose="020B0504030602030204" pitchFamily="34" charset="0"/>
              </a:rPr>
              <a:t>59 startups identificadas</a:t>
            </a:r>
          </a:p>
        </p:txBody>
      </p:sp>
      <p:sp>
        <p:nvSpPr>
          <p:cNvPr id="56" name="TextBox 3">
            <a:extLst>
              <a:ext uri="{FF2B5EF4-FFF2-40B4-BE49-F238E27FC236}">
                <a16:creationId xmlns:a16="http://schemas.microsoft.com/office/drawing/2014/main" id="{9ED51BCE-B34F-DFB6-A87D-292A75B4A586}"/>
              </a:ext>
            </a:extLst>
          </p:cNvPr>
          <p:cNvSpPr txBox="1"/>
          <p:nvPr/>
        </p:nvSpPr>
        <p:spPr>
          <a:xfrm>
            <a:off x="3048509" y="10168612"/>
            <a:ext cx="4448270" cy="338554"/>
          </a:xfrm>
          <a:prstGeom prst="rect">
            <a:avLst/>
          </a:prstGeom>
          <a:noFill/>
        </p:spPr>
        <p:txBody>
          <a:bodyPr wrap="square" rtlCol="0">
            <a:spAutoFit/>
          </a:bodyPr>
          <a:lstStyle/>
          <a:p>
            <a:pPr algn="ctr"/>
            <a:r>
              <a:rPr lang="es-ES" sz="1600" i="1" dirty="0">
                <a:latin typeface="Ubuntu" panose="020B0504030602030204" pitchFamily="34" charset="0"/>
              </a:rPr>
              <a:t>Fuente: </a:t>
            </a:r>
            <a:r>
              <a:rPr lang="es-ES" sz="1600" i="1" dirty="0" err="1">
                <a:latin typeface="Ubuntu" panose="020B0504030602030204" pitchFamily="34" charset="0"/>
              </a:rPr>
              <a:t>UP!Euskadi</a:t>
            </a:r>
            <a:endParaRPr lang="es-ES" sz="1600" i="1" dirty="0">
              <a:latin typeface="Ubuntu" panose="020B0504030602030204" pitchFamily="34" charset="0"/>
            </a:endParaRPr>
          </a:p>
        </p:txBody>
      </p:sp>
      <p:sp>
        <p:nvSpPr>
          <p:cNvPr id="57" name="TextBox 3">
            <a:extLst>
              <a:ext uri="{FF2B5EF4-FFF2-40B4-BE49-F238E27FC236}">
                <a16:creationId xmlns:a16="http://schemas.microsoft.com/office/drawing/2014/main" id="{56794D17-4B77-D1C3-BFD0-BB306E7649A0}"/>
              </a:ext>
            </a:extLst>
          </p:cNvPr>
          <p:cNvSpPr txBox="1"/>
          <p:nvPr/>
        </p:nvSpPr>
        <p:spPr>
          <a:xfrm>
            <a:off x="13802055" y="10075372"/>
            <a:ext cx="4448270" cy="338554"/>
          </a:xfrm>
          <a:prstGeom prst="rect">
            <a:avLst/>
          </a:prstGeom>
          <a:noFill/>
        </p:spPr>
        <p:txBody>
          <a:bodyPr wrap="square" rtlCol="0">
            <a:spAutoFit/>
          </a:bodyPr>
          <a:lstStyle/>
          <a:p>
            <a:pPr algn="ctr"/>
            <a:r>
              <a:rPr lang="es-ES" sz="1600" i="1">
                <a:latin typeface="Ubuntu" panose="020B0504030602030204" pitchFamily="34" charset="0"/>
              </a:rPr>
              <a:t>Fuente: Elaboración Propia.</a:t>
            </a:r>
          </a:p>
        </p:txBody>
      </p:sp>
      <p:sp>
        <p:nvSpPr>
          <p:cNvPr id="3" name="TextBox 16">
            <a:extLst>
              <a:ext uri="{FF2B5EF4-FFF2-40B4-BE49-F238E27FC236}">
                <a16:creationId xmlns:a16="http://schemas.microsoft.com/office/drawing/2014/main" id="{35A78261-59A8-1269-C86F-E10507F943E6}"/>
              </a:ext>
            </a:extLst>
          </p:cNvPr>
          <p:cNvSpPr txBox="1"/>
          <p:nvPr/>
        </p:nvSpPr>
        <p:spPr>
          <a:xfrm>
            <a:off x="15077397" y="3808219"/>
            <a:ext cx="1904292" cy="707886"/>
          </a:xfrm>
          <a:prstGeom prst="rect">
            <a:avLst/>
          </a:prstGeom>
          <a:noFill/>
        </p:spPr>
        <p:txBody>
          <a:bodyPr wrap="square">
            <a:spAutoFit/>
          </a:bodyPr>
          <a:lstStyle/>
          <a:p>
            <a:pPr algn="ctr"/>
            <a:r>
              <a:rPr lang="es-ES" sz="2000" b="1" dirty="0" err="1">
                <a:effectLst/>
                <a:latin typeface="Ubuntu" panose="020B0504030602030204" pitchFamily="34" charset="0"/>
                <a:ea typeface="Calibri" panose="020F0502020204030204" pitchFamily="34" charset="0"/>
                <a:cs typeface="Times New Roman" panose="02020603050405020304" pitchFamily="18" charset="0"/>
              </a:rPr>
              <a:t>Basque</a:t>
            </a:r>
            <a:r>
              <a:rPr lang="es-ES" sz="2000" b="1" dirty="0">
                <a:effectLst/>
                <a:latin typeface="Ubuntu" panose="020B0504030602030204" pitchFamily="34" charset="0"/>
                <a:ea typeface="Calibri" panose="020F0502020204030204" pitchFamily="34" charset="0"/>
                <a:cs typeface="Times New Roman" panose="02020603050405020304" pitchFamily="18" charset="0"/>
              </a:rPr>
              <a:t> TEK Ventures</a:t>
            </a:r>
            <a:endParaRPr lang="es-ES" sz="2000" dirty="0"/>
          </a:p>
        </p:txBody>
      </p:sp>
      <p:sp>
        <p:nvSpPr>
          <p:cNvPr id="10" name="CuadroTexto 9">
            <a:extLst>
              <a:ext uri="{FF2B5EF4-FFF2-40B4-BE49-F238E27FC236}">
                <a16:creationId xmlns:a16="http://schemas.microsoft.com/office/drawing/2014/main" id="{EE001FB3-B44E-4C9A-38EC-ED065CBA19DA}"/>
              </a:ext>
            </a:extLst>
          </p:cNvPr>
          <p:cNvSpPr txBox="1"/>
          <p:nvPr/>
        </p:nvSpPr>
        <p:spPr>
          <a:xfrm>
            <a:off x="14794289" y="4602519"/>
            <a:ext cx="2519337" cy="646331"/>
          </a:xfrm>
          <a:prstGeom prst="rect">
            <a:avLst/>
          </a:prstGeom>
          <a:noFill/>
        </p:spPr>
        <p:txBody>
          <a:bodyPr wrap="square">
            <a:spAutoFit/>
          </a:bodyPr>
          <a:lstStyle/>
          <a:p>
            <a:r>
              <a:rPr lang="es-ES" dirty="0">
                <a:hlinkClick r:id="rId15"/>
              </a:rPr>
              <a:t>Jornada 23 febrero - PTB</a:t>
            </a:r>
            <a:endParaRPr lang="es-ES" dirty="0"/>
          </a:p>
          <a:p>
            <a:endParaRPr lang="es-ES" dirty="0"/>
          </a:p>
        </p:txBody>
      </p:sp>
    </p:spTree>
    <p:extLst>
      <p:ext uri="{BB962C8B-B14F-4D97-AF65-F5344CB8AC3E}">
        <p14:creationId xmlns:p14="http://schemas.microsoft.com/office/powerpoint/2010/main" val="335696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827D6-AE4F-4303-458E-099484FCC831}"/>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6CF8A8A2-E9E0-C51C-9A82-48ECCCBE371A}"/>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2453D9A2-CE87-9BC6-AF86-1B43FB576493}"/>
              </a:ext>
            </a:extLst>
          </p:cNvPr>
          <p:cNvPicPr>
            <a:picLocks noChangeAspect="1"/>
          </p:cNvPicPr>
          <p:nvPr/>
        </p:nvPicPr>
        <p:blipFill>
          <a:blip r:embed="rId3"/>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E472DE41-6DFF-4E1C-3DCC-21BB07C882A5}"/>
              </a:ext>
            </a:extLst>
          </p:cNvPr>
          <p:cNvPicPr>
            <a:picLocks noChangeAspect="1"/>
          </p:cNvPicPr>
          <p:nvPr/>
        </p:nvPicPr>
        <p:blipFill>
          <a:blip r:embed="rId4"/>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5AAA0BAD-8ED7-9356-118B-5BA55E496243}"/>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Contextualización del sector – </a:t>
            </a:r>
            <a:r>
              <a:rPr lang="es-ES" sz="3600" b="1" kern="0" spc="-15">
                <a:solidFill>
                  <a:srgbClr val="1D1D1B"/>
                </a:solidFill>
                <a:latin typeface="Arial"/>
                <a:cs typeface="Arial"/>
              </a:rPr>
              <a:t>Empleo y educación</a:t>
            </a:r>
            <a:endParaRPr lang="es-ES" sz="4850" b="1" kern="0" spc="-15">
              <a:solidFill>
                <a:srgbClr val="1D1D1B"/>
              </a:solidFill>
              <a:latin typeface="Arial"/>
              <a:cs typeface="Arial"/>
            </a:endParaRPr>
          </a:p>
        </p:txBody>
      </p:sp>
      <p:cxnSp>
        <p:nvCxnSpPr>
          <p:cNvPr id="7" name="Straight Connector 4">
            <a:extLst>
              <a:ext uri="{FF2B5EF4-FFF2-40B4-BE49-F238E27FC236}">
                <a16:creationId xmlns:a16="http://schemas.microsoft.com/office/drawing/2014/main" id="{743D99F0-BCD0-9621-3ABC-83E03251AD03}"/>
              </a:ext>
            </a:extLst>
          </p:cNvPr>
          <p:cNvCxnSpPr>
            <a:cxnSpLocks/>
            <a:stCxn id="16" idx="0"/>
          </p:cNvCxnSpPr>
          <p:nvPr/>
        </p:nvCxnSpPr>
        <p:spPr>
          <a:xfrm flipH="1" flipV="1">
            <a:off x="10052844" y="3054892"/>
            <a:ext cx="92722" cy="6928867"/>
          </a:xfrm>
          <a:prstGeom prst="line">
            <a:avLst/>
          </a:prstGeom>
          <a:ln w="38100">
            <a:solidFill>
              <a:srgbClr val="B3B3B3"/>
            </a:solidFill>
          </a:ln>
        </p:spPr>
        <p:style>
          <a:lnRef idx="1">
            <a:schemeClr val="accent1"/>
          </a:lnRef>
          <a:fillRef idx="0">
            <a:schemeClr val="accent1"/>
          </a:fillRef>
          <a:effectRef idx="0">
            <a:schemeClr val="accent1"/>
          </a:effectRef>
          <a:fontRef idx="minor">
            <a:schemeClr val="tx1"/>
          </a:fontRef>
        </p:style>
      </p:cxnSp>
      <p:sp>
        <p:nvSpPr>
          <p:cNvPr id="9" name="TextBox 9">
            <a:extLst>
              <a:ext uri="{FF2B5EF4-FFF2-40B4-BE49-F238E27FC236}">
                <a16:creationId xmlns:a16="http://schemas.microsoft.com/office/drawing/2014/main" id="{236CDA8F-27F7-9F0D-5E19-4C959DFC0269}"/>
              </a:ext>
            </a:extLst>
          </p:cNvPr>
          <p:cNvSpPr txBox="1"/>
          <p:nvPr/>
        </p:nvSpPr>
        <p:spPr>
          <a:xfrm>
            <a:off x="2366325" y="2423950"/>
            <a:ext cx="6304709" cy="461665"/>
          </a:xfrm>
          <a:prstGeom prst="rect">
            <a:avLst/>
          </a:prstGeom>
          <a:noFill/>
        </p:spPr>
        <p:txBody>
          <a:bodyPr wrap="square">
            <a:spAutoFit/>
          </a:bodyPr>
          <a:lstStyle/>
          <a:p>
            <a:pPr algn="ctr"/>
            <a:r>
              <a:rPr lang="es-ES" sz="2400" b="1">
                <a:effectLst/>
                <a:latin typeface="Ubuntu" panose="020B0504030602030204" pitchFamily="34" charset="0"/>
                <a:ea typeface="Calibri" panose="020F0502020204030204" pitchFamily="34" charset="0"/>
                <a:cs typeface="Times New Roman" panose="02020603050405020304" pitchFamily="18" charset="0"/>
              </a:rPr>
              <a:t>Brecha de talento en la región de Euskadi.</a:t>
            </a:r>
          </a:p>
        </p:txBody>
      </p:sp>
      <p:sp>
        <p:nvSpPr>
          <p:cNvPr id="31" name="TextBox 9">
            <a:extLst>
              <a:ext uri="{FF2B5EF4-FFF2-40B4-BE49-F238E27FC236}">
                <a16:creationId xmlns:a16="http://schemas.microsoft.com/office/drawing/2014/main" id="{B267E4EA-EC93-80B0-3CE2-3B97320870EE}"/>
              </a:ext>
            </a:extLst>
          </p:cNvPr>
          <p:cNvSpPr txBox="1"/>
          <p:nvPr/>
        </p:nvSpPr>
        <p:spPr>
          <a:xfrm>
            <a:off x="10980283" y="2423950"/>
            <a:ext cx="8443907" cy="830997"/>
          </a:xfrm>
          <a:prstGeom prst="rect">
            <a:avLst/>
          </a:prstGeom>
          <a:noFill/>
        </p:spPr>
        <p:txBody>
          <a:bodyPr wrap="square">
            <a:spAutoFit/>
          </a:bodyPr>
          <a:lstStyle/>
          <a:p>
            <a:pPr algn="ctr"/>
            <a:r>
              <a:rPr lang="es-ES" sz="2400" b="1">
                <a:effectLst/>
                <a:latin typeface="Ubuntu" panose="020B0504030602030204" pitchFamily="34" charset="0"/>
                <a:ea typeface="Calibri" panose="020F0502020204030204" pitchFamily="34" charset="0"/>
                <a:cs typeface="Times New Roman" panose="02020603050405020304" pitchFamily="18" charset="0"/>
              </a:rPr>
              <a:t>Diferentes estrategias y mecanismos para combatir est</a:t>
            </a:r>
            <a:r>
              <a:rPr lang="es-ES" sz="2400" b="1">
                <a:latin typeface="Ubuntu" panose="020B0504030602030204" pitchFamily="34" charset="0"/>
                <a:ea typeface="Calibri" panose="020F0502020204030204" pitchFamily="34" charset="0"/>
                <a:cs typeface="Times New Roman" panose="02020603050405020304" pitchFamily="18" charset="0"/>
              </a:rPr>
              <a:t>a brecha.</a:t>
            </a:r>
            <a:endParaRPr lang="es-ES" sz="2400" b="1">
              <a:effectLst/>
              <a:latin typeface="Ubuntu" panose="020B0504030602030204" pitchFamily="34" charset="0"/>
              <a:ea typeface="Calibri" panose="020F0502020204030204" pitchFamily="34" charset="0"/>
              <a:cs typeface="Times New Roman" panose="02020603050405020304" pitchFamily="18" charset="0"/>
            </a:endParaRPr>
          </a:p>
        </p:txBody>
      </p:sp>
      <p:cxnSp>
        <p:nvCxnSpPr>
          <p:cNvPr id="32" name="Straight Arrow Connector 20">
            <a:extLst>
              <a:ext uri="{FF2B5EF4-FFF2-40B4-BE49-F238E27FC236}">
                <a16:creationId xmlns:a16="http://schemas.microsoft.com/office/drawing/2014/main" id="{3DD6A314-7C11-9CA3-E1DE-A0D5A6665612}"/>
              </a:ext>
            </a:extLst>
          </p:cNvPr>
          <p:cNvCxnSpPr>
            <a:cxnSpLocks/>
          </p:cNvCxnSpPr>
          <p:nvPr/>
        </p:nvCxnSpPr>
        <p:spPr>
          <a:xfrm>
            <a:off x="9005854" y="2660956"/>
            <a:ext cx="1714700" cy="0"/>
          </a:xfrm>
          <a:prstGeom prst="straightConnector1">
            <a:avLst/>
          </a:prstGeom>
          <a:ln w="76200">
            <a:solidFill>
              <a:srgbClr val="BE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5" name="Chart 5">
            <a:extLst>
              <a:ext uri="{FF2B5EF4-FFF2-40B4-BE49-F238E27FC236}">
                <a16:creationId xmlns:a16="http://schemas.microsoft.com/office/drawing/2014/main" id="{C472D55B-56E0-E37E-0663-1F223E9A560A}"/>
              </a:ext>
            </a:extLst>
          </p:cNvPr>
          <p:cNvGraphicFramePr/>
          <p:nvPr>
            <p:extLst>
              <p:ext uri="{D42A27DB-BD31-4B8C-83A1-F6EECF244321}">
                <p14:modId xmlns:p14="http://schemas.microsoft.com/office/powerpoint/2010/main" val="3715099866"/>
              </p:ext>
            </p:extLst>
          </p:nvPr>
        </p:nvGraphicFramePr>
        <p:xfrm>
          <a:off x="615291" y="4212448"/>
          <a:ext cx="8860221" cy="4253968"/>
        </p:xfrm>
        <a:graphic>
          <a:graphicData uri="http://schemas.openxmlformats.org/drawingml/2006/chart">
            <c:chart xmlns:c="http://schemas.openxmlformats.org/drawingml/2006/chart" xmlns:r="http://schemas.openxmlformats.org/officeDocument/2006/relationships" r:id="rId5"/>
          </a:graphicData>
        </a:graphic>
      </p:graphicFrame>
      <p:sp>
        <p:nvSpPr>
          <p:cNvPr id="41" name="Text Box 2">
            <a:extLst>
              <a:ext uri="{FF2B5EF4-FFF2-40B4-BE49-F238E27FC236}">
                <a16:creationId xmlns:a16="http://schemas.microsoft.com/office/drawing/2014/main" id="{73061BB2-9AA7-1273-F97D-E744417918AB}"/>
              </a:ext>
            </a:extLst>
          </p:cNvPr>
          <p:cNvSpPr txBox="1">
            <a:spLocks noChangeArrowheads="1"/>
          </p:cNvSpPr>
          <p:nvPr/>
        </p:nvSpPr>
        <p:spPr bwMode="auto">
          <a:xfrm>
            <a:off x="10267615" y="3213370"/>
            <a:ext cx="6065461" cy="51469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2000" b="1">
                <a:effectLst/>
                <a:latin typeface="Ubuntu" panose="020B0504030602030204" pitchFamily="34" charset="0"/>
                <a:ea typeface="Calibri" panose="020F0502020204030204" pitchFamily="34" charset="0"/>
                <a:cs typeface="Times New Roman" panose="02020603050405020304" pitchFamily="18" charset="0"/>
              </a:rPr>
              <a:t>i) Red de Centros de Educación de Euskadi</a:t>
            </a:r>
            <a:endParaRPr lang="es-ES" sz="2000">
              <a:effectLst/>
              <a:latin typeface="Roboto" panose="02000000000000000000" pitchFamily="2" charset="0"/>
              <a:ea typeface="Calibri" panose="020F0502020204030204" pitchFamily="34" charset="0"/>
              <a:cs typeface="Times New Roman" panose="02020603050405020304" pitchFamily="18" charset="0"/>
            </a:endParaRPr>
          </a:p>
        </p:txBody>
      </p:sp>
      <p:sp>
        <p:nvSpPr>
          <p:cNvPr id="43" name="Text Box 2">
            <a:extLst>
              <a:ext uri="{FF2B5EF4-FFF2-40B4-BE49-F238E27FC236}">
                <a16:creationId xmlns:a16="http://schemas.microsoft.com/office/drawing/2014/main" id="{9A041D97-A8F2-E0D0-28F6-1AAA28EEF4D3}"/>
              </a:ext>
            </a:extLst>
          </p:cNvPr>
          <p:cNvSpPr txBox="1">
            <a:spLocks noChangeArrowheads="1"/>
          </p:cNvSpPr>
          <p:nvPr/>
        </p:nvSpPr>
        <p:spPr bwMode="auto">
          <a:xfrm>
            <a:off x="11268398" y="3619856"/>
            <a:ext cx="3777287" cy="118518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2000" b="1">
                <a:effectLst/>
                <a:latin typeface="Ubuntu" panose="020B0504030602030204" pitchFamily="34" charset="0"/>
                <a:ea typeface="Calibri" panose="020F0502020204030204" pitchFamily="34" charset="0"/>
                <a:cs typeface="Times New Roman" panose="02020603050405020304" pitchFamily="18" charset="0"/>
              </a:rPr>
              <a:t>Compromiso por parte de las Universidades y centros FP: </a:t>
            </a:r>
            <a:br>
              <a:rPr lang="es-ES" sz="2000" b="1">
                <a:effectLst/>
                <a:latin typeface="Ubuntu" panose="020B0504030602030204" pitchFamily="34" charset="0"/>
                <a:ea typeface="Calibri" panose="020F0502020204030204" pitchFamily="34" charset="0"/>
                <a:cs typeface="Times New Roman" panose="02020603050405020304" pitchFamily="18" charset="0"/>
              </a:rPr>
            </a:br>
            <a:r>
              <a:rPr lang="es-ES" sz="2000">
                <a:effectLst/>
                <a:latin typeface="Ubuntu" panose="020B0504030602030204" pitchFamily="34" charset="0"/>
                <a:ea typeface="Calibri" panose="020F0502020204030204" pitchFamily="34" charset="0"/>
                <a:cs typeface="Times New Roman" panose="02020603050405020304" pitchFamily="18" charset="0"/>
              </a:rPr>
              <a:t>Adaptar, mejorar e incluir nueva oferta educativa en ciberseguridad. </a:t>
            </a:r>
            <a:endParaRPr lang="es-ES" sz="2000">
              <a:effectLst/>
              <a:latin typeface="Roboto" panose="02000000000000000000" pitchFamily="2" charset="0"/>
              <a:ea typeface="Calibri" panose="020F0502020204030204" pitchFamily="34" charset="0"/>
              <a:cs typeface="Times New Roman" panose="02020603050405020304" pitchFamily="18" charset="0"/>
            </a:endParaRPr>
          </a:p>
        </p:txBody>
      </p:sp>
      <p:grpSp>
        <p:nvGrpSpPr>
          <p:cNvPr id="44" name="Group 32">
            <a:extLst>
              <a:ext uri="{FF2B5EF4-FFF2-40B4-BE49-F238E27FC236}">
                <a16:creationId xmlns:a16="http://schemas.microsoft.com/office/drawing/2014/main" id="{991EB890-78CB-677C-228F-77EB2CDF9465}"/>
              </a:ext>
            </a:extLst>
          </p:cNvPr>
          <p:cNvGrpSpPr/>
          <p:nvPr/>
        </p:nvGrpSpPr>
        <p:grpSpPr>
          <a:xfrm>
            <a:off x="15551001" y="3503677"/>
            <a:ext cx="3969249" cy="1629601"/>
            <a:chOff x="9290874" y="1951676"/>
            <a:chExt cx="2586190" cy="1163698"/>
          </a:xfrm>
        </p:grpSpPr>
        <p:pic>
          <p:nvPicPr>
            <p:cNvPr id="45" name="Picture 2" descr="Mondragon Unibertsitatea organiza una jornada de difusión de la oferta  formativa del proyecto As Fabrik">
              <a:extLst>
                <a:ext uri="{FF2B5EF4-FFF2-40B4-BE49-F238E27FC236}">
                  <a16:creationId xmlns:a16="http://schemas.microsoft.com/office/drawing/2014/main" id="{A08A5279-6FCC-2422-5DEA-672DFFD2A977}"/>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7984" r="17583"/>
            <a:stretch/>
          </p:blipFill>
          <p:spPr bwMode="auto">
            <a:xfrm>
              <a:off x="10216263" y="1991284"/>
              <a:ext cx="639324" cy="5040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Logotipo general UPV/EHU - Universidad y Sociedad - UPV/EHU">
              <a:extLst>
                <a:ext uri="{FF2B5EF4-FFF2-40B4-BE49-F238E27FC236}">
                  <a16:creationId xmlns:a16="http://schemas.microsoft.com/office/drawing/2014/main" id="{52A40BBD-C553-AF03-13C7-FBC4C448551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38323" y="1991284"/>
              <a:ext cx="660858" cy="504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EUNEIZ Universidad Vitoria-Gasteiz">
              <a:extLst>
                <a:ext uri="{FF2B5EF4-FFF2-40B4-BE49-F238E27FC236}">
                  <a16:creationId xmlns:a16="http://schemas.microsoft.com/office/drawing/2014/main" id="{ED1F7641-51A7-3E2B-6FEE-C3E77961338A}"/>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30781" b="30388"/>
            <a:stretch/>
          </p:blipFill>
          <p:spPr bwMode="auto">
            <a:xfrm>
              <a:off x="9290874" y="2457809"/>
              <a:ext cx="648975" cy="252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Logo Tecnun Unav – JAIZKIBEL">
              <a:extLst>
                <a:ext uri="{FF2B5EF4-FFF2-40B4-BE49-F238E27FC236}">
                  <a16:creationId xmlns:a16="http://schemas.microsoft.com/office/drawing/2014/main" id="{B11E8CF7-3F0B-4821-0ACE-7672F504DDC1}"/>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23736" b="25541"/>
            <a:stretch/>
          </p:blipFill>
          <p:spPr bwMode="auto">
            <a:xfrm>
              <a:off x="10110093" y="2635375"/>
              <a:ext cx="851665" cy="432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deusto-logo – emen4sport">
              <a:extLst>
                <a:ext uri="{FF2B5EF4-FFF2-40B4-BE49-F238E27FC236}">
                  <a16:creationId xmlns:a16="http://schemas.microsoft.com/office/drawing/2014/main" id="{E047BE3F-18CB-EA08-20F5-1EC3FD84CCD8}"/>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2418" r="21124"/>
            <a:stretch/>
          </p:blipFill>
          <p:spPr bwMode="auto">
            <a:xfrm>
              <a:off x="11060440" y="2671375"/>
              <a:ext cx="816624" cy="360000"/>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87 Conector recto">
              <a:extLst>
                <a:ext uri="{FF2B5EF4-FFF2-40B4-BE49-F238E27FC236}">
                  <a16:creationId xmlns:a16="http://schemas.microsoft.com/office/drawing/2014/main" id="{7DB8FF62-BE12-40AF-8BA0-0991B95A03F8}"/>
                </a:ext>
              </a:extLst>
            </p:cNvPr>
            <p:cNvCxnSpPr>
              <a:cxnSpLocks/>
            </p:cNvCxnSpPr>
            <p:nvPr/>
          </p:nvCxnSpPr>
          <p:spPr>
            <a:xfrm>
              <a:off x="10987128" y="1951676"/>
              <a:ext cx="0" cy="1163698"/>
            </a:xfrm>
            <a:prstGeom prst="line">
              <a:avLst/>
            </a:prstGeom>
            <a:ln w="19050">
              <a:solidFill>
                <a:srgbClr val="BE0000"/>
              </a:solidFill>
            </a:ln>
          </p:spPr>
          <p:style>
            <a:lnRef idx="1">
              <a:schemeClr val="accent1"/>
            </a:lnRef>
            <a:fillRef idx="0">
              <a:schemeClr val="accent1"/>
            </a:fillRef>
            <a:effectRef idx="0">
              <a:schemeClr val="accent1"/>
            </a:effectRef>
            <a:fontRef idx="minor">
              <a:schemeClr val="tx1"/>
            </a:fontRef>
          </p:style>
        </p:cxnSp>
        <p:cxnSp>
          <p:nvCxnSpPr>
            <p:cNvPr id="51" name="87 Conector recto">
              <a:extLst>
                <a:ext uri="{FF2B5EF4-FFF2-40B4-BE49-F238E27FC236}">
                  <a16:creationId xmlns:a16="http://schemas.microsoft.com/office/drawing/2014/main" id="{A08899E2-AE9C-B6F8-A56D-12C155452876}"/>
                </a:ext>
              </a:extLst>
            </p:cNvPr>
            <p:cNvCxnSpPr>
              <a:cxnSpLocks/>
            </p:cNvCxnSpPr>
            <p:nvPr/>
          </p:nvCxnSpPr>
          <p:spPr>
            <a:xfrm>
              <a:off x="10110093" y="1951676"/>
              <a:ext cx="0" cy="1163698"/>
            </a:xfrm>
            <a:prstGeom prst="line">
              <a:avLst/>
            </a:prstGeom>
            <a:ln w="19050">
              <a:solidFill>
                <a:srgbClr val="BE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28">
              <a:extLst>
                <a:ext uri="{FF2B5EF4-FFF2-40B4-BE49-F238E27FC236}">
                  <a16:creationId xmlns:a16="http://schemas.microsoft.com/office/drawing/2014/main" id="{9C15E5D2-31B1-434B-5ECA-4797A3DC78BA}"/>
                </a:ext>
              </a:extLst>
            </p:cNvPr>
            <p:cNvCxnSpPr>
              <a:cxnSpLocks/>
            </p:cNvCxnSpPr>
            <p:nvPr/>
          </p:nvCxnSpPr>
          <p:spPr>
            <a:xfrm>
              <a:off x="10193044" y="2564615"/>
              <a:ext cx="685763" cy="0"/>
            </a:xfrm>
            <a:prstGeom prst="line">
              <a:avLst/>
            </a:prstGeom>
            <a:ln w="19050" cmpd="sng">
              <a:solidFill>
                <a:srgbClr val="BE0000"/>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30">
              <a:extLst>
                <a:ext uri="{FF2B5EF4-FFF2-40B4-BE49-F238E27FC236}">
                  <a16:creationId xmlns:a16="http://schemas.microsoft.com/office/drawing/2014/main" id="{6C041B9D-CED5-88EF-DB9A-F076CF74E2C5}"/>
                </a:ext>
              </a:extLst>
            </p:cNvPr>
            <p:cNvCxnSpPr>
              <a:cxnSpLocks/>
            </p:cNvCxnSpPr>
            <p:nvPr/>
          </p:nvCxnSpPr>
          <p:spPr>
            <a:xfrm>
              <a:off x="11125871" y="2564615"/>
              <a:ext cx="685763" cy="0"/>
            </a:xfrm>
            <a:prstGeom prst="line">
              <a:avLst/>
            </a:prstGeom>
            <a:ln w="19050" cmpd="sng">
              <a:solidFill>
                <a:srgbClr val="BE0000"/>
              </a:solidFill>
              <a:prstDash val="sysDot"/>
            </a:ln>
          </p:spPr>
          <p:style>
            <a:lnRef idx="1">
              <a:schemeClr val="accent1"/>
            </a:lnRef>
            <a:fillRef idx="0">
              <a:schemeClr val="accent1"/>
            </a:fillRef>
            <a:effectRef idx="0">
              <a:schemeClr val="accent1"/>
            </a:effectRef>
            <a:fontRef idx="minor">
              <a:schemeClr val="tx1"/>
            </a:fontRef>
          </p:style>
        </p:cxnSp>
      </p:grpSp>
      <p:sp>
        <p:nvSpPr>
          <p:cNvPr id="54" name="Título 1">
            <a:extLst>
              <a:ext uri="{FF2B5EF4-FFF2-40B4-BE49-F238E27FC236}">
                <a16:creationId xmlns:a16="http://schemas.microsoft.com/office/drawing/2014/main" id="{2C32F155-D6D0-6C53-A515-3C1CDF55D2B2}"/>
              </a:ext>
            </a:extLst>
          </p:cNvPr>
          <p:cNvSpPr txBox="1">
            <a:spLocks/>
          </p:cNvSpPr>
          <p:nvPr/>
        </p:nvSpPr>
        <p:spPr>
          <a:xfrm>
            <a:off x="10803961" y="5796126"/>
            <a:ext cx="7462946" cy="1310409"/>
          </a:xfrm>
          <a:prstGeom prst="rect">
            <a:avLst/>
          </a:prstGeom>
        </p:spPr>
        <p:txBody>
          <a:bodyPr vert="horz" lIns="91440" tIns="45720" rIns="91440" bIns="45720" rtlCol="0" anchor="ctr">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defTabSz="914378">
              <a:spcBef>
                <a:spcPct val="0"/>
              </a:spcBef>
              <a:defRPr/>
            </a:pPr>
            <a:r>
              <a:rPr lang="es-ES" sz="2000" b="1" kern="0">
                <a:latin typeface="Ubuntu" panose="020B0504030602030204" pitchFamily="34" charset="0"/>
              </a:rPr>
              <a:t>5 Universidades.</a:t>
            </a:r>
          </a:p>
          <a:p>
            <a:pPr lvl="1" algn="just" defTabSz="914378">
              <a:spcBef>
                <a:spcPct val="0"/>
              </a:spcBef>
              <a:defRPr/>
            </a:pPr>
            <a:r>
              <a:rPr lang="es-ES" sz="2000" b="1" kern="0">
                <a:latin typeface="Ubuntu" panose="020B0504030602030204" pitchFamily="34" charset="0"/>
              </a:rPr>
              <a:t>15 Centros de Formación Profesional.</a:t>
            </a:r>
          </a:p>
          <a:p>
            <a:pPr marL="1200150" lvl="2" indent="-285750" defTabSz="914378">
              <a:spcBef>
                <a:spcPct val="0"/>
              </a:spcBef>
              <a:buFont typeface="Arial" panose="020B0604020202020204" pitchFamily="34" charset="0"/>
              <a:buChar char="•"/>
              <a:defRPr/>
            </a:pPr>
            <a:r>
              <a:rPr lang="es-ES" sz="2000" kern="0">
                <a:latin typeface="Ubuntu" panose="020B0504030602030204" pitchFamily="34" charset="0"/>
              </a:rPr>
              <a:t>2 grados superiores.</a:t>
            </a:r>
          </a:p>
          <a:p>
            <a:pPr marL="1200150" lvl="2" indent="-285750" defTabSz="914378">
              <a:spcBef>
                <a:spcPct val="0"/>
              </a:spcBef>
              <a:buFont typeface="Arial" panose="020B0604020202020204" pitchFamily="34" charset="0"/>
              <a:buChar char="•"/>
              <a:defRPr/>
            </a:pPr>
            <a:r>
              <a:rPr lang="es-ES" sz="2000" kern="0">
                <a:latin typeface="Ubuntu" panose="020B0504030602030204" pitchFamily="34" charset="0"/>
              </a:rPr>
              <a:t>Cursos profesionales.</a:t>
            </a:r>
          </a:p>
          <a:p>
            <a:pPr marL="1200150" lvl="2" indent="-285750" defTabSz="914378">
              <a:spcBef>
                <a:spcPct val="0"/>
              </a:spcBef>
              <a:buFont typeface="Arial" panose="020B0604020202020204" pitchFamily="34" charset="0"/>
              <a:buChar char="•"/>
              <a:defRPr/>
            </a:pPr>
            <a:r>
              <a:rPr lang="es-ES" sz="2000" kern="0" err="1">
                <a:latin typeface="Ubuntu" panose="020B0504030602030204" pitchFamily="34" charset="0"/>
              </a:rPr>
              <a:t>Cybe-Range</a:t>
            </a:r>
            <a:r>
              <a:rPr lang="es-ES" sz="2000" kern="0">
                <a:latin typeface="Ubuntu" panose="020B0504030602030204" pitchFamily="34" charset="0"/>
              </a:rPr>
              <a:t>.</a:t>
            </a:r>
          </a:p>
          <a:p>
            <a:pPr marL="1200150" lvl="2" indent="-285750" defTabSz="914378">
              <a:spcBef>
                <a:spcPct val="0"/>
              </a:spcBef>
              <a:buFont typeface="Arial" panose="020B0604020202020204" pitchFamily="34" charset="0"/>
              <a:buChar char="•"/>
              <a:defRPr/>
            </a:pPr>
            <a:r>
              <a:rPr lang="es-ES" sz="2000" kern="0">
                <a:latin typeface="Ubuntu" panose="020B0504030602030204" pitchFamily="34" charset="0"/>
              </a:rPr>
              <a:t>Proyectos Internacionales.</a:t>
            </a:r>
          </a:p>
        </p:txBody>
      </p:sp>
      <p:pic>
        <p:nvPicPr>
          <p:cNvPr id="55" name="Picture 4">
            <a:extLst>
              <a:ext uri="{FF2B5EF4-FFF2-40B4-BE49-F238E27FC236}">
                <a16:creationId xmlns:a16="http://schemas.microsoft.com/office/drawing/2014/main" id="{7BB27D50-29E4-1CEF-D7C0-1EC02CD84BB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bwMode="auto">
          <a:xfrm>
            <a:off x="16501916" y="5546913"/>
            <a:ext cx="2880173" cy="2325020"/>
          </a:xfrm>
          <a:prstGeom prst="rect">
            <a:avLst/>
          </a:prstGeom>
          <a:noFill/>
        </p:spPr>
      </p:pic>
      <p:sp>
        <p:nvSpPr>
          <p:cNvPr id="56" name="Text Box 2">
            <a:extLst>
              <a:ext uri="{FF2B5EF4-FFF2-40B4-BE49-F238E27FC236}">
                <a16:creationId xmlns:a16="http://schemas.microsoft.com/office/drawing/2014/main" id="{2E95856F-8076-07AF-5DBD-63CB86FD978C}"/>
              </a:ext>
            </a:extLst>
          </p:cNvPr>
          <p:cNvSpPr txBox="1">
            <a:spLocks noChangeArrowheads="1"/>
          </p:cNvSpPr>
          <p:nvPr/>
        </p:nvSpPr>
        <p:spPr bwMode="auto">
          <a:xfrm>
            <a:off x="10444216" y="7670827"/>
            <a:ext cx="6065461" cy="51469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2000" b="1" err="1">
                <a:effectLst/>
                <a:latin typeface="Ubuntu" panose="020B0504030602030204" pitchFamily="34" charset="0"/>
                <a:ea typeface="Calibri" panose="020F0502020204030204" pitchFamily="34" charset="0"/>
                <a:cs typeface="Times New Roman" panose="02020603050405020304" pitchFamily="18" charset="0"/>
              </a:rPr>
              <a:t>ii</a:t>
            </a:r>
            <a:r>
              <a:rPr lang="es-ES" sz="2000" b="1">
                <a:effectLst/>
                <a:latin typeface="Ubuntu" panose="020B0504030602030204" pitchFamily="34" charset="0"/>
                <a:ea typeface="Calibri" panose="020F0502020204030204" pitchFamily="34" charset="0"/>
                <a:cs typeface="Times New Roman" panose="02020603050405020304" pitchFamily="18" charset="0"/>
              </a:rPr>
              <a:t>) Ámbito Empresarial</a:t>
            </a:r>
            <a:endParaRPr lang="es-ES" sz="2000">
              <a:effectLst/>
              <a:latin typeface="Roboto" panose="02000000000000000000" pitchFamily="2" charset="0"/>
              <a:ea typeface="Calibri" panose="020F0502020204030204" pitchFamily="34" charset="0"/>
              <a:cs typeface="Times New Roman" panose="02020603050405020304" pitchFamily="18" charset="0"/>
            </a:endParaRPr>
          </a:p>
        </p:txBody>
      </p:sp>
      <p:sp>
        <p:nvSpPr>
          <p:cNvPr id="57" name="Título 1">
            <a:extLst>
              <a:ext uri="{FF2B5EF4-FFF2-40B4-BE49-F238E27FC236}">
                <a16:creationId xmlns:a16="http://schemas.microsoft.com/office/drawing/2014/main" id="{C525EF3F-027A-960E-21E9-7FFDCCFC58DA}"/>
              </a:ext>
            </a:extLst>
          </p:cNvPr>
          <p:cNvSpPr txBox="1">
            <a:spLocks/>
          </p:cNvSpPr>
          <p:nvPr/>
        </p:nvSpPr>
        <p:spPr>
          <a:xfrm>
            <a:off x="10628516" y="8194996"/>
            <a:ext cx="6307123" cy="514690"/>
          </a:xfrm>
          <a:prstGeom prst="rect">
            <a:avLst/>
          </a:prstGeom>
        </p:spPr>
        <p:txBody>
          <a:bodyPr vert="horz" lIns="91440" tIns="45720" rIns="91440" bIns="45720" rtlCol="0" anchor="ctr">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just" defTabSz="914378">
              <a:spcBef>
                <a:spcPct val="0"/>
              </a:spcBef>
              <a:defRPr/>
            </a:pPr>
            <a:r>
              <a:rPr lang="es-ES" sz="2000" b="1" i="1" kern="0" dirty="0" err="1">
                <a:latin typeface="Ubuntu" panose="020B0504030602030204" pitchFamily="34" charset="0"/>
              </a:rPr>
              <a:t>Upskilling</a:t>
            </a:r>
            <a:r>
              <a:rPr lang="es-ES" sz="2000" b="1" i="1" kern="0" dirty="0">
                <a:latin typeface="Ubuntu" panose="020B0504030602030204" pitchFamily="34" charset="0"/>
              </a:rPr>
              <a:t>. </a:t>
            </a:r>
            <a:r>
              <a:rPr lang="es-ES" sz="2000" i="1" kern="0" dirty="0">
                <a:latin typeface="Ubuntu" panose="020B0504030602030204" pitchFamily="34" charset="0"/>
              </a:rPr>
              <a:t>Nuevas habilidades y competencias.</a:t>
            </a:r>
          </a:p>
          <a:p>
            <a:pPr lvl="1" algn="just" defTabSz="914378">
              <a:spcBef>
                <a:spcPct val="0"/>
              </a:spcBef>
              <a:defRPr/>
            </a:pPr>
            <a:r>
              <a:rPr lang="es-ES" sz="2000" b="1" i="1" kern="0" dirty="0" err="1">
                <a:latin typeface="Ubuntu" panose="020B0504030602030204" pitchFamily="34" charset="0"/>
              </a:rPr>
              <a:t>Reskilling</a:t>
            </a:r>
            <a:r>
              <a:rPr lang="es-ES" sz="2000" b="1" kern="0" dirty="0">
                <a:latin typeface="Ubuntu" panose="020B0504030602030204" pitchFamily="34" charset="0"/>
              </a:rPr>
              <a:t>. </a:t>
            </a:r>
            <a:r>
              <a:rPr lang="es-ES" sz="2000" i="1" kern="0" dirty="0">
                <a:latin typeface="Ubuntu" panose="020B0504030602030204" pitchFamily="34" charset="0"/>
              </a:rPr>
              <a:t>Reciclaje/Reorientación profesional. </a:t>
            </a:r>
          </a:p>
        </p:txBody>
      </p:sp>
      <p:pic>
        <p:nvPicPr>
          <p:cNvPr id="58" name="Imagen 57" descr="Logotipo&#10;&#10;Descripción generada automáticamente con confianza media">
            <a:extLst>
              <a:ext uri="{FF2B5EF4-FFF2-40B4-BE49-F238E27FC236}">
                <a16:creationId xmlns:a16="http://schemas.microsoft.com/office/drawing/2014/main" id="{6E5AD60B-0AF2-5E08-BB8F-3BCA747405BA}"/>
              </a:ext>
            </a:extLst>
          </p:cNvPr>
          <p:cNvPicPr>
            <a:picLocks noChangeAspect="1"/>
          </p:cNvPicPr>
          <p:nvPr/>
        </p:nvPicPr>
        <p:blipFill>
          <a:blip r:embed="rId13"/>
          <a:stretch>
            <a:fillRect/>
          </a:stretch>
        </p:blipFill>
        <p:spPr>
          <a:xfrm>
            <a:off x="16700347" y="7948858"/>
            <a:ext cx="3429117" cy="1197147"/>
          </a:xfrm>
          <a:prstGeom prst="rect">
            <a:avLst/>
          </a:prstGeom>
        </p:spPr>
      </p:pic>
      <p:sp>
        <p:nvSpPr>
          <p:cNvPr id="59" name="Text Box 2">
            <a:extLst>
              <a:ext uri="{FF2B5EF4-FFF2-40B4-BE49-F238E27FC236}">
                <a16:creationId xmlns:a16="http://schemas.microsoft.com/office/drawing/2014/main" id="{5F8B78C5-56D1-B40E-A313-ABBBD6055E6A}"/>
              </a:ext>
            </a:extLst>
          </p:cNvPr>
          <p:cNvSpPr txBox="1">
            <a:spLocks noChangeArrowheads="1"/>
          </p:cNvSpPr>
          <p:nvPr/>
        </p:nvSpPr>
        <p:spPr bwMode="auto">
          <a:xfrm>
            <a:off x="11082341" y="9174100"/>
            <a:ext cx="3509387" cy="51469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2000" b="1">
                <a:effectLst/>
                <a:latin typeface="Ubuntu" panose="020B0504030602030204" pitchFamily="34" charset="0"/>
                <a:ea typeface="Calibri" panose="020F0502020204030204" pitchFamily="34" charset="0"/>
                <a:cs typeface="Times New Roman" panose="02020603050405020304" pitchFamily="18" charset="0"/>
              </a:rPr>
              <a:t>Atracción de Talento</a:t>
            </a:r>
            <a:r>
              <a:rPr lang="es-ES" sz="1200" b="1">
                <a:effectLst/>
                <a:latin typeface="Ubuntu" panose="020B0504030602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s-ES" sz="1200" b="1">
                <a:latin typeface="Ubuntu" panose="020B0504030602030204" pitchFamily="34" charset="0"/>
                <a:ea typeface="Calibri" panose="020F0502020204030204" pitchFamily="34" charset="0"/>
                <a:cs typeface="Times New Roman" panose="02020603050405020304" pitchFamily="18" charset="0"/>
              </a:rPr>
              <a:t>	</a:t>
            </a:r>
            <a:endParaRPr lang="es-ES" sz="1200" b="1">
              <a:effectLst/>
              <a:latin typeface="Ubuntu" panose="020B0504030602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1200">
              <a:effectLst/>
              <a:latin typeface="Roboto" panose="02000000000000000000" pitchFamily="2" charset="0"/>
              <a:ea typeface="Calibri" panose="020F0502020204030204" pitchFamily="34" charset="0"/>
              <a:cs typeface="Times New Roman" panose="02020603050405020304" pitchFamily="18" charset="0"/>
            </a:endParaRPr>
          </a:p>
        </p:txBody>
      </p:sp>
      <p:pic>
        <p:nvPicPr>
          <p:cNvPr id="60" name="Picture 4" descr="Programa Basque Employer Branding">
            <a:extLst>
              <a:ext uri="{FF2B5EF4-FFF2-40B4-BE49-F238E27FC236}">
                <a16:creationId xmlns:a16="http://schemas.microsoft.com/office/drawing/2014/main" id="{023BFF8F-75A6-696D-AB13-41E7493B74B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132614" y="9174100"/>
            <a:ext cx="1826142" cy="4636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a:extLst>
              <a:ext uri="{FF2B5EF4-FFF2-40B4-BE49-F238E27FC236}">
                <a16:creationId xmlns:a16="http://schemas.microsoft.com/office/drawing/2014/main" id="{741C6D04-AF6B-72C5-09DC-D2A0AF4E3F85}"/>
              </a:ext>
            </a:extLst>
          </p:cNvPr>
          <p:cNvSpPr txBox="1"/>
          <p:nvPr/>
        </p:nvSpPr>
        <p:spPr>
          <a:xfrm>
            <a:off x="2973011" y="8452341"/>
            <a:ext cx="4448270" cy="338554"/>
          </a:xfrm>
          <a:prstGeom prst="rect">
            <a:avLst/>
          </a:prstGeom>
          <a:noFill/>
        </p:spPr>
        <p:txBody>
          <a:bodyPr wrap="square" rtlCol="0">
            <a:spAutoFit/>
          </a:bodyPr>
          <a:lstStyle/>
          <a:p>
            <a:pPr algn="ctr"/>
            <a:r>
              <a:rPr lang="es-ES" sz="1600" i="1" dirty="0">
                <a:latin typeface="Ubuntu" panose="020B0504030602030204" pitchFamily="34" charset="0"/>
              </a:rPr>
              <a:t>Fuente: </a:t>
            </a:r>
            <a:r>
              <a:rPr lang="es-ES" sz="1600" i="1" dirty="0" err="1">
                <a:latin typeface="Ubuntu" panose="020B0504030602030204" pitchFamily="34" charset="0"/>
              </a:rPr>
              <a:t>ObservaCIBER</a:t>
            </a:r>
            <a:r>
              <a:rPr lang="es-ES" sz="1600" i="1" dirty="0">
                <a:latin typeface="Ubuntu" panose="020B0504030602030204" pitchFamily="34" charset="0"/>
              </a:rPr>
              <a:t> </a:t>
            </a:r>
          </a:p>
        </p:txBody>
      </p:sp>
    </p:spTree>
    <p:extLst>
      <p:ext uri="{BB962C8B-B14F-4D97-AF65-F5344CB8AC3E}">
        <p14:creationId xmlns:p14="http://schemas.microsoft.com/office/powerpoint/2010/main" val="313294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E5F70-784E-EE26-506A-E81A33314544}"/>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3113AA7C-A1DC-B871-BC38-2A0A8E37B2C7}"/>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D29EED75-5A6B-AB3F-0024-C6CA594F16EB}"/>
              </a:ext>
            </a:extLst>
          </p:cNvPr>
          <p:cNvPicPr>
            <a:picLocks noChangeAspect="1"/>
          </p:cNvPicPr>
          <p:nvPr/>
        </p:nvPicPr>
        <p:blipFill>
          <a:blip r:embed="rId3"/>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A2A4F475-A992-986E-6D05-80BB94DABEA1}"/>
              </a:ext>
            </a:extLst>
          </p:cNvPr>
          <p:cNvPicPr>
            <a:picLocks noChangeAspect="1"/>
          </p:cNvPicPr>
          <p:nvPr/>
        </p:nvPicPr>
        <p:blipFill>
          <a:blip r:embed="rId4"/>
          <a:stretch>
            <a:fillRect/>
          </a:stretch>
        </p:blipFill>
        <p:spPr>
          <a:xfrm>
            <a:off x="-181754" y="9983759"/>
            <a:ext cx="20654640" cy="1516823"/>
          </a:xfrm>
          <a:prstGeom prst="rect">
            <a:avLst/>
          </a:prstGeom>
        </p:spPr>
      </p:pic>
      <p:sp>
        <p:nvSpPr>
          <p:cNvPr id="6" name="TextBox 3">
            <a:extLst>
              <a:ext uri="{FF2B5EF4-FFF2-40B4-BE49-F238E27FC236}">
                <a16:creationId xmlns:a16="http://schemas.microsoft.com/office/drawing/2014/main" id="{ABE4602D-017F-D9B4-9320-1538BED90D07}"/>
              </a:ext>
            </a:extLst>
          </p:cNvPr>
          <p:cNvSpPr txBox="1"/>
          <p:nvPr/>
        </p:nvSpPr>
        <p:spPr>
          <a:xfrm>
            <a:off x="10052844" y="3288003"/>
            <a:ext cx="9539777" cy="430887"/>
          </a:xfrm>
          <a:prstGeom prst="rect">
            <a:avLst/>
          </a:prstGeom>
          <a:noFill/>
          <a:ln>
            <a:noFill/>
          </a:ln>
        </p:spPr>
        <p:txBody>
          <a:bodyPr wrap="square">
            <a:spAutoFit/>
          </a:bodyPr>
          <a:lstStyle/>
          <a:p>
            <a:pPr algn="ctr"/>
            <a:r>
              <a:rPr lang="es-ES" sz="2200" b="1">
                <a:latin typeface="Ubuntu" panose="020B0504030602030204" pitchFamily="34" charset="0"/>
                <a:ea typeface="Calibri" panose="020F0502020204030204" pitchFamily="34" charset="0"/>
                <a:cs typeface="Times New Roman" panose="02020603050405020304" pitchFamily="18" charset="0"/>
              </a:rPr>
              <a:t>D</a:t>
            </a:r>
            <a:r>
              <a:rPr lang="es-ES" sz="2200" b="1">
                <a:effectLst/>
                <a:latin typeface="Ubuntu" panose="020B0504030602030204" pitchFamily="34" charset="0"/>
                <a:ea typeface="Calibri" panose="020F0502020204030204" pitchFamily="34" charset="0"/>
                <a:cs typeface="Times New Roman" panose="02020603050405020304" pitchFamily="18" charset="0"/>
              </a:rPr>
              <a:t>esafíos y Oportunidades </a:t>
            </a:r>
            <a:r>
              <a:rPr lang="es-ES" sz="2200">
                <a:effectLst/>
                <a:latin typeface="Ubuntu" panose="020B0504030602030204" pitchFamily="34" charset="0"/>
                <a:ea typeface="Calibri" panose="020F0502020204030204" pitchFamily="34" charset="0"/>
                <a:cs typeface="Times New Roman" panose="02020603050405020304" pitchFamily="18" charset="0"/>
              </a:rPr>
              <a:t>para las Empresas de Euskadi.</a:t>
            </a:r>
          </a:p>
        </p:txBody>
      </p:sp>
      <p:pic>
        <p:nvPicPr>
          <p:cNvPr id="17" name="Picture 161">
            <a:extLst>
              <a:ext uri="{FF2B5EF4-FFF2-40B4-BE49-F238E27FC236}">
                <a16:creationId xmlns:a16="http://schemas.microsoft.com/office/drawing/2014/main" id="{C74C4E05-3329-1B8F-B301-F19FED920CA5}"/>
              </a:ext>
            </a:extLst>
          </p:cNvPr>
          <p:cNvPicPr>
            <a:picLocks noChangeAspect="1"/>
          </p:cNvPicPr>
          <p:nvPr/>
        </p:nvPicPr>
        <p:blipFill>
          <a:blip r:embed="rId5"/>
          <a:stretch>
            <a:fillRect/>
          </a:stretch>
        </p:blipFill>
        <p:spPr>
          <a:xfrm>
            <a:off x="1211580" y="3965505"/>
            <a:ext cx="8235314" cy="3665368"/>
          </a:xfrm>
          <a:prstGeom prst="rect">
            <a:avLst/>
          </a:prstGeom>
        </p:spPr>
      </p:pic>
      <p:sp>
        <p:nvSpPr>
          <p:cNvPr id="19" name="object 7">
            <a:extLst>
              <a:ext uri="{FF2B5EF4-FFF2-40B4-BE49-F238E27FC236}">
                <a16:creationId xmlns:a16="http://schemas.microsoft.com/office/drawing/2014/main" id="{B13F8C4D-A3E0-F62B-7598-64A06AB8D408}"/>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Contextualización del sector – </a:t>
            </a:r>
            <a:r>
              <a:rPr lang="es-ES" sz="3600" b="1" kern="0" spc="-15">
                <a:solidFill>
                  <a:srgbClr val="1D1D1B"/>
                </a:solidFill>
                <a:latin typeface="Arial"/>
                <a:cs typeface="Arial"/>
              </a:rPr>
              <a:t>Entorno Regulatorio</a:t>
            </a:r>
            <a:endParaRPr lang="es-ES" sz="4850" b="1" kern="0" spc="-15">
              <a:solidFill>
                <a:srgbClr val="1D1D1B"/>
              </a:solidFill>
              <a:latin typeface="Arial"/>
              <a:cs typeface="Arial"/>
            </a:endParaRPr>
          </a:p>
        </p:txBody>
      </p:sp>
      <p:cxnSp>
        <p:nvCxnSpPr>
          <p:cNvPr id="20" name="Straight Connector 4">
            <a:extLst>
              <a:ext uri="{FF2B5EF4-FFF2-40B4-BE49-F238E27FC236}">
                <a16:creationId xmlns:a16="http://schemas.microsoft.com/office/drawing/2014/main" id="{27807CAA-E871-1E43-33A6-C357EF2CCCB2}"/>
              </a:ext>
            </a:extLst>
          </p:cNvPr>
          <p:cNvCxnSpPr>
            <a:cxnSpLocks/>
          </p:cNvCxnSpPr>
          <p:nvPr/>
        </p:nvCxnSpPr>
        <p:spPr>
          <a:xfrm flipH="1" flipV="1">
            <a:off x="10052844" y="3054892"/>
            <a:ext cx="92722" cy="6928867"/>
          </a:xfrm>
          <a:prstGeom prst="line">
            <a:avLst/>
          </a:prstGeom>
          <a:ln w="38100">
            <a:solidFill>
              <a:srgbClr val="B3B3B3"/>
            </a:solidFill>
          </a:ln>
        </p:spPr>
        <p:style>
          <a:lnRef idx="1">
            <a:schemeClr val="accent1"/>
          </a:lnRef>
          <a:fillRef idx="0">
            <a:schemeClr val="accent1"/>
          </a:fillRef>
          <a:effectRef idx="0">
            <a:schemeClr val="accent1"/>
          </a:effectRef>
          <a:fontRef idx="minor">
            <a:schemeClr val="tx1"/>
          </a:fontRef>
        </p:style>
      </p:cxnSp>
      <p:sp>
        <p:nvSpPr>
          <p:cNvPr id="21" name="TextBox 9">
            <a:extLst>
              <a:ext uri="{FF2B5EF4-FFF2-40B4-BE49-F238E27FC236}">
                <a16:creationId xmlns:a16="http://schemas.microsoft.com/office/drawing/2014/main" id="{0038409C-CEB1-407F-74E1-255D99E812F0}"/>
              </a:ext>
            </a:extLst>
          </p:cNvPr>
          <p:cNvSpPr txBox="1"/>
          <p:nvPr/>
        </p:nvSpPr>
        <p:spPr>
          <a:xfrm>
            <a:off x="1962425" y="2456613"/>
            <a:ext cx="6304709" cy="584775"/>
          </a:xfrm>
          <a:prstGeom prst="rect">
            <a:avLst/>
          </a:prstGeom>
          <a:noFill/>
        </p:spPr>
        <p:txBody>
          <a:bodyPr wrap="square">
            <a:spAutoFit/>
          </a:bodyPr>
          <a:lstStyle/>
          <a:p>
            <a:pPr algn="ctr"/>
            <a:r>
              <a:rPr lang="es-ES" sz="3200" b="1">
                <a:effectLst/>
                <a:latin typeface="Ubuntu" panose="020B0504030602030204" pitchFamily="34" charset="0"/>
                <a:ea typeface="Calibri" panose="020F0502020204030204" pitchFamily="34" charset="0"/>
                <a:cs typeface="Times New Roman" panose="02020603050405020304" pitchFamily="18" charset="0"/>
              </a:rPr>
              <a:t>Contexto Global</a:t>
            </a:r>
          </a:p>
        </p:txBody>
      </p:sp>
      <p:sp>
        <p:nvSpPr>
          <p:cNvPr id="22" name="TextBox 9">
            <a:extLst>
              <a:ext uri="{FF2B5EF4-FFF2-40B4-BE49-F238E27FC236}">
                <a16:creationId xmlns:a16="http://schemas.microsoft.com/office/drawing/2014/main" id="{FBE28318-3265-BCD7-DCB1-E2C39566AD57}"/>
              </a:ext>
            </a:extLst>
          </p:cNvPr>
          <p:cNvSpPr txBox="1"/>
          <p:nvPr/>
        </p:nvSpPr>
        <p:spPr>
          <a:xfrm>
            <a:off x="11775933" y="2456613"/>
            <a:ext cx="6304709" cy="584775"/>
          </a:xfrm>
          <a:prstGeom prst="rect">
            <a:avLst/>
          </a:prstGeom>
          <a:noFill/>
        </p:spPr>
        <p:txBody>
          <a:bodyPr wrap="square">
            <a:spAutoFit/>
          </a:bodyPr>
          <a:lstStyle/>
          <a:p>
            <a:pPr algn="ctr"/>
            <a:r>
              <a:rPr lang="es-ES" sz="3200" b="1">
                <a:effectLst/>
                <a:latin typeface="Ubuntu" panose="020B0504030602030204" pitchFamily="34" charset="0"/>
                <a:ea typeface="Calibri" panose="020F0502020204030204" pitchFamily="34" charset="0"/>
                <a:cs typeface="Times New Roman" panose="02020603050405020304" pitchFamily="18" charset="0"/>
              </a:rPr>
              <a:t>Impacto</a:t>
            </a:r>
          </a:p>
        </p:txBody>
      </p:sp>
      <p:sp>
        <p:nvSpPr>
          <p:cNvPr id="25" name="TextBox 3">
            <a:extLst>
              <a:ext uri="{FF2B5EF4-FFF2-40B4-BE49-F238E27FC236}">
                <a16:creationId xmlns:a16="http://schemas.microsoft.com/office/drawing/2014/main" id="{5A7046FB-F584-8238-AF11-E1993E244073}"/>
              </a:ext>
            </a:extLst>
          </p:cNvPr>
          <p:cNvSpPr txBox="1"/>
          <p:nvPr/>
        </p:nvSpPr>
        <p:spPr>
          <a:xfrm>
            <a:off x="344890" y="3288003"/>
            <a:ext cx="9539777" cy="430887"/>
          </a:xfrm>
          <a:prstGeom prst="rect">
            <a:avLst/>
          </a:prstGeom>
          <a:noFill/>
          <a:ln>
            <a:noFill/>
          </a:ln>
        </p:spPr>
        <p:txBody>
          <a:bodyPr wrap="square">
            <a:spAutoFit/>
          </a:bodyPr>
          <a:lstStyle/>
          <a:p>
            <a:pPr algn="ctr"/>
            <a:r>
              <a:rPr lang="es-ES" sz="2200">
                <a:latin typeface="Ubuntu" panose="020B0504030602030204" pitchFamily="34" charset="0"/>
                <a:ea typeface="Calibri" panose="020F0502020204030204" pitchFamily="34" charset="0"/>
                <a:cs typeface="Times New Roman" panose="02020603050405020304" pitchFamily="18" charset="0"/>
              </a:rPr>
              <a:t>Nuevas Leyes y Normativas de Ciberseguridad. </a:t>
            </a:r>
            <a:endParaRPr lang="es-ES" sz="2200">
              <a:effectLst/>
              <a:latin typeface="Ubuntu" panose="020B0504030602030204" pitchFamily="34" charset="0"/>
              <a:ea typeface="Calibri" panose="020F0502020204030204" pitchFamily="34" charset="0"/>
              <a:cs typeface="Times New Roman" panose="02020603050405020304" pitchFamily="18" charset="0"/>
            </a:endParaRPr>
          </a:p>
        </p:txBody>
      </p:sp>
      <p:sp>
        <p:nvSpPr>
          <p:cNvPr id="26" name="TextBox 3">
            <a:extLst>
              <a:ext uri="{FF2B5EF4-FFF2-40B4-BE49-F238E27FC236}">
                <a16:creationId xmlns:a16="http://schemas.microsoft.com/office/drawing/2014/main" id="{BFFFBB2D-FFDC-A893-149A-D2FEDB5A1845}"/>
              </a:ext>
            </a:extLst>
          </p:cNvPr>
          <p:cNvSpPr txBox="1"/>
          <p:nvPr/>
        </p:nvSpPr>
        <p:spPr>
          <a:xfrm>
            <a:off x="344890" y="8213779"/>
            <a:ext cx="9539777" cy="430887"/>
          </a:xfrm>
          <a:prstGeom prst="rect">
            <a:avLst/>
          </a:prstGeom>
          <a:noFill/>
          <a:ln>
            <a:noFill/>
          </a:ln>
        </p:spPr>
        <p:txBody>
          <a:bodyPr wrap="square">
            <a:spAutoFit/>
          </a:bodyPr>
          <a:lstStyle/>
          <a:p>
            <a:pPr algn="ctr"/>
            <a:r>
              <a:rPr lang="es-ES" sz="2200" u="sng" dirty="0">
                <a:latin typeface="Ubuntu" panose="020B0504030602030204" pitchFamily="34" charset="0"/>
                <a:ea typeface="Calibri" panose="020F0502020204030204" pitchFamily="34" charset="0"/>
                <a:cs typeface="Times New Roman" panose="02020603050405020304" pitchFamily="18" charset="0"/>
              </a:rPr>
              <a:t>Certificación:</a:t>
            </a:r>
            <a:r>
              <a:rPr lang="es-ES" sz="2200" dirty="0">
                <a:latin typeface="Ubuntu" panose="020B0504030602030204" pitchFamily="34" charset="0"/>
                <a:ea typeface="Calibri" panose="020F0502020204030204" pitchFamily="34" charset="0"/>
                <a:cs typeface="Times New Roman" panose="02020603050405020304" pitchFamily="18" charset="0"/>
              </a:rPr>
              <a:t> Normas y Estándares de ciberseguridad. </a:t>
            </a:r>
            <a:endParaRPr lang="es-ES" sz="2200" dirty="0">
              <a:effectLst/>
              <a:latin typeface="Ubuntu" panose="020B0504030602030204" pitchFamily="34" charset="0"/>
              <a:ea typeface="Calibri" panose="020F0502020204030204" pitchFamily="34" charset="0"/>
              <a:cs typeface="Times New Roman" panose="02020603050405020304" pitchFamily="18" charset="0"/>
            </a:endParaRPr>
          </a:p>
        </p:txBody>
      </p:sp>
      <p:pic>
        <p:nvPicPr>
          <p:cNvPr id="1026" name="Picture 2" descr="▷ Lince - Certificación Nacional Esencial de Seguridad">
            <a:extLst>
              <a:ext uri="{FF2B5EF4-FFF2-40B4-BE49-F238E27FC236}">
                <a16:creationId xmlns:a16="http://schemas.microsoft.com/office/drawing/2014/main" id="{60D1DA0F-3D7F-7D59-EAAA-12131B31DA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305" y="9024804"/>
            <a:ext cx="1284830" cy="128483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
            <a:extLst>
              <a:ext uri="{FF2B5EF4-FFF2-40B4-BE49-F238E27FC236}">
                <a16:creationId xmlns:a16="http://schemas.microsoft.com/office/drawing/2014/main" id="{1BC53946-1EEB-36E6-028C-EB522D4AECCF}"/>
              </a:ext>
            </a:extLst>
          </p:cNvPr>
          <p:cNvSpPr txBox="1"/>
          <p:nvPr/>
        </p:nvSpPr>
        <p:spPr>
          <a:xfrm>
            <a:off x="3105102" y="7695013"/>
            <a:ext cx="4448270" cy="338554"/>
          </a:xfrm>
          <a:prstGeom prst="rect">
            <a:avLst/>
          </a:prstGeom>
          <a:noFill/>
        </p:spPr>
        <p:txBody>
          <a:bodyPr wrap="square" rtlCol="0">
            <a:spAutoFit/>
          </a:bodyPr>
          <a:lstStyle/>
          <a:p>
            <a:pPr algn="ctr"/>
            <a:r>
              <a:rPr lang="es-ES" sz="1600" i="1">
                <a:latin typeface="Ubuntu" panose="020B0504030602030204" pitchFamily="34" charset="0"/>
              </a:rPr>
              <a:t>Fuente: Elaboración Propia</a:t>
            </a:r>
          </a:p>
        </p:txBody>
      </p:sp>
      <p:pic>
        <p:nvPicPr>
          <p:cNvPr id="1028" name="Picture 4" descr="Cómo Obtener la Certificación TISAX? - ADEQA QUALITY">
            <a:extLst>
              <a:ext uri="{FF2B5EF4-FFF2-40B4-BE49-F238E27FC236}">
                <a16:creationId xmlns:a16="http://schemas.microsoft.com/office/drawing/2014/main" id="{ADE536E5-A212-ADCA-ECCB-00C60B6723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8970" y="9101017"/>
            <a:ext cx="2635742" cy="95633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descr="Icono&#10;&#10;Descripción generada automáticamente">
            <a:extLst>
              <a:ext uri="{FF2B5EF4-FFF2-40B4-BE49-F238E27FC236}">
                <a16:creationId xmlns:a16="http://schemas.microsoft.com/office/drawing/2014/main" id="{EEFD3C9A-C0C2-0E33-CE92-C789EF678B4A}"/>
              </a:ext>
            </a:extLst>
          </p:cNvPr>
          <p:cNvPicPr>
            <a:picLocks noChangeAspect="1"/>
          </p:cNvPicPr>
          <p:nvPr/>
        </p:nvPicPr>
        <p:blipFill rotWithShape="1">
          <a:blip r:embed="rId8"/>
          <a:srcRect l="39967" t="26856" r="39322" b="22162"/>
          <a:stretch/>
        </p:blipFill>
        <p:spPr>
          <a:xfrm>
            <a:off x="1854266" y="8959697"/>
            <a:ext cx="1234119" cy="1516823"/>
          </a:xfrm>
          <a:prstGeom prst="rect">
            <a:avLst/>
          </a:prstGeom>
        </p:spPr>
      </p:pic>
      <p:sp>
        <p:nvSpPr>
          <p:cNvPr id="7" name="Rectángulo 6">
            <a:extLst>
              <a:ext uri="{FF2B5EF4-FFF2-40B4-BE49-F238E27FC236}">
                <a16:creationId xmlns:a16="http://schemas.microsoft.com/office/drawing/2014/main" id="{B38D52E2-906C-938E-1E4F-88CA10DA5D72}"/>
              </a:ext>
            </a:extLst>
          </p:cNvPr>
          <p:cNvSpPr/>
          <p:nvPr/>
        </p:nvSpPr>
        <p:spPr>
          <a:xfrm>
            <a:off x="11020513" y="3965505"/>
            <a:ext cx="7815548" cy="2628989"/>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object 2">
            <a:extLst>
              <a:ext uri="{FF2B5EF4-FFF2-40B4-BE49-F238E27FC236}">
                <a16:creationId xmlns:a16="http://schemas.microsoft.com/office/drawing/2014/main" id="{24B06E7B-B976-1235-0313-281A20D67F70}"/>
              </a:ext>
            </a:extLst>
          </p:cNvPr>
          <p:cNvSpPr/>
          <p:nvPr/>
        </p:nvSpPr>
        <p:spPr>
          <a:xfrm>
            <a:off x="11231406" y="3989187"/>
            <a:ext cx="7604655" cy="220956"/>
          </a:xfrm>
          <a:custGeom>
            <a:avLst/>
            <a:gdLst/>
            <a:ahLst/>
            <a:cxnLst/>
            <a:rect l="l" t="t" r="r" b="b"/>
            <a:pathLst>
              <a:path w="7266940" h="299085">
                <a:moveTo>
                  <a:pt x="0" y="298765"/>
                </a:moveTo>
                <a:lnTo>
                  <a:pt x="7266794" y="298765"/>
                </a:lnTo>
                <a:lnTo>
                  <a:pt x="7266794" y="0"/>
                </a:lnTo>
                <a:lnTo>
                  <a:pt x="0" y="0"/>
                </a:lnTo>
                <a:lnTo>
                  <a:pt x="0" y="298765"/>
                </a:lnTo>
                <a:close/>
              </a:path>
            </a:pathLst>
          </a:custGeom>
          <a:solidFill>
            <a:srgbClr val="7F7F7F"/>
          </a:solidFill>
        </p:spPr>
        <p:txBody>
          <a:bodyPr wrap="square" lIns="0" tIns="0" rIns="0" bIns="0" rtlCol="0"/>
          <a:lstStyle/>
          <a:p>
            <a:endParaRPr/>
          </a:p>
        </p:txBody>
      </p:sp>
      <p:sp>
        <p:nvSpPr>
          <p:cNvPr id="4" name="object 34">
            <a:extLst>
              <a:ext uri="{FF2B5EF4-FFF2-40B4-BE49-F238E27FC236}">
                <a16:creationId xmlns:a16="http://schemas.microsoft.com/office/drawing/2014/main" id="{5A8DF2DF-5F04-DB03-6DAD-FDD33956EEAD}"/>
              </a:ext>
            </a:extLst>
          </p:cNvPr>
          <p:cNvSpPr/>
          <p:nvPr/>
        </p:nvSpPr>
        <p:spPr>
          <a:xfrm>
            <a:off x="11020513" y="3989187"/>
            <a:ext cx="210893" cy="220956"/>
          </a:xfrm>
          <a:custGeom>
            <a:avLst/>
            <a:gdLst/>
            <a:ahLst/>
            <a:cxnLst/>
            <a:rect l="l" t="t" r="r" b="b"/>
            <a:pathLst>
              <a:path w="314325" h="299085">
                <a:moveTo>
                  <a:pt x="314126" y="0"/>
                </a:moveTo>
                <a:lnTo>
                  <a:pt x="0" y="0"/>
                </a:lnTo>
                <a:lnTo>
                  <a:pt x="0" y="298765"/>
                </a:lnTo>
                <a:lnTo>
                  <a:pt x="314126" y="298765"/>
                </a:lnTo>
                <a:lnTo>
                  <a:pt x="314126" y="0"/>
                </a:lnTo>
                <a:close/>
              </a:path>
            </a:pathLst>
          </a:custGeom>
          <a:solidFill>
            <a:srgbClr val="99FFFF"/>
          </a:solidFill>
        </p:spPr>
        <p:txBody>
          <a:bodyPr wrap="square" lIns="0" tIns="0" rIns="0" bIns="0" rtlCol="0"/>
          <a:lstStyle/>
          <a:p>
            <a:endParaRPr/>
          </a:p>
        </p:txBody>
      </p:sp>
      <p:sp>
        <p:nvSpPr>
          <p:cNvPr id="28" name="Rectángulo 27">
            <a:extLst>
              <a:ext uri="{FF2B5EF4-FFF2-40B4-BE49-F238E27FC236}">
                <a16:creationId xmlns:a16="http://schemas.microsoft.com/office/drawing/2014/main" id="{C7933C12-055E-8122-D445-D15EC02DFAA7}"/>
              </a:ext>
            </a:extLst>
          </p:cNvPr>
          <p:cNvSpPr/>
          <p:nvPr/>
        </p:nvSpPr>
        <p:spPr>
          <a:xfrm>
            <a:off x="11020513" y="6974632"/>
            <a:ext cx="7815548" cy="2628989"/>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object 2">
            <a:extLst>
              <a:ext uri="{FF2B5EF4-FFF2-40B4-BE49-F238E27FC236}">
                <a16:creationId xmlns:a16="http://schemas.microsoft.com/office/drawing/2014/main" id="{A87164C7-5EA7-4B82-2211-5A28F2E3E557}"/>
              </a:ext>
            </a:extLst>
          </p:cNvPr>
          <p:cNvSpPr/>
          <p:nvPr/>
        </p:nvSpPr>
        <p:spPr>
          <a:xfrm>
            <a:off x="11231406" y="6984837"/>
            <a:ext cx="7604655" cy="220956"/>
          </a:xfrm>
          <a:custGeom>
            <a:avLst/>
            <a:gdLst/>
            <a:ahLst/>
            <a:cxnLst/>
            <a:rect l="l" t="t" r="r" b="b"/>
            <a:pathLst>
              <a:path w="7266940" h="299085">
                <a:moveTo>
                  <a:pt x="0" y="298765"/>
                </a:moveTo>
                <a:lnTo>
                  <a:pt x="7266794" y="298765"/>
                </a:lnTo>
                <a:lnTo>
                  <a:pt x="7266794" y="0"/>
                </a:lnTo>
                <a:lnTo>
                  <a:pt x="0" y="0"/>
                </a:lnTo>
                <a:lnTo>
                  <a:pt x="0" y="298765"/>
                </a:lnTo>
                <a:close/>
              </a:path>
            </a:pathLst>
          </a:custGeom>
          <a:solidFill>
            <a:srgbClr val="7F7F7F"/>
          </a:solidFill>
        </p:spPr>
        <p:txBody>
          <a:bodyPr wrap="square" lIns="0" tIns="0" rIns="0" bIns="0" rtlCol="0"/>
          <a:lstStyle/>
          <a:p>
            <a:endParaRPr/>
          </a:p>
        </p:txBody>
      </p:sp>
      <p:sp>
        <p:nvSpPr>
          <p:cNvPr id="31" name="object 34">
            <a:extLst>
              <a:ext uri="{FF2B5EF4-FFF2-40B4-BE49-F238E27FC236}">
                <a16:creationId xmlns:a16="http://schemas.microsoft.com/office/drawing/2014/main" id="{E3932851-34BF-1B03-CE7C-BD4E36FBA9ED}"/>
              </a:ext>
            </a:extLst>
          </p:cNvPr>
          <p:cNvSpPr/>
          <p:nvPr/>
        </p:nvSpPr>
        <p:spPr>
          <a:xfrm>
            <a:off x="11020513" y="6984837"/>
            <a:ext cx="210893" cy="220956"/>
          </a:xfrm>
          <a:custGeom>
            <a:avLst/>
            <a:gdLst/>
            <a:ahLst/>
            <a:cxnLst/>
            <a:rect l="l" t="t" r="r" b="b"/>
            <a:pathLst>
              <a:path w="314325" h="299085">
                <a:moveTo>
                  <a:pt x="314126" y="0"/>
                </a:moveTo>
                <a:lnTo>
                  <a:pt x="0" y="0"/>
                </a:lnTo>
                <a:lnTo>
                  <a:pt x="0" y="298765"/>
                </a:lnTo>
                <a:lnTo>
                  <a:pt x="314126" y="298765"/>
                </a:lnTo>
                <a:lnTo>
                  <a:pt x="314126" y="0"/>
                </a:lnTo>
                <a:close/>
              </a:path>
            </a:pathLst>
          </a:custGeom>
          <a:solidFill>
            <a:srgbClr val="99FFFF"/>
          </a:solidFill>
        </p:spPr>
        <p:txBody>
          <a:bodyPr wrap="square" lIns="0" tIns="0" rIns="0" bIns="0" rtlCol="0"/>
          <a:lstStyle/>
          <a:p>
            <a:endParaRPr/>
          </a:p>
        </p:txBody>
      </p:sp>
      <p:sp>
        <p:nvSpPr>
          <p:cNvPr id="32" name="Rectangle 9">
            <a:extLst>
              <a:ext uri="{FF2B5EF4-FFF2-40B4-BE49-F238E27FC236}">
                <a16:creationId xmlns:a16="http://schemas.microsoft.com/office/drawing/2014/main" id="{D3D2C1EA-B7D9-4990-C93D-ECEACF4FBF8B}"/>
              </a:ext>
            </a:extLst>
          </p:cNvPr>
          <p:cNvSpPr>
            <a:spLocks noChangeArrowheads="1"/>
          </p:cNvSpPr>
          <p:nvPr/>
        </p:nvSpPr>
        <p:spPr bwMode="auto">
          <a:xfrm>
            <a:off x="11020513" y="4280458"/>
            <a:ext cx="47941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lang="es-ES" altLang="eu-ES" sz="2400" b="1">
                <a:latin typeface="Ubuntu" panose="020B0504030602030204" pitchFamily="34" charset="0"/>
                <a:ea typeface="Calibri" panose="020F0502020204030204" pitchFamily="34" charset="0"/>
                <a:cs typeface="Times New Roman" panose="02020603050405020304" pitchFamily="18" charset="0"/>
              </a:rPr>
              <a:t>Tejido Empresarial de Euskadi</a:t>
            </a:r>
            <a:r>
              <a:rPr kumimoji="0" lang="es-ES" altLang="eu-ES" sz="2400" b="1"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a:t>
            </a:r>
          </a:p>
        </p:txBody>
      </p:sp>
      <p:sp>
        <p:nvSpPr>
          <p:cNvPr id="33" name="Rectangle 9">
            <a:extLst>
              <a:ext uri="{FF2B5EF4-FFF2-40B4-BE49-F238E27FC236}">
                <a16:creationId xmlns:a16="http://schemas.microsoft.com/office/drawing/2014/main" id="{3DFFD54E-7E9A-AB55-69C4-C680FF88E885}"/>
              </a:ext>
            </a:extLst>
          </p:cNvPr>
          <p:cNvSpPr>
            <a:spLocks noChangeArrowheads="1"/>
          </p:cNvSpPr>
          <p:nvPr/>
        </p:nvSpPr>
        <p:spPr bwMode="auto">
          <a:xfrm>
            <a:off x="11020513" y="7289256"/>
            <a:ext cx="74409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lang="es-ES" altLang="eu-ES" sz="2400" b="1">
                <a:latin typeface="Ubuntu" panose="020B0504030602030204" pitchFamily="34" charset="0"/>
                <a:ea typeface="Calibri" panose="020F0502020204030204" pitchFamily="34" charset="0"/>
                <a:cs typeface="Times New Roman" panose="02020603050405020304" pitchFamily="18" charset="0"/>
              </a:rPr>
              <a:t>Agentes del Ecosistema de Ciberseguridad</a:t>
            </a:r>
            <a:endParaRPr kumimoji="0" lang="es-ES" altLang="eu-ES" sz="2400" b="1"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endParaRPr>
          </a:p>
        </p:txBody>
      </p:sp>
      <p:sp>
        <p:nvSpPr>
          <p:cNvPr id="34" name="TextBox 11">
            <a:extLst>
              <a:ext uri="{FF2B5EF4-FFF2-40B4-BE49-F238E27FC236}">
                <a16:creationId xmlns:a16="http://schemas.microsoft.com/office/drawing/2014/main" id="{A88ED3C0-05CC-391C-F85F-C776D4A0BBE1}"/>
              </a:ext>
            </a:extLst>
          </p:cNvPr>
          <p:cNvSpPr txBox="1"/>
          <p:nvPr/>
        </p:nvSpPr>
        <p:spPr>
          <a:xfrm>
            <a:off x="11124715" y="4812438"/>
            <a:ext cx="7604655" cy="1631216"/>
          </a:xfrm>
          <a:prstGeom prst="rect">
            <a:avLst/>
          </a:prstGeom>
          <a:noFill/>
        </p:spPr>
        <p:txBody>
          <a:bodyPr wrap="square" rtlCol="0">
            <a:spAutoFit/>
          </a:bodyPr>
          <a:lstStyle/>
          <a:p>
            <a:pPr marL="285750" indent="-285750">
              <a:buFont typeface="Wingdings" panose="05000000000000000000" pitchFamily="2" charset="2"/>
              <a:buChar char="ü"/>
            </a:pPr>
            <a:r>
              <a:rPr lang="es-ES" sz="2000">
                <a:latin typeface="Ubuntu" panose="020B0504030602030204" pitchFamily="34" charset="0"/>
              </a:rPr>
              <a:t>Adaptaciones en poco tiempo.</a:t>
            </a:r>
          </a:p>
          <a:p>
            <a:pPr marL="285750" indent="-285750">
              <a:buFont typeface="Wingdings" panose="05000000000000000000" pitchFamily="2" charset="2"/>
              <a:buChar char="ü"/>
            </a:pPr>
            <a:r>
              <a:rPr lang="es-ES" sz="2000">
                <a:latin typeface="Ubuntu" panose="020B0504030602030204" pitchFamily="34" charset="0"/>
              </a:rPr>
              <a:t>Establecer nuevas políticas y procedimientos.  </a:t>
            </a:r>
          </a:p>
          <a:p>
            <a:pPr marL="285750" indent="-285750">
              <a:buFont typeface="Wingdings" panose="05000000000000000000" pitchFamily="2" charset="2"/>
              <a:buChar char="ü"/>
            </a:pPr>
            <a:r>
              <a:rPr lang="es-ES" sz="2000">
                <a:latin typeface="Ubuntu" panose="020B0504030602030204" pitchFamily="34" charset="0"/>
              </a:rPr>
              <a:t>Inversiones en tecnología.</a:t>
            </a:r>
          </a:p>
          <a:p>
            <a:pPr marL="285750" indent="-285750">
              <a:buFont typeface="Wingdings" panose="05000000000000000000" pitchFamily="2" charset="2"/>
              <a:buChar char="ü"/>
            </a:pPr>
            <a:r>
              <a:rPr lang="es-ES" sz="2000">
                <a:latin typeface="Ubuntu" panose="020B0504030602030204" pitchFamily="34" charset="0"/>
              </a:rPr>
              <a:t>Dedicación de recursos. </a:t>
            </a:r>
          </a:p>
          <a:p>
            <a:pPr marL="285750" indent="-285750">
              <a:buFont typeface="Wingdings" panose="05000000000000000000" pitchFamily="2" charset="2"/>
              <a:buChar char="ü"/>
            </a:pPr>
            <a:r>
              <a:rPr lang="es-ES" sz="2000">
                <a:latin typeface="Ubuntu" panose="020B0504030602030204" pitchFamily="34" charset="0"/>
              </a:rPr>
              <a:t>Capacitación y Formación. </a:t>
            </a:r>
          </a:p>
        </p:txBody>
      </p:sp>
      <p:sp>
        <p:nvSpPr>
          <p:cNvPr id="35" name="TextBox 11">
            <a:extLst>
              <a:ext uri="{FF2B5EF4-FFF2-40B4-BE49-F238E27FC236}">
                <a16:creationId xmlns:a16="http://schemas.microsoft.com/office/drawing/2014/main" id="{8FA87A45-0D3B-E240-6C9C-71A4DF364703}"/>
              </a:ext>
            </a:extLst>
          </p:cNvPr>
          <p:cNvSpPr txBox="1"/>
          <p:nvPr/>
        </p:nvSpPr>
        <p:spPr>
          <a:xfrm>
            <a:off x="11124715" y="7779168"/>
            <a:ext cx="6326929" cy="1323439"/>
          </a:xfrm>
          <a:prstGeom prst="rect">
            <a:avLst/>
          </a:prstGeom>
          <a:noFill/>
        </p:spPr>
        <p:txBody>
          <a:bodyPr wrap="square" rtlCol="0">
            <a:spAutoFit/>
          </a:bodyPr>
          <a:lstStyle/>
          <a:p>
            <a:pPr marL="285750" indent="-285750">
              <a:buFont typeface="Wingdings" panose="05000000000000000000" pitchFamily="2" charset="2"/>
              <a:buChar char="ü"/>
            </a:pPr>
            <a:r>
              <a:rPr lang="es-ES" sz="2000">
                <a:latin typeface="Ubuntu" panose="020B0504030602030204" pitchFamily="34" charset="0"/>
              </a:rPr>
              <a:t>Mayor demanda productos y servicios.</a:t>
            </a:r>
          </a:p>
          <a:p>
            <a:pPr marL="285750" indent="-285750">
              <a:buFont typeface="Wingdings" panose="05000000000000000000" pitchFamily="2" charset="2"/>
              <a:buChar char="ü"/>
            </a:pPr>
            <a:r>
              <a:rPr lang="es-ES" sz="2000">
                <a:latin typeface="Ubuntu" panose="020B0504030602030204" pitchFamily="34" charset="0"/>
              </a:rPr>
              <a:t>Necesidad de nuevos productos o servicios. </a:t>
            </a:r>
          </a:p>
          <a:p>
            <a:pPr marL="285750" indent="-285750">
              <a:buFont typeface="Wingdings" panose="05000000000000000000" pitchFamily="2" charset="2"/>
              <a:buChar char="ü"/>
            </a:pPr>
            <a:r>
              <a:rPr lang="es-ES" sz="2000">
                <a:latin typeface="Ubuntu" panose="020B0504030602030204" pitchFamily="34" charset="0"/>
              </a:rPr>
              <a:t>Nuevas líneas de negocio / Diversificación.</a:t>
            </a:r>
          </a:p>
          <a:p>
            <a:pPr marL="285750" indent="-285750">
              <a:buFont typeface="Wingdings" panose="05000000000000000000" pitchFamily="2" charset="2"/>
              <a:buChar char="ü"/>
            </a:pPr>
            <a:r>
              <a:rPr lang="es-ES" sz="2000">
                <a:latin typeface="Ubuntu" panose="020B0504030602030204" pitchFamily="34" charset="0"/>
              </a:rPr>
              <a:t>Nuevas empresas emergentes. </a:t>
            </a:r>
          </a:p>
        </p:txBody>
      </p:sp>
      <p:pic>
        <p:nvPicPr>
          <p:cNvPr id="37" name="Gráfico 36">
            <a:extLst>
              <a:ext uri="{FF2B5EF4-FFF2-40B4-BE49-F238E27FC236}">
                <a16:creationId xmlns:a16="http://schemas.microsoft.com/office/drawing/2014/main" id="{E9871A7A-3307-28CF-9840-930BA1774D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404346" y="8117032"/>
            <a:ext cx="1057075" cy="695444"/>
          </a:xfrm>
          <a:prstGeom prst="rect">
            <a:avLst/>
          </a:prstGeom>
        </p:spPr>
      </p:pic>
      <p:pic>
        <p:nvPicPr>
          <p:cNvPr id="38" name="Gráfico 37">
            <a:extLst>
              <a:ext uri="{FF2B5EF4-FFF2-40B4-BE49-F238E27FC236}">
                <a16:creationId xmlns:a16="http://schemas.microsoft.com/office/drawing/2014/main" id="{829F04DF-DBF5-B64A-140F-B5C8C94967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451644" y="5100380"/>
            <a:ext cx="717017" cy="717017"/>
          </a:xfrm>
          <a:prstGeom prst="rect">
            <a:avLst/>
          </a:prstGeom>
        </p:spPr>
      </p:pic>
    </p:spTree>
    <p:extLst>
      <p:ext uri="{BB962C8B-B14F-4D97-AF65-F5344CB8AC3E}">
        <p14:creationId xmlns:p14="http://schemas.microsoft.com/office/powerpoint/2010/main" val="13551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08E0-29DF-7867-1841-8DB0B3AC405A}"/>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D10A322A-C083-1707-D235-1AFA0D23203F}"/>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E4B10945-65C5-98EB-2432-4C30772F0395}"/>
              </a:ext>
            </a:extLst>
          </p:cNvPr>
          <p:cNvPicPr>
            <a:picLocks noChangeAspect="1"/>
          </p:cNvPicPr>
          <p:nvPr/>
        </p:nvPicPr>
        <p:blipFill>
          <a:blip r:embed="rId3"/>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F24A8421-D8C8-634D-96FA-A5312648743A}"/>
              </a:ext>
            </a:extLst>
          </p:cNvPr>
          <p:cNvPicPr>
            <a:picLocks noChangeAspect="1"/>
          </p:cNvPicPr>
          <p:nvPr/>
        </p:nvPicPr>
        <p:blipFill>
          <a:blip r:embed="rId4"/>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BCFAAE5C-44DF-AE6B-5E46-827E58AB3B36}"/>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Ciberseguridad Industrial</a:t>
            </a:r>
          </a:p>
        </p:txBody>
      </p:sp>
      <p:cxnSp>
        <p:nvCxnSpPr>
          <p:cNvPr id="7" name="Straight Connector 4">
            <a:extLst>
              <a:ext uri="{FF2B5EF4-FFF2-40B4-BE49-F238E27FC236}">
                <a16:creationId xmlns:a16="http://schemas.microsoft.com/office/drawing/2014/main" id="{3F3E1CF8-6FF4-4E6F-E9F5-28D1F3E9BE93}"/>
              </a:ext>
            </a:extLst>
          </p:cNvPr>
          <p:cNvCxnSpPr>
            <a:cxnSpLocks/>
            <a:stCxn id="16" idx="0"/>
          </p:cNvCxnSpPr>
          <p:nvPr/>
        </p:nvCxnSpPr>
        <p:spPr>
          <a:xfrm flipH="1" flipV="1">
            <a:off x="10052844" y="3054892"/>
            <a:ext cx="92722" cy="6928867"/>
          </a:xfrm>
          <a:prstGeom prst="line">
            <a:avLst/>
          </a:prstGeom>
          <a:ln w="38100">
            <a:solidFill>
              <a:srgbClr val="B3B3B3"/>
            </a:solidFill>
          </a:ln>
        </p:spPr>
        <p:style>
          <a:lnRef idx="1">
            <a:schemeClr val="accent1"/>
          </a:lnRef>
          <a:fillRef idx="0">
            <a:schemeClr val="accent1"/>
          </a:fillRef>
          <a:effectRef idx="0">
            <a:schemeClr val="accent1"/>
          </a:effectRef>
          <a:fontRef idx="minor">
            <a:schemeClr val="tx1"/>
          </a:fontRef>
        </p:style>
      </p:cxnSp>
      <p:sp>
        <p:nvSpPr>
          <p:cNvPr id="21" name="TextBox 3">
            <a:extLst>
              <a:ext uri="{FF2B5EF4-FFF2-40B4-BE49-F238E27FC236}">
                <a16:creationId xmlns:a16="http://schemas.microsoft.com/office/drawing/2014/main" id="{D9AFC1DF-2558-886E-319E-9A33A3781C0F}"/>
              </a:ext>
            </a:extLst>
          </p:cNvPr>
          <p:cNvSpPr txBox="1"/>
          <p:nvPr/>
        </p:nvSpPr>
        <p:spPr>
          <a:xfrm>
            <a:off x="884317" y="2537742"/>
            <a:ext cx="8723473" cy="3908762"/>
          </a:xfrm>
          <a:prstGeom prst="rect">
            <a:avLst/>
          </a:prstGeom>
          <a:noFill/>
        </p:spPr>
        <p:txBody>
          <a:bodyPr wrap="square">
            <a:spAutoFit/>
          </a:bodyPr>
          <a:lstStyle/>
          <a:p>
            <a:pPr algn="just"/>
            <a:r>
              <a:rPr lang="es-ES" sz="2800" b="1" dirty="0">
                <a:solidFill>
                  <a:srgbClr val="BE0000"/>
                </a:solidFill>
                <a:latin typeface="Ubuntu" panose="020B0504030602030204" pitchFamily="34" charset="0"/>
                <a:cs typeface="Times New Roman" panose="02020603050405020304" pitchFamily="18" charset="0"/>
              </a:rPr>
              <a:t>Ámbito Industrial:</a:t>
            </a:r>
          </a:p>
          <a:p>
            <a:pPr algn="just"/>
            <a:endParaRPr lang="es-ES" sz="2000" b="1" dirty="0">
              <a:solidFill>
                <a:srgbClr val="BE0000"/>
              </a:solidFill>
              <a:latin typeface="Ubuntu" panose="020B0504030602030204" pitchFamily="34" charset="0"/>
              <a:cs typeface="Times New Roman" panose="02020603050405020304" pitchFamily="18" charset="0"/>
            </a:endParaRPr>
          </a:p>
          <a:p>
            <a:pPr marL="285750" indent="-285750" algn="just">
              <a:buFont typeface="Arial" panose="020B0604020202020204" pitchFamily="34" charset="0"/>
              <a:buChar char="•"/>
            </a:pPr>
            <a:r>
              <a:rPr lang="es-ES" sz="2000" dirty="0">
                <a:latin typeface="Ubuntu" panose="020B0504030602030204" pitchFamily="34" charset="0"/>
                <a:ea typeface="Calibri" panose="020F0502020204030204" pitchFamily="34" charset="0"/>
                <a:cs typeface="Times New Roman" panose="02020603050405020304" pitchFamily="18" charset="0"/>
              </a:rPr>
              <a:t>La ciberseguridad en la industria cada vez algo más crítico, debido al </a:t>
            </a:r>
            <a:r>
              <a:rPr lang="es-ES" sz="2000" b="1" dirty="0">
                <a:latin typeface="Ubuntu" panose="020B0504030602030204" pitchFamily="34" charset="0"/>
                <a:ea typeface="Calibri" panose="020F0502020204030204" pitchFamily="34" charset="0"/>
                <a:cs typeface="Times New Roman" panose="02020603050405020304" pitchFamily="18" charset="0"/>
              </a:rPr>
              <a:t>aumento de ataques cibernéticos</a:t>
            </a:r>
            <a:r>
              <a:rPr lang="es-ES" sz="2000" dirty="0">
                <a:latin typeface="Ubuntu" panose="020B0504030602030204" pitchFamily="34" charset="0"/>
                <a:ea typeface="Calibri" panose="020F0502020204030204" pitchFamily="34" charset="0"/>
                <a:cs typeface="Times New Roman" panose="02020603050405020304" pitchFamily="18" charset="0"/>
              </a:rPr>
              <a:t> dirigidos </a:t>
            </a:r>
            <a:r>
              <a:rPr lang="es-ES" sz="2000" b="1" dirty="0">
                <a:latin typeface="Ubuntu" panose="020B0504030602030204" pitchFamily="34" charset="0"/>
                <a:ea typeface="Calibri" panose="020F0502020204030204" pitchFamily="34" charset="0"/>
                <a:cs typeface="Times New Roman" panose="02020603050405020304" pitchFamily="18" charset="0"/>
              </a:rPr>
              <a:t>a sistemas de control industrial (ICS) y tecnologías operativas (OT)</a:t>
            </a:r>
            <a:r>
              <a:rPr lang="es-ES" sz="2000" dirty="0">
                <a:latin typeface="Ubuntu" panose="020B0504030602030204" pitchFamily="34" charset="0"/>
                <a:ea typeface="Calibri" panose="020F0502020204030204" pitchFamily="34" charset="0"/>
                <a:cs typeface="Times New Roman" panose="02020603050405020304" pitchFamily="18" charset="0"/>
              </a:rPr>
              <a:t>. </a:t>
            </a:r>
          </a:p>
          <a:p>
            <a:pPr marL="285750" indent="-285750" algn="just">
              <a:buFont typeface="Arial" panose="020B0604020202020204" pitchFamily="34" charset="0"/>
              <a:buChar char="•"/>
            </a:pPr>
            <a:endParaRPr lang="es-ES" sz="2000" dirty="0">
              <a:latin typeface="Ubuntu" panose="020B0504030602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sz="2000" dirty="0">
                <a:latin typeface="Ubuntu" panose="020B0504030602030204" pitchFamily="34" charset="0"/>
                <a:ea typeface="Calibri" panose="020F0502020204030204" pitchFamily="34" charset="0"/>
                <a:cs typeface="Times New Roman" panose="02020603050405020304" pitchFamily="18" charset="0"/>
              </a:rPr>
              <a:t>El </a:t>
            </a:r>
            <a:r>
              <a:rPr lang="es-ES" sz="2000" b="1" dirty="0">
                <a:latin typeface="Ubuntu" panose="020B0504030602030204" pitchFamily="34" charset="0"/>
                <a:ea typeface="Calibri" panose="020F0502020204030204" pitchFamily="34" charset="0"/>
                <a:cs typeface="Times New Roman" panose="02020603050405020304" pitchFamily="18" charset="0"/>
              </a:rPr>
              <a:t>incremento de las vulnerabilidades y de los ataques </a:t>
            </a:r>
            <a:r>
              <a:rPr lang="es-ES" sz="2000" dirty="0">
                <a:latin typeface="Ubuntu" panose="020B0504030602030204" pitchFamily="34" charset="0"/>
                <a:ea typeface="Calibri" panose="020F0502020204030204" pitchFamily="34" charset="0"/>
                <a:cs typeface="Times New Roman" panose="02020603050405020304" pitchFamily="18" charset="0"/>
              </a:rPr>
              <a:t>en el ámbito industrial ha motivado a las empresas a </a:t>
            </a:r>
            <a:r>
              <a:rPr lang="es-ES" sz="2000" b="1" dirty="0">
                <a:latin typeface="Ubuntu" panose="020B0504030602030204" pitchFamily="34" charset="0"/>
                <a:ea typeface="Calibri" panose="020F0502020204030204" pitchFamily="34" charset="0"/>
                <a:cs typeface="Times New Roman" panose="02020603050405020304" pitchFamily="18" charset="0"/>
              </a:rPr>
              <a:t>dedicar </a:t>
            </a:r>
            <a:r>
              <a:rPr lang="es-ES" sz="2000" b="1" dirty="0">
                <a:effectLst/>
                <a:latin typeface="Ubuntu" panose="020B0504030602030204" pitchFamily="34" charset="0"/>
                <a:ea typeface="Calibri" panose="020F0502020204030204" pitchFamily="34" charset="0"/>
                <a:cs typeface="Times New Roman" panose="02020603050405020304" pitchFamily="18" charset="0"/>
              </a:rPr>
              <a:t>recursos a la implementación de soluciones de ciberseguridad</a:t>
            </a:r>
            <a:r>
              <a:rPr lang="es-ES" sz="2000" dirty="0">
                <a:effectLst/>
                <a:latin typeface="Ubuntu" panose="020B0504030602030204" pitchFamily="34"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endParaRPr lang="es-ES" sz="2000" b="1" dirty="0">
              <a:latin typeface="Ubuntu" panose="020B0504030602030204" pitchFamily="34" charset="0"/>
              <a:cs typeface="Times New Roman" panose="02020603050405020304" pitchFamily="18" charset="0"/>
            </a:endParaRPr>
          </a:p>
          <a:p>
            <a:pPr marL="285750" indent="-285750" algn="just">
              <a:buFont typeface="Arial" panose="020B0604020202020204" pitchFamily="34" charset="0"/>
              <a:buChar char="•"/>
            </a:pPr>
            <a:r>
              <a:rPr lang="es-ES" sz="2000" b="1" dirty="0">
                <a:latin typeface="Ubuntu" panose="020B0504030602030204" pitchFamily="34" charset="0"/>
                <a:cs typeface="Times New Roman" panose="02020603050405020304" pitchFamily="18" charset="0"/>
              </a:rPr>
              <a:t>Aumento </a:t>
            </a:r>
            <a:r>
              <a:rPr lang="es-ES" sz="2000" dirty="0">
                <a:latin typeface="Ubuntu" panose="020B0504030602030204" pitchFamily="34" charset="0"/>
                <a:cs typeface="Times New Roman" panose="02020603050405020304" pitchFamily="18" charset="0"/>
              </a:rPr>
              <a:t>significativo del </a:t>
            </a:r>
            <a:r>
              <a:rPr lang="es-ES" sz="2000" b="1" dirty="0">
                <a:latin typeface="Ubuntu" panose="020B0504030602030204" pitchFamily="34" charset="0"/>
                <a:cs typeface="Times New Roman" panose="02020603050405020304" pitchFamily="18" charset="0"/>
              </a:rPr>
              <a:t>mercado </a:t>
            </a:r>
            <a:r>
              <a:rPr lang="es-ES" sz="2000" dirty="0">
                <a:latin typeface="Ubuntu" panose="020B0504030602030204" pitchFamily="34" charset="0"/>
                <a:cs typeface="Times New Roman" panose="02020603050405020304" pitchFamily="18" charset="0"/>
              </a:rPr>
              <a:t>y poco a poco a una </a:t>
            </a:r>
            <a:r>
              <a:rPr lang="es-ES" sz="2000" b="1" dirty="0">
                <a:latin typeface="Ubuntu" panose="020B0504030602030204" pitchFamily="34" charset="0"/>
                <a:cs typeface="Times New Roman" panose="02020603050405020304" pitchFamily="18" charset="0"/>
              </a:rPr>
              <a:t>mejora o incremento de la ciberseguridad </a:t>
            </a:r>
            <a:r>
              <a:rPr lang="es-ES" sz="2000" dirty="0">
                <a:latin typeface="Ubuntu" panose="020B0504030602030204" pitchFamily="34" charset="0"/>
                <a:cs typeface="Times New Roman" panose="02020603050405020304" pitchFamily="18" charset="0"/>
              </a:rPr>
              <a:t>de nuestra industria. </a:t>
            </a:r>
            <a:endParaRPr lang="es-ES" sz="2000" b="1" dirty="0">
              <a:latin typeface="Ubuntu" panose="020B0504030602030204" pitchFamily="34" charset="0"/>
              <a:cs typeface="Times New Roman" panose="02020603050405020304" pitchFamily="18" charset="0"/>
            </a:endParaRPr>
          </a:p>
        </p:txBody>
      </p:sp>
      <p:sp>
        <p:nvSpPr>
          <p:cNvPr id="22" name="TextBox 2">
            <a:extLst>
              <a:ext uri="{FF2B5EF4-FFF2-40B4-BE49-F238E27FC236}">
                <a16:creationId xmlns:a16="http://schemas.microsoft.com/office/drawing/2014/main" id="{65150E0B-C3D1-AC74-D2D7-34831A212588}"/>
              </a:ext>
            </a:extLst>
          </p:cNvPr>
          <p:cNvSpPr txBox="1"/>
          <p:nvPr/>
        </p:nvSpPr>
        <p:spPr>
          <a:xfrm>
            <a:off x="897149" y="6849864"/>
            <a:ext cx="8723473" cy="2985433"/>
          </a:xfrm>
          <a:prstGeom prst="rect">
            <a:avLst/>
          </a:prstGeom>
          <a:noFill/>
        </p:spPr>
        <p:txBody>
          <a:bodyPr wrap="square">
            <a:spAutoFit/>
          </a:bodyPr>
          <a:lstStyle/>
          <a:p>
            <a:pPr algn="just"/>
            <a:r>
              <a:rPr lang="es-ES" sz="2800" b="1" dirty="0">
                <a:solidFill>
                  <a:srgbClr val="BE0000"/>
                </a:solidFill>
                <a:latin typeface="Ubuntu" panose="020B0504030602030204" pitchFamily="34" charset="0"/>
              </a:rPr>
              <a:t>Desafíos:</a:t>
            </a:r>
          </a:p>
          <a:p>
            <a:pPr algn="just"/>
            <a:endParaRPr lang="es-ES" sz="2000" dirty="0">
              <a:latin typeface="Ubuntu" panose="020B0504030602030204" pitchFamily="34" charset="0"/>
            </a:endParaRPr>
          </a:p>
          <a:p>
            <a:pPr marL="285750" indent="-285750" algn="just">
              <a:buFont typeface="Arial" panose="020B0604020202020204" pitchFamily="34" charset="0"/>
              <a:buChar char="•"/>
            </a:pPr>
            <a:r>
              <a:rPr lang="es-ES" sz="2000" dirty="0">
                <a:latin typeface="Ubuntu" panose="020B0504030602030204" pitchFamily="34" charset="0"/>
              </a:rPr>
              <a:t>Falta de </a:t>
            </a:r>
            <a:r>
              <a:rPr lang="es-ES" sz="2000" b="1" dirty="0">
                <a:latin typeface="Ubuntu" panose="020B0504030602030204" pitchFamily="34" charset="0"/>
              </a:rPr>
              <a:t>conciencia y Capacitación</a:t>
            </a:r>
            <a:r>
              <a:rPr lang="es-ES" sz="2000" dirty="0">
                <a:latin typeface="Ubuntu" panose="020B0504030602030204" pitchFamily="34" charset="0"/>
              </a:rPr>
              <a:t>. </a:t>
            </a:r>
          </a:p>
          <a:p>
            <a:pPr marL="285750" indent="-285750" algn="just">
              <a:buFont typeface="Arial" panose="020B0604020202020204" pitchFamily="34" charset="0"/>
              <a:buChar char="•"/>
            </a:pPr>
            <a:r>
              <a:rPr lang="es-ES" sz="2000" b="1" dirty="0">
                <a:latin typeface="Ubuntu" panose="020B0504030602030204" pitchFamily="34" charset="0"/>
                <a:cs typeface="Times New Roman" panose="02020603050405020304" pitchFamily="18" charset="0"/>
              </a:rPr>
              <a:t>Recursos </a:t>
            </a:r>
            <a:r>
              <a:rPr lang="es-ES" sz="2000" dirty="0">
                <a:latin typeface="Ubuntu" panose="020B0504030602030204" pitchFamily="34" charset="0"/>
                <a:cs typeface="Times New Roman" panose="02020603050405020304" pitchFamily="18" charset="0"/>
              </a:rPr>
              <a:t>limitados (Humanos y Económicos).</a:t>
            </a:r>
          </a:p>
          <a:p>
            <a:pPr marL="285750" indent="-285750" algn="just">
              <a:buFont typeface="Arial" panose="020B0604020202020204" pitchFamily="34" charset="0"/>
              <a:buChar char="•"/>
            </a:pPr>
            <a:r>
              <a:rPr lang="es-ES" sz="2000" b="1" dirty="0">
                <a:latin typeface="Ubuntu" panose="020B0504030602030204" pitchFamily="34" charset="0"/>
              </a:rPr>
              <a:t>Falta de políticas y procedimientos </a:t>
            </a:r>
            <a:r>
              <a:rPr lang="es-ES" sz="2000" dirty="0">
                <a:latin typeface="Ubuntu" panose="020B0504030602030204" pitchFamily="34" charset="0"/>
              </a:rPr>
              <a:t>de seguridad.</a:t>
            </a:r>
          </a:p>
          <a:p>
            <a:pPr marL="285750" indent="-285750" algn="just">
              <a:buFont typeface="Arial" panose="020B0604020202020204" pitchFamily="34" charset="0"/>
              <a:buChar char="•"/>
            </a:pPr>
            <a:r>
              <a:rPr lang="es-ES" sz="2000" dirty="0">
                <a:latin typeface="Ubuntu" panose="020B0504030602030204" pitchFamily="34" charset="0"/>
              </a:rPr>
              <a:t>Vulnerabilidades en el </a:t>
            </a:r>
            <a:r>
              <a:rPr lang="es-ES" sz="2000" b="1" dirty="0">
                <a:latin typeface="Ubuntu" panose="020B0504030602030204" pitchFamily="34" charset="0"/>
              </a:rPr>
              <a:t>ámbito operacional (OT)</a:t>
            </a:r>
            <a:r>
              <a:rPr lang="es-ES" sz="2000" dirty="0">
                <a:latin typeface="Ubuntu" panose="020B0504030602030204" pitchFamily="34" charset="0"/>
              </a:rPr>
              <a:t>.</a:t>
            </a:r>
          </a:p>
          <a:p>
            <a:pPr marL="285750" indent="-285750" algn="just">
              <a:buFont typeface="Arial" panose="020B0604020202020204" pitchFamily="34" charset="0"/>
              <a:buChar char="•"/>
            </a:pPr>
            <a:r>
              <a:rPr lang="es-ES" sz="2000" b="1" dirty="0">
                <a:latin typeface="Ubuntu" panose="020B0504030602030204" pitchFamily="34" charset="0"/>
              </a:rPr>
              <a:t>Actualizaciones y parches</a:t>
            </a:r>
            <a:r>
              <a:rPr lang="es-ES" sz="2000" dirty="0">
                <a:latin typeface="Ubuntu" panose="020B0504030602030204" pitchFamily="34" charset="0"/>
              </a:rPr>
              <a:t> de seguridad. </a:t>
            </a:r>
          </a:p>
          <a:p>
            <a:pPr marL="285750" indent="-285750" algn="just">
              <a:buFont typeface="Arial" panose="020B0604020202020204" pitchFamily="34" charset="0"/>
              <a:buChar char="•"/>
            </a:pPr>
            <a:r>
              <a:rPr lang="es-ES" sz="2000" b="1" dirty="0">
                <a:latin typeface="Ubuntu" panose="020B0504030602030204" pitchFamily="34" charset="0"/>
              </a:rPr>
              <a:t>Regulaciones y cumplimiento</a:t>
            </a:r>
            <a:r>
              <a:rPr lang="es-ES" sz="2000" dirty="0">
                <a:latin typeface="Ubuntu" panose="020B0504030602030204" pitchFamily="34" charset="0"/>
              </a:rPr>
              <a:t>, necesidad de adaptación a las nuevas normas.</a:t>
            </a:r>
          </a:p>
        </p:txBody>
      </p:sp>
      <p:sp>
        <p:nvSpPr>
          <p:cNvPr id="25" name="TextBox 11">
            <a:extLst>
              <a:ext uri="{FF2B5EF4-FFF2-40B4-BE49-F238E27FC236}">
                <a16:creationId xmlns:a16="http://schemas.microsoft.com/office/drawing/2014/main" id="{31A4C94D-BEB5-1F6F-956B-AF63CB950DED}"/>
              </a:ext>
            </a:extLst>
          </p:cNvPr>
          <p:cNvSpPr txBox="1"/>
          <p:nvPr/>
        </p:nvSpPr>
        <p:spPr>
          <a:xfrm>
            <a:off x="10590620" y="2762681"/>
            <a:ext cx="9080066" cy="1200329"/>
          </a:xfrm>
          <a:prstGeom prst="rect">
            <a:avLst/>
          </a:prstGeom>
          <a:noFill/>
        </p:spPr>
        <p:txBody>
          <a:bodyPr wrap="square">
            <a:spAutoFit/>
          </a:bodyPr>
          <a:lstStyle/>
          <a:p>
            <a:pPr algn="just"/>
            <a:r>
              <a:rPr lang="es-ES" sz="2800" b="1" dirty="0">
                <a:solidFill>
                  <a:srgbClr val="BE0000"/>
                </a:solidFill>
                <a:latin typeface="Ubuntu" panose="020B0504030602030204" pitchFamily="34" charset="0"/>
                <a:cs typeface="Times New Roman" panose="02020603050405020304" pitchFamily="18" charset="0"/>
              </a:rPr>
              <a:t>¿Cómo afronta Euskadi este escenario?</a:t>
            </a:r>
          </a:p>
          <a:p>
            <a:pPr marL="285750" indent="-285750" algn="just">
              <a:buFont typeface="Arial" panose="020B0604020202020204" pitchFamily="34" charset="0"/>
              <a:buChar char="•"/>
            </a:pPr>
            <a:endParaRPr lang="es-ES" sz="2000" dirty="0">
              <a:latin typeface="Ubuntu" panose="020B0504030602030204" pitchFamily="34" charset="0"/>
            </a:endParaRPr>
          </a:p>
          <a:p>
            <a:pPr marL="285750" indent="-285750" algn="just">
              <a:buFont typeface="Arial" panose="020B0604020202020204" pitchFamily="34" charset="0"/>
              <a:buChar char="•"/>
            </a:pPr>
            <a:r>
              <a:rPr lang="es-ES" sz="2400" dirty="0">
                <a:latin typeface="Ubuntu" panose="020B0504030602030204" pitchFamily="34" charset="0"/>
              </a:rPr>
              <a:t>Desde una </a:t>
            </a:r>
            <a:r>
              <a:rPr lang="es-ES" sz="2400" b="1" dirty="0">
                <a:latin typeface="Ubuntu" panose="020B0504030602030204" pitchFamily="34" charset="0"/>
              </a:rPr>
              <a:t>posición privilegiada</a:t>
            </a:r>
            <a:r>
              <a:rPr lang="es-ES" sz="2400" dirty="0">
                <a:latin typeface="Ubuntu" panose="020B0504030602030204" pitchFamily="34" charset="0"/>
              </a:rPr>
              <a:t>. </a:t>
            </a:r>
          </a:p>
        </p:txBody>
      </p:sp>
      <p:sp>
        <p:nvSpPr>
          <p:cNvPr id="26" name="TextBox 11">
            <a:extLst>
              <a:ext uri="{FF2B5EF4-FFF2-40B4-BE49-F238E27FC236}">
                <a16:creationId xmlns:a16="http://schemas.microsoft.com/office/drawing/2014/main" id="{546FDB89-17C4-2FAD-2602-A27691E77E97}"/>
              </a:ext>
            </a:extLst>
          </p:cNvPr>
          <p:cNvSpPr txBox="1"/>
          <p:nvPr/>
        </p:nvSpPr>
        <p:spPr>
          <a:xfrm>
            <a:off x="11336747" y="4276667"/>
            <a:ext cx="8422400" cy="2308324"/>
          </a:xfrm>
          <a:prstGeom prst="rect">
            <a:avLst/>
          </a:prstGeom>
          <a:noFill/>
        </p:spPr>
        <p:txBody>
          <a:bodyPr wrap="square">
            <a:spAutoFit/>
          </a:bodyPr>
          <a:lstStyle/>
          <a:p>
            <a:pPr algn="just"/>
            <a:r>
              <a:rPr lang="es-ES" sz="2400" b="1" dirty="0">
                <a:solidFill>
                  <a:srgbClr val="BE0000"/>
                </a:solidFill>
                <a:latin typeface="Ubuntu" panose="020B0504030602030204" pitchFamily="34" charset="0"/>
                <a:cs typeface="Times New Roman" panose="02020603050405020304" pitchFamily="18" charset="0"/>
              </a:rPr>
              <a:t>Todos los ingredientes:</a:t>
            </a:r>
          </a:p>
          <a:p>
            <a:pPr marL="285750" indent="-285750" algn="just">
              <a:buFont typeface="Arial" panose="020B0604020202020204" pitchFamily="34" charset="0"/>
              <a:buChar char="•"/>
            </a:pPr>
            <a:r>
              <a:rPr lang="es-ES" sz="2000" dirty="0">
                <a:latin typeface="Ubuntu" panose="020B0504030602030204" pitchFamily="34" charset="0"/>
              </a:rPr>
              <a:t>Ecosistema </a:t>
            </a:r>
            <a:r>
              <a:rPr lang="es-ES" sz="2000" b="1" dirty="0">
                <a:latin typeface="Ubuntu" panose="020B0504030602030204" pitchFamily="34" charset="0"/>
              </a:rPr>
              <a:t>tecnológico</a:t>
            </a:r>
            <a:r>
              <a:rPr lang="es-ES" sz="2000" dirty="0">
                <a:latin typeface="Ubuntu" panose="020B0504030602030204" pitchFamily="34" charset="0"/>
              </a:rPr>
              <a:t> potente (Activos tecnológicos y talento). </a:t>
            </a:r>
          </a:p>
          <a:p>
            <a:pPr marL="285750" indent="-285750" algn="just">
              <a:buFont typeface="Arial" panose="020B0604020202020204" pitchFamily="34" charset="0"/>
              <a:buChar char="•"/>
            </a:pPr>
            <a:r>
              <a:rPr lang="es-ES" sz="2000" b="1" dirty="0">
                <a:latin typeface="Ubuntu" panose="020B0504030602030204" pitchFamily="34" charset="0"/>
              </a:rPr>
              <a:t>Madurez digital </a:t>
            </a:r>
            <a:r>
              <a:rPr lang="es-ES" sz="2000" dirty="0">
                <a:latin typeface="Ubuntu" panose="020B0504030602030204" pitchFamily="34" charset="0"/>
              </a:rPr>
              <a:t>del sector industrial.</a:t>
            </a:r>
          </a:p>
          <a:p>
            <a:pPr marL="285750" indent="-285750" algn="just">
              <a:buFont typeface="Arial" panose="020B0604020202020204" pitchFamily="34" charset="0"/>
              <a:buChar char="•"/>
            </a:pPr>
            <a:r>
              <a:rPr lang="es-ES" sz="2000" dirty="0">
                <a:latin typeface="Ubuntu" panose="020B0504030602030204" pitchFamily="34" charset="0"/>
              </a:rPr>
              <a:t>Mecanismos para el </a:t>
            </a:r>
            <a:r>
              <a:rPr lang="es-ES" sz="2000" b="1" dirty="0">
                <a:latin typeface="Ubuntu" panose="020B0504030602030204" pitchFamily="34" charset="0"/>
              </a:rPr>
              <a:t>desarrollo y atracción </a:t>
            </a:r>
            <a:r>
              <a:rPr lang="es-ES" sz="2000" dirty="0">
                <a:latin typeface="Ubuntu" panose="020B0504030602030204" pitchFamily="34" charset="0"/>
              </a:rPr>
              <a:t>de nuevos profesionales.</a:t>
            </a:r>
          </a:p>
          <a:p>
            <a:pPr marL="285750" indent="-285750" algn="just">
              <a:buFont typeface="Arial" panose="020B0604020202020204" pitchFamily="34" charset="0"/>
              <a:buChar char="•"/>
            </a:pPr>
            <a:r>
              <a:rPr lang="es-ES" sz="2000" b="1" dirty="0">
                <a:latin typeface="Ubuntu" panose="020B0504030602030204" pitchFamily="34" charset="0"/>
              </a:rPr>
              <a:t>Ecosistema de ciberseguridad </a:t>
            </a:r>
            <a:r>
              <a:rPr lang="es-ES" sz="2000" dirty="0">
                <a:latin typeface="Ubuntu" panose="020B0504030602030204" pitchFamily="34" charset="0"/>
              </a:rPr>
              <a:t>potente (abundante, diverso, equilibrado y especializado).</a:t>
            </a:r>
          </a:p>
          <a:p>
            <a:pPr marL="285750" indent="-285750" algn="just">
              <a:buFont typeface="Arial" panose="020B0604020202020204" pitchFamily="34" charset="0"/>
              <a:buChar char="•"/>
            </a:pPr>
            <a:r>
              <a:rPr lang="es-ES" sz="2000" dirty="0">
                <a:latin typeface="Ubuntu" panose="020B0504030602030204" pitchFamily="34" charset="0"/>
              </a:rPr>
              <a:t>Apoyo </a:t>
            </a:r>
            <a:r>
              <a:rPr lang="es-ES" sz="2000" b="1" dirty="0">
                <a:latin typeface="Ubuntu" panose="020B0504030602030204" pitchFamily="34" charset="0"/>
              </a:rPr>
              <a:t>institucional </a:t>
            </a:r>
            <a:r>
              <a:rPr lang="es-ES" sz="2000" dirty="0">
                <a:latin typeface="Ubuntu" panose="020B0504030602030204" pitchFamily="34" charset="0"/>
              </a:rPr>
              <a:t>diferencial. </a:t>
            </a:r>
          </a:p>
        </p:txBody>
      </p:sp>
      <p:pic>
        <p:nvPicPr>
          <p:cNvPr id="28" name="Imagen 27">
            <a:extLst>
              <a:ext uri="{FF2B5EF4-FFF2-40B4-BE49-F238E27FC236}">
                <a16:creationId xmlns:a16="http://schemas.microsoft.com/office/drawing/2014/main" id="{E834DD74-0416-2EF0-FE38-013A868474D0}"/>
              </a:ext>
            </a:extLst>
          </p:cNvPr>
          <p:cNvPicPr>
            <a:picLocks noChangeAspect="1"/>
          </p:cNvPicPr>
          <p:nvPr/>
        </p:nvPicPr>
        <p:blipFill>
          <a:blip r:embed="rId5"/>
          <a:stretch>
            <a:fillRect/>
          </a:stretch>
        </p:blipFill>
        <p:spPr>
          <a:xfrm>
            <a:off x="10529151" y="5084993"/>
            <a:ext cx="699673" cy="699673"/>
          </a:xfrm>
          <a:prstGeom prst="rect">
            <a:avLst/>
          </a:prstGeom>
        </p:spPr>
      </p:pic>
      <p:pic>
        <p:nvPicPr>
          <p:cNvPr id="18" name="Picture 5">
            <a:extLst>
              <a:ext uri="{FF2B5EF4-FFF2-40B4-BE49-F238E27FC236}">
                <a16:creationId xmlns:a16="http://schemas.microsoft.com/office/drawing/2014/main" id="{F1E0A959-60FA-51BA-1AA3-6AE24B2A50F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916"/>
          <a:stretch/>
        </p:blipFill>
        <p:spPr bwMode="auto">
          <a:xfrm>
            <a:off x="11342961" y="7617529"/>
            <a:ext cx="3834749" cy="2557620"/>
          </a:xfrm>
          <a:prstGeom prst="rect">
            <a:avLst/>
          </a:prstGeom>
          <a:noFill/>
          <a:ln>
            <a:noFill/>
          </a:ln>
          <a:extLst>
            <a:ext uri="{53640926-AAD7-44D8-BBD7-CCE9431645EC}">
              <a14:shadowObscured xmlns:a14="http://schemas.microsoft.com/office/drawing/2010/main"/>
            </a:ext>
          </a:extLst>
        </p:spPr>
      </p:pic>
      <p:pic>
        <p:nvPicPr>
          <p:cNvPr id="19" name="Picture 17">
            <a:extLst>
              <a:ext uri="{FF2B5EF4-FFF2-40B4-BE49-F238E27FC236}">
                <a16:creationId xmlns:a16="http://schemas.microsoft.com/office/drawing/2014/main" id="{96830677-C759-216C-27B7-D0A98457D585}"/>
              </a:ext>
            </a:extLst>
          </p:cNvPr>
          <p:cNvPicPr>
            <a:picLocks noChangeAspect="1"/>
          </p:cNvPicPr>
          <p:nvPr/>
        </p:nvPicPr>
        <p:blipFill>
          <a:blip r:embed="rId7"/>
          <a:stretch>
            <a:fillRect/>
          </a:stretch>
        </p:blipFill>
        <p:spPr>
          <a:xfrm>
            <a:off x="17546757" y="8638894"/>
            <a:ext cx="1392172" cy="1344865"/>
          </a:xfrm>
          <a:prstGeom prst="rect">
            <a:avLst/>
          </a:prstGeom>
        </p:spPr>
      </p:pic>
      <p:pic>
        <p:nvPicPr>
          <p:cNvPr id="20" name="Picture 2" descr="El Basque Digital Innovation Hub se incorpora a la nueva red europea de  tecnologías digitales - SPRI">
            <a:extLst>
              <a:ext uri="{FF2B5EF4-FFF2-40B4-BE49-F238E27FC236}">
                <a16:creationId xmlns:a16="http://schemas.microsoft.com/office/drawing/2014/main" id="{53A05606-DE00-8364-8091-204E3BCB305F}"/>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2637" t="15904" r="12690" b="16409"/>
          <a:stretch/>
        </p:blipFill>
        <p:spPr bwMode="auto">
          <a:xfrm>
            <a:off x="17027111" y="7137329"/>
            <a:ext cx="2286982" cy="134486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
            <a:extLst>
              <a:ext uri="{FF2B5EF4-FFF2-40B4-BE49-F238E27FC236}">
                <a16:creationId xmlns:a16="http://schemas.microsoft.com/office/drawing/2014/main" id="{15A17B19-B1D2-61CF-CEDC-00783009E952}"/>
              </a:ext>
            </a:extLst>
          </p:cNvPr>
          <p:cNvSpPr txBox="1"/>
          <p:nvPr/>
        </p:nvSpPr>
        <p:spPr>
          <a:xfrm>
            <a:off x="15060484" y="8363699"/>
            <a:ext cx="2486273" cy="707886"/>
          </a:xfrm>
          <a:prstGeom prst="rect">
            <a:avLst/>
          </a:prstGeom>
          <a:noFill/>
        </p:spPr>
        <p:txBody>
          <a:bodyPr wrap="square">
            <a:spAutoFit/>
          </a:bodyPr>
          <a:lstStyle/>
          <a:p>
            <a:pPr algn="ctr"/>
            <a:r>
              <a:rPr lang="es-ES" sz="2000" b="1">
                <a:solidFill>
                  <a:srgbClr val="BE0000"/>
                </a:solidFill>
                <a:latin typeface="Ubuntu" panose="020B0504030602030204" pitchFamily="34" charset="0"/>
              </a:rPr>
              <a:t>Ciberseguridad Industrial</a:t>
            </a:r>
            <a:endParaRPr lang="es-ES" sz="2000">
              <a:latin typeface="Ubuntu" panose="020B0504030602030204" pitchFamily="34" charset="0"/>
            </a:endParaRPr>
          </a:p>
        </p:txBody>
      </p:sp>
      <p:sp>
        <p:nvSpPr>
          <p:cNvPr id="24" name="TextBox 3071">
            <a:extLst>
              <a:ext uri="{FF2B5EF4-FFF2-40B4-BE49-F238E27FC236}">
                <a16:creationId xmlns:a16="http://schemas.microsoft.com/office/drawing/2014/main" id="{0379BC9F-12BD-0674-338C-A64BF60529C4}"/>
              </a:ext>
            </a:extLst>
          </p:cNvPr>
          <p:cNvSpPr txBox="1"/>
          <p:nvPr/>
        </p:nvSpPr>
        <p:spPr>
          <a:xfrm>
            <a:off x="11342962" y="6859131"/>
            <a:ext cx="3834749" cy="707886"/>
          </a:xfrm>
          <a:prstGeom prst="rect">
            <a:avLst/>
          </a:prstGeom>
          <a:noFill/>
          <a:ln w="19050">
            <a:noFill/>
          </a:ln>
        </p:spPr>
        <p:txBody>
          <a:bodyPr wrap="square" rtlCol="0" anchor="ctr">
            <a:spAutoFit/>
          </a:bodyPr>
          <a:lstStyle/>
          <a:p>
            <a:pPr algn="ctr"/>
            <a:r>
              <a:rPr lang="es-ES" sz="2000" b="1" dirty="0">
                <a:latin typeface="Ubuntu" panose="020B0504030602030204" pitchFamily="34" charset="0"/>
              </a:rPr>
              <a:t>Programa de ayudas de Ciberseguridad Industrial</a:t>
            </a:r>
          </a:p>
        </p:txBody>
      </p:sp>
    </p:spTree>
    <p:extLst>
      <p:ext uri="{BB962C8B-B14F-4D97-AF65-F5344CB8AC3E}">
        <p14:creationId xmlns:p14="http://schemas.microsoft.com/office/powerpoint/2010/main" val="256905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144F6-1A70-7A19-D063-CDF52EAE1344}"/>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7E7D65B3-0AAE-5464-5BC0-5E874FAF0470}"/>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AF526FF8-7E54-5B64-5722-CB15807A34D2}"/>
              </a:ext>
            </a:extLst>
          </p:cNvPr>
          <p:cNvPicPr>
            <a:picLocks noChangeAspect="1"/>
          </p:cNvPicPr>
          <p:nvPr/>
        </p:nvPicPr>
        <p:blipFill>
          <a:blip r:embed="rId3"/>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68934B1A-03EC-246F-97E3-25D806364D5D}"/>
              </a:ext>
            </a:extLst>
          </p:cNvPr>
          <p:cNvPicPr>
            <a:picLocks noChangeAspect="1"/>
          </p:cNvPicPr>
          <p:nvPr/>
        </p:nvPicPr>
        <p:blipFill>
          <a:blip r:embed="rId4"/>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283CC874-C093-03EA-FCBD-8BDE7573581E}"/>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Ecosistema de ciberseguridad en Euskadi </a:t>
            </a:r>
          </a:p>
        </p:txBody>
      </p:sp>
      <p:sp>
        <p:nvSpPr>
          <p:cNvPr id="3" name="Título 1">
            <a:extLst>
              <a:ext uri="{FF2B5EF4-FFF2-40B4-BE49-F238E27FC236}">
                <a16:creationId xmlns:a16="http://schemas.microsoft.com/office/drawing/2014/main" id="{9BEF7EE2-D05F-D306-E5F2-606C536A378D}"/>
              </a:ext>
            </a:extLst>
          </p:cNvPr>
          <p:cNvSpPr txBox="1">
            <a:spLocks/>
          </p:cNvSpPr>
          <p:nvPr/>
        </p:nvSpPr>
        <p:spPr>
          <a:xfrm>
            <a:off x="1211580" y="2347462"/>
            <a:ext cx="18008073" cy="832185"/>
          </a:xfrm>
          <a:prstGeom prst="rect">
            <a:avLst/>
          </a:prstGeom>
        </p:spPr>
        <p:txBody>
          <a:bodyPr vert="horz" lIns="91440" tIns="45720" rIns="91440" bIns="45720" rtlCol="0" anchor="ctr">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600">
                <a:latin typeface="Ubuntu" panose="020B0504030602030204" pitchFamily="34" charset="0"/>
              </a:rPr>
              <a:t>Tras la segunda edición publicada en 2020, desde SPRI se publica una </a:t>
            </a:r>
            <a:r>
              <a:rPr lang="es-ES" sz="2600" b="1">
                <a:latin typeface="Ubuntu" panose="020B0504030602030204" pitchFamily="34" charset="0"/>
              </a:rPr>
              <a:t>tercera edición</a:t>
            </a:r>
            <a:r>
              <a:rPr lang="es-ES" sz="2600">
                <a:latin typeface="Ubuntu" panose="020B0504030602030204" pitchFamily="34" charset="0"/>
              </a:rPr>
              <a:t> en la que han sido catalogados </a:t>
            </a:r>
            <a:r>
              <a:rPr lang="es-ES" sz="2600" b="1">
                <a:latin typeface="Ubuntu" panose="020B0504030602030204" pitchFamily="34" charset="0"/>
              </a:rPr>
              <a:t>242 agentes, con 193 empresas privadas, de las cuales 59 son </a:t>
            </a:r>
            <a:r>
              <a:rPr lang="es-ES" sz="2600" b="1" i="1">
                <a:latin typeface="Ubuntu" panose="020B0504030602030204" pitchFamily="34" charset="0"/>
              </a:rPr>
              <a:t>startups</a:t>
            </a:r>
            <a:r>
              <a:rPr lang="es-ES" sz="2600" i="1">
                <a:latin typeface="Ubuntu" panose="020B0504030602030204" pitchFamily="34" charset="0"/>
              </a:rPr>
              <a:t>,</a:t>
            </a:r>
            <a:r>
              <a:rPr lang="es-ES" sz="2600">
                <a:latin typeface="Ubuntu" panose="020B0504030602030204" pitchFamily="34" charset="0"/>
              </a:rPr>
              <a:t> frente a las 125 empresas y 29 </a:t>
            </a:r>
            <a:r>
              <a:rPr lang="es-ES" sz="2600" i="1">
                <a:latin typeface="Ubuntu" panose="020B0504030602030204" pitchFamily="34" charset="0"/>
              </a:rPr>
              <a:t>startups</a:t>
            </a:r>
            <a:r>
              <a:rPr lang="es-ES" sz="2600">
                <a:latin typeface="Ubuntu" panose="020B0504030602030204" pitchFamily="34" charset="0"/>
              </a:rPr>
              <a:t> de la 2ª edición. </a:t>
            </a:r>
            <a:endParaRPr lang="es-ES" sz="2600" b="0" i="0">
              <a:effectLst/>
              <a:latin typeface="Ubuntu" panose="020B0504030602030204" pitchFamily="34" charset="0"/>
            </a:endParaRPr>
          </a:p>
        </p:txBody>
      </p:sp>
      <p:sp>
        <p:nvSpPr>
          <p:cNvPr id="4" name="TextBox 5">
            <a:extLst>
              <a:ext uri="{FF2B5EF4-FFF2-40B4-BE49-F238E27FC236}">
                <a16:creationId xmlns:a16="http://schemas.microsoft.com/office/drawing/2014/main" id="{5C48E52F-FC02-7749-2A78-E67DDDF4AD1A}"/>
              </a:ext>
            </a:extLst>
          </p:cNvPr>
          <p:cNvSpPr txBox="1"/>
          <p:nvPr/>
        </p:nvSpPr>
        <p:spPr>
          <a:xfrm>
            <a:off x="2155845" y="8612454"/>
            <a:ext cx="4448270" cy="338554"/>
          </a:xfrm>
          <a:prstGeom prst="rect">
            <a:avLst/>
          </a:prstGeom>
          <a:noFill/>
        </p:spPr>
        <p:txBody>
          <a:bodyPr wrap="square" rtlCol="0">
            <a:spAutoFit/>
          </a:bodyPr>
          <a:lstStyle/>
          <a:p>
            <a:pPr algn="ctr"/>
            <a:r>
              <a:rPr lang="es-ES" sz="1600" i="1">
                <a:latin typeface="Ubuntu" panose="020B0504030602030204" pitchFamily="34" charset="0"/>
              </a:rPr>
              <a:t>Fuente: elaboración propia</a:t>
            </a:r>
          </a:p>
        </p:txBody>
      </p:sp>
      <p:pic>
        <p:nvPicPr>
          <p:cNvPr id="6" name="Picture 7">
            <a:extLst>
              <a:ext uri="{FF2B5EF4-FFF2-40B4-BE49-F238E27FC236}">
                <a16:creationId xmlns:a16="http://schemas.microsoft.com/office/drawing/2014/main" id="{80E3AB81-CB65-3351-C13D-42818D062CED}"/>
              </a:ext>
            </a:extLst>
          </p:cNvPr>
          <p:cNvPicPr>
            <a:picLocks noChangeAspect="1"/>
          </p:cNvPicPr>
          <p:nvPr/>
        </p:nvPicPr>
        <p:blipFill>
          <a:blip r:embed="rId5"/>
          <a:stretch>
            <a:fillRect/>
          </a:stretch>
        </p:blipFill>
        <p:spPr>
          <a:xfrm>
            <a:off x="11988428" y="4892481"/>
            <a:ext cx="7231225" cy="1789632"/>
          </a:xfrm>
          <a:prstGeom prst="rect">
            <a:avLst/>
          </a:prstGeom>
        </p:spPr>
      </p:pic>
      <p:pic>
        <p:nvPicPr>
          <p:cNvPr id="8" name="Picture 8">
            <a:extLst>
              <a:ext uri="{FF2B5EF4-FFF2-40B4-BE49-F238E27FC236}">
                <a16:creationId xmlns:a16="http://schemas.microsoft.com/office/drawing/2014/main" id="{9DDE7D12-5A26-AE86-F83C-E2FFB828B41C}"/>
              </a:ext>
            </a:extLst>
          </p:cNvPr>
          <p:cNvPicPr>
            <a:picLocks noChangeAspect="1"/>
          </p:cNvPicPr>
          <p:nvPr/>
        </p:nvPicPr>
        <p:blipFill rotWithShape="1">
          <a:blip r:embed="rId6"/>
          <a:srcRect l="7917" t="4008" r="920" b="7524"/>
          <a:stretch/>
        </p:blipFill>
        <p:spPr>
          <a:xfrm>
            <a:off x="605790" y="3513390"/>
            <a:ext cx="10108218" cy="4934598"/>
          </a:xfrm>
          <a:prstGeom prst="rect">
            <a:avLst/>
          </a:prstGeom>
        </p:spPr>
      </p:pic>
      <p:sp>
        <p:nvSpPr>
          <p:cNvPr id="9" name="TextBox 9">
            <a:extLst>
              <a:ext uri="{FF2B5EF4-FFF2-40B4-BE49-F238E27FC236}">
                <a16:creationId xmlns:a16="http://schemas.microsoft.com/office/drawing/2014/main" id="{705C0B8C-BE3B-53CD-4052-9802351B68B0}"/>
              </a:ext>
            </a:extLst>
          </p:cNvPr>
          <p:cNvSpPr txBox="1"/>
          <p:nvPr/>
        </p:nvSpPr>
        <p:spPr>
          <a:xfrm>
            <a:off x="13379905" y="6742161"/>
            <a:ext cx="4448270" cy="338554"/>
          </a:xfrm>
          <a:prstGeom prst="rect">
            <a:avLst/>
          </a:prstGeom>
          <a:noFill/>
        </p:spPr>
        <p:txBody>
          <a:bodyPr wrap="square" rtlCol="0">
            <a:spAutoFit/>
          </a:bodyPr>
          <a:lstStyle/>
          <a:p>
            <a:pPr algn="ctr"/>
            <a:r>
              <a:rPr lang="es-ES" sz="1600" i="1">
                <a:latin typeface="Ubuntu" panose="020B0504030602030204" pitchFamily="34" charset="0"/>
              </a:rPr>
              <a:t>Fuente: elaboración propia</a:t>
            </a:r>
          </a:p>
        </p:txBody>
      </p:sp>
      <p:sp>
        <p:nvSpPr>
          <p:cNvPr id="10" name="TextBox 10">
            <a:extLst>
              <a:ext uri="{FF2B5EF4-FFF2-40B4-BE49-F238E27FC236}">
                <a16:creationId xmlns:a16="http://schemas.microsoft.com/office/drawing/2014/main" id="{B56A71EC-C6DD-4904-318D-6B59E9C85DB0}"/>
              </a:ext>
            </a:extLst>
          </p:cNvPr>
          <p:cNvSpPr txBox="1"/>
          <p:nvPr/>
        </p:nvSpPr>
        <p:spPr>
          <a:xfrm>
            <a:off x="12339115" y="7147496"/>
            <a:ext cx="7231225" cy="830997"/>
          </a:xfrm>
          <a:prstGeom prst="rect">
            <a:avLst/>
          </a:prstGeom>
          <a:noFill/>
        </p:spPr>
        <p:txBody>
          <a:bodyPr wrap="square" rtlCol="0">
            <a:spAutoFit/>
          </a:bodyPr>
          <a:lstStyle/>
          <a:p>
            <a:pPr algn="ctr"/>
            <a:r>
              <a:rPr lang="es-ES" sz="2400">
                <a:latin typeface="Ubuntu" panose="020B0504030602030204" pitchFamily="34" charset="0"/>
              </a:rPr>
              <a:t>Observatorio del ecosistema de ciberseguridad de Euskadi:  </a:t>
            </a:r>
            <a:r>
              <a:rPr lang="es-ES" sz="2400" b="1">
                <a:latin typeface="Ubuntu" panose="020B0504030602030204" pitchFamily="34" charset="0"/>
              </a:rPr>
              <a:t>(</a:t>
            </a:r>
            <a:r>
              <a:rPr lang="es-ES" sz="2400" b="1">
                <a:latin typeface="Ubuntu" panose="020B0504030602030204" pitchFamily="34" charset="0"/>
                <a:hlinkClick r:id="rId7"/>
              </a:rPr>
              <a:t>Link</a:t>
            </a:r>
            <a:r>
              <a:rPr lang="es-ES" sz="2400" b="1">
                <a:latin typeface="Ubuntu" panose="020B0504030602030204" pitchFamily="34" charset="0"/>
              </a:rPr>
              <a:t>)</a:t>
            </a:r>
            <a:endParaRPr lang="es-ES" sz="2000" b="1">
              <a:latin typeface="Ubuntu" panose="020B0504030602030204" pitchFamily="34" charset="0"/>
            </a:endParaRPr>
          </a:p>
        </p:txBody>
      </p:sp>
      <p:graphicFrame>
        <p:nvGraphicFramePr>
          <p:cNvPr id="11" name="Object 6">
            <a:extLst>
              <a:ext uri="{FF2B5EF4-FFF2-40B4-BE49-F238E27FC236}">
                <a16:creationId xmlns:a16="http://schemas.microsoft.com/office/drawing/2014/main" id="{994F7435-01BD-F7A1-D4D8-46CF9DD665C3}"/>
              </a:ext>
            </a:extLst>
          </p:cNvPr>
          <p:cNvGraphicFramePr>
            <a:graphicFrameLocks noChangeAspect="1"/>
          </p:cNvGraphicFramePr>
          <p:nvPr>
            <p:extLst>
              <p:ext uri="{D42A27DB-BD31-4B8C-83A1-F6EECF244321}">
                <p14:modId xmlns:p14="http://schemas.microsoft.com/office/powerpoint/2010/main" val="1851867333"/>
              </p:ext>
            </p:extLst>
          </p:nvPr>
        </p:nvGraphicFramePr>
        <p:xfrm>
          <a:off x="4958405" y="8239042"/>
          <a:ext cx="9713722" cy="2113660"/>
        </p:xfrm>
        <a:graphic>
          <a:graphicData uri="http://schemas.openxmlformats.org/presentationml/2006/ole">
            <mc:AlternateContent xmlns:mc="http://schemas.openxmlformats.org/markup-compatibility/2006">
              <mc:Choice xmlns:v="urn:schemas-microsoft-com:vml" Requires="v">
                <p:oleObj name="Document" r:id="rId8" imgW="5413612" imgH="1179799" progId="Word.Document.12">
                  <p:embed/>
                </p:oleObj>
              </mc:Choice>
              <mc:Fallback>
                <p:oleObj name="Document" r:id="rId8" imgW="5413612" imgH="1179799" progId="Word.Document.12">
                  <p:embed/>
                  <p:pic>
                    <p:nvPicPr>
                      <p:cNvPr id="11" name="Object 6">
                        <a:extLst>
                          <a:ext uri="{FF2B5EF4-FFF2-40B4-BE49-F238E27FC236}">
                            <a16:creationId xmlns:a16="http://schemas.microsoft.com/office/drawing/2014/main" id="{994F7435-01BD-F7A1-D4D8-46CF9DD665C3}"/>
                          </a:ext>
                        </a:extLst>
                      </p:cNvPr>
                      <p:cNvPicPr/>
                      <p:nvPr/>
                    </p:nvPicPr>
                    <p:blipFill>
                      <a:blip r:embed="rId9"/>
                      <a:stretch>
                        <a:fillRect/>
                      </a:stretch>
                    </p:blipFill>
                    <p:spPr>
                      <a:xfrm>
                        <a:off x="4958405" y="8239042"/>
                        <a:ext cx="9713722" cy="211366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832139F1-4AF9-F889-C96D-5976DA3FB1FC}"/>
              </a:ext>
            </a:extLst>
          </p:cNvPr>
          <p:cNvSpPr txBox="1"/>
          <p:nvPr/>
        </p:nvSpPr>
        <p:spPr>
          <a:xfrm>
            <a:off x="7991481" y="9852205"/>
            <a:ext cx="4448270" cy="338554"/>
          </a:xfrm>
          <a:prstGeom prst="rect">
            <a:avLst/>
          </a:prstGeom>
          <a:noFill/>
        </p:spPr>
        <p:txBody>
          <a:bodyPr wrap="square" rtlCol="0">
            <a:spAutoFit/>
          </a:bodyPr>
          <a:lstStyle/>
          <a:p>
            <a:pPr algn="ctr"/>
            <a:r>
              <a:rPr lang="es-ES" sz="1600" i="1">
                <a:latin typeface="Ubuntu" panose="020B0504030602030204" pitchFamily="34" charset="0"/>
              </a:rPr>
              <a:t>Fuente: elaboración propia</a:t>
            </a:r>
          </a:p>
        </p:txBody>
      </p:sp>
    </p:spTree>
    <p:extLst>
      <p:ext uri="{BB962C8B-B14F-4D97-AF65-F5344CB8AC3E}">
        <p14:creationId xmlns:p14="http://schemas.microsoft.com/office/powerpoint/2010/main" val="282306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2A937-AC89-3B49-232E-3E9D245BEED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B79DC0A-8ACB-EF2B-9906-02C27C94FEDD}"/>
              </a:ext>
            </a:extLst>
          </p:cNvPr>
          <p:cNvSpPr txBox="1"/>
          <p:nvPr/>
        </p:nvSpPr>
        <p:spPr>
          <a:xfrm>
            <a:off x="2283282" y="1893765"/>
            <a:ext cx="14917935" cy="4397359"/>
          </a:xfrm>
          <a:prstGeom prst="rect">
            <a:avLst/>
          </a:prstGeom>
        </p:spPr>
        <p:txBody>
          <a:bodyPr vert="horz" wrap="square" lIns="0" tIns="11431" rIns="0" bIns="0" rtlCol="0">
            <a:spAutoFit/>
          </a:bodyPr>
          <a:lstStyle/>
          <a:p>
            <a:pPr marL="12700">
              <a:lnSpc>
                <a:spcPts val="11380"/>
              </a:lnSpc>
              <a:spcBef>
                <a:spcPts val="90"/>
              </a:spcBef>
            </a:pPr>
            <a:r>
              <a:rPr lang="es-ES" sz="9900" b="1" spc="-540">
                <a:solidFill>
                  <a:srgbClr val="ADFFFF"/>
                </a:solidFill>
                <a:latin typeface="Arial"/>
                <a:cs typeface="Arial"/>
              </a:rPr>
              <a:t>Informe Caracterización</a:t>
            </a:r>
            <a:r>
              <a:rPr lang="es-ES" sz="9900" spc="-80">
                <a:solidFill>
                  <a:srgbClr val="FFFFFF"/>
                </a:solidFill>
                <a:latin typeface="Arial" panose="020B0604020202020204" pitchFamily="34" charset="0"/>
                <a:cs typeface="Arial" panose="020B0604020202020204" pitchFamily="34" charset="0"/>
              </a:rPr>
              <a:t> </a:t>
            </a:r>
          </a:p>
          <a:p>
            <a:pPr marL="12700">
              <a:lnSpc>
                <a:spcPts val="11380"/>
              </a:lnSpc>
              <a:spcBef>
                <a:spcPts val="90"/>
              </a:spcBef>
            </a:pPr>
            <a:r>
              <a:rPr lang="es-ES" sz="9900" spc="-80">
                <a:solidFill>
                  <a:srgbClr val="FFFFFF"/>
                </a:solidFill>
                <a:latin typeface="Arial" panose="020B0604020202020204" pitchFamily="34" charset="0"/>
                <a:cs typeface="Arial" panose="020B0604020202020204" pitchFamily="34" charset="0"/>
              </a:rPr>
              <a:t>del Sector de la Ciberseguridad en Euskadi</a:t>
            </a:r>
            <a:endParaRPr sz="9901">
              <a:latin typeface="Microsoft Sans Serif"/>
              <a:cs typeface="Microsoft Sans Serif"/>
            </a:endParaRPr>
          </a:p>
        </p:txBody>
      </p:sp>
      <p:grpSp>
        <p:nvGrpSpPr>
          <p:cNvPr id="3" name="object 3">
            <a:extLst>
              <a:ext uri="{FF2B5EF4-FFF2-40B4-BE49-F238E27FC236}">
                <a16:creationId xmlns:a16="http://schemas.microsoft.com/office/drawing/2014/main" id="{1CAB76CB-2D18-3ACD-8DC1-C10F4D309C39}"/>
              </a:ext>
            </a:extLst>
          </p:cNvPr>
          <p:cNvGrpSpPr/>
          <p:nvPr/>
        </p:nvGrpSpPr>
        <p:grpSpPr>
          <a:xfrm>
            <a:off x="17937122" y="684747"/>
            <a:ext cx="1278991" cy="1475221"/>
            <a:chOff x="17935705" y="684345"/>
            <a:chExt cx="1278890" cy="1475105"/>
          </a:xfrm>
        </p:grpSpPr>
        <p:sp>
          <p:nvSpPr>
            <p:cNvPr id="4" name="object 4">
              <a:extLst>
                <a:ext uri="{FF2B5EF4-FFF2-40B4-BE49-F238E27FC236}">
                  <a16:creationId xmlns:a16="http://schemas.microsoft.com/office/drawing/2014/main" id="{250BEFAD-86CC-5CBC-C678-16C164123F3A}"/>
                </a:ext>
              </a:extLst>
            </p:cNvPr>
            <p:cNvSpPr/>
            <p:nvPr/>
          </p:nvSpPr>
          <p:spPr>
            <a:xfrm>
              <a:off x="17935705" y="684346"/>
              <a:ext cx="1278890" cy="1475105"/>
            </a:xfrm>
            <a:custGeom>
              <a:avLst/>
              <a:gdLst/>
              <a:ahLst/>
              <a:cxnLst/>
              <a:rect l="l" t="t" r="r" b="b"/>
              <a:pathLst>
                <a:path w="1278890" h="1475105">
                  <a:moveTo>
                    <a:pt x="2910" y="0"/>
                  </a:moveTo>
                  <a:lnTo>
                    <a:pt x="38265" y="42193"/>
                  </a:lnTo>
                  <a:lnTo>
                    <a:pt x="71536" y="84383"/>
                  </a:lnTo>
                  <a:lnTo>
                    <a:pt x="102722" y="126569"/>
                  </a:lnTo>
                  <a:lnTo>
                    <a:pt x="131823" y="168751"/>
                  </a:lnTo>
                  <a:lnTo>
                    <a:pt x="158840" y="210930"/>
                  </a:lnTo>
                  <a:lnTo>
                    <a:pt x="183772" y="253105"/>
                  </a:lnTo>
                  <a:lnTo>
                    <a:pt x="206619" y="295276"/>
                  </a:lnTo>
                  <a:lnTo>
                    <a:pt x="227382" y="337444"/>
                  </a:lnTo>
                  <a:lnTo>
                    <a:pt x="246060" y="379608"/>
                  </a:lnTo>
                  <a:lnTo>
                    <a:pt x="262654" y="421768"/>
                  </a:lnTo>
                  <a:lnTo>
                    <a:pt x="277163" y="463924"/>
                  </a:lnTo>
                  <a:lnTo>
                    <a:pt x="289587" y="506077"/>
                  </a:lnTo>
                  <a:lnTo>
                    <a:pt x="299927" y="548226"/>
                  </a:lnTo>
                  <a:lnTo>
                    <a:pt x="308182" y="590370"/>
                  </a:lnTo>
                  <a:lnTo>
                    <a:pt x="314352" y="632512"/>
                  </a:lnTo>
                  <a:lnTo>
                    <a:pt x="318438" y="674649"/>
                  </a:lnTo>
                  <a:lnTo>
                    <a:pt x="320440" y="716782"/>
                  </a:lnTo>
                  <a:lnTo>
                    <a:pt x="320356" y="758912"/>
                  </a:lnTo>
                  <a:lnTo>
                    <a:pt x="318178" y="801140"/>
                  </a:lnTo>
                  <a:lnTo>
                    <a:pt x="313936" y="843159"/>
                  </a:lnTo>
                  <a:lnTo>
                    <a:pt x="307599" y="885277"/>
                  </a:lnTo>
                  <a:lnTo>
                    <a:pt x="299177" y="927391"/>
                  </a:lnTo>
                  <a:lnTo>
                    <a:pt x="288671" y="969501"/>
                  </a:lnTo>
                  <a:lnTo>
                    <a:pt x="276080" y="1011607"/>
                  </a:lnTo>
                  <a:lnTo>
                    <a:pt x="261405" y="1053709"/>
                  </a:lnTo>
                  <a:lnTo>
                    <a:pt x="244645" y="1095807"/>
                  </a:lnTo>
                  <a:lnTo>
                    <a:pt x="225801" y="1137901"/>
                  </a:lnTo>
                  <a:lnTo>
                    <a:pt x="204872" y="1179992"/>
                  </a:lnTo>
                  <a:lnTo>
                    <a:pt x="181858" y="1222078"/>
                  </a:lnTo>
                  <a:lnTo>
                    <a:pt x="156760" y="1264160"/>
                  </a:lnTo>
                  <a:lnTo>
                    <a:pt x="129577" y="1306238"/>
                  </a:lnTo>
                  <a:lnTo>
                    <a:pt x="100309" y="1348312"/>
                  </a:lnTo>
                  <a:lnTo>
                    <a:pt x="68957" y="1390382"/>
                  </a:lnTo>
                  <a:lnTo>
                    <a:pt x="35521" y="1432448"/>
                  </a:lnTo>
                  <a:lnTo>
                    <a:pt x="0" y="1474510"/>
                  </a:lnTo>
                  <a:lnTo>
                    <a:pt x="41279" y="1427790"/>
                  </a:lnTo>
                  <a:lnTo>
                    <a:pt x="82556" y="1382605"/>
                  </a:lnTo>
                  <a:lnTo>
                    <a:pt x="123830" y="1338954"/>
                  </a:lnTo>
                  <a:lnTo>
                    <a:pt x="165101" y="1296838"/>
                  </a:lnTo>
                  <a:lnTo>
                    <a:pt x="206369" y="1256256"/>
                  </a:lnTo>
                  <a:lnTo>
                    <a:pt x="247635" y="1217209"/>
                  </a:lnTo>
                  <a:lnTo>
                    <a:pt x="288897" y="1179697"/>
                  </a:lnTo>
                  <a:lnTo>
                    <a:pt x="330157" y="1143718"/>
                  </a:lnTo>
                  <a:lnTo>
                    <a:pt x="371414" y="1109274"/>
                  </a:lnTo>
                  <a:lnTo>
                    <a:pt x="412667" y="1076365"/>
                  </a:lnTo>
                  <a:lnTo>
                    <a:pt x="453919" y="1044990"/>
                  </a:lnTo>
                  <a:lnTo>
                    <a:pt x="495167" y="1015150"/>
                  </a:lnTo>
                  <a:lnTo>
                    <a:pt x="536412" y="986844"/>
                  </a:lnTo>
                  <a:lnTo>
                    <a:pt x="577655" y="960072"/>
                  </a:lnTo>
                  <a:lnTo>
                    <a:pt x="618895" y="934835"/>
                  </a:lnTo>
                  <a:lnTo>
                    <a:pt x="660132" y="911133"/>
                  </a:lnTo>
                  <a:lnTo>
                    <a:pt x="701367" y="888964"/>
                  </a:lnTo>
                  <a:lnTo>
                    <a:pt x="742599" y="868331"/>
                  </a:lnTo>
                  <a:lnTo>
                    <a:pt x="783828" y="849231"/>
                  </a:lnTo>
                  <a:lnTo>
                    <a:pt x="825054" y="831667"/>
                  </a:lnTo>
                  <a:lnTo>
                    <a:pt x="866278" y="815636"/>
                  </a:lnTo>
                  <a:lnTo>
                    <a:pt x="907499" y="801140"/>
                  </a:lnTo>
                  <a:lnTo>
                    <a:pt x="948717" y="788179"/>
                  </a:lnTo>
                  <a:lnTo>
                    <a:pt x="989933" y="776752"/>
                  </a:lnTo>
                  <a:lnTo>
                    <a:pt x="1031146" y="766859"/>
                  </a:lnTo>
                  <a:lnTo>
                    <a:pt x="1072356" y="758501"/>
                  </a:lnTo>
                  <a:lnTo>
                    <a:pt x="1113564" y="751677"/>
                  </a:lnTo>
                  <a:lnTo>
                    <a:pt x="1154769" y="746387"/>
                  </a:lnTo>
                  <a:lnTo>
                    <a:pt x="1195971" y="742632"/>
                  </a:lnTo>
                  <a:lnTo>
                    <a:pt x="1237171" y="740412"/>
                  </a:lnTo>
                  <a:lnTo>
                    <a:pt x="1278369" y="739726"/>
                  </a:lnTo>
                  <a:lnTo>
                    <a:pt x="1237175" y="738877"/>
                  </a:lnTo>
                  <a:lnTo>
                    <a:pt x="1195984" y="736495"/>
                  </a:lnTo>
                  <a:lnTo>
                    <a:pt x="1154796" y="732577"/>
                  </a:lnTo>
                  <a:lnTo>
                    <a:pt x="1113612" y="727126"/>
                  </a:lnTo>
                  <a:lnTo>
                    <a:pt x="1072432" y="720140"/>
                  </a:lnTo>
                  <a:lnTo>
                    <a:pt x="1031255" y="711619"/>
                  </a:lnTo>
                  <a:lnTo>
                    <a:pt x="990081" y="701565"/>
                  </a:lnTo>
                  <a:lnTo>
                    <a:pt x="948911" y="689976"/>
                  </a:lnTo>
                  <a:lnTo>
                    <a:pt x="907745" y="676852"/>
                  </a:lnTo>
                  <a:lnTo>
                    <a:pt x="866581" y="662195"/>
                  </a:lnTo>
                  <a:lnTo>
                    <a:pt x="825421" y="646003"/>
                  </a:lnTo>
                  <a:lnTo>
                    <a:pt x="784265" y="628276"/>
                  </a:lnTo>
                  <a:lnTo>
                    <a:pt x="743112" y="609016"/>
                  </a:lnTo>
                  <a:lnTo>
                    <a:pt x="701962" y="588221"/>
                  </a:lnTo>
                  <a:lnTo>
                    <a:pt x="660815" y="565893"/>
                  </a:lnTo>
                  <a:lnTo>
                    <a:pt x="619672" y="542030"/>
                  </a:lnTo>
                  <a:lnTo>
                    <a:pt x="578532" y="516632"/>
                  </a:lnTo>
                  <a:lnTo>
                    <a:pt x="537395" y="489701"/>
                  </a:lnTo>
                  <a:lnTo>
                    <a:pt x="496262" y="461236"/>
                  </a:lnTo>
                  <a:lnTo>
                    <a:pt x="455132" y="431236"/>
                  </a:lnTo>
                  <a:lnTo>
                    <a:pt x="414005" y="399703"/>
                  </a:lnTo>
                  <a:lnTo>
                    <a:pt x="372881" y="366635"/>
                  </a:lnTo>
                  <a:lnTo>
                    <a:pt x="331761" y="332034"/>
                  </a:lnTo>
                  <a:lnTo>
                    <a:pt x="290643" y="295898"/>
                  </a:lnTo>
                  <a:lnTo>
                    <a:pt x="249529" y="258229"/>
                  </a:lnTo>
                  <a:lnTo>
                    <a:pt x="208418" y="219025"/>
                  </a:lnTo>
                  <a:lnTo>
                    <a:pt x="167310" y="178288"/>
                  </a:lnTo>
                  <a:lnTo>
                    <a:pt x="126206" y="136017"/>
                  </a:lnTo>
                  <a:lnTo>
                    <a:pt x="85104" y="92211"/>
                  </a:lnTo>
                  <a:lnTo>
                    <a:pt x="44006" y="46872"/>
                  </a:lnTo>
                  <a:lnTo>
                    <a:pt x="2910" y="0"/>
                  </a:lnTo>
                  <a:close/>
                </a:path>
              </a:pathLst>
            </a:custGeom>
            <a:solidFill>
              <a:srgbClr val="E25350"/>
            </a:solidFill>
          </p:spPr>
          <p:txBody>
            <a:bodyPr wrap="square" lIns="0" tIns="0" rIns="0" bIns="0" rtlCol="0"/>
            <a:lstStyle/>
            <a:p>
              <a:endParaRPr/>
            </a:p>
          </p:txBody>
        </p:sp>
        <p:sp>
          <p:nvSpPr>
            <p:cNvPr id="5" name="object 5">
              <a:extLst>
                <a:ext uri="{FF2B5EF4-FFF2-40B4-BE49-F238E27FC236}">
                  <a16:creationId xmlns:a16="http://schemas.microsoft.com/office/drawing/2014/main" id="{5944C34E-CF15-73C9-532E-587127DB5C06}"/>
                </a:ext>
              </a:extLst>
            </p:cNvPr>
            <p:cNvSpPr/>
            <p:nvPr/>
          </p:nvSpPr>
          <p:spPr>
            <a:xfrm>
              <a:off x="17935705" y="684345"/>
              <a:ext cx="529590" cy="1475105"/>
            </a:xfrm>
            <a:custGeom>
              <a:avLst/>
              <a:gdLst/>
              <a:ahLst/>
              <a:cxnLst/>
              <a:rect l="l" t="t" r="r" b="b"/>
              <a:pathLst>
                <a:path w="529590" h="1475105">
                  <a:moveTo>
                    <a:pt x="164117" y="219858"/>
                  </a:moveTo>
                  <a:lnTo>
                    <a:pt x="183772" y="253105"/>
                  </a:lnTo>
                  <a:lnTo>
                    <a:pt x="206619" y="295276"/>
                  </a:lnTo>
                  <a:lnTo>
                    <a:pt x="227382" y="337444"/>
                  </a:lnTo>
                  <a:lnTo>
                    <a:pt x="246060" y="379608"/>
                  </a:lnTo>
                  <a:lnTo>
                    <a:pt x="262654" y="421768"/>
                  </a:lnTo>
                  <a:lnTo>
                    <a:pt x="277163" y="463924"/>
                  </a:lnTo>
                  <a:lnTo>
                    <a:pt x="289587" y="506077"/>
                  </a:lnTo>
                  <a:lnTo>
                    <a:pt x="299927" y="548226"/>
                  </a:lnTo>
                  <a:lnTo>
                    <a:pt x="308182" y="590370"/>
                  </a:lnTo>
                  <a:lnTo>
                    <a:pt x="314352" y="632512"/>
                  </a:lnTo>
                  <a:lnTo>
                    <a:pt x="318438" y="674649"/>
                  </a:lnTo>
                  <a:lnTo>
                    <a:pt x="320440" y="716782"/>
                  </a:lnTo>
                  <a:lnTo>
                    <a:pt x="320356" y="758912"/>
                  </a:lnTo>
                  <a:lnTo>
                    <a:pt x="318178" y="801140"/>
                  </a:lnTo>
                  <a:lnTo>
                    <a:pt x="313936" y="843159"/>
                  </a:lnTo>
                  <a:lnTo>
                    <a:pt x="307599" y="885277"/>
                  </a:lnTo>
                  <a:lnTo>
                    <a:pt x="299177" y="927391"/>
                  </a:lnTo>
                  <a:lnTo>
                    <a:pt x="288671" y="969501"/>
                  </a:lnTo>
                  <a:lnTo>
                    <a:pt x="276080" y="1011607"/>
                  </a:lnTo>
                  <a:lnTo>
                    <a:pt x="261405" y="1053709"/>
                  </a:lnTo>
                  <a:lnTo>
                    <a:pt x="244645" y="1095807"/>
                  </a:lnTo>
                  <a:lnTo>
                    <a:pt x="225801" y="1137901"/>
                  </a:lnTo>
                  <a:lnTo>
                    <a:pt x="204872" y="1179992"/>
                  </a:lnTo>
                  <a:lnTo>
                    <a:pt x="181858" y="1222078"/>
                  </a:lnTo>
                  <a:lnTo>
                    <a:pt x="163935" y="1252129"/>
                  </a:lnTo>
                  <a:lnTo>
                    <a:pt x="529284" y="738004"/>
                  </a:lnTo>
                  <a:lnTo>
                    <a:pt x="164117" y="219858"/>
                  </a:lnTo>
                  <a:close/>
                </a:path>
                <a:path w="529590" h="1475105">
                  <a:moveTo>
                    <a:pt x="2910" y="0"/>
                  </a:moveTo>
                  <a:lnTo>
                    <a:pt x="38265" y="42193"/>
                  </a:lnTo>
                  <a:lnTo>
                    <a:pt x="44298" y="49842"/>
                  </a:lnTo>
                  <a:lnTo>
                    <a:pt x="34824" y="36400"/>
                  </a:lnTo>
                  <a:lnTo>
                    <a:pt x="2910" y="0"/>
                  </a:lnTo>
                  <a:close/>
                </a:path>
                <a:path w="529590" h="1475105">
                  <a:moveTo>
                    <a:pt x="38118" y="1429181"/>
                  </a:moveTo>
                  <a:lnTo>
                    <a:pt x="35521" y="1432448"/>
                  </a:lnTo>
                  <a:lnTo>
                    <a:pt x="0" y="1474510"/>
                  </a:lnTo>
                  <a:lnTo>
                    <a:pt x="30175" y="1440358"/>
                  </a:lnTo>
                  <a:lnTo>
                    <a:pt x="38118" y="1429181"/>
                  </a:lnTo>
                  <a:close/>
                </a:path>
              </a:pathLst>
            </a:custGeom>
            <a:solidFill>
              <a:srgbClr val="90191C"/>
            </a:solidFill>
          </p:spPr>
          <p:txBody>
            <a:bodyPr wrap="square" lIns="0" tIns="0" rIns="0" bIns="0" rtlCol="0"/>
            <a:lstStyle/>
            <a:p>
              <a:endParaRPr/>
            </a:p>
          </p:txBody>
        </p:sp>
        <p:sp>
          <p:nvSpPr>
            <p:cNvPr id="6" name="object 6">
              <a:extLst>
                <a:ext uri="{FF2B5EF4-FFF2-40B4-BE49-F238E27FC236}">
                  <a16:creationId xmlns:a16="http://schemas.microsoft.com/office/drawing/2014/main" id="{1F453BCF-90F4-75E5-ECC8-8F08D0238E8C}"/>
                </a:ext>
              </a:extLst>
            </p:cNvPr>
            <p:cNvSpPr/>
            <p:nvPr/>
          </p:nvSpPr>
          <p:spPr>
            <a:xfrm>
              <a:off x="17970511" y="720725"/>
              <a:ext cx="1230630" cy="703580"/>
            </a:xfrm>
            <a:custGeom>
              <a:avLst/>
              <a:gdLst/>
              <a:ahLst/>
              <a:cxnLst/>
              <a:rect l="l" t="t" r="r" b="b"/>
              <a:pathLst>
                <a:path w="1230630" h="703580">
                  <a:moveTo>
                    <a:pt x="0" y="0"/>
                  </a:moveTo>
                  <a:lnTo>
                    <a:pt x="9458" y="13420"/>
                  </a:lnTo>
                  <a:lnTo>
                    <a:pt x="36730" y="48003"/>
                  </a:lnTo>
                  <a:lnTo>
                    <a:pt x="67916" y="90190"/>
                  </a:lnTo>
                  <a:lnTo>
                    <a:pt x="97017" y="132372"/>
                  </a:lnTo>
                  <a:lnTo>
                    <a:pt x="124034" y="174551"/>
                  </a:lnTo>
                  <a:lnTo>
                    <a:pt x="129330" y="183510"/>
                  </a:lnTo>
                  <a:lnTo>
                    <a:pt x="494476" y="701627"/>
                  </a:lnTo>
                  <a:lnTo>
                    <a:pt x="1230519" y="703078"/>
                  </a:lnTo>
                  <a:lnTo>
                    <a:pt x="1202368" y="702498"/>
                  </a:lnTo>
                  <a:lnTo>
                    <a:pt x="1161178" y="700115"/>
                  </a:lnTo>
                  <a:lnTo>
                    <a:pt x="1119990" y="696198"/>
                  </a:lnTo>
                  <a:lnTo>
                    <a:pt x="1078806" y="690747"/>
                  </a:lnTo>
                  <a:lnTo>
                    <a:pt x="1037626" y="683761"/>
                  </a:lnTo>
                  <a:lnTo>
                    <a:pt x="996449" y="675240"/>
                  </a:lnTo>
                  <a:lnTo>
                    <a:pt x="955275" y="665185"/>
                  </a:lnTo>
                  <a:lnTo>
                    <a:pt x="914105" y="653596"/>
                  </a:lnTo>
                  <a:lnTo>
                    <a:pt x="872938" y="640473"/>
                  </a:lnTo>
                  <a:lnTo>
                    <a:pt x="831775" y="625815"/>
                  </a:lnTo>
                  <a:lnTo>
                    <a:pt x="790615" y="609623"/>
                  </a:lnTo>
                  <a:lnTo>
                    <a:pt x="749459" y="591897"/>
                  </a:lnTo>
                  <a:lnTo>
                    <a:pt x="708305" y="572637"/>
                  </a:lnTo>
                  <a:lnTo>
                    <a:pt x="667156" y="551842"/>
                  </a:lnTo>
                  <a:lnTo>
                    <a:pt x="626009" y="529513"/>
                  </a:lnTo>
                  <a:lnTo>
                    <a:pt x="584866" y="505650"/>
                  </a:lnTo>
                  <a:lnTo>
                    <a:pt x="543726" y="480253"/>
                  </a:lnTo>
                  <a:lnTo>
                    <a:pt x="502589" y="453322"/>
                  </a:lnTo>
                  <a:lnTo>
                    <a:pt x="461456" y="424857"/>
                  </a:lnTo>
                  <a:lnTo>
                    <a:pt x="420326" y="394857"/>
                  </a:lnTo>
                  <a:lnTo>
                    <a:pt x="379199" y="363324"/>
                  </a:lnTo>
                  <a:lnTo>
                    <a:pt x="338075" y="330256"/>
                  </a:lnTo>
                  <a:lnTo>
                    <a:pt x="296955" y="295655"/>
                  </a:lnTo>
                  <a:lnTo>
                    <a:pt x="255837" y="259519"/>
                  </a:lnTo>
                  <a:lnTo>
                    <a:pt x="214723" y="221850"/>
                  </a:lnTo>
                  <a:lnTo>
                    <a:pt x="173612" y="182646"/>
                  </a:lnTo>
                  <a:lnTo>
                    <a:pt x="132504" y="141909"/>
                  </a:lnTo>
                  <a:lnTo>
                    <a:pt x="91400" y="99637"/>
                  </a:lnTo>
                  <a:lnTo>
                    <a:pt x="50298" y="55832"/>
                  </a:lnTo>
                  <a:lnTo>
                    <a:pt x="9200" y="10493"/>
                  </a:lnTo>
                  <a:lnTo>
                    <a:pt x="0" y="0"/>
                  </a:lnTo>
                  <a:close/>
                </a:path>
              </a:pathLst>
            </a:custGeom>
            <a:solidFill>
              <a:srgbClr val="C92321"/>
            </a:solidFill>
          </p:spPr>
          <p:txBody>
            <a:bodyPr wrap="square" lIns="0" tIns="0" rIns="0" bIns="0" rtlCol="0"/>
            <a:lstStyle/>
            <a:p>
              <a:endParaRPr/>
            </a:p>
          </p:txBody>
        </p:sp>
      </p:grpSp>
      <p:grpSp>
        <p:nvGrpSpPr>
          <p:cNvPr id="7" name="object 7">
            <a:extLst>
              <a:ext uri="{FF2B5EF4-FFF2-40B4-BE49-F238E27FC236}">
                <a16:creationId xmlns:a16="http://schemas.microsoft.com/office/drawing/2014/main" id="{170A94A7-0423-F3DA-0210-161F9E345E67}"/>
              </a:ext>
            </a:extLst>
          </p:cNvPr>
          <p:cNvGrpSpPr/>
          <p:nvPr/>
        </p:nvGrpSpPr>
        <p:grpSpPr>
          <a:xfrm>
            <a:off x="0" y="8273000"/>
            <a:ext cx="20105688" cy="1790841"/>
            <a:chOff x="0" y="8271999"/>
            <a:chExt cx="20104100" cy="1790700"/>
          </a:xfrm>
        </p:grpSpPr>
        <p:sp>
          <p:nvSpPr>
            <p:cNvPr id="8" name="object 8">
              <a:extLst>
                <a:ext uri="{FF2B5EF4-FFF2-40B4-BE49-F238E27FC236}">
                  <a16:creationId xmlns:a16="http://schemas.microsoft.com/office/drawing/2014/main" id="{AF6450F8-61EA-DD24-3B2C-336D3DFD0B9B}"/>
                </a:ext>
              </a:extLst>
            </p:cNvPr>
            <p:cNvSpPr/>
            <p:nvPr/>
          </p:nvSpPr>
          <p:spPr>
            <a:xfrm>
              <a:off x="0" y="8271999"/>
              <a:ext cx="20104100" cy="1790700"/>
            </a:xfrm>
            <a:custGeom>
              <a:avLst/>
              <a:gdLst/>
              <a:ahLst/>
              <a:cxnLst/>
              <a:rect l="l" t="t" r="r" b="b"/>
              <a:pathLst>
                <a:path w="20104100" h="1790700">
                  <a:moveTo>
                    <a:pt x="20104099" y="0"/>
                  </a:moveTo>
                  <a:lnTo>
                    <a:pt x="0" y="0"/>
                  </a:lnTo>
                  <a:lnTo>
                    <a:pt x="0" y="1790521"/>
                  </a:lnTo>
                  <a:lnTo>
                    <a:pt x="20104099" y="1790521"/>
                  </a:lnTo>
                  <a:lnTo>
                    <a:pt x="20104099" y="0"/>
                  </a:lnTo>
                  <a:close/>
                </a:path>
              </a:pathLst>
            </a:custGeom>
            <a:solidFill>
              <a:srgbClr val="FFFFFF"/>
            </a:solidFill>
          </p:spPr>
          <p:txBody>
            <a:bodyPr wrap="square" lIns="0" tIns="0" rIns="0" bIns="0" rtlCol="0"/>
            <a:lstStyle/>
            <a:p>
              <a:endParaRPr/>
            </a:p>
          </p:txBody>
        </p:sp>
        <p:pic>
          <p:nvPicPr>
            <p:cNvPr id="9" name="object 9">
              <a:extLst>
                <a:ext uri="{FF2B5EF4-FFF2-40B4-BE49-F238E27FC236}">
                  <a16:creationId xmlns:a16="http://schemas.microsoft.com/office/drawing/2014/main" id="{61A1A526-1021-1C9E-A9F8-6AEF2CEDB1D9}"/>
                </a:ext>
              </a:extLst>
            </p:cNvPr>
            <p:cNvPicPr/>
            <p:nvPr/>
          </p:nvPicPr>
          <p:blipFill>
            <a:blip r:embed="rId2" cstate="print"/>
            <a:stretch>
              <a:fillRect/>
            </a:stretch>
          </p:blipFill>
          <p:spPr>
            <a:xfrm>
              <a:off x="15756073" y="8892619"/>
              <a:ext cx="2898164" cy="502546"/>
            </a:xfrm>
            <a:prstGeom prst="rect">
              <a:avLst/>
            </a:prstGeom>
          </p:spPr>
        </p:pic>
        <p:pic>
          <p:nvPicPr>
            <p:cNvPr id="10" name="object 10">
              <a:extLst>
                <a:ext uri="{FF2B5EF4-FFF2-40B4-BE49-F238E27FC236}">
                  <a16:creationId xmlns:a16="http://schemas.microsoft.com/office/drawing/2014/main" id="{1A823562-E3DE-8278-B761-540A3F6FAA5B}"/>
                </a:ext>
              </a:extLst>
            </p:cNvPr>
            <p:cNvPicPr/>
            <p:nvPr/>
          </p:nvPicPr>
          <p:blipFill>
            <a:blip r:embed="rId3" cstate="print"/>
            <a:stretch>
              <a:fillRect/>
            </a:stretch>
          </p:blipFill>
          <p:spPr>
            <a:xfrm>
              <a:off x="13884394" y="8952607"/>
              <a:ext cx="1514142" cy="424959"/>
            </a:xfrm>
            <a:prstGeom prst="rect">
              <a:avLst/>
            </a:prstGeom>
          </p:spPr>
        </p:pic>
        <p:sp>
          <p:nvSpPr>
            <p:cNvPr id="11" name="object 11">
              <a:extLst>
                <a:ext uri="{FF2B5EF4-FFF2-40B4-BE49-F238E27FC236}">
                  <a16:creationId xmlns:a16="http://schemas.microsoft.com/office/drawing/2014/main" id="{946C9F4A-1E3B-1910-7CB2-B091B297352B}"/>
                </a:ext>
              </a:extLst>
            </p:cNvPr>
            <p:cNvSpPr/>
            <p:nvPr/>
          </p:nvSpPr>
          <p:spPr>
            <a:xfrm>
              <a:off x="9570393" y="8877117"/>
              <a:ext cx="654050" cy="446405"/>
            </a:xfrm>
            <a:custGeom>
              <a:avLst/>
              <a:gdLst/>
              <a:ahLst/>
              <a:cxnLst/>
              <a:rect l="l" t="t" r="r" b="b"/>
              <a:pathLst>
                <a:path w="654050" h="446404">
                  <a:moveTo>
                    <a:pt x="525753" y="88363"/>
                  </a:moveTo>
                  <a:lnTo>
                    <a:pt x="483876" y="93156"/>
                  </a:lnTo>
                  <a:lnTo>
                    <a:pt x="445839" y="108426"/>
                  </a:lnTo>
                  <a:lnTo>
                    <a:pt x="438824" y="115451"/>
                  </a:lnTo>
                  <a:lnTo>
                    <a:pt x="438824" y="335654"/>
                  </a:lnTo>
                  <a:lnTo>
                    <a:pt x="441672" y="336146"/>
                  </a:lnTo>
                  <a:lnTo>
                    <a:pt x="479461" y="336146"/>
                  </a:lnTo>
                  <a:lnTo>
                    <a:pt x="480917" y="332419"/>
                  </a:lnTo>
                  <a:lnTo>
                    <a:pt x="480917" y="144016"/>
                  </a:lnTo>
                  <a:lnTo>
                    <a:pt x="482058" y="130732"/>
                  </a:lnTo>
                  <a:lnTo>
                    <a:pt x="486216" y="120210"/>
                  </a:lnTo>
                  <a:lnTo>
                    <a:pt x="494491" y="113286"/>
                  </a:lnTo>
                  <a:lnTo>
                    <a:pt x="507984" y="110792"/>
                  </a:lnTo>
                  <a:lnTo>
                    <a:pt x="572280" y="110792"/>
                  </a:lnTo>
                  <a:lnTo>
                    <a:pt x="568938" y="101169"/>
                  </a:lnTo>
                  <a:lnTo>
                    <a:pt x="556658" y="92974"/>
                  </a:lnTo>
                  <a:lnTo>
                    <a:pt x="540962" y="89246"/>
                  </a:lnTo>
                  <a:lnTo>
                    <a:pt x="525753" y="88363"/>
                  </a:lnTo>
                  <a:close/>
                </a:path>
                <a:path w="654050" h="446404">
                  <a:moveTo>
                    <a:pt x="572280" y="110792"/>
                  </a:moveTo>
                  <a:lnTo>
                    <a:pt x="507984" y="110792"/>
                  </a:lnTo>
                  <a:lnTo>
                    <a:pt x="524778" y="114658"/>
                  </a:lnTo>
                  <a:lnTo>
                    <a:pt x="535297" y="123163"/>
                  </a:lnTo>
                  <a:lnTo>
                    <a:pt x="543971" y="131669"/>
                  </a:lnTo>
                  <a:lnTo>
                    <a:pt x="555229" y="135535"/>
                  </a:lnTo>
                  <a:lnTo>
                    <a:pt x="562687" y="133851"/>
                  </a:lnTo>
                  <a:lnTo>
                    <a:pt x="568600" y="129373"/>
                  </a:lnTo>
                  <a:lnTo>
                    <a:pt x="572495" y="122954"/>
                  </a:lnTo>
                  <a:lnTo>
                    <a:pt x="573898" y="115451"/>
                  </a:lnTo>
                  <a:lnTo>
                    <a:pt x="572280" y="110792"/>
                  </a:lnTo>
                  <a:close/>
                </a:path>
                <a:path w="654050" h="446404">
                  <a:moveTo>
                    <a:pt x="286975" y="88363"/>
                  </a:moveTo>
                  <a:lnTo>
                    <a:pt x="240454" y="95260"/>
                  </a:lnTo>
                  <a:lnTo>
                    <a:pt x="200946" y="118310"/>
                  </a:lnTo>
                  <a:lnTo>
                    <a:pt x="195265" y="145515"/>
                  </a:lnTo>
                  <a:lnTo>
                    <a:pt x="195292" y="444122"/>
                  </a:lnTo>
                  <a:lnTo>
                    <a:pt x="198130" y="445986"/>
                  </a:lnTo>
                  <a:lnTo>
                    <a:pt x="235039" y="445986"/>
                  </a:lnTo>
                  <a:lnTo>
                    <a:pt x="236945" y="443222"/>
                  </a:lnTo>
                  <a:lnTo>
                    <a:pt x="236945" y="324942"/>
                  </a:lnTo>
                  <a:lnTo>
                    <a:pt x="339397" y="324942"/>
                  </a:lnTo>
                  <a:lnTo>
                    <a:pt x="351647" y="313257"/>
                  </a:lnTo>
                  <a:lnTo>
                    <a:pt x="284137" y="313257"/>
                  </a:lnTo>
                  <a:lnTo>
                    <a:pt x="271720" y="312029"/>
                  </a:lnTo>
                  <a:lnTo>
                    <a:pt x="259681" y="308696"/>
                  </a:lnTo>
                  <a:lnTo>
                    <a:pt x="248072" y="303782"/>
                  </a:lnTo>
                  <a:lnTo>
                    <a:pt x="236945" y="297812"/>
                  </a:lnTo>
                  <a:lnTo>
                    <a:pt x="237004" y="154707"/>
                  </a:lnTo>
                  <a:lnTo>
                    <a:pt x="238954" y="136569"/>
                  </a:lnTo>
                  <a:lnTo>
                    <a:pt x="245686" y="123777"/>
                  </a:lnTo>
                  <a:lnTo>
                    <a:pt x="258202" y="116430"/>
                  </a:lnTo>
                  <a:lnTo>
                    <a:pt x="277562" y="114080"/>
                  </a:lnTo>
                  <a:lnTo>
                    <a:pt x="358947" y="114080"/>
                  </a:lnTo>
                  <a:lnTo>
                    <a:pt x="334363" y="96873"/>
                  </a:lnTo>
                  <a:lnTo>
                    <a:pt x="286975" y="88363"/>
                  </a:lnTo>
                  <a:close/>
                </a:path>
                <a:path w="654050" h="446404">
                  <a:moveTo>
                    <a:pt x="339397" y="324942"/>
                  </a:moveTo>
                  <a:lnTo>
                    <a:pt x="236945" y="324942"/>
                  </a:lnTo>
                  <a:lnTo>
                    <a:pt x="248733" y="332290"/>
                  </a:lnTo>
                  <a:lnTo>
                    <a:pt x="260633" y="337531"/>
                  </a:lnTo>
                  <a:lnTo>
                    <a:pt x="273306" y="340671"/>
                  </a:lnTo>
                  <a:lnTo>
                    <a:pt x="287415" y="341717"/>
                  </a:lnTo>
                  <a:lnTo>
                    <a:pt x="334946" y="329189"/>
                  </a:lnTo>
                  <a:lnTo>
                    <a:pt x="339397" y="324942"/>
                  </a:lnTo>
                  <a:close/>
                </a:path>
                <a:path w="654050" h="446404">
                  <a:moveTo>
                    <a:pt x="358947" y="114080"/>
                  </a:moveTo>
                  <a:lnTo>
                    <a:pt x="277562" y="114080"/>
                  </a:lnTo>
                  <a:lnTo>
                    <a:pt x="312704" y="122786"/>
                  </a:lnTo>
                  <a:lnTo>
                    <a:pt x="336175" y="145515"/>
                  </a:lnTo>
                  <a:lnTo>
                    <a:pt x="349292" y="177182"/>
                  </a:lnTo>
                  <a:lnTo>
                    <a:pt x="353371" y="212705"/>
                  </a:lnTo>
                  <a:lnTo>
                    <a:pt x="349786" y="245971"/>
                  </a:lnTo>
                  <a:lnTo>
                    <a:pt x="338042" y="278585"/>
                  </a:lnTo>
                  <a:lnTo>
                    <a:pt x="316653" y="303397"/>
                  </a:lnTo>
                  <a:lnTo>
                    <a:pt x="284137" y="313257"/>
                  </a:lnTo>
                  <a:lnTo>
                    <a:pt x="351647" y="313257"/>
                  </a:lnTo>
                  <a:lnTo>
                    <a:pt x="368838" y="296857"/>
                  </a:lnTo>
                  <a:lnTo>
                    <a:pt x="389137" y="252600"/>
                  </a:lnTo>
                  <a:lnTo>
                    <a:pt x="395893" y="204297"/>
                  </a:lnTo>
                  <a:lnTo>
                    <a:pt x="388998" y="157368"/>
                  </a:lnTo>
                  <a:lnTo>
                    <a:pt x="368429" y="120717"/>
                  </a:lnTo>
                  <a:lnTo>
                    <a:pt x="358947" y="114080"/>
                  </a:lnTo>
                  <a:close/>
                </a:path>
                <a:path w="654050" h="446404">
                  <a:moveTo>
                    <a:pt x="20083" y="268337"/>
                  </a:moveTo>
                  <a:lnTo>
                    <a:pt x="12192" y="269976"/>
                  </a:lnTo>
                  <a:lnTo>
                    <a:pt x="5816" y="274424"/>
                  </a:lnTo>
                  <a:lnTo>
                    <a:pt x="1553" y="280975"/>
                  </a:lnTo>
                  <a:lnTo>
                    <a:pt x="0" y="288923"/>
                  </a:lnTo>
                  <a:lnTo>
                    <a:pt x="1211" y="296863"/>
                  </a:lnTo>
                  <a:lnTo>
                    <a:pt x="28916" y="328920"/>
                  </a:lnTo>
                  <a:lnTo>
                    <a:pt x="80395" y="341717"/>
                  </a:lnTo>
                  <a:lnTo>
                    <a:pt x="111549" y="337404"/>
                  </a:lnTo>
                  <a:lnTo>
                    <a:pt x="136772" y="324376"/>
                  </a:lnTo>
                  <a:lnTo>
                    <a:pt x="143932" y="315100"/>
                  </a:lnTo>
                  <a:lnTo>
                    <a:pt x="83641" y="315100"/>
                  </a:lnTo>
                  <a:lnTo>
                    <a:pt x="59325" y="307793"/>
                  </a:lnTo>
                  <a:lnTo>
                    <a:pt x="45033" y="291718"/>
                  </a:lnTo>
                  <a:lnTo>
                    <a:pt x="34156" y="275644"/>
                  </a:lnTo>
                  <a:lnTo>
                    <a:pt x="20083" y="268337"/>
                  </a:lnTo>
                  <a:close/>
                </a:path>
                <a:path w="654050" h="446404">
                  <a:moveTo>
                    <a:pt x="78950" y="88363"/>
                  </a:moveTo>
                  <a:lnTo>
                    <a:pt x="50848" y="92596"/>
                  </a:lnTo>
                  <a:lnTo>
                    <a:pt x="27298" y="105062"/>
                  </a:lnTo>
                  <a:lnTo>
                    <a:pt x="11109" y="125416"/>
                  </a:lnTo>
                  <a:lnTo>
                    <a:pt x="5088" y="153314"/>
                  </a:lnTo>
                  <a:lnTo>
                    <a:pt x="17053" y="191684"/>
                  </a:lnTo>
                  <a:lnTo>
                    <a:pt x="45584" y="215211"/>
                  </a:lnTo>
                  <a:lnTo>
                    <a:pt x="79637" y="232180"/>
                  </a:lnTo>
                  <a:lnTo>
                    <a:pt x="108167" y="250873"/>
                  </a:lnTo>
                  <a:lnTo>
                    <a:pt x="120132" y="279572"/>
                  </a:lnTo>
                  <a:lnTo>
                    <a:pt x="117388" y="294201"/>
                  </a:lnTo>
                  <a:lnTo>
                    <a:pt x="109775" y="305405"/>
                  </a:lnTo>
                  <a:lnTo>
                    <a:pt x="98217" y="312575"/>
                  </a:lnTo>
                  <a:lnTo>
                    <a:pt x="83641" y="315100"/>
                  </a:lnTo>
                  <a:lnTo>
                    <a:pt x="143932" y="315100"/>
                  </a:lnTo>
                  <a:lnTo>
                    <a:pt x="153664" y="302495"/>
                  </a:lnTo>
                  <a:lnTo>
                    <a:pt x="159827" y="271625"/>
                  </a:lnTo>
                  <a:lnTo>
                    <a:pt x="147722" y="232024"/>
                  </a:lnTo>
                  <a:lnTo>
                    <a:pt x="118856" y="208064"/>
                  </a:lnTo>
                  <a:lnTo>
                    <a:pt x="84404" y="191372"/>
                  </a:lnTo>
                  <a:lnTo>
                    <a:pt x="55538" y="173581"/>
                  </a:lnTo>
                  <a:lnTo>
                    <a:pt x="43433" y="146320"/>
                  </a:lnTo>
                  <a:lnTo>
                    <a:pt x="46161" y="132328"/>
                  </a:lnTo>
                  <a:lnTo>
                    <a:pt x="53668" y="121556"/>
                  </a:lnTo>
                  <a:lnTo>
                    <a:pt x="64937" y="114632"/>
                  </a:lnTo>
                  <a:lnTo>
                    <a:pt x="78950" y="112185"/>
                  </a:lnTo>
                  <a:lnTo>
                    <a:pt x="140998" y="112185"/>
                  </a:lnTo>
                  <a:lnTo>
                    <a:pt x="130392" y="102168"/>
                  </a:lnTo>
                  <a:lnTo>
                    <a:pt x="114391" y="94087"/>
                  </a:lnTo>
                  <a:lnTo>
                    <a:pt x="96808" y="89691"/>
                  </a:lnTo>
                  <a:lnTo>
                    <a:pt x="78950" y="88363"/>
                  </a:lnTo>
                  <a:close/>
                </a:path>
                <a:path w="654050" h="446404">
                  <a:moveTo>
                    <a:pt x="140998" y="112185"/>
                  </a:moveTo>
                  <a:lnTo>
                    <a:pt x="78950" y="112185"/>
                  </a:lnTo>
                  <a:lnTo>
                    <a:pt x="99683" y="118611"/>
                  </a:lnTo>
                  <a:lnTo>
                    <a:pt x="111161" y="132749"/>
                  </a:lnTo>
                  <a:lnTo>
                    <a:pt x="120444" y="146888"/>
                  </a:lnTo>
                  <a:lnTo>
                    <a:pt x="134592" y="153314"/>
                  </a:lnTo>
                  <a:lnTo>
                    <a:pt x="144456" y="153314"/>
                  </a:lnTo>
                  <a:lnTo>
                    <a:pt x="152403" y="145398"/>
                  </a:lnTo>
                  <a:lnTo>
                    <a:pt x="152403" y="127619"/>
                  </a:lnTo>
                  <a:lnTo>
                    <a:pt x="148204" y="120666"/>
                  </a:lnTo>
                  <a:lnTo>
                    <a:pt x="143503" y="114551"/>
                  </a:lnTo>
                  <a:lnTo>
                    <a:pt x="140998" y="112185"/>
                  </a:lnTo>
                  <a:close/>
                </a:path>
                <a:path w="654050" h="446404">
                  <a:moveTo>
                    <a:pt x="629101" y="0"/>
                  </a:moveTo>
                  <a:lnTo>
                    <a:pt x="618996" y="1917"/>
                  </a:lnTo>
                  <a:lnTo>
                    <a:pt x="610995" y="7180"/>
                  </a:lnTo>
                  <a:lnTo>
                    <a:pt x="605696" y="15178"/>
                  </a:lnTo>
                  <a:lnTo>
                    <a:pt x="603782" y="25245"/>
                  </a:lnTo>
                  <a:lnTo>
                    <a:pt x="605761" y="35353"/>
                  </a:lnTo>
                  <a:lnTo>
                    <a:pt x="611168" y="43014"/>
                  </a:lnTo>
                  <a:lnTo>
                    <a:pt x="619212" y="47871"/>
                  </a:lnTo>
                  <a:lnTo>
                    <a:pt x="629101" y="49569"/>
                  </a:lnTo>
                  <a:lnTo>
                    <a:pt x="638677" y="47822"/>
                  </a:lnTo>
                  <a:lnTo>
                    <a:pt x="646544" y="42958"/>
                  </a:lnTo>
                  <a:lnTo>
                    <a:pt x="651872" y="35543"/>
                  </a:lnTo>
                  <a:lnTo>
                    <a:pt x="653833" y="26145"/>
                  </a:lnTo>
                  <a:lnTo>
                    <a:pt x="652132" y="15558"/>
                  </a:lnTo>
                  <a:lnTo>
                    <a:pt x="647235" y="7292"/>
                  </a:lnTo>
                  <a:lnTo>
                    <a:pt x="639454" y="1917"/>
                  </a:lnTo>
                  <a:lnTo>
                    <a:pt x="629101" y="0"/>
                  </a:lnTo>
                  <a:close/>
                </a:path>
                <a:path w="654050" h="446404">
                  <a:moveTo>
                    <a:pt x="648242" y="93944"/>
                  </a:moveTo>
                  <a:lnTo>
                    <a:pt x="609897" y="93944"/>
                  </a:lnTo>
                  <a:lnTo>
                    <a:pt x="608044" y="95368"/>
                  </a:lnTo>
                  <a:lnTo>
                    <a:pt x="608044" y="334283"/>
                  </a:lnTo>
                  <a:lnTo>
                    <a:pt x="608986" y="336146"/>
                  </a:lnTo>
                  <a:lnTo>
                    <a:pt x="648681" y="336146"/>
                  </a:lnTo>
                  <a:lnTo>
                    <a:pt x="649687" y="333790"/>
                  </a:lnTo>
                  <a:lnTo>
                    <a:pt x="649687" y="95368"/>
                  </a:lnTo>
                  <a:lnTo>
                    <a:pt x="648242" y="93944"/>
                  </a:lnTo>
                  <a:close/>
                </a:path>
              </a:pathLst>
            </a:custGeom>
            <a:solidFill>
              <a:srgbClr val="1F1F1D"/>
            </a:solidFill>
          </p:spPr>
          <p:txBody>
            <a:bodyPr wrap="square" lIns="0" tIns="0" rIns="0" bIns="0" rtlCol="0"/>
            <a:lstStyle/>
            <a:p>
              <a:endParaRPr/>
            </a:p>
          </p:txBody>
        </p:sp>
        <p:sp>
          <p:nvSpPr>
            <p:cNvPr id="12" name="object 12">
              <a:extLst>
                <a:ext uri="{FF2B5EF4-FFF2-40B4-BE49-F238E27FC236}">
                  <a16:creationId xmlns:a16="http://schemas.microsoft.com/office/drawing/2014/main" id="{A5A2123C-145A-0B8A-247E-4C31F5DB632E}"/>
                </a:ext>
              </a:extLst>
            </p:cNvPr>
            <p:cNvSpPr/>
            <p:nvPr/>
          </p:nvSpPr>
          <p:spPr>
            <a:xfrm>
              <a:off x="10252013" y="8677419"/>
              <a:ext cx="721360" cy="832485"/>
            </a:xfrm>
            <a:custGeom>
              <a:avLst/>
              <a:gdLst/>
              <a:ahLst/>
              <a:cxnLst/>
              <a:rect l="l" t="t" r="r" b="b"/>
              <a:pathLst>
                <a:path w="721359" h="832484">
                  <a:moveTo>
                    <a:pt x="0" y="0"/>
                  </a:moveTo>
                  <a:lnTo>
                    <a:pt x="34231" y="41609"/>
                  </a:lnTo>
                  <a:lnTo>
                    <a:pt x="64860" y="83219"/>
                  </a:lnTo>
                  <a:lnTo>
                    <a:pt x="91885" y="124831"/>
                  </a:lnTo>
                  <a:lnTo>
                    <a:pt x="115307" y="166442"/>
                  </a:lnTo>
                  <a:lnTo>
                    <a:pt x="135125" y="208055"/>
                  </a:lnTo>
                  <a:lnTo>
                    <a:pt x="151340" y="249668"/>
                  </a:lnTo>
                  <a:lnTo>
                    <a:pt x="163952" y="291281"/>
                  </a:lnTo>
                  <a:lnTo>
                    <a:pt x="172960" y="332896"/>
                  </a:lnTo>
                  <a:lnTo>
                    <a:pt x="178365" y="374510"/>
                  </a:lnTo>
                  <a:lnTo>
                    <a:pt x="180167" y="416126"/>
                  </a:lnTo>
                  <a:lnTo>
                    <a:pt x="178365" y="457741"/>
                  </a:lnTo>
                  <a:lnTo>
                    <a:pt x="172960" y="499357"/>
                  </a:lnTo>
                  <a:lnTo>
                    <a:pt x="163952" y="540974"/>
                  </a:lnTo>
                  <a:lnTo>
                    <a:pt x="151340" y="582591"/>
                  </a:lnTo>
                  <a:lnTo>
                    <a:pt x="135125" y="624208"/>
                  </a:lnTo>
                  <a:lnTo>
                    <a:pt x="115307" y="665826"/>
                  </a:lnTo>
                  <a:lnTo>
                    <a:pt x="91885" y="707444"/>
                  </a:lnTo>
                  <a:lnTo>
                    <a:pt x="64860" y="749062"/>
                  </a:lnTo>
                  <a:lnTo>
                    <a:pt x="34231" y="790680"/>
                  </a:lnTo>
                  <a:lnTo>
                    <a:pt x="0" y="832299"/>
                  </a:lnTo>
                  <a:lnTo>
                    <a:pt x="42392" y="784776"/>
                  </a:lnTo>
                  <a:lnTo>
                    <a:pt x="84785" y="740134"/>
                  </a:lnTo>
                  <a:lnTo>
                    <a:pt x="127178" y="698372"/>
                  </a:lnTo>
                  <a:lnTo>
                    <a:pt x="169572" y="659491"/>
                  </a:lnTo>
                  <a:lnTo>
                    <a:pt x="211967" y="623490"/>
                  </a:lnTo>
                  <a:lnTo>
                    <a:pt x="254362" y="590369"/>
                  </a:lnTo>
                  <a:lnTo>
                    <a:pt x="296757" y="560129"/>
                  </a:lnTo>
                  <a:lnTo>
                    <a:pt x="339153" y="532769"/>
                  </a:lnTo>
                  <a:lnTo>
                    <a:pt x="381549" y="508290"/>
                  </a:lnTo>
                  <a:lnTo>
                    <a:pt x="423946" y="486690"/>
                  </a:lnTo>
                  <a:lnTo>
                    <a:pt x="466344" y="467971"/>
                  </a:lnTo>
                  <a:lnTo>
                    <a:pt x="508742" y="452131"/>
                  </a:lnTo>
                  <a:lnTo>
                    <a:pt x="551141" y="439172"/>
                  </a:lnTo>
                  <a:lnTo>
                    <a:pt x="593540" y="429093"/>
                  </a:lnTo>
                  <a:lnTo>
                    <a:pt x="635940" y="421893"/>
                  </a:lnTo>
                  <a:lnTo>
                    <a:pt x="678341" y="417573"/>
                  </a:lnTo>
                  <a:lnTo>
                    <a:pt x="720742" y="416133"/>
                  </a:lnTo>
                  <a:lnTo>
                    <a:pt x="678341" y="414693"/>
                  </a:lnTo>
                  <a:lnTo>
                    <a:pt x="635940" y="410373"/>
                  </a:lnTo>
                  <a:lnTo>
                    <a:pt x="593540" y="403172"/>
                  </a:lnTo>
                  <a:lnTo>
                    <a:pt x="551141" y="393091"/>
                  </a:lnTo>
                  <a:lnTo>
                    <a:pt x="508742" y="380131"/>
                  </a:lnTo>
                  <a:lnTo>
                    <a:pt x="466344" y="364290"/>
                  </a:lnTo>
                  <a:lnTo>
                    <a:pt x="423946" y="345569"/>
                  </a:lnTo>
                  <a:lnTo>
                    <a:pt x="381549" y="323969"/>
                  </a:lnTo>
                  <a:lnTo>
                    <a:pt x="339153" y="299490"/>
                  </a:lnTo>
                  <a:lnTo>
                    <a:pt x="296757" y="272131"/>
                  </a:lnTo>
                  <a:lnTo>
                    <a:pt x="254362" y="241892"/>
                  </a:lnTo>
                  <a:lnTo>
                    <a:pt x="211967" y="208774"/>
                  </a:lnTo>
                  <a:lnTo>
                    <a:pt x="169572" y="172777"/>
                  </a:lnTo>
                  <a:lnTo>
                    <a:pt x="127178" y="133901"/>
                  </a:lnTo>
                  <a:lnTo>
                    <a:pt x="84785" y="92146"/>
                  </a:lnTo>
                  <a:lnTo>
                    <a:pt x="42392" y="47512"/>
                  </a:lnTo>
                  <a:lnTo>
                    <a:pt x="0" y="0"/>
                  </a:lnTo>
                  <a:close/>
                </a:path>
              </a:pathLst>
            </a:custGeom>
            <a:solidFill>
              <a:srgbClr val="E32320"/>
            </a:solidFill>
          </p:spPr>
          <p:txBody>
            <a:bodyPr wrap="square" lIns="0" tIns="0" rIns="0" bIns="0" rtlCol="0"/>
            <a:lstStyle/>
            <a:p>
              <a:endParaRPr/>
            </a:p>
          </p:txBody>
        </p:sp>
        <p:pic>
          <p:nvPicPr>
            <p:cNvPr id="13" name="object 13">
              <a:extLst>
                <a:ext uri="{FF2B5EF4-FFF2-40B4-BE49-F238E27FC236}">
                  <a16:creationId xmlns:a16="http://schemas.microsoft.com/office/drawing/2014/main" id="{7024B081-582F-C331-6F9B-A7AD944BA78A}"/>
                </a:ext>
              </a:extLst>
            </p:cNvPr>
            <p:cNvPicPr/>
            <p:nvPr/>
          </p:nvPicPr>
          <p:blipFill>
            <a:blip r:embed="rId4" cstate="print"/>
            <a:stretch>
              <a:fillRect/>
            </a:stretch>
          </p:blipFill>
          <p:spPr>
            <a:xfrm>
              <a:off x="9574511" y="8821871"/>
              <a:ext cx="383664" cy="94405"/>
            </a:xfrm>
            <a:prstGeom prst="rect">
              <a:avLst/>
            </a:prstGeom>
          </p:spPr>
        </p:pic>
        <p:pic>
          <p:nvPicPr>
            <p:cNvPr id="14" name="object 14">
              <a:extLst>
                <a:ext uri="{FF2B5EF4-FFF2-40B4-BE49-F238E27FC236}">
                  <a16:creationId xmlns:a16="http://schemas.microsoft.com/office/drawing/2014/main" id="{0D2854DD-4CAF-6DD1-1FC2-662112A0E5D8}"/>
                </a:ext>
              </a:extLst>
            </p:cNvPr>
            <p:cNvPicPr/>
            <p:nvPr/>
          </p:nvPicPr>
          <p:blipFill>
            <a:blip r:embed="rId5" cstate="print"/>
            <a:stretch>
              <a:fillRect/>
            </a:stretch>
          </p:blipFill>
          <p:spPr>
            <a:xfrm>
              <a:off x="9856737" y="9273322"/>
              <a:ext cx="408003" cy="92227"/>
            </a:xfrm>
            <a:prstGeom prst="rect">
              <a:avLst/>
            </a:prstGeom>
          </p:spPr>
        </p:pic>
        <p:pic>
          <p:nvPicPr>
            <p:cNvPr id="15" name="object 15">
              <a:extLst>
                <a:ext uri="{FF2B5EF4-FFF2-40B4-BE49-F238E27FC236}">
                  <a16:creationId xmlns:a16="http://schemas.microsoft.com/office/drawing/2014/main" id="{5E304AE8-D0AF-819F-FA1B-83DBA2BE5C3C}"/>
                </a:ext>
              </a:extLst>
            </p:cNvPr>
            <p:cNvPicPr/>
            <p:nvPr/>
          </p:nvPicPr>
          <p:blipFill>
            <a:blip r:embed="rId6" cstate="print"/>
            <a:stretch>
              <a:fillRect/>
            </a:stretch>
          </p:blipFill>
          <p:spPr>
            <a:xfrm>
              <a:off x="11363945" y="8833130"/>
              <a:ext cx="1642150" cy="613192"/>
            </a:xfrm>
            <a:prstGeom prst="rect">
              <a:avLst/>
            </a:prstGeom>
          </p:spPr>
        </p:pic>
        <p:pic>
          <p:nvPicPr>
            <p:cNvPr id="16" name="object 16">
              <a:extLst>
                <a:ext uri="{FF2B5EF4-FFF2-40B4-BE49-F238E27FC236}">
                  <a16:creationId xmlns:a16="http://schemas.microsoft.com/office/drawing/2014/main" id="{29FDF883-6DAD-91B4-5378-A64A1E9EADB7}"/>
                </a:ext>
              </a:extLst>
            </p:cNvPr>
            <p:cNvPicPr/>
            <p:nvPr/>
          </p:nvPicPr>
          <p:blipFill>
            <a:blip r:embed="rId7" cstate="print"/>
            <a:stretch>
              <a:fillRect/>
            </a:stretch>
          </p:blipFill>
          <p:spPr>
            <a:xfrm>
              <a:off x="11898277" y="9516012"/>
              <a:ext cx="929870" cy="152967"/>
            </a:xfrm>
            <a:prstGeom prst="rect">
              <a:avLst/>
            </a:prstGeom>
          </p:spPr>
        </p:pic>
      </p:grpSp>
    </p:spTree>
    <p:extLst>
      <p:ext uri="{BB962C8B-B14F-4D97-AF65-F5344CB8AC3E}">
        <p14:creationId xmlns:p14="http://schemas.microsoft.com/office/powerpoint/2010/main" val="225392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3D027-5328-E04F-CBA4-447C64C79A71}"/>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F41EC1EF-4FA6-CCB3-5D71-EE1175B5ADF0}"/>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072FAD6A-E423-C798-5F46-FF00A6EC062F}"/>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AB136989-2373-3391-2439-D28BF45B4080}"/>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87514B0A-1391-F0A7-153F-F8B9228681D5}"/>
              </a:ext>
            </a:extLst>
          </p:cNvPr>
          <p:cNvSpPr txBox="1">
            <a:spLocks/>
          </p:cNvSpPr>
          <p:nvPr/>
        </p:nvSpPr>
        <p:spPr>
          <a:xfrm>
            <a:off x="1399628" y="497205"/>
            <a:ext cx="8884285" cy="1346200"/>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Índice</a:t>
            </a:r>
            <a:endParaRPr lang="es-ES" sz="4850" kern="0">
              <a:latin typeface="Arial"/>
              <a:cs typeface="Arial"/>
            </a:endParaRPr>
          </a:p>
        </p:txBody>
      </p:sp>
      <p:graphicFrame>
        <p:nvGraphicFramePr>
          <p:cNvPr id="3" name="Google Shape;415;p2">
            <a:extLst>
              <a:ext uri="{FF2B5EF4-FFF2-40B4-BE49-F238E27FC236}">
                <a16:creationId xmlns:a16="http://schemas.microsoft.com/office/drawing/2014/main" id="{10B93495-D5D1-1BD9-B704-6EE9CD9458AA}"/>
              </a:ext>
            </a:extLst>
          </p:cNvPr>
          <p:cNvGraphicFramePr/>
          <p:nvPr/>
        </p:nvGraphicFramePr>
        <p:xfrm>
          <a:off x="2811468" y="2303035"/>
          <a:ext cx="12435211" cy="7680724"/>
        </p:xfrm>
        <a:graphic>
          <a:graphicData uri="http://schemas.openxmlformats.org/drawingml/2006/table">
            <a:tbl>
              <a:tblPr firstRow="1" bandRow="1">
                <a:noFill/>
              </a:tblPr>
              <a:tblGrid>
                <a:gridCol w="12435211">
                  <a:extLst>
                    <a:ext uri="{9D8B030D-6E8A-4147-A177-3AD203B41FA5}">
                      <a16:colId xmlns:a16="http://schemas.microsoft.com/office/drawing/2014/main" val="20000"/>
                    </a:ext>
                  </a:extLst>
                </a:gridCol>
              </a:tblGrid>
              <a:tr h="746115">
                <a:tc>
                  <a:txBody>
                    <a:bodyPr/>
                    <a:lstStyle/>
                    <a:p>
                      <a:pPr marL="0" marR="0" lvl="0" indent="0" algn="l" rtl="0">
                        <a:lnSpc>
                          <a:spcPct val="100000"/>
                        </a:lnSpc>
                        <a:spcBef>
                          <a:spcPts val="0"/>
                        </a:spcBef>
                        <a:spcAft>
                          <a:spcPts val="0"/>
                        </a:spcAft>
                        <a:buClr>
                          <a:srgbClr val="EB8C00"/>
                        </a:buClr>
                        <a:buSzPts val="3200"/>
                        <a:buFont typeface="Georgia"/>
                        <a:buNone/>
                      </a:pPr>
                      <a:r>
                        <a:rPr lang="es-ES" sz="4800" b="1" i="1" u="none" strike="noStrike" kern="1200" cap="none">
                          <a:solidFill>
                            <a:srgbClr val="BE0000"/>
                          </a:solidFill>
                          <a:latin typeface="Ubuntu" panose="020B0504030602030204" pitchFamily="34" charset="0"/>
                          <a:ea typeface="Georgia"/>
                          <a:cs typeface="Georgia"/>
                          <a:sym typeface="Georgia"/>
                        </a:rPr>
                        <a:t>01</a:t>
                      </a:r>
                      <a:r>
                        <a:rPr lang="es-ES" sz="4800" b="1" i="1" u="none" strike="noStrike" kern="1200" cap="none">
                          <a:solidFill>
                            <a:srgbClr val="BE0000"/>
                          </a:solidFill>
                          <a:latin typeface="Ubuntu" panose="020B0504030602030204" pitchFamily="34" charset="0"/>
                          <a:ea typeface="+mn-ea"/>
                          <a:cs typeface="+mn-cs"/>
                          <a:sym typeface="Georgia"/>
                        </a:rPr>
                        <a:t> </a:t>
                      </a:r>
                      <a:r>
                        <a:rPr lang="es-ES" sz="3600" b="0" i="1" u="none" strike="noStrike" kern="1200" cap="none">
                          <a:solidFill>
                            <a:srgbClr val="595959"/>
                          </a:solidFill>
                          <a:latin typeface="Ubuntu" panose="020B0504030602030204" pitchFamily="34" charset="0"/>
                          <a:ea typeface="+mn-ea"/>
                          <a:cs typeface="+mn-cs"/>
                          <a:sym typeface="Georgia"/>
                        </a:rPr>
                        <a:t>Metodología</a:t>
                      </a:r>
                      <a:endParaRPr lang="es-ES" sz="3600" b="0" i="1" u="none" strike="noStrike" kern="1200" cap="none">
                        <a:solidFill>
                          <a:srgbClr val="595959"/>
                        </a:solidFill>
                        <a:latin typeface="Ubuntu" panose="020B0504030602030204" pitchFamily="34" charset="0"/>
                        <a:ea typeface="+mn-ea"/>
                        <a:cs typeface="+mn-cs"/>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6115">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r>
                        <a:rPr lang="es-ES" sz="4800" b="1" i="1" u="none" strike="noStrike" kern="1200" cap="none">
                          <a:solidFill>
                            <a:srgbClr val="BE0000"/>
                          </a:solidFill>
                          <a:latin typeface="Ubuntu" panose="020B0504030602030204" pitchFamily="34" charset="0"/>
                          <a:ea typeface="Georgia"/>
                          <a:cs typeface="Georgia"/>
                          <a:sym typeface="Georgia"/>
                        </a:rPr>
                        <a:t>02</a:t>
                      </a:r>
                      <a:r>
                        <a:rPr lang="es-ES" sz="4800" b="1" i="1" u="none" strike="noStrike" cap="none">
                          <a:solidFill>
                            <a:schemeClr val="tx1"/>
                          </a:solidFill>
                          <a:latin typeface="Ubuntu" panose="020B0504030602030204" pitchFamily="34" charset="0"/>
                          <a:ea typeface="Georgia"/>
                          <a:cs typeface="Georgia"/>
                          <a:sym typeface="Georgia"/>
                        </a:rPr>
                        <a:t> </a:t>
                      </a:r>
                      <a:r>
                        <a:rPr lang="es-ES" sz="3600" b="0" i="1" u="none" strike="noStrike" kern="1200" cap="none">
                          <a:solidFill>
                            <a:srgbClr val="595959"/>
                          </a:solidFill>
                          <a:latin typeface="Ubuntu" panose="020B0504030602030204" pitchFamily="34" charset="0"/>
                          <a:ea typeface="+mn-ea"/>
                          <a:cs typeface="+mn-cs"/>
                          <a:sym typeface="Georgia"/>
                        </a:rPr>
                        <a:t>Cadena del sector</a:t>
                      </a:r>
                      <a:endParaRPr lang="es-ES" sz="3600" b="0" i="1" u="none" strike="noStrike" kern="1200" cap="none">
                        <a:solidFill>
                          <a:srgbClr val="595959"/>
                        </a:solidFill>
                        <a:latin typeface="Ubuntu" panose="020B0504030602030204" pitchFamily="34" charset="0"/>
                        <a:ea typeface="+mn-ea"/>
                        <a:cs typeface="+mn-cs"/>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9776025"/>
                  </a:ext>
                </a:extLst>
              </a:tr>
              <a:tr h="951851">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r>
                        <a:rPr lang="es-ES" sz="4800" b="1" i="1" u="none" strike="noStrike" cap="none">
                          <a:solidFill>
                            <a:srgbClr val="BE0000"/>
                          </a:solidFill>
                          <a:latin typeface="Ubuntu" panose="020B0504030602030204" pitchFamily="34" charset="0"/>
                          <a:ea typeface="Georgia"/>
                          <a:cs typeface="Georgia"/>
                          <a:sym typeface="Georgia"/>
                        </a:rPr>
                        <a:t>03</a:t>
                      </a:r>
                      <a:r>
                        <a:rPr lang="es-ES" sz="4800" b="1" i="1" u="none" strike="noStrike" cap="none">
                          <a:solidFill>
                            <a:srgbClr val="EB8C00"/>
                          </a:solidFill>
                          <a:latin typeface="Ubuntu" panose="020B0504030602030204" pitchFamily="34" charset="0"/>
                          <a:ea typeface="Georgia"/>
                          <a:cs typeface="Georgia"/>
                          <a:sym typeface="Georgia"/>
                        </a:rPr>
                        <a:t> </a:t>
                      </a:r>
                      <a:r>
                        <a:rPr lang="es-ES" sz="3600" b="0" i="1" u="none" strike="noStrike" cap="none">
                          <a:solidFill>
                            <a:srgbClr val="595959"/>
                          </a:solidFill>
                          <a:latin typeface="Ubuntu" panose="020B0504030602030204" pitchFamily="34" charset="0"/>
                          <a:ea typeface="Georgia"/>
                          <a:cs typeface="Georgia"/>
                          <a:sym typeface="Georgia"/>
                        </a:rPr>
                        <a:t>Perspectiva y necesidades de profesionales</a:t>
                      </a:r>
                      <a:endParaRPr lang="es-ES" sz="3600" b="0" i="1" u="none" strike="noStrike" cap="none">
                        <a:solidFill>
                          <a:srgbClr val="595959"/>
                        </a:solidFill>
                        <a:latin typeface="Ubuntu" panose="020B0504030602030204" pitchFamily="34" charset="0"/>
                        <a:sym typeface="Arial"/>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50449">
                <a:tc>
                  <a:txBody>
                    <a:bodyPr/>
                    <a:lstStyle/>
                    <a:p>
                      <a:pPr marL="1325469" marR="0" lvl="1" indent="-571500" algn="l" defTabSz="914400" rtl="0" eaLnBrk="1" fontAlgn="auto" latinLnBrk="0" hangingPunct="1">
                        <a:lnSpc>
                          <a:spcPct val="100000"/>
                        </a:lnSpc>
                        <a:spcBef>
                          <a:spcPts val="0"/>
                        </a:spcBef>
                        <a:spcAft>
                          <a:spcPts val="0"/>
                        </a:spcAft>
                        <a:buClr>
                          <a:srgbClr val="BE0000"/>
                        </a:buClr>
                        <a:buSzPts val="3200"/>
                        <a:buFont typeface="Wingdings" panose="05000000000000000000" pitchFamily="2" charset="2"/>
                        <a:buChar char="ü"/>
                        <a:tabLst/>
                        <a:defRPr/>
                      </a:pPr>
                      <a:r>
                        <a:rPr lang="es-ES" sz="3600" b="0" i="1" u="none" strike="noStrike" cap="none">
                          <a:solidFill>
                            <a:srgbClr val="595959"/>
                          </a:solidFill>
                          <a:latin typeface="Ubuntu" panose="020B0504030602030204" pitchFamily="34" charset="0"/>
                          <a:sym typeface="Georgia"/>
                        </a:rPr>
                        <a:t>Empleados TIC</a:t>
                      </a:r>
                    </a:p>
                    <a:p>
                      <a:pPr marL="1325469" marR="0" lvl="1" indent="-571500" algn="l" defTabSz="914400" rtl="0" eaLnBrk="1" fontAlgn="auto" latinLnBrk="0" hangingPunct="1">
                        <a:lnSpc>
                          <a:spcPct val="100000"/>
                        </a:lnSpc>
                        <a:spcBef>
                          <a:spcPts val="0"/>
                        </a:spcBef>
                        <a:spcAft>
                          <a:spcPts val="0"/>
                        </a:spcAft>
                        <a:buClr>
                          <a:srgbClr val="BE0000"/>
                        </a:buClr>
                        <a:buSzPts val="3200"/>
                        <a:buFont typeface="Wingdings" panose="05000000000000000000" pitchFamily="2" charset="2"/>
                        <a:buChar char="ü"/>
                        <a:tabLst/>
                        <a:defRPr/>
                      </a:pPr>
                      <a:r>
                        <a:rPr lang="es-ES" sz="3600" b="0" i="1" u="none" strike="noStrike" cap="none">
                          <a:solidFill>
                            <a:srgbClr val="595959"/>
                          </a:solidFill>
                          <a:latin typeface="Ubuntu" panose="020B0504030602030204" pitchFamily="34" charset="0"/>
                          <a:sym typeface="Georgia"/>
                        </a:rPr>
                        <a:t>Contrataciones</a:t>
                      </a:r>
                    </a:p>
                    <a:p>
                      <a:pPr marL="1325469" marR="0" lvl="1" indent="-571500" algn="l" defTabSz="914400" rtl="0" eaLnBrk="1" fontAlgn="auto" latinLnBrk="0" hangingPunct="1">
                        <a:lnSpc>
                          <a:spcPct val="100000"/>
                        </a:lnSpc>
                        <a:spcBef>
                          <a:spcPts val="0"/>
                        </a:spcBef>
                        <a:spcAft>
                          <a:spcPts val="0"/>
                        </a:spcAft>
                        <a:buClr>
                          <a:srgbClr val="BE0000"/>
                        </a:buClr>
                        <a:buSzPts val="3200"/>
                        <a:buFont typeface="Wingdings" panose="05000000000000000000" pitchFamily="2" charset="2"/>
                        <a:buChar char="ü"/>
                        <a:tabLst/>
                        <a:defRPr/>
                      </a:pPr>
                      <a:r>
                        <a:rPr lang="es-ES" sz="3600" b="0" i="1" u="none" strike="noStrike" cap="none">
                          <a:solidFill>
                            <a:srgbClr val="595959"/>
                          </a:solidFill>
                          <a:latin typeface="Ubuntu" panose="020B0504030602030204" pitchFamily="34" charset="0"/>
                          <a:sym typeface="Georgia"/>
                        </a:rPr>
                        <a:t>Oferta de talento</a:t>
                      </a: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19148">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r>
                        <a:rPr lang="es-ES" sz="4800" b="1" i="1" u="none" strike="noStrike" cap="none">
                          <a:solidFill>
                            <a:srgbClr val="BE0000"/>
                          </a:solidFill>
                          <a:latin typeface="Ubuntu" panose="020B0504030602030204" pitchFamily="34" charset="0"/>
                          <a:ea typeface="Georgia"/>
                          <a:cs typeface="Georgia"/>
                          <a:sym typeface="Georgia"/>
                        </a:rPr>
                        <a:t>04 </a:t>
                      </a:r>
                      <a:r>
                        <a:rPr lang="es-ES" sz="3600" b="0" i="1" u="none" strike="noStrike" kern="1200" cap="none">
                          <a:solidFill>
                            <a:srgbClr val="595959"/>
                          </a:solidFill>
                          <a:latin typeface="Ubuntu" panose="020B0504030602030204" pitchFamily="34" charset="0"/>
                          <a:ea typeface="Georgia"/>
                          <a:cs typeface="Georgia"/>
                          <a:sym typeface="Georgia"/>
                        </a:rPr>
                        <a:t>Conclusiones</a:t>
                      </a:r>
                      <a:endParaRPr lang="es-ES" sz="3600" b="0" i="1" u="none" strike="noStrike" cap="none">
                        <a:solidFill>
                          <a:srgbClr val="595959"/>
                        </a:solidFill>
                        <a:latin typeface="Ubuntu" panose="020B0504030602030204" pitchFamily="34" charset="0"/>
                        <a:sym typeface="Aria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09758">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endParaRPr lang="es-ES" sz="3600" b="0" i="1" u="none" strike="noStrike" kern="1200" cap="none">
                        <a:solidFill>
                          <a:srgbClr val="595959"/>
                        </a:solidFill>
                        <a:latin typeface="Ubuntu" panose="020B0504030602030204" pitchFamily="34" charset="0"/>
                        <a:ea typeface="+mn-ea"/>
                        <a:cs typeface="+mn-cs"/>
                        <a:sym typeface="Georgia"/>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60984">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endParaRPr lang="es-ES" sz="3600" b="0" i="1" u="none" strike="noStrike" cap="none">
                        <a:solidFill>
                          <a:srgbClr val="595959"/>
                        </a:solidFill>
                        <a:latin typeface="Ubuntu" panose="020B0504030602030204" pitchFamily="34" charset="0"/>
                        <a:sym typeface="Aria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7597371"/>
                  </a:ext>
                </a:extLst>
              </a:tr>
              <a:tr h="951851">
                <a:tc>
                  <a:txBody>
                    <a:bodyPr/>
                    <a:lstStyle/>
                    <a:p>
                      <a:pPr marL="0" marR="0" lvl="0" indent="0" algn="l" rtl="0">
                        <a:lnSpc>
                          <a:spcPct val="100000"/>
                        </a:lnSpc>
                        <a:spcBef>
                          <a:spcPts val="0"/>
                        </a:spcBef>
                        <a:spcAft>
                          <a:spcPts val="0"/>
                        </a:spcAft>
                        <a:buClr>
                          <a:srgbClr val="000000"/>
                        </a:buClr>
                        <a:buSzPts val="3200"/>
                        <a:buFont typeface="Arial"/>
                        <a:buNone/>
                      </a:pPr>
                      <a:endParaRPr lang="es-ES" sz="3200" b="0" i="1" u="none" strike="noStrike" cap="none">
                        <a:solidFill>
                          <a:srgbClr val="595959"/>
                        </a:solidFill>
                        <a:latin typeface="Ubuntu" panose="020B0504030602030204" pitchFamily="34" charset="0"/>
                        <a:ea typeface="Georgia"/>
                        <a:cs typeface="Arial"/>
                        <a:sym typeface="Georgia"/>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980709"/>
                  </a:ext>
                </a:extLst>
              </a:tr>
            </a:tbl>
          </a:graphicData>
        </a:graphic>
      </p:graphicFrame>
    </p:spTree>
    <p:extLst>
      <p:ext uri="{BB962C8B-B14F-4D97-AF65-F5344CB8AC3E}">
        <p14:creationId xmlns:p14="http://schemas.microsoft.com/office/powerpoint/2010/main" val="2916925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379C-659B-4F4A-53A8-16329F8428F4}"/>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A5DBCF2A-8110-A2B1-14D6-A8B2948D6AFF}"/>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3CBE0E58-B212-5440-58DA-007AADC404E8}"/>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8ADFD90A-218B-CA89-DC15-F066834DF314}"/>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6F34B353-FF54-B27D-0530-24F962C22CAF}"/>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Metodología</a:t>
            </a:r>
          </a:p>
        </p:txBody>
      </p:sp>
      <p:grpSp>
        <p:nvGrpSpPr>
          <p:cNvPr id="83" name="Grupo 82">
            <a:extLst>
              <a:ext uri="{FF2B5EF4-FFF2-40B4-BE49-F238E27FC236}">
                <a16:creationId xmlns:a16="http://schemas.microsoft.com/office/drawing/2014/main" id="{4FD69F9C-B594-FF9F-1743-30D5CF02B583}"/>
              </a:ext>
            </a:extLst>
          </p:cNvPr>
          <p:cNvGrpSpPr/>
          <p:nvPr/>
        </p:nvGrpSpPr>
        <p:grpSpPr>
          <a:xfrm>
            <a:off x="1822006" y="2392420"/>
            <a:ext cx="15917709" cy="6033781"/>
            <a:chOff x="3021220" y="3310487"/>
            <a:chExt cx="11306176" cy="4680999"/>
          </a:xfrm>
        </p:grpSpPr>
        <p:sp>
          <p:nvSpPr>
            <p:cNvPr id="4" name="Rectangle 7">
              <a:extLst>
                <a:ext uri="{FF2B5EF4-FFF2-40B4-BE49-F238E27FC236}">
                  <a16:creationId xmlns:a16="http://schemas.microsoft.com/office/drawing/2014/main" id="{1DEF4C79-D5A2-6693-3611-6C81A40600C4}"/>
                </a:ext>
              </a:extLst>
            </p:cNvPr>
            <p:cNvSpPr>
              <a:spLocks noChangeArrowheads="1"/>
            </p:cNvSpPr>
            <p:nvPr/>
          </p:nvSpPr>
          <p:spPr bwMode="auto">
            <a:xfrm>
              <a:off x="3021220" y="3714064"/>
              <a:ext cx="11306176" cy="3882809"/>
            </a:xfrm>
            <a:prstGeom prst="rect">
              <a:avLst/>
            </a:prstGeom>
            <a:noFill/>
            <a:ln w="3175">
              <a:solidFill>
                <a:schemeClr val="accent6">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8191" tIns="39096" rIns="78191" bIns="39096" numCol="1" anchor="t" anchorCtr="0" compatLnSpc="1">
              <a:prstTxWarp prst="textNoShape">
                <a:avLst/>
              </a:prstTxWarp>
            </a:bodyPr>
            <a:lstStyle/>
            <a:p>
              <a:endParaRPr lang="es-ES" sz="1600">
                <a:latin typeface="Ubuntu" panose="020B0504030602030204" pitchFamily="34" charset="0"/>
                <a:ea typeface="Lato" panose="020F0502020204030203" pitchFamily="34" charset="0"/>
                <a:cs typeface="Lato" panose="020F0502020204030203" pitchFamily="34" charset="0"/>
              </a:endParaRPr>
            </a:p>
          </p:txBody>
        </p:sp>
        <p:grpSp>
          <p:nvGrpSpPr>
            <p:cNvPr id="6" name="Group 3">
              <a:extLst>
                <a:ext uri="{FF2B5EF4-FFF2-40B4-BE49-F238E27FC236}">
                  <a16:creationId xmlns:a16="http://schemas.microsoft.com/office/drawing/2014/main" id="{B347906E-76A9-A9C4-60DB-3E574C13F6DB}"/>
                </a:ext>
              </a:extLst>
            </p:cNvPr>
            <p:cNvGrpSpPr/>
            <p:nvPr/>
          </p:nvGrpSpPr>
          <p:grpSpPr>
            <a:xfrm>
              <a:off x="5778313" y="3310487"/>
              <a:ext cx="2862455" cy="1611634"/>
              <a:chOff x="4317121" y="2340471"/>
              <a:chExt cx="2607028" cy="1467822"/>
            </a:xfrm>
          </p:grpSpPr>
          <p:sp>
            <p:nvSpPr>
              <p:cNvPr id="7" name="Freeform 30">
                <a:extLst>
                  <a:ext uri="{FF2B5EF4-FFF2-40B4-BE49-F238E27FC236}">
                    <a16:creationId xmlns:a16="http://schemas.microsoft.com/office/drawing/2014/main" id="{D8B64A75-378D-F608-227E-C7CB41465531}"/>
                  </a:ext>
                </a:extLst>
              </p:cNvPr>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solidFill>
                <a:schemeClr val="accent4">
                  <a:lumMod val="75000"/>
                </a:schemeClr>
              </a:solidFill>
              <a:ln w="9525">
                <a:noFill/>
                <a:round/>
                <a:headEnd/>
                <a:tailEnd/>
              </a:ln>
            </p:spPr>
            <p:txBody>
              <a:bodyPr vert="horz" wrap="square" lIns="78191" tIns="39096" rIns="78191" bIns="39096" numCol="1" anchor="t" anchorCtr="0" compatLnSpc="1">
                <a:prstTxWarp prst="textNoShape">
                  <a:avLst/>
                </a:prstTxWarp>
              </a:bodyPr>
              <a:lstStyle/>
              <a:p>
                <a:endParaRPr lang="es-ES" sz="1600">
                  <a:latin typeface="Ubuntu" panose="020B0504030602030204" pitchFamily="34" charset="0"/>
                  <a:ea typeface="Lato" panose="020F0502020204030203" pitchFamily="34" charset="0"/>
                  <a:cs typeface="Lato" panose="020F0502020204030203" pitchFamily="34" charset="0"/>
                </a:endParaRPr>
              </a:p>
            </p:txBody>
          </p:sp>
          <p:sp>
            <p:nvSpPr>
              <p:cNvPr id="8" name="Freeform 31">
                <a:extLst>
                  <a:ext uri="{FF2B5EF4-FFF2-40B4-BE49-F238E27FC236}">
                    <a16:creationId xmlns:a16="http://schemas.microsoft.com/office/drawing/2014/main" id="{7AC71AE4-1A95-43C9-CB0E-27F0B80C0899}"/>
                  </a:ext>
                </a:extLst>
              </p:cNvPr>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chemeClr val="tx1">
                  <a:lumMod val="75000"/>
                </a:schemeClr>
              </a:solidFill>
              <a:ln w="9525">
                <a:noFill/>
                <a:round/>
                <a:headEnd/>
                <a:tailEnd/>
              </a:ln>
            </p:spPr>
            <p:txBody>
              <a:bodyPr vert="horz" wrap="square" lIns="78191" tIns="39096" rIns="78191" bIns="39096" numCol="1" anchor="t" anchorCtr="0" compatLnSpc="1">
                <a:prstTxWarp prst="textNoShape">
                  <a:avLst/>
                </a:prstTxWarp>
              </a:bodyPr>
              <a:lstStyle/>
              <a:p>
                <a:endParaRPr lang="es-ES" sz="1600">
                  <a:latin typeface="Ubuntu" panose="020B0504030602030204" pitchFamily="34" charset="0"/>
                  <a:ea typeface="Lato" panose="020F0502020204030203" pitchFamily="34" charset="0"/>
                  <a:cs typeface="Lato" panose="020F0502020204030203" pitchFamily="34" charset="0"/>
                </a:endParaRPr>
              </a:p>
            </p:txBody>
          </p:sp>
          <p:sp>
            <p:nvSpPr>
              <p:cNvPr id="9" name="Rectangle 222">
                <a:extLst>
                  <a:ext uri="{FF2B5EF4-FFF2-40B4-BE49-F238E27FC236}">
                    <a16:creationId xmlns:a16="http://schemas.microsoft.com/office/drawing/2014/main" id="{FDFF483A-90B9-4F46-EE9F-DA084309D9C8}"/>
                  </a:ext>
                </a:extLst>
              </p:cNvPr>
              <p:cNvSpPr/>
              <p:nvPr/>
            </p:nvSpPr>
            <p:spPr>
              <a:xfrm rot="2677252">
                <a:off x="5252519" y="2630020"/>
                <a:ext cx="1584176" cy="587159"/>
              </a:xfrm>
              <a:prstGeom prst="rect">
                <a:avLst/>
              </a:prstGeom>
            </p:spPr>
            <p:txBody>
              <a:bodyPr wrap="square">
                <a:spAutoFit/>
              </a:bodyPr>
              <a:lstStyle/>
              <a:p>
                <a:pPr algn="r"/>
                <a:r>
                  <a:rPr lang="es-ES" sz="1600" b="1">
                    <a:solidFill>
                      <a:schemeClr val="bg1"/>
                    </a:solidFill>
                    <a:latin typeface="Ubuntu" panose="020B0504030602030204" pitchFamily="34" charset="0"/>
                    <a:ea typeface="Lato" panose="020F0502020204030203" pitchFamily="34" charset="0"/>
                    <a:cs typeface="Lato" panose="020F0502020204030203" pitchFamily="34" charset="0"/>
                  </a:rPr>
                  <a:t>01</a:t>
                </a:r>
              </a:p>
              <a:p>
                <a:pPr algn="r"/>
                <a:r>
                  <a:rPr lang="es-ES" sz="1600">
                    <a:solidFill>
                      <a:schemeClr val="bg1"/>
                    </a:solidFill>
                    <a:latin typeface="Ubuntu" panose="020B0504030602030204" pitchFamily="34" charset="0"/>
                    <a:ea typeface="Lato" panose="020F0502020204030203" pitchFamily="34" charset="0"/>
                    <a:cs typeface="Lato" panose="020F0502020204030203" pitchFamily="34" charset="0"/>
                  </a:rPr>
                  <a:t>Contacto con fuentes de información</a:t>
                </a:r>
              </a:p>
            </p:txBody>
          </p:sp>
        </p:grpSp>
        <p:grpSp>
          <p:nvGrpSpPr>
            <p:cNvPr id="45" name="Group 4">
              <a:extLst>
                <a:ext uri="{FF2B5EF4-FFF2-40B4-BE49-F238E27FC236}">
                  <a16:creationId xmlns:a16="http://schemas.microsoft.com/office/drawing/2014/main" id="{BD01E259-5DE7-DB60-CDD0-10C7DCDD1BCD}"/>
                </a:ext>
              </a:extLst>
            </p:cNvPr>
            <p:cNvGrpSpPr/>
            <p:nvPr/>
          </p:nvGrpSpPr>
          <p:grpSpPr>
            <a:xfrm>
              <a:off x="8719831" y="6379852"/>
              <a:ext cx="2846417" cy="1611634"/>
              <a:chOff x="3832716" y="5103287"/>
              <a:chExt cx="2592421" cy="1467822"/>
            </a:xfrm>
          </p:grpSpPr>
          <p:sp>
            <p:nvSpPr>
              <p:cNvPr id="46" name="Freeform 32">
                <a:extLst>
                  <a:ext uri="{FF2B5EF4-FFF2-40B4-BE49-F238E27FC236}">
                    <a16:creationId xmlns:a16="http://schemas.microsoft.com/office/drawing/2014/main" id="{416BBAC7-CE3F-7366-A1A3-CCF8ED90AD71}"/>
                  </a:ext>
                </a:extLst>
              </p:cNvPr>
              <p:cNvSpPr>
                <a:spLocks/>
              </p:cNvSpPr>
              <p:nvPr/>
            </p:nvSpPr>
            <p:spPr bwMode="auto">
              <a:xfrm>
                <a:off x="5407642" y="6211710"/>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s-ES" sz="1600">
                  <a:latin typeface="Ubuntu" panose="020B0504030602030204" pitchFamily="34" charset="0"/>
                  <a:ea typeface="Lato" panose="020F0502020204030203" pitchFamily="34" charset="0"/>
                  <a:cs typeface="Lato" panose="020F0502020204030203" pitchFamily="34" charset="0"/>
                </a:endParaRPr>
              </a:p>
            </p:txBody>
          </p:sp>
          <p:sp>
            <p:nvSpPr>
              <p:cNvPr id="47" name="Freeform 35">
                <a:extLst>
                  <a:ext uri="{FF2B5EF4-FFF2-40B4-BE49-F238E27FC236}">
                    <a16:creationId xmlns:a16="http://schemas.microsoft.com/office/drawing/2014/main" id="{F3C52D43-5850-74FA-D538-0F0C0682FCB8}"/>
                  </a:ext>
                </a:extLst>
              </p:cNvPr>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solidFill>
                <a:schemeClr val="accent6">
                  <a:lumMod val="50000"/>
                </a:schemeClr>
              </a:solidFill>
              <a:ln w="9525">
                <a:noFill/>
                <a:round/>
                <a:headEnd/>
                <a:tailEnd/>
              </a:ln>
            </p:spPr>
            <p:txBody>
              <a:bodyPr vert="horz" wrap="square" lIns="78191" tIns="39096" rIns="78191" bIns="39096" numCol="1" anchor="t" anchorCtr="0" compatLnSpc="1">
                <a:prstTxWarp prst="textNoShape">
                  <a:avLst/>
                </a:prstTxWarp>
              </a:bodyPr>
              <a:lstStyle/>
              <a:p>
                <a:endParaRPr lang="es-ES" sz="1600">
                  <a:latin typeface="Ubuntu" panose="020B0504030602030204" pitchFamily="34" charset="0"/>
                  <a:ea typeface="Lato" panose="020F0502020204030203" pitchFamily="34" charset="0"/>
                  <a:cs typeface="Lato" panose="020F0502020204030203" pitchFamily="34" charset="0"/>
                </a:endParaRPr>
              </a:p>
            </p:txBody>
          </p:sp>
          <p:sp>
            <p:nvSpPr>
              <p:cNvPr id="48" name="Rectangle 219">
                <a:extLst>
                  <a:ext uri="{FF2B5EF4-FFF2-40B4-BE49-F238E27FC236}">
                    <a16:creationId xmlns:a16="http://schemas.microsoft.com/office/drawing/2014/main" id="{559B0105-1C6B-68A0-2CC9-8CEBB223B0CA}"/>
                  </a:ext>
                </a:extLst>
              </p:cNvPr>
              <p:cNvSpPr/>
              <p:nvPr/>
            </p:nvSpPr>
            <p:spPr>
              <a:xfrm rot="2623787">
                <a:off x="3934780" y="5668400"/>
                <a:ext cx="1584176" cy="587159"/>
              </a:xfrm>
              <a:prstGeom prst="rect">
                <a:avLst/>
              </a:prstGeom>
            </p:spPr>
            <p:txBody>
              <a:bodyPr wrap="square">
                <a:spAutoFit/>
              </a:bodyPr>
              <a:lstStyle/>
              <a:p>
                <a:r>
                  <a:rPr lang="es-ES" sz="1600" b="1">
                    <a:solidFill>
                      <a:schemeClr val="bg1"/>
                    </a:solidFill>
                    <a:latin typeface="Ubuntu" panose="020B0504030602030204" pitchFamily="34" charset="0"/>
                    <a:ea typeface="Lato" panose="020F0502020204030203" pitchFamily="34" charset="0"/>
                    <a:cs typeface="Lato" panose="020F0502020204030203" pitchFamily="34" charset="0"/>
                  </a:rPr>
                  <a:t>04</a:t>
                </a:r>
              </a:p>
              <a:p>
                <a:r>
                  <a:rPr lang="es-ES" sz="1600">
                    <a:solidFill>
                      <a:schemeClr val="bg1"/>
                    </a:solidFill>
                    <a:latin typeface="Ubuntu" panose="020B0504030602030204" pitchFamily="34" charset="0"/>
                    <a:ea typeface="Lato" panose="020F0502020204030203" pitchFamily="34" charset="0"/>
                    <a:cs typeface="Lato" panose="020F0502020204030203" pitchFamily="34" charset="0"/>
                  </a:rPr>
                  <a:t>Obtención de conclusiones</a:t>
                </a:r>
              </a:p>
            </p:txBody>
          </p:sp>
        </p:grpSp>
        <p:grpSp>
          <p:nvGrpSpPr>
            <p:cNvPr id="49" name="Group 11">
              <a:extLst>
                <a:ext uri="{FF2B5EF4-FFF2-40B4-BE49-F238E27FC236}">
                  <a16:creationId xmlns:a16="http://schemas.microsoft.com/office/drawing/2014/main" id="{692C24BB-46FB-F0A9-8240-168E9F05C7C4}"/>
                </a:ext>
              </a:extLst>
            </p:cNvPr>
            <p:cNvGrpSpPr/>
            <p:nvPr/>
          </p:nvGrpSpPr>
          <p:grpSpPr>
            <a:xfrm flipH="1">
              <a:off x="8719831" y="3312634"/>
              <a:ext cx="2862455" cy="1611634"/>
              <a:chOff x="4317121" y="2340471"/>
              <a:chExt cx="2607028" cy="1467822"/>
            </a:xfrm>
          </p:grpSpPr>
          <p:sp>
            <p:nvSpPr>
              <p:cNvPr id="50" name="Freeform 45">
                <a:extLst>
                  <a:ext uri="{FF2B5EF4-FFF2-40B4-BE49-F238E27FC236}">
                    <a16:creationId xmlns:a16="http://schemas.microsoft.com/office/drawing/2014/main" id="{042D957E-4EBA-2180-78A4-B874D1099214}"/>
                  </a:ext>
                </a:extLst>
              </p:cNvPr>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s-ES" sz="1600">
                  <a:latin typeface="Ubuntu" panose="020B0504030602030204" pitchFamily="34" charset="0"/>
                  <a:ea typeface="Lato" panose="020F0502020204030203" pitchFamily="34" charset="0"/>
                  <a:cs typeface="Lato" panose="020F0502020204030203" pitchFamily="34" charset="0"/>
                </a:endParaRPr>
              </a:p>
            </p:txBody>
          </p:sp>
          <p:sp>
            <p:nvSpPr>
              <p:cNvPr id="51" name="Freeform 31">
                <a:extLst>
                  <a:ext uri="{FF2B5EF4-FFF2-40B4-BE49-F238E27FC236}">
                    <a16:creationId xmlns:a16="http://schemas.microsoft.com/office/drawing/2014/main" id="{676B37CD-5110-6F92-AE66-87F28C517AC4}"/>
                  </a:ext>
                </a:extLst>
              </p:cNvPr>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chemeClr val="accent5"/>
              </a:solidFill>
              <a:ln w="9525">
                <a:noFill/>
                <a:round/>
                <a:headEnd/>
                <a:tailEnd/>
              </a:ln>
            </p:spPr>
            <p:txBody>
              <a:bodyPr vert="horz" wrap="square" lIns="78191" tIns="39096" rIns="78191" bIns="39096" numCol="1" anchor="t" anchorCtr="0" compatLnSpc="1">
                <a:prstTxWarp prst="textNoShape">
                  <a:avLst/>
                </a:prstTxWarp>
              </a:bodyPr>
              <a:lstStyle/>
              <a:p>
                <a:endParaRPr lang="es-ES" sz="1600">
                  <a:latin typeface="Ubuntu" panose="020B0504030602030204" pitchFamily="34" charset="0"/>
                  <a:ea typeface="Lato" panose="020F0502020204030203" pitchFamily="34" charset="0"/>
                  <a:cs typeface="Lato" panose="020F0502020204030203" pitchFamily="34" charset="0"/>
                </a:endParaRPr>
              </a:p>
            </p:txBody>
          </p:sp>
          <p:sp>
            <p:nvSpPr>
              <p:cNvPr id="52" name="Rectangle 216">
                <a:extLst>
                  <a:ext uri="{FF2B5EF4-FFF2-40B4-BE49-F238E27FC236}">
                    <a16:creationId xmlns:a16="http://schemas.microsoft.com/office/drawing/2014/main" id="{893A9C84-9EDA-1E3F-4AF5-061C029B6BF9}"/>
                  </a:ext>
                </a:extLst>
              </p:cNvPr>
              <p:cNvSpPr/>
              <p:nvPr/>
            </p:nvSpPr>
            <p:spPr>
              <a:xfrm rot="2677252">
                <a:off x="5279306" y="2628063"/>
                <a:ext cx="1584176" cy="587159"/>
              </a:xfrm>
              <a:prstGeom prst="rect">
                <a:avLst/>
              </a:prstGeom>
            </p:spPr>
            <p:txBody>
              <a:bodyPr wrap="square">
                <a:spAutoFit/>
              </a:bodyPr>
              <a:lstStyle/>
              <a:p>
                <a:r>
                  <a:rPr lang="es-ES" sz="1600" b="1">
                    <a:solidFill>
                      <a:schemeClr val="bg1"/>
                    </a:solidFill>
                    <a:latin typeface="Ubuntu" panose="020B0504030602030204" pitchFamily="34" charset="0"/>
                    <a:ea typeface="Lato" panose="020F0502020204030203" pitchFamily="34" charset="0"/>
                    <a:cs typeface="Lato" panose="020F0502020204030203" pitchFamily="34" charset="0"/>
                  </a:rPr>
                  <a:t>02</a:t>
                </a:r>
              </a:p>
              <a:p>
                <a:r>
                  <a:rPr lang="es-ES" sz="1600">
                    <a:solidFill>
                      <a:schemeClr val="bg1"/>
                    </a:solidFill>
                    <a:latin typeface="Ubuntu" panose="020B0504030602030204" pitchFamily="34" charset="0"/>
                    <a:ea typeface="Lato" panose="020F0502020204030203" pitchFamily="34" charset="0"/>
                    <a:cs typeface="Lato" panose="020F0502020204030203" pitchFamily="34" charset="0"/>
                  </a:rPr>
                  <a:t>Recopilación de información</a:t>
                </a:r>
              </a:p>
            </p:txBody>
          </p:sp>
        </p:grpSp>
        <p:grpSp>
          <p:nvGrpSpPr>
            <p:cNvPr id="53" name="Group 18">
              <a:extLst>
                <a:ext uri="{FF2B5EF4-FFF2-40B4-BE49-F238E27FC236}">
                  <a16:creationId xmlns:a16="http://schemas.microsoft.com/office/drawing/2014/main" id="{33633825-9F88-C537-4043-EC02E93A26A2}"/>
                </a:ext>
              </a:extLst>
            </p:cNvPr>
            <p:cNvGrpSpPr/>
            <p:nvPr/>
          </p:nvGrpSpPr>
          <p:grpSpPr>
            <a:xfrm flipH="1">
              <a:off x="5794351" y="6379852"/>
              <a:ext cx="2846417" cy="1611634"/>
              <a:chOff x="3832716" y="5103287"/>
              <a:chExt cx="2592421" cy="1467822"/>
            </a:xfrm>
          </p:grpSpPr>
          <p:sp>
            <p:nvSpPr>
              <p:cNvPr id="54" name="Freeform 32">
                <a:extLst>
                  <a:ext uri="{FF2B5EF4-FFF2-40B4-BE49-F238E27FC236}">
                    <a16:creationId xmlns:a16="http://schemas.microsoft.com/office/drawing/2014/main" id="{21B948EC-4CB8-4BE3-5932-C401B6EF8566}"/>
                  </a:ext>
                </a:extLst>
              </p:cNvPr>
              <p:cNvSpPr>
                <a:spLocks/>
              </p:cNvSpPr>
              <p:nvPr/>
            </p:nvSpPr>
            <p:spPr bwMode="auto">
              <a:xfrm>
                <a:off x="5407642" y="6211710"/>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s-ES" sz="1600">
                  <a:latin typeface="Ubuntu" panose="020B0504030602030204" pitchFamily="34" charset="0"/>
                  <a:ea typeface="Lato" panose="020F0502020204030203" pitchFamily="34" charset="0"/>
                  <a:cs typeface="Lato" panose="020F0502020204030203" pitchFamily="34" charset="0"/>
                </a:endParaRPr>
              </a:p>
            </p:txBody>
          </p:sp>
          <p:sp>
            <p:nvSpPr>
              <p:cNvPr id="55" name="Freeform 35">
                <a:extLst>
                  <a:ext uri="{FF2B5EF4-FFF2-40B4-BE49-F238E27FC236}">
                    <a16:creationId xmlns:a16="http://schemas.microsoft.com/office/drawing/2014/main" id="{56F83195-A9CB-D982-E9EA-9EA29BC2E2A5}"/>
                  </a:ext>
                </a:extLst>
              </p:cNvPr>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solidFill>
                <a:schemeClr val="accent1"/>
              </a:solidFill>
              <a:ln w="9525">
                <a:noFill/>
                <a:round/>
                <a:headEnd/>
                <a:tailEnd/>
              </a:ln>
            </p:spPr>
            <p:txBody>
              <a:bodyPr vert="horz" wrap="square" lIns="78191" tIns="39096" rIns="78191" bIns="39096" numCol="1" anchor="t" anchorCtr="0" compatLnSpc="1">
                <a:prstTxWarp prst="textNoShape">
                  <a:avLst/>
                </a:prstTxWarp>
              </a:bodyPr>
              <a:lstStyle/>
              <a:p>
                <a:endParaRPr lang="es-ES" sz="1600">
                  <a:latin typeface="Ubuntu" panose="020B0504030602030204" pitchFamily="34" charset="0"/>
                  <a:ea typeface="Lato" panose="020F0502020204030203" pitchFamily="34" charset="0"/>
                  <a:cs typeface="Lato" panose="020F0502020204030203" pitchFamily="34" charset="0"/>
                </a:endParaRPr>
              </a:p>
            </p:txBody>
          </p:sp>
          <p:sp>
            <p:nvSpPr>
              <p:cNvPr id="56" name="Rectangle 213">
                <a:extLst>
                  <a:ext uri="{FF2B5EF4-FFF2-40B4-BE49-F238E27FC236}">
                    <a16:creationId xmlns:a16="http://schemas.microsoft.com/office/drawing/2014/main" id="{1FB5A53E-63B4-A5E2-4541-444FEB0E441A}"/>
                  </a:ext>
                </a:extLst>
              </p:cNvPr>
              <p:cNvSpPr/>
              <p:nvPr/>
            </p:nvSpPr>
            <p:spPr>
              <a:xfrm rot="2623787">
                <a:off x="3958381" y="5668400"/>
                <a:ext cx="1584176" cy="587159"/>
              </a:xfrm>
              <a:prstGeom prst="rect">
                <a:avLst/>
              </a:prstGeom>
            </p:spPr>
            <p:txBody>
              <a:bodyPr wrap="square">
                <a:spAutoFit/>
              </a:bodyPr>
              <a:lstStyle/>
              <a:p>
                <a:pPr algn="r"/>
                <a:r>
                  <a:rPr lang="es-ES" sz="1600" b="1">
                    <a:solidFill>
                      <a:schemeClr val="bg1"/>
                    </a:solidFill>
                    <a:latin typeface="Ubuntu" panose="020B0504030602030204" pitchFamily="34" charset="0"/>
                    <a:ea typeface="Lato" panose="020F0502020204030203" pitchFamily="34" charset="0"/>
                    <a:cs typeface="Lato" panose="020F0502020204030203" pitchFamily="34" charset="0"/>
                  </a:rPr>
                  <a:t>03</a:t>
                </a:r>
              </a:p>
              <a:p>
                <a:pPr algn="r"/>
                <a:r>
                  <a:rPr lang="es-ES" sz="1600">
                    <a:solidFill>
                      <a:schemeClr val="bg1"/>
                    </a:solidFill>
                    <a:latin typeface="Ubuntu" panose="020B0504030602030204" pitchFamily="34" charset="0"/>
                    <a:ea typeface="Lato" panose="020F0502020204030203" pitchFamily="34" charset="0"/>
                    <a:cs typeface="Lato" panose="020F0502020204030203" pitchFamily="34" charset="0"/>
                  </a:rPr>
                  <a:t>Análisis de la información</a:t>
                </a:r>
              </a:p>
            </p:txBody>
          </p:sp>
        </p:grpSp>
        <p:sp>
          <p:nvSpPr>
            <p:cNvPr id="57" name="TextBox 192">
              <a:extLst>
                <a:ext uri="{FF2B5EF4-FFF2-40B4-BE49-F238E27FC236}">
                  <a16:creationId xmlns:a16="http://schemas.microsoft.com/office/drawing/2014/main" id="{1D358EF4-8B57-3A0C-D22B-F43785CE0057}"/>
                </a:ext>
              </a:extLst>
            </p:cNvPr>
            <p:cNvSpPr txBox="1"/>
            <p:nvPr/>
          </p:nvSpPr>
          <p:spPr>
            <a:xfrm>
              <a:off x="10801609" y="3744820"/>
              <a:ext cx="690527" cy="395271"/>
            </a:xfrm>
            <a:prstGeom prst="rect">
              <a:avLst/>
            </a:prstGeom>
            <a:noFill/>
          </p:spPr>
          <p:txBody>
            <a:bodyPr wrap="none" lIns="0" tIns="0" rIns="0" bIns="0" rtlCol="0">
              <a:noAutofit/>
            </a:bodyPr>
            <a:lstStyle/>
            <a:p>
              <a:pPr>
                <a:spcAft>
                  <a:spcPts val="770"/>
                </a:spcAft>
              </a:pPr>
              <a:r>
                <a:rPr lang="es-ES" sz="3600" b="1">
                  <a:solidFill>
                    <a:schemeClr val="accent5"/>
                  </a:solidFill>
                  <a:latin typeface="Ubuntu" panose="020B0504030602030204" pitchFamily="34" charset="0"/>
                  <a:ea typeface="Lato" panose="020F0502020204030203" pitchFamily="34" charset="0"/>
                  <a:cs typeface="Lato" panose="020F0502020204030203" pitchFamily="34" charset="0"/>
                </a:rPr>
                <a:t>02</a:t>
              </a:r>
            </a:p>
          </p:txBody>
        </p:sp>
        <p:cxnSp>
          <p:nvCxnSpPr>
            <p:cNvPr id="58" name="Straight Connector 193">
              <a:extLst>
                <a:ext uri="{FF2B5EF4-FFF2-40B4-BE49-F238E27FC236}">
                  <a16:creationId xmlns:a16="http://schemas.microsoft.com/office/drawing/2014/main" id="{B92DF106-F8C9-6D11-2343-69195BF71609}"/>
                </a:ext>
              </a:extLst>
            </p:cNvPr>
            <p:cNvCxnSpPr/>
            <p:nvPr/>
          </p:nvCxnSpPr>
          <p:spPr>
            <a:xfrm flipV="1">
              <a:off x="10696407" y="3884207"/>
              <a:ext cx="0" cy="102770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Rectangle 10">
              <a:extLst>
                <a:ext uri="{FF2B5EF4-FFF2-40B4-BE49-F238E27FC236}">
                  <a16:creationId xmlns:a16="http://schemas.microsoft.com/office/drawing/2014/main" id="{55CC34FC-0615-7F04-2654-1CC4F3C75ED0}"/>
                </a:ext>
              </a:extLst>
            </p:cNvPr>
            <p:cNvSpPr>
              <a:spLocks noChangeArrowheads="1"/>
            </p:cNvSpPr>
            <p:nvPr/>
          </p:nvSpPr>
          <p:spPr bwMode="auto">
            <a:xfrm>
              <a:off x="10801609" y="4173134"/>
              <a:ext cx="3525787" cy="19101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es-ES" sz="1600" b="1" kern="0">
                  <a:solidFill>
                    <a:schemeClr val="accent5"/>
                  </a:solidFill>
                  <a:latin typeface="Ubuntu" panose="020B0504030602030204" pitchFamily="34" charset="0"/>
                  <a:ea typeface="Lato" panose="020F0502020204030203" pitchFamily="34" charset="0"/>
                  <a:cs typeface="Lato" panose="020F0502020204030203" pitchFamily="34" charset="0"/>
                </a:rPr>
                <a:t>Recopilación de información</a:t>
              </a:r>
              <a:endParaRPr lang="es-ES" sz="1600" kern="0">
                <a:solidFill>
                  <a:schemeClr val="accent5"/>
                </a:solidFill>
                <a:latin typeface="Ubuntu" panose="020B0504030602030204" pitchFamily="34" charset="0"/>
                <a:ea typeface="Lato" panose="020F0502020204030203" pitchFamily="34" charset="0"/>
                <a:cs typeface="Lato" panose="020F0502020204030203" pitchFamily="34" charset="0"/>
              </a:endParaRPr>
            </a:p>
          </p:txBody>
        </p:sp>
        <p:sp>
          <p:nvSpPr>
            <p:cNvPr id="60" name="Rectangle 195">
              <a:extLst>
                <a:ext uri="{FF2B5EF4-FFF2-40B4-BE49-F238E27FC236}">
                  <a16:creationId xmlns:a16="http://schemas.microsoft.com/office/drawing/2014/main" id="{317E20D2-D7D3-10BF-4786-B0C83D1EF0C0}"/>
                </a:ext>
              </a:extLst>
            </p:cNvPr>
            <p:cNvSpPr/>
            <p:nvPr/>
          </p:nvSpPr>
          <p:spPr>
            <a:xfrm>
              <a:off x="10813015" y="4379671"/>
              <a:ext cx="3399618" cy="764072"/>
            </a:xfrm>
            <a:prstGeom prst="rect">
              <a:avLst/>
            </a:prstGeom>
          </p:spPr>
          <p:txBody>
            <a:bodyPr wrap="square" lIns="0" tIns="0" rIns="0" bIns="0">
              <a:spAutoFit/>
            </a:bodyPr>
            <a:lstStyle/>
            <a:p>
              <a:r>
                <a:rPr lang="es-ES" sz="1600">
                  <a:latin typeface="Ubuntu" panose="020B0504030602030204" pitchFamily="34" charset="0"/>
                  <a:ea typeface="Lato" panose="020F0502020204030203" pitchFamily="34" charset="0"/>
                  <a:cs typeface="Lato" panose="020F0502020204030203" pitchFamily="34" charset="0"/>
                </a:rPr>
                <a:t>Partiendo del contacto realizado con las diferentes fuentes de información y otros informes analizados, se ha realizado una recopilación y selección de la información relevante para el estudio.</a:t>
              </a:r>
              <a:endParaRPr lang="es-ES" sz="1600">
                <a:solidFill>
                  <a:srgbClr val="000000"/>
                </a:solidFill>
                <a:latin typeface="Ubuntu" panose="020B0504030602030204" pitchFamily="34" charset="0"/>
                <a:ea typeface="Lato" panose="020F0502020204030203" pitchFamily="34" charset="0"/>
                <a:cs typeface="Lato" panose="020F0502020204030203" pitchFamily="34" charset="0"/>
              </a:endParaRPr>
            </a:p>
          </p:txBody>
        </p:sp>
        <p:sp>
          <p:nvSpPr>
            <p:cNvPr id="61" name="TextBox 196">
              <a:extLst>
                <a:ext uri="{FF2B5EF4-FFF2-40B4-BE49-F238E27FC236}">
                  <a16:creationId xmlns:a16="http://schemas.microsoft.com/office/drawing/2014/main" id="{50F13640-8F29-B5F7-1F5B-4CED2245048B}"/>
                </a:ext>
              </a:extLst>
            </p:cNvPr>
            <p:cNvSpPr txBox="1"/>
            <p:nvPr/>
          </p:nvSpPr>
          <p:spPr>
            <a:xfrm>
              <a:off x="10801609" y="5978740"/>
              <a:ext cx="690527" cy="395271"/>
            </a:xfrm>
            <a:prstGeom prst="rect">
              <a:avLst/>
            </a:prstGeom>
            <a:noFill/>
          </p:spPr>
          <p:txBody>
            <a:bodyPr wrap="none" lIns="0" tIns="0" rIns="0" bIns="0" rtlCol="0">
              <a:noAutofit/>
            </a:bodyPr>
            <a:lstStyle/>
            <a:p>
              <a:pPr>
                <a:spcAft>
                  <a:spcPts val="770"/>
                </a:spcAft>
              </a:pPr>
              <a:r>
                <a:rPr lang="es-ES" sz="3600" b="1">
                  <a:solidFill>
                    <a:schemeClr val="accent6">
                      <a:lumMod val="50000"/>
                    </a:schemeClr>
                  </a:solidFill>
                  <a:latin typeface="Ubuntu" panose="020B0504030602030204" pitchFamily="34" charset="0"/>
                  <a:ea typeface="Lato" panose="020F0502020204030203" pitchFamily="34" charset="0"/>
                  <a:cs typeface="Lato" panose="020F0502020204030203" pitchFamily="34" charset="0"/>
                </a:rPr>
                <a:t>04</a:t>
              </a:r>
            </a:p>
          </p:txBody>
        </p:sp>
        <p:cxnSp>
          <p:nvCxnSpPr>
            <p:cNvPr id="62" name="Straight Connector 197">
              <a:extLst>
                <a:ext uri="{FF2B5EF4-FFF2-40B4-BE49-F238E27FC236}">
                  <a16:creationId xmlns:a16="http://schemas.microsoft.com/office/drawing/2014/main" id="{9FA0EE53-99B4-C16F-A67D-DEED8AC7105D}"/>
                </a:ext>
              </a:extLst>
            </p:cNvPr>
            <p:cNvCxnSpPr/>
            <p:nvPr/>
          </p:nvCxnSpPr>
          <p:spPr>
            <a:xfrm flipV="1">
              <a:off x="10696407" y="6390058"/>
              <a:ext cx="0" cy="102770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3" name="Rectangle 10">
              <a:extLst>
                <a:ext uri="{FF2B5EF4-FFF2-40B4-BE49-F238E27FC236}">
                  <a16:creationId xmlns:a16="http://schemas.microsoft.com/office/drawing/2014/main" id="{82C1D63F-C5CA-4BEA-E093-CB5B71975039}"/>
                </a:ext>
              </a:extLst>
            </p:cNvPr>
            <p:cNvSpPr>
              <a:spLocks noChangeArrowheads="1"/>
            </p:cNvSpPr>
            <p:nvPr/>
          </p:nvSpPr>
          <p:spPr bwMode="auto">
            <a:xfrm>
              <a:off x="10801608" y="6402548"/>
              <a:ext cx="2519383" cy="19101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es-ES" sz="1600" b="1" kern="0">
                  <a:solidFill>
                    <a:schemeClr val="accent6">
                      <a:lumMod val="50000"/>
                    </a:schemeClr>
                  </a:solidFill>
                  <a:latin typeface="Ubuntu" panose="020B0504030602030204" pitchFamily="34" charset="0"/>
                  <a:ea typeface="Lato" panose="020F0502020204030203" pitchFamily="34" charset="0"/>
                  <a:cs typeface="Lato" panose="020F0502020204030203" pitchFamily="34" charset="0"/>
                </a:rPr>
                <a:t>Obtención de conclusiones</a:t>
              </a:r>
              <a:endParaRPr lang="es-ES" sz="1600" kern="0">
                <a:solidFill>
                  <a:schemeClr val="accent6">
                    <a:lumMod val="50000"/>
                  </a:schemeClr>
                </a:solidFill>
                <a:latin typeface="Ubuntu" panose="020B0504030602030204" pitchFamily="34" charset="0"/>
                <a:ea typeface="Lato" panose="020F0502020204030203" pitchFamily="34" charset="0"/>
                <a:cs typeface="Lato" panose="020F0502020204030203" pitchFamily="34" charset="0"/>
              </a:endParaRPr>
            </a:p>
          </p:txBody>
        </p:sp>
        <p:sp>
          <p:nvSpPr>
            <p:cNvPr id="64" name="Rectangle 199">
              <a:extLst>
                <a:ext uri="{FF2B5EF4-FFF2-40B4-BE49-F238E27FC236}">
                  <a16:creationId xmlns:a16="http://schemas.microsoft.com/office/drawing/2014/main" id="{E8892E87-69F8-D658-EC5C-0D3522411B0D}"/>
                </a:ext>
              </a:extLst>
            </p:cNvPr>
            <p:cNvSpPr/>
            <p:nvPr/>
          </p:nvSpPr>
          <p:spPr>
            <a:xfrm>
              <a:off x="10801609" y="6627383"/>
              <a:ext cx="3399618" cy="764072"/>
            </a:xfrm>
            <a:prstGeom prst="rect">
              <a:avLst/>
            </a:prstGeom>
          </p:spPr>
          <p:txBody>
            <a:bodyPr wrap="square" lIns="0" tIns="0" rIns="0" bIns="0">
              <a:spAutoFit/>
            </a:bodyPr>
            <a:lstStyle/>
            <a:p>
              <a:r>
                <a:rPr lang="es-ES" sz="1600">
                  <a:solidFill>
                    <a:srgbClr val="000000"/>
                  </a:solidFill>
                  <a:latin typeface="Ubuntu" panose="020B0504030602030204" pitchFamily="34" charset="0"/>
                  <a:ea typeface="Lato" panose="020F0502020204030203" pitchFamily="34" charset="0"/>
                  <a:cs typeface="Lato" panose="020F0502020204030203" pitchFamily="34" charset="0"/>
                </a:rPr>
                <a:t>Una vez concluido el análisis, se han obtenido las conclusiones y líneas de acción necesarias para la evolución del sector de la ciberseguridad en Euskadi.</a:t>
              </a:r>
            </a:p>
          </p:txBody>
        </p:sp>
        <p:sp>
          <p:nvSpPr>
            <p:cNvPr id="65" name="Rectangle 10">
              <a:extLst>
                <a:ext uri="{FF2B5EF4-FFF2-40B4-BE49-F238E27FC236}">
                  <a16:creationId xmlns:a16="http://schemas.microsoft.com/office/drawing/2014/main" id="{A7EA6B28-3772-BB50-7E58-8B473B68DE0E}"/>
                </a:ext>
              </a:extLst>
            </p:cNvPr>
            <p:cNvSpPr>
              <a:spLocks noChangeArrowheads="1"/>
            </p:cNvSpPr>
            <p:nvPr/>
          </p:nvSpPr>
          <p:spPr bwMode="auto">
            <a:xfrm>
              <a:off x="7136568" y="5082413"/>
              <a:ext cx="3166526" cy="11461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749" eaLnBrk="0" hangingPunct="0">
                <a:spcAft>
                  <a:spcPts val="171"/>
                </a:spcAft>
                <a:defRPr/>
              </a:pPr>
              <a:r>
                <a:rPr lang="es-ES" sz="2400" kern="0">
                  <a:latin typeface="Ubuntu" panose="020B0504030602030204" pitchFamily="34" charset="0"/>
                  <a:ea typeface="Lato" panose="020F0502020204030203" pitchFamily="34" charset="0"/>
                  <a:cs typeface="Lato" panose="020F0502020204030203" pitchFamily="34" charset="0"/>
                </a:rPr>
                <a:t>INFORME DE CARACTERIZACIÓN DEL SECTOR DE LA CIBERSEGURIDAD EN EUSKADI</a:t>
              </a:r>
            </a:p>
          </p:txBody>
        </p:sp>
        <p:cxnSp>
          <p:nvCxnSpPr>
            <p:cNvPr id="66" name="Straight Connector 201">
              <a:extLst>
                <a:ext uri="{FF2B5EF4-FFF2-40B4-BE49-F238E27FC236}">
                  <a16:creationId xmlns:a16="http://schemas.microsoft.com/office/drawing/2014/main" id="{FE9A654A-4EC8-D6EE-5C7B-E40F114F4671}"/>
                </a:ext>
              </a:extLst>
            </p:cNvPr>
            <p:cNvCxnSpPr/>
            <p:nvPr/>
          </p:nvCxnSpPr>
          <p:spPr>
            <a:xfrm flipV="1">
              <a:off x="6679960" y="3884207"/>
              <a:ext cx="0" cy="102770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7" name="Rectangle 10">
              <a:extLst>
                <a:ext uri="{FF2B5EF4-FFF2-40B4-BE49-F238E27FC236}">
                  <a16:creationId xmlns:a16="http://schemas.microsoft.com/office/drawing/2014/main" id="{7F06AFED-CF48-5EEF-B0EE-E557469DD93A}"/>
                </a:ext>
              </a:extLst>
            </p:cNvPr>
            <p:cNvSpPr>
              <a:spLocks noChangeArrowheads="1"/>
            </p:cNvSpPr>
            <p:nvPr/>
          </p:nvSpPr>
          <p:spPr bwMode="auto">
            <a:xfrm>
              <a:off x="3510637" y="4173134"/>
              <a:ext cx="3023229" cy="19101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682749" eaLnBrk="0" hangingPunct="0">
                <a:spcAft>
                  <a:spcPts val="171"/>
                </a:spcAft>
                <a:defRPr/>
              </a:pPr>
              <a:r>
                <a:rPr lang="es-ES" sz="1600" b="1" kern="0">
                  <a:solidFill>
                    <a:schemeClr val="tx1"/>
                  </a:solidFill>
                  <a:latin typeface="Ubuntu" panose="020B0504030602030204" pitchFamily="34" charset="0"/>
                  <a:ea typeface="Lato" panose="020F0502020204030203" pitchFamily="34" charset="0"/>
                  <a:cs typeface="Lato" panose="020F0502020204030203" pitchFamily="34" charset="0"/>
                </a:rPr>
                <a:t>Contacto con fuentes de información</a:t>
              </a:r>
              <a:endParaRPr lang="es-ES" sz="1600" kern="0">
                <a:solidFill>
                  <a:schemeClr val="tx1"/>
                </a:solidFill>
                <a:latin typeface="Ubuntu" panose="020B0504030602030204" pitchFamily="34" charset="0"/>
                <a:ea typeface="Lato" panose="020F0502020204030203" pitchFamily="34" charset="0"/>
                <a:cs typeface="Lato" panose="020F0502020204030203" pitchFamily="34" charset="0"/>
              </a:endParaRPr>
            </a:p>
          </p:txBody>
        </p:sp>
        <p:sp>
          <p:nvSpPr>
            <p:cNvPr id="68" name="Rectangle 203">
              <a:extLst>
                <a:ext uri="{FF2B5EF4-FFF2-40B4-BE49-F238E27FC236}">
                  <a16:creationId xmlns:a16="http://schemas.microsoft.com/office/drawing/2014/main" id="{31A18493-23BE-3A5C-FED7-5AA683481FBB}"/>
                </a:ext>
              </a:extLst>
            </p:cNvPr>
            <p:cNvSpPr/>
            <p:nvPr/>
          </p:nvSpPr>
          <p:spPr>
            <a:xfrm>
              <a:off x="3159372" y="4378918"/>
              <a:ext cx="3374495" cy="955090"/>
            </a:xfrm>
            <a:prstGeom prst="rect">
              <a:avLst/>
            </a:prstGeom>
          </p:spPr>
          <p:txBody>
            <a:bodyPr wrap="square" lIns="0" tIns="0" rIns="0" bIns="0">
              <a:spAutoFit/>
            </a:bodyPr>
            <a:lstStyle/>
            <a:p>
              <a:pPr algn="r"/>
              <a:r>
                <a:rPr lang="es-ES" sz="1600">
                  <a:latin typeface="Ubuntu" panose="020B0504030602030204" pitchFamily="34" charset="0"/>
                  <a:ea typeface="Lato" panose="020F0502020204030203" pitchFamily="34" charset="0"/>
                  <a:cs typeface="Lato" panose="020F0502020204030203" pitchFamily="34" charset="0"/>
                </a:rPr>
                <a:t>Se han mantenido reuniones de trabajo con centros educativos (universidades y centros de FP) e instituciones como </a:t>
              </a:r>
              <a:r>
                <a:rPr lang="es-ES" sz="1600" err="1">
                  <a:latin typeface="Ubuntu" panose="020B0504030602030204" pitchFamily="34" charset="0"/>
                  <a:ea typeface="Lato" panose="020F0502020204030203" pitchFamily="34" charset="0"/>
                  <a:cs typeface="Lato" panose="020F0502020204030203" pitchFamily="34" charset="0"/>
                </a:rPr>
                <a:t>Eustat</a:t>
              </a:r>
              <a:r>
                <a:rPr lang="es-ES" sz="1600">
                  <a:latin typeface="Ubuntu" panose="020B0504030602030204" pitchFamily="34" charset="0"/>
                  <a:ea typeface="Lato" panose="020F0502020204030203" pitchFamily="34" charset="0"/>
                  <a:cs typeface="Lato" panose="020F0502020204030203" pitchFamily="34" charset="0"/>
                </a:rPr>
                <a:t>, y </a:t>
              </a:r>
              <a:r>
                <a:rPr lang="es-ES" sz="1600" err="1">
                  <a:latin typeface="Ubuntu" panose="020B0504030602030204" pitchFamily="34" charset="0"/>
                  <a:ea typeface="Lato" panose="020F0502020204030203" pitchFamily="34" charset="0"/>
                  <a:cs typeface="Lato" panose="020F0502020204030203" pitchFamily="34" charset="0"/>
                </a:rPr>
                <a:t>ConfeBask</a:t>
              </a:r>
              <a:r>
                <a:rPr lang="es-ES" sz="1600">
                  <a:latin typeface="Ubuntu" panose="020B0504030602030204" pitchFamily="34" charset="0"/>
                  <a:ea typeface="Lato" panose="020F0502020204030203" pitchFamily="34" charset="0"/>
                  <a:cs typeface="Lato" panose="020F0502020204030203" pitchFamily="34" charset="0"/>
                </a:rPr>
                <a:t> para la solicitud de la información necesaria para la elaboración del informe. </a:t>
              </a:r>
            </a:p>
          </p:txBody>
        </p:sp>
        <p:sp>
          <p:nvSpPr>
            <p:cNvPr id="69" name="TextBox 204">
              <a:extLst>
                <a:ext uri="{FF2B5EF4-FFF2-40B4-BE49-F238E27FC236}">
                  <a16:creationId xmlns:a16="http://schemas.microsoft.com/office/drawing/2014/main" id="{01504F77-AACD-9C49-A1A6-EAA3B6F839EC}"/>
                </a:ext>
              </a:extLst>
            </p:cNvPr>
            <p:cNvSpPr txBox="1"/>
            <p:nvPr/>
          </p:nvSpPr>
          <p:spPr>
            <a:xfrm>
              <a:off x="5843339" y="5978740"/>
              <a:ext cx="690527" cy="395271"/>
            </a:xfrm>
            <a:prstGeom prst="rect">
              <a:avLst/>
            </a:prstGeom>
            <a:noFill/>
          </p:spPr>
          <p:txBody>
            <a:bodyPr wrap="none" lIns="0" tIns="0" rIns="0" bIns="0" rtlCol="0">
              <a:noAutofit/>
            </a:bodyPr>
            <a:lstStyle/>
            <a:p>
              <a:pPr algn="r">
                <a:spcAft>
                  <a:spcPts val="770"/>
                </a:spcAft>
              </a:pPr>
              <a:r>
                <a:rPr lang="es-ES" sz="3600" b="1">
                  <a:solidFill>
                    <a:schemeClr val="accent1"/>
                  </a:solidFill>
                  <a:latin typeface="Ubuntu" panose="020B0504030602030204" pitchFamily="34" charset="0"/>
                  <a:ea typeface="Lato" panose="020F0502020204030203" pitchFamily="34" charset="0"/>
                  <a:cs typeface="Lato" panose="020F0502020204030203" pitchFamily="34" charset="0"/>
                </a:rPr>
                <a:t>03</a:t>
              </a:r>
            </a:p>
          </p:txBody>
        </p:sp>
        <p:cxnSp>
          <p:nvCxnSpPr>
            <p:cNvPr id="70" name="Straight Connector 207">
              <a:extLst>
                <a:ext uri="{FF2B5EF4-FFF2-40B4-BE49-F238E27FC236}">
                  <a16:creationId xmlns:a16="http://schemas.microsoft.com/office/drawing/2014/main" id="{11283CCE-0BB9-69DC-CEED-98E89A217DB5}"/>
                </a:ext>
              </a:extLst>
            </p:cNvPr>
            <p:cNvCxnSpPr/>
            <p:nvPr/>
          </p:nvCxnSpPr>
          <p:spPr>
            <a:xfrm flipV="1">
              <a:off x="6679960" y="6390058"/>
              <a:ext cx="0" cy="102770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1" name="Rectangle 10">
              <a:extLst>
                <a:ext uri="{FF2B5EF4-FFF2-40B4-BE49-F238E27FC236}">
                  <a16:creationId xmlns:a16="http://schemas.microsoft.com/office/drawing/2014/main" id="{E4143F04-1F7E-D59D-E79A-FF0727B4916C}"/>
                </a:ext>
              </a:extLst>
            </p:cNvPr>
            <p:cNvSpPr>
              <a:spLocks noChangeArrowheads="1"/>
            </p:cNvSpPr>
            <p:nvPr/>
          </p:nvSpPr>
          <p:spPr bwMode="auto">
            <a:xfrm>
              <a:off x="3159371" y="6402548"/>
              <a:ext cx="3374495" cy="40193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682749" eaLnBrk="0" hangingPunct="0">
                <a:spcAft>
                  <a:spcPts val="171"/>
                </a:spcAft>
                <a:defRPr/>
              </a:pPr>
              <a:r>
                <a:rPr lang="es-ES" sz="1600" b="1" kern="0">
                  <a:solidFill>
                    <a:schemeClr val="accent1"/>
                  </a:solidFill>
                  <a:latin typeface="Ubuntu" panose="020B0504030602030204" pitchFamily="34" charset="0"/>
                  <a:ea typeface="Lato" panose="020F0502020204030203" pitchFamily="34" charset="0"/>
                  <a:cs typeface="Lato" panose="020F0502020204030203" pitchFamily="34" charset="0"/>
                </a:rPr>
                <a:t>Análisis de la información</a:t>
              </a:r>
            </a:p>
            <a:p>
              <a:pPr algn="r" defTabSz="682749" eaLnBrk="0" hangingPunct="0">
                <a:spcAft>
                  <a:spcPts val="171"/>
                </a:spcAft>
                <a:defRPr/>
              </a:pPr>
              <a:endParaRPr lang="es-ES" sz="1600" kern="0">
                <a:solidFill>
                  <a:schemeClr val="accent1"/>
                </a:solidFill>
                <a:latin typeface="Ubuntu" panose="020B0504030602030204" pitchFamily="34" charset="0"/>
                <a:ea typeface="Lato" panose="020F0502020204030203" pitchFamily="34" charset="0"/>
                <a:cs typeface="Lato" panose="020F0502020204030203" pitchFamily="34" charset="0"/>
              </a:endParaRPr>
            </a:p>
          </p:txBody>
        </p:sp>
        <p:sp>
          <p:nvSpPr>
            <p:cNvPr id="72" name="Rectangle 209">
              <a:extLst>
                <a:ext uri="{FF2B5EF4-FFF2-40B4-BE49-F238E27FC236}">
                  <a16:creationId xmlns:a16="http://schemas.microsoft.com/office/drawing/2014/main" id="{0C60CA70-47F2-520B-DDF8-EAB949C964AA}"/>
                </a:ext>
              </a:extLst>
            </p:cNvPr>
            <p:cNvSpPr/>
            <p:nvPr/>
          </p:nvSpPr>
          <p:spPr>
            <a:xfrm>
              <a:off x="3159372" y="6627383"/>
              <a:ext cx="3374495" cy="955090"/>
            </a:xfrm>
            <a:prstGeom prst="rect">
              <a:avLst/>
            </a:prstGeom>
          </p:spPr>
          <p:txBody>
            <a:bodyPr wrap="square" lIns="0" tIns="0" rIns="0" bIns="0">
              <a:spAutoFit/>
            </a:bodyPr>
            <a:lstStyle/>
            <a:p>
              <a:pPr algn="r"/>
              <a:r>
                <a:rPr lang="es-ES" sz="1600">
                  <a:latin typeface="Ubuntu" panose="020B0504030602030204" pitchFamily="34" charset="0"/>
                  <a:ea typeface="Lato" panose="020F0502020204030203" pitchFamily="34" charset="0"/>
                  <a:cs typeface="Lato" panose="020F0502020204030203" pitchFamily="34" charset="0"/>
                </a:rPr>
                <a:t>Se ha analizado la información disponible, identificando datos relevantes sobre la situación en relación a la cadena de valor, empleados tic y de ciberseguridad, las contrataciones previstas y la oferta de talento existente.</a:t>
              </a:r>
              <a:endParaRPr lang="es-ES" sz="1600">
                <a:solidFill>
                  <a:srgbClr val="000000"/>
                </a:solidFill>
                <a:latin typeface="Ubuntu" panose="020B0504030602030204" pitchFamily="34" charset="0"/>
                <a:ea typeface="Lato" panose="020F0502020204030203" pitchFamily="34" charset="0"/>
                <a:cs typeface="Lato" panose="020F0502020204030203" pitchFamily="34" charset="0"/>
              </a:endParaRPr>
            </a:p>
          </p:txBody>
        </p:sp>
        <p:sp>
          <p:nvSpPr>
            <p:cNvPr id="73" name="TextBox 210">
              <a:extLst>
                <a:ext uri="{FF2B5EF4-FFF2-40B4-BE49-F238E27FC236}">
                  <a16:creationId xmlns:a16="http://schemas.microsoft.com/office/drawing/2014/main" id="{A1DED1C2-F1AC-D058-5049-42F3D579661A}"/>
                </a:ext>
              </a:extLst>
            </p:cNvPr>
            <p:cNvSpPr txBox="1"/>
            <p:nvPr/>
          </p:nvSpPr>
          <p:spPr>
            <a:xfrm>
              <a:off x="5843339" y="3744820"/>
              <a:ext cx="690527" cy="395271"/>
            </a:xfrm>
            <a:prstGeom prst="rect">
              <a:avLst/>
            </a:prstGeom>
            <a:noFill/>
          </p:spPr>
          <p:txBody>
            <a:bodyPr wrap="none" lIns="0" tIns="0" rIns="0" bIns="0" rtlCol="0">
              <a:noAutofit/>
            </a:bodyPr>
            <a:lstStyle/>
            <a:p>
              <a:pPr algn="r">
                <a:spcAft>
                  <a:spcPts val="770"/>
                </a:spcAft>
              </a:pPr>
              <a:r>
                <a:rPr lang="es-ES" sz="3600" b="1">
                  <a:solidFill>
                    <a:schemeClr val="tx1"/>
                  </a:solidFill>
                  <a:latin typeface="Ubuntu" panose="020B0504030602030204" pitchFamily="34" charset="0"/>
                  <a:ea typeface="Lato" panose="020F0502020204030203" pitchFamily="34" charset="0"/>
                  <a:cs typeface="Lato" panose="020F0502020204030203" pitchFamily="34" charset="0"/>
                </a:rPr>
                <a:t>01</a:t>
              </a:r>
            </a:p>
          </p:txBody>
        </p:sp>
      </p:grpSp>
    </p:spTree>
    <p:extLst>
      <p:ext uri="{BB962C8B-B14F-4D97-AF65-F5344CB8AC3E}">
        <p14:creationId xmlns:p14="http://schemas.microsoft.com/office/powerpoint/2010/main" val="895265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6B1E8-70F8-7279-0304-0D41F3441424}"/>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8A9EED94-1E3F-2DB2-69F3-BBCACF0EBE35}"/>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1B304093-8548-B086-2DA4-433B5DAD7176}"/>
              </a:ext>
            </a:extLst>
          </p:cNvPr>
          <p:cNvPicPr>
            <a:picLocks noChangeAspect="1"/>
          </p:cNvPicPr>
          <p:nvPr/>
        </p:nvPicPr>
        <p:blipFill>
          <a:blip r:embed="rId3"/>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29AF715A-A5AD-ADFC-45D7-52BDAC43F80E}"/>
              </a:ext>
            </a:extLst>
          </p:cNvPr>
          <p:cNvPicPr>
            <a:picLocks noChangeAspect="1"/>
          </p:cNvPicPr>
          <p:nvPr/>
        </p:nvPicPr>
        <p:blipFill>
          <a:blip r:embed="rId4"/>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E50852AE-ECA5-D435-B95D-03534F0E442C}"/>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Cadena de Valor del Sector</a:t>
            </a:r>
          </a:p>
        </p:txBody>
      </p:sp>
      <p:sp>
        <p:nvSpPr>
          <p:cNvPr id="4" name="TextBox 17">
            <a:extLst>
              <a:ext uri="{FF2B5EF4-FFF2-40B4-BE49-F238E27FC236}">
                <a16:creationId xmlns:a16="http://schemas.microsoft.com/office/drawing/2014/main" id="{61C6C659-3378-3E1C-6FDB-B64A4DD08EDF}"/>
              </a:ext>
            </a:extLst>
          </p:cNvPr>
          <p:cNvSpPr txBox="1"/>
          <p:nvPr/>
        </p:nvSpPr>
        <p:spPr>
          <a:xfrm>
            <a:off x="779489" y="2311020"/>
            <a:ext cx="9190469" cy="5401479"/>
          </a:xfrm>
          <a:prstGeom prst="rect">
            <a:avLst/>
          </a:prstGeom>
          <a:noFill/>
        </p:spPr>
        <p:txBody>
          <a:bodyPr wrap="square">
            <a:spAutoFit/>
          </a:bodyPr>
          <a:lstStyle/>
          <a:p>
            <a:pPr algn="just"/>
            <a:r>
              <a:rPr lang="es-ES" sz="2400">
                <a:latin typeface="Ubuntu" panose="020B0504030602030204" pitchFamily="34" charset="0"/>
                <a:ea typeface="Lato" panose="020F0502020204030203" pitchFamily="34" charset="0"/>
                <a:cs typeface="Lato" panose="020F0502020204030203" pitchFamily="34" charset="0"/>
              </a:rPr>
              <a:t>El ecosistema de ciberseguridad de Euskadi está compuesto principalmente por 4 protagonistas que componen la cadena de valor: La </a:t>
            </a:r>
            <a:r>
              <a:rPr lang="es-ES" sz="2400" b="1">
                <a:latin typeface="Ubuntu" panose="020B0504030602030204" pitchFamily="34" charset="0"/>
                <a:ea typeface="Lato" panose="020F0502020204030203" pitchFamily="34" charset="0"/>
                <a:cs typeface="Lato" panose="020F0502020204030203" pitchFamily="34" charset="0"/>
              </a:rPr>
              <a:t>Fabricación</a:t>
            </a:r>
            <a:r>
              <a:rPr lang="es-ES" sz="2400">
                <a:latin typeface="Ubuntu" panose="020B0504030602030204" pitchFamily="34" charset="0"/>
                <a:ea typeface="Lato" panose="020F0502020204030203" pitchFamily="34" charset="0"/>
                <a:cs typeface="Lato" panose="020F0502020204030203" pitchFamily="34" charset="0"/>
              </a:rPr>
              <a:t>, la </a:t>
            </a:r>
            <a:r>
              <a:rPr lang="es-ES" sz="2400" b="1">
                <a:latin typeface="Ubuntu" panose="020B0504030602030204" pitchFamily="34" charset="0"/>
                <a:ea typeface="Lato" panose="020F0502020204030203" pitchFamily="34" charset="0"/>
                <a:cs typeface="Lato" panose="020F0502020204030203" pitchFamily="34" charset="0"/>
              </a:rPr>
              <a:t>Distribución</a:t>
            </a:r>
            <a:r>
              <a:rPr lang="es-ES" sz="2400">
                <a:latin typeface="Ubuntu" panose="020B0504030602030204" pitchFamily="34" charset="0"/>
                <a:ea typeface="Lato" panose="020F0502020204030203" pitchFamily="34" charset="0"/>
                <a:cs typeface="Lato" panose="020F0502020204030203" pitchFamily="34" charset="0"/>
              </a:rPr>
              <a:t>, los </a:t>
            </a:r>
            <a:r>
              <a:rPr lang="es-ES" sz="2400" b="1">
                <a:latin typeface="Ubuntu" panose="020B0504030602030204" pitchFamily="34" charset="0"/>
                <a:ea typeface="Lato" panose="020F0502020204030203" pitchFamily="34" charset="0"/>
                <a:cs typeface="Lato" panose="020F0502020204030203" pitchFamily="34" charset="0"/>
              </a:rPr>
              <a:t>Servicios</a:t>
            </a:r>
            <a:r>
              <a:rPr lang="es-ES" sz="2400">
                <a:latin typeface="Ubuntu" panose="020B0504030602030204" pitchFamily="34" charset="0"/>
                <a:ea typeface="Lato" panose="020F0502020204030203" pitchFamily="34" charset="0"/>
                <a:cs typeface="Lato" panose="020F0502020204030203" pitchFamily="34" charset="0"/>
              </a:rPr>
              <a:t> y los </a:t>
            </a:r>
            <a:r>
              <a:rPr lang="es-ES" sz="2400" b="1">
                <a:latin typeface="Ubuntu" panose="020B0504030602030204" pitchFamily="34" charset="0"/>
                <a:ea typeface="Lato" panose="020F0502020204030203" pitchFamily="34" charset="0"/>
                <a:cs typeface="Lato" panose="020F0502020204030203" pitchFamily="34" charset="0"/>
              </a:rPr>
              <a:t>Clientes</a:t>
            </a:r>
            <a:r>
              <a:rPr lang="es-ES" sz="2400">
                <a:latin typeface="Ubuntu" panose="020B0504030602030204" pitchFamily="34" charset="0"/>
                <a:ea typeface="Lato" panose="020F0502020204030203" pitchFamily="34" charset="0"/>
                <a:cs typeface="Lato" panose="020F0502020204030203" pitchFamily="34" charset="0"/>
              </a:rPr>
              <a:t>.</a:t>
            </a:r>
          </a:p>
          <a:p>
            <a:pPr algn="just"/>
            <a:endParaRPr lang="es-ES" sz="900">
              <a:latin typeface="Ubuntu" panose="020B0504030602030204" pitchFamily="34" charset="0"/>
              <a:ea typeface="Lato" panose="020F0502020204030203" pitchFamily="34" charset="0"/>
              <a:cs typeface="Lato" panose="020F0502020204030203" pitchFamily="34" charset="0"/>
            </a:endParaRPr>
          </a:p>
          <a:p>
            <a:pPr algn="just"/>
            <a:r>
              <a:rPr lang="es-ES" sz="2400">
                <a:latin typeface="Ubuntu" panose="020B0504030602030204" pitchFamily="34" charset="0"/>
                <a:ea typeface="Lato" panose="020F0502020204030203" pitchFamily="34" charset="0"/>
                <a:cs typeface="Lato" panose="020F0502020204030203" pitchFamily="34" charset="0"/>
              </a:rPr>
              <a:t>Las </a:t>
            </a:r>
            <a:r>
              <a:rPr lang="es-ES" sz="2400" b="1">
                <a:latin typeface="Ubuntu" panose="020B0504030602030204" pitchFamily="34" charset="0"/>
                <a:ea typeface="Lato" panose="020F0502020204030203" pitchFamily="34" charset="0"/>
                <a:cs typeface="Lato" panose="020F0502020204030203" pitchFamily="34" charset="0"/>
              </a:rPr>
              <a:t>universidades</a:t>
            </a:r>
            <a:r>
              <a:rPr lang="es-ES" sz="2400">
                <a:latin typeface="Ubuntu" panose="020B0504030602030204" pitchFamily="34" charset="0"/>
                <a:ea typeface="Lato" panose="020F0502020204030203" pitchFamily="34" charset="0"/>
                <a:cs typeface="Lato" panose="020F0502020204030203" pitchFamily="34" charset="0"/>
              </a:rPr>
              <a:t> y los </a:t>
            </a:r>
            <a:r>
              <a:rPr lang="es-ES" sz="2400" b="1">
                <a:latin typeface="Ubuntu" panose="020B0504030602030204" pitchFamily="34" charset="0"/>
                <a:ea typeface="Lato" panose="020F0502020204030203" pitchFamily="34" charset="0"/>
                <a:cs typeface="Lato" panose="020F0502020204030203" pitchFamily="34" charset="0"/>
              </a:rPr>
              <a:t>centros de investigación </a:t>
            </a:r>
            <a:r>
              <a:rPr lang="es-ES" sz="2400">
                <a:latin typeface="Ubuntu" panose="020B0504030602030204" pitchFamily="34" charset="0"/>
                <a:ea typeface="Lato" panose="020F0502020204030203" pitchFamily="34" charset="0"/>
                <a:cs typeface="Lato" panose="020F0502020204030203" pitchFamily="34" charset="0"/>
              </a:rPr>
              <a:t>son elementos fundamentales por su impulso y por su labor de innovación. Asimismo, la </a:t>
            </a:r>
            <a:r>
              <a:rPr lang="es-ES" sz="2400" b="1">
                <a:latin typeface="Ubuntu" panose="020B0504030602030204" pitchFamily="34" charset="0"/>
                <a:ea typeface="Lato" panose="020F0502020204030203" pitchFamily="34" charset="0"/>
                <a:cs typeface="Lato" panose="020F0502020204030203" pitchFamily="34" charset="0"/>
              </a:rPr>
              <a:t>formación</a:t>
            </a:r>
            <a:r>
              <a:rPr lang="es-ES" sz="2400">
                <a:latin typeface="Ubuntu" panose="020B0504030602030204" pitchFamily="34" charset="0"/>
                <a:ea typeface="Lato" panose="020F0502020204030203" pitchFamily="34" charset="0"/>
                <a:cs typeface="Lato" panose="020F0502020204030203" pitchFamily="34" charset="0"/>
              </a:rPr>
              <a:t> y la </a:t>
            </a:r>
            <a:r>
              <a:rPr lang="es-ES" sz="2400" b="1">
                <a:latin typeface="Ubuntu" panose="020B0504030602030204" pitchFamily="34" charset="0"/>
                <a:ea typeface="Lato" panose="020F0502020204030203" pitchFamily="34" charset="0"/>
                <a:cs typeface="Lato" panose="020F0502020204030203" pitchFamily="34" charset="0"/>
              </a:rPr>
              <a:t>certificación</a:t>
            </a:r>
            <a:r>
              <a:rPr lang="es-ES" sz="2400">
                <a:latin typeface="Ubuntu" panose="020B0504030602030204" pitchFamily="34" charset="0"/>
                <a:ea typeface="Lato" panose="020F0502020204030203" pitchFamily="34" charset="0"/>
                <a:cs typeface="Lato" panose="020F0502020204030203" pitchFamily="34" charset="0"/>
              </a:rPr>
              <a:t> también cobran especial relevancia a lo largo de toda la cadena de valor del sector.</a:t>
            </a:r>
          </a:p>
          <a:p>
            <a:pPr algn="just"/>
            <a:endParaRPr lang="es-ES" sz="2400">
              <a:latin typeface="Ubuntu" panose="020B0504030602030204" pitchFamily="34" charset="0"/>
              <a:ea typeface="Lato" panose="020F0502020204030203" pitchFamily="34" charset="0"/>
              <a:cs typeface="Lato" panose="020F0502020204030203" pitchFamily="34" charset="0"/>
            </a:endParaRPr>
          </a:p>
          <a:p>
            <a:pPr algn="just"/>
            <a:r>
              <a:rPr lang="es-ES" sz="2400">
                <a:latin typeface="Ubuntu" panose="020B0504030602030204" pitchFamily="34" charset="0"/>
                <a:ea typeface="Lato" panose="020F0502020204030203" pitchFamily="34" charset="0"/>
                <a:cs typeface="Lato" panose="020F0502020204030203" pitchFamily="34" charset="0"/>
              </a:rPr>
              <a:t>La mayoría de entidades se concentran en la prestación de servicios (Integrador/Consultor) lo que revela una </a:t>
            </a:r>
            <a:r>
              <a:rPr lang="es-ES" sz="2400" b="1">
                <a:latin typeface="Ubuntu" panose="020B0504030602030204" pitchFamily="34" charset="0"/>
                <a:ea typeface="Lato" panose="020F0502020204030203" pitchFamily="34" charset="0"/>
                <a:cs typeface="Lato" panose="020F0502020204030203" pitchFamily="34" charset="0"/>
              </a:rPr>
              <a:t>cadena de valor descompensada.</a:t>
            </a:r>
            <a:endParaRPr lang="es-ES" sz="2400">
              <a:latin typeface="Ubuntu" panose="020B0504030602030204" pitchFamily="34" charset="0"/>
              <a:ea typeface="Lato" panose="020F0502020204030203" pitchFamily="34" charset="0"/>
              <a:cs typeface="Lato" panose="020F0502020204030203" pitchFamily="34" charset="0"/>
            </a:endParaRPr>
          </a:p>
          <a:p>
            <a:pPr algn="just"/>
            <a:endParaRPr lang="es-ES" sz="2400">
              <a:latin typeface="Ubuntu" panose="020B0504030602030204" pitchFamily="34" charset="0"/>
              <a:ea typeface="Lato" panose="020F0502020204030203" pitchFamily="34" charset="0"/>
              <a:cs typeface="Lato" panose="020F0502020204030203" pitchFamily="34" charset="0"/>
            </a:endParaRPr>
          </a:p>
        </p:txBody>
      </p:sp>
      <p:grpSp>
        <p:nvGrpSpPr>
          <p:cNvPr id="6" name="Google Shape;209;p5">
            <a:extLst>
              <a:ext uri="{FF2B5EF4-FFF2-40B4-BE49-F238E27FC236}">
                <a16:creationId xmlns:a16="http://schemas.microsoft.com/office/drawing/2014/main" id="{1947B95C-0F9D-1B95-95A4-A5A6DD1A4050}"/>
              </a:ext>
            </a:extLst>
          </p:cNvPr>
          <p:cNvGrpSpPr/>
          <p:nvPr/>
        </p:nvGrpSpPr>
        <p:grpSpPr>
          <a:xfrm>
            <a:off x="3514905" y="7270230"/>
            <a:ext cx="11460269" cy="3260544"/>
            <a:chOff x="934219" y="1649121"/>
            <a:chExt cx="9267824" cy="3209111"/>
          </a:xfrm>
        </p:grpSpPr>
        <p:sp>
          <p:nvSpPr>
            <p:cNvPr id="7" name="Google Shape;210;p5">
              <a:extLst>
                <a:ext uri="{FF2B5EF4-FFF2-40B4-BE49-F238E27FC236}">
                  <a16:creationId xmlns:a16="http://schemas.microsoft.com/office/drawing/2014/main" id="{3B17E0E8-C535-BF1B-EBEB-8EF6BBFBA55A}"/>
                </a:ext>
              </a:extLst>
            </p:cNvPr>
            <p:cNvSpPr/>
            <p:nvPr/>
          </p:nvSpPr>
          <p:spPr>
            <a:xfrm>
              <a:off x="2360017" y="1649121"/>
              <a:ext cx="7842026" cy="2664295"/>
            </a:xfrm>
            <a:prstGeom prst="roundRect">
              <a:avLst>
                <a:gd name="adj" fmla="val 3884"/>
              </a:avLst>
            </a:prstGeom>
            <a:solidFill>
              <a:srgbClr val="E1EFD8"/>
            </a:solidFill>
            <a:ln w="9525" cap="flat" cmpd="sng">
              <a:solidFill>
                <a:srgbClr val="9E9E9E"/>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lang="es-ES" sz="1400" b="1" i="1">
                <a:solidFill>
                  <a:schemeClr val="dk1"/>
                </a:solidFill>
                <a:latin typeface="Ubuntu" panose="020B0504030602030204" pitchFamily="34" charset="0"/>
                <a:ea typeface="Calibri"/>
                <a:cs typeface="Calibri"/>
                <a:sym typeface="Calibri"/>
              </a:endParaRPr>
            </a:p>
          </p:txBody>
        </p:sp>
        <p:sp>
          <p:nvSpPr>
            <p:cNvPr id="8" name="Google Shape;211;p5">
              <a:extLst>
                <a:ext uri="{FF2B5EF4-FFF2-40B4-BE49-F238E27FC236}">
                  <a16:creationId xmlns:a16="http://schemas.microsoft.com/office/drawing/2014/main" id="{442BF134-F676-4EE4-8901-9F8D3F753FC2}"/>
                </a:ext>
              </a:extLst>
            </p:cNvPr>
            <p:cNvSpPr/>
            <p:nvPr/>
          </p:nvSpPr>
          <p:spPr>
            <a:xfrm>
              <a:off x="2515983" y="1772816"/>
              <a:ext cx="1658596" cy="2019177"/>
            </a:xfrm>
            <a:prstGeom prst="roundRect">
              <a:avLst>
                <a:gd name="adj" fmla="val 3884"/>
              </a:avLst>
            </a:prstGeom>
            <a:solidFill>
              <a:srgbClr val="F2F2F2"/>
            </a:solidFill>
            <a:ln w="9525" cap="flat" cmpd="sng">
              <a:solidFill>
                <a:srgbClr val="9E9E9E"/>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s-ES" sz="1400" b="1" i="1">
                  <a:solidFill>
                    <a:schemeClr val="dk1"/>
                  </a:solidFill>
                  <a:latin typeface="Ubuntu" panose="020B0504030602030204" pitchFamily="34" charset="0"/>
                  <a:ea typeface="Calibri"/>
                  <a:cs typeface="Calibri"/>
                  <a:sym typeface="Calibri"/>
                </a:rPr>
                <a:t>Fabricación</a:t>
              </a:r>
              <a:endParaRPr lang="es-ES" sz="2400">
                <a:latin typeface="Ubuntu" panose="020B0504030602030204" pitchFamily="34" charset="0"/>
              </a:endParaRPr>
            </a:p>
          </p:txBody>
        </p:sp>
        <p:sp>
          <p:nvSpPr>
            <p:cNvPr id="9" name="Google Shape;212;p5">
              <a:extLst>
                <a:ext uri="{FF2B5EF4-FFF2-40B4-BE49-F238E27FC236}">
                  <a16:creationId xmlns:a16="http://schemas.microsoft.com/office/drawing/2014/main" id="{E99EF183-E82E-4F86-5C9B-B2DB458F8D63}"/>
                </a:ext>
              </a:extLst>
            </p:cNvPr>
            <p:cNvSpPr txBox="1"/>
            <p:nvPr/>
          </p:nvSpPr>
          <p:spPr>
            <a:xfrm>
              <a:off x="2574636" y="2153974"/>
              <a:ext cx="1511405" cy="422349"/>
            </a:xfrm>
            <a:prstGeom prst="rect">
              <a:avLst/>
            </a:prstGeom>
            <a:solidFill>
              <a:schemeClr val="tx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Fabricante software</a:t>
              </a:r>
              <a:endParaRPr lang="es-ES" sz="2400">
                <a:latin typeface="Ubuntu" panose="020B0504030602030204" pitchFamily="34" charset="0"/>
              </a:endParaRPr>
            </a:p>
          </p:txBody>
        </p:sp>
        <p:sp>
          <p:nvSpPr>
            <p:cNvPr id="45" name="Google Shape;213;p5">
              <a:extLst>
                <a:ext uri="{FF2B5EF4-FFF2-40B4-BE49-F238E27FC236}">
                  <a16:creationId xmlns:a16="http://schemas.microsoft.com/office/drawing/2014/main" id="{63233C30-92AC-641F-2812-EA42BA30F418}"/>
                </a:ext>
              </a:extLst>
            </p:cNvPr>
            <p:cNvSpPr txBox="1"/>
            <p:nvPr/>
          </p:nvSpPr>
          <p:spPr>
            <a:xfrm>
              <a:off x="2574636" y="2708920"/>
              <a:ext cx="1511405" cy="422349"/>
            </a:xfrm>
            <a:prstGeom prst="rect">
              <a:avLst/>
            </a:prstGeom>
            <a:solidFill>
              <a:schemeClr val="tx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Fabricante hardware</a:t>
              </a:r>
              <a:endParaRPr lang="es-ES" sz="2400">
                <a:latin typeface="Ubuntu" panose="020B0504030602030204" pitchFamily="34" charset="0"/>
              </a:endParaRPr>
            </a:p>
          </p:txBody>
        </p:sp>
        <p:sp>
          <p:nvSpPr>
            <p:cNvPr id="46" name="Google Shape;214;p5">
              <a:extLst>
                <a:ext uri="{FF2B5EF4-FFF2-40B4-BE49-F238E27FC236}">
                  <a16:creationId xmlns:a16="http://schemas.microsoft.com/office/drawing/2014/main" id="{525ED1A0-DF88-80D8-59D4-66FFB4F7F08B}"/>
                </a:ext>
              </a:extLst>
            </p:cNvPr>
            <p:cNvSpPr txBox="1"/>
            <p:nvPr/>
          </p:nvSpPr>
          <p:spPr>
            <a:xfrm>
              <a:off x="2574636" y="3284984"/>
              <a:ext cx="1511405" cy="422349"/>
            </a:xfrm>
            <a:prstGeom prst="rect">
              <a:avLst/>
            </a:prstGeom>
            <a:solidFill>
              <a:schemeClr val="tx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Fabricante mixto</a:t>
              </a:r>
              <a:endParaRPr lang="es-ES" sz="2400">
                <a:latin typeface="Ubuntu" panose="020B0504030602030204" pitchFamily="34" charset="0"/>
              </a:endParaRPr>
            </a:p>
          </p:txBody>
        </p:sp>
        <p:sp>
          <p:nvSpPr>
            <p:cNvPr id="47" name="Google Shape;215;p5">
              <a:extLst>
                <a:ext uri="{FF2B5EF4-FFF2-40B4-BE49-F238E27FC236}">
                  <a16:creationId xmlns:a16="http://schemas.microsoft.com/office/drawing/2014/main" id="{B5416D61-F38C-A50C-88CE-15C563F31937}"/>
                </a:ext>
              </a:extLst>
            </p:cNvPr>
            <p:cNvSpPr/>
            <p:nvPr/>
          </p:nvSpPr>
          <p:spPr>
            <a:xfrm>
              <a:off x="4460199" y="1772816"/>
              <a:ext cx="1658596" cy="2019177"/>
            </a:xfrm>
            <a:prstGeom prst="roundRect">
              <a:avLst>
                <a:gd name="adj" fmla="val 3884"/>
              </a:avLst>
            </a:prstGeom>
            <a:solidFill>
              <a:srgbClr val="F2F2F2"/>
            </a:solidFill>
            <a:ln w="9525" cap="flat" cmpd="sng">
              <a:solidFill>
                <a:srgbClr val="9E9E9E"/>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s-ES" sz="1400" b="1" i="1">
                  <a:solidFill>
                    <a:schemeClr val="dk1"/>
                  </a:solidFill>
                  <a:latin typeface="Ubuntu" panose="020B0504030602030204" pitchFamily="34" charset="0"/>
                  <a:ea typeface="Calibri"/>
                  <a:cs typeface="Calibri"/>
                  <a:sym typeface="Calibri"/>
                </a:rPr>
                <a:t>Distribución</a:t>
              </a:r>
              <a:endParaRPr lang="es-ES" sz="2400">
                <a:latin typeface="Ubuntu" panose="020B0504030602030204" pitchFamily="34" charset="0"/>
              </a:endParaRPr>
            </a:p>
          </p:txBody>
        </p:sp>
        <p:sp>
          <p:nvSpPr>
            <p:cNvPr id="48" name="Google Shape;216;p5">
              <a:extLst>
                <a:ext uri="{FF2B5EF4-FFF2-40B4-BE49-F238E27FC236}">
                  <a16:creationId xmlns:a16="http://schemas.microsoft.com/office/drawing/2014/main" id="{1FDC0065-8313-96EB-874C-0F348CB1834E}"/>
                </a:ext>
              </a:extLst>
            </p:cNvPr>
            <p:cNvSpPr txBox="1"/>
            <p:nvPr/>
          </p:nvSpPr>
          <p:spPr>
            <a:xfrm>
              <a:off x="4518852" y="2564904"/>
              <a:ext cx="1511405" cy="422349"/>
            </a:xfrm>
            <a:prstGeom prst="rect">
              <a:avLst/>
            </a:prstGeom>
            <a:solidFill>
              <a:schemeClr val="tx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Distribuidores y Mayoristas</a:t>
              </a:r>
              <a:endParaRPr lang="es-ES" sz="2400">
                <a:latin typeface="Ubuntu" panose="020B0504030602030204" pitchFamily="34" charset="0"/>
              </a:endParaRPr>
            </a:p>
          </p:txBody>
        </p:sp>
        <p:sp>
          <p:nvSpPr>
            <p:cNvPr id="49" name="Google Shape;217;p5">
              <a:extLst>
                <a:ext uri="{FF2B5EF4-FFF2-40B4-BE49-F238E27FC236}">
                  <a16:creationId xmlns:a16="http://schemas.microsoft.com/office/drawing/2014/main" id="{01F26713-1403-B67E-8137-511B42A489E0}"/>
                </a:ext>
              </a:extLst>
            </p:cNvPr>
            <p:cNvSpPr/>
            <p:nvPr/>
          </p:nvSpPr>
          <p:spPr>
            <a:xfrm>
              <a:off x="6384214" y="1772816"/>
              <a:ext cx="1658596" cy="2019177"/>
            </a:xfrm>
            <a:prstGeom prst="roundRect">
              <a:avLst>
                <a:gd name="adj" fmla="val 3884"/>
              </a:avLst>
            </a:prstGeom>
            <a:solidFill>
              <a:srgbClr val="F2F2F2"/>
            </a:solidFill>
            <a:ln w="9525" cap="flat" cmpd="sng">
              <a:solidFill>
                <a:srgbClr val="9E9E9E"/>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s-ES" sz="1400" b="1" i="1">
                  <a:solidFill>
                    <a:schemeClr val="dk1"/>
                  </a:solidFill>
                  <a:latin typeface="Ubuntu" panose="020B0504030602030204" pitchFamily="34" charset="0"/>
                  <a:ea typeface="Calibri"/>
                  <a:cs typeface="Calibri"/>
                  <a:sym typeface="Calibri"/>
                </a:rPr>
                <a:t>Servicios</a:t>
              </a:r>
              <a:endParaRPr lang="es-ES" sz="2400">
                <a:latin typeface="Ubuntu" panose="020B0504030602030204" pitchFamily="34" charset="0"/>
              </a:endParaRPr>
            </a:p>
          </p:txBody>
        </p:sp>
        <p:sp>
          <p:nvSpPr>
            <p:cNvPr id="50" name="Google Shape;218;p5">
              <a:extLst>
                <a:ext uri="{FF2B5EF4-FFF2-40B4-BE49-F238E27FC236}">
                  <a16:creationId xmlns:a16="http://schemas.microsoft.com/office/drawing/2014/main" id="{478EFAC1-ADB5-5D08-DEDA-5F5975B92A09}"/>
                </a:ext>
              </a:extLst>
            </p:cNvPr>
            <p:cNvSpPr txBox="1"/>
            <p:nvPr/>
          </p:nvSpPr>
          <p:spPr>
            <a:xfrm>
              <a:off x="6442867" y="2153974"/>
              <a:ext cx="1511405" cy="422349"/>
            </a:xfrm>
            <a:prstGeom prst="rect">
              <a:avLst/>
            </a:prstGeom>
            <a:solidFill>
              <a:schemeClr val="tx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Consultoras</a:t>
              </a:r>
              <a:endParaRPr lang="es-ES" sz="2400">
                <a:latin typeface="Ubuntu" panose="020B0504030602030204" pitchFamily="34" charset="0"/>
              </a:endParaRPr>
            </a:p>
          </p:txBody>
        </p:sp>
        <p:sp>
          <p:nvSpPr>
            <p:cNvPr id="51" name="Google Shape;219;p5">
              <a:extLst>
                <a:ext uri="{FF2B5EF4-FFF2-40B4-BE49-F238E27FC236}">
                  <a16:creationId xmlns:a16="http://schemas.microsoft.com/office/drawing/2014/main" id="{1EC33772-0F2D-8A62-A597-147768686FE8}"/>
                </a:ext>
              </a:extLst>
            </p:cNvPr>
            <p:cNvSpPr txBox="1"/>
            <p:nvPr/>
          </p:nvSpPr>
          <p:spPr>
            <a:xfrm>
              <a:off x="6442867" y="2636912"/>
              <a:ext cx="1511405" cy="422349"/>
            </a:xfrm>
            <a:prstGeom prst="rect">
              <a:avLst/>
            </a:prstGeom>
            <a:solidFill>
              <a:schemeClr val="tx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Integradores</a:t>
              </a:r>
              <a:endParaRPr lang="es-ES" sz="2400">
                <a:latin typeface="Ubuntu" panose="020B0504030602030204" pitchFamily="34" charset="0"/>
              </a:endParaRPr>
            </a:p>
          </p:txBody>
        </p:sp>
        <p:sp>
          <p:nvSpPr>
            <p:cNvPr id="52" name="Google Shape;220;p5">
              <a:extLst>
                <a:ext uri="{FF2B5EF4-FFF2-40B4-BE49-F238E27FC236}">
                  <a16:creationId xmlns:a16="http://schemas.microsoft.com/office/drawing/2014/main" id="{2610EF24-DED7-B8F8-4DCF-A92EEC1AECC8}"/>
                </a:ext>
              </a:extLst>
            </p:cNvPr>
            <p:cNvSpPr txBox="1"/>
            <p:nvPr/>
          </p:nvSpPr>
          <p:spPr>
            <a:xfrm>
              <a:off x="6442867" y="3140968"/>
              <a:ext cx="1511405" cy="569320"/>
            </a:xfrm>
            <a:prstGeom prst="rect">
              <a:avLst/>
            </a:prstGeom>
            <a:solidFill>
              <a:schemeClr val="tx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Proveedores Servicios Gestionados Seguridad</a:t>
              </a:r>
              <a:endParaRPr lang="es-ES" sz="2400">
                <a:latin typeface="Ubuntu" panose="020B0504030602030204" pitchFamily="34" charset="0"/>
              </a:endParaRPr>
            </a:p>
          </p:txBody>
        </p:sp>
        <p:sp>
          <p:nvSpPr>
            <p:cNvPr id="53" name="Google Shape;221;p5">
              <a:extLst>
                <a:ext uri="{FF2B5EF4-FFF2-40B4-BE49-F238E27FC236}">
                  <a16:creationId xmlns:a16="http://schemas.microsoft.com/office/drawing/2014/main" id="{72B0794B-A159-9014-0A26-5D44E13458C1}"/>
                </a:ext>
              </a:extLst>
            </p:cNvPr>
            <p:cNvSpPr/>
            <p:nvPr/>
          </p:nvSpPr>
          <p:spPr>
            <a:xfrm>
              <a:off x="8423051" y="1772816"/>
              <a:ext cx="1658596" cy="2406773"/>
            </a:xfrm>
            <a:prstGeom prst="roundRect">
              <a:avLst>
                <a:gd name="adj" fmla="val 3884"/>
              </a:avLst>
            </a:prstGeom>
            <a:solidFill>
              <a:srgbClr val="F2F2F2"/>
            </a:solidFill>
            <a:ln w="9525" cap="flat" cmpd="sng">
              <a:solidFill>
                <a:srgbClr val="9E9E9E"/>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s-ES" sz="1400" b="1" i="1">
                  <a:solidFill>
                    <a:schemeClr val="dk1"/>
                  </a:solidFill>
                  <a:latin typeface="Ubuntu" panose="020B0504030602030204" pitchFamily="34" charset="0"/>
                  <a:ea typeface="Calibri"/>
                  <a:cs typeface="Calibri"/>
                  <a:sym typeface="Calibri"/>
                </a:rPr>
                <a:t>Clientes</a:t>
              </a:r>
              <a:endParaRPr lang="es-ES" sz="2400">
                <a:latin typeface="Ubuntu" panose="020B0504030602030204" pitchFamily="34" charset="0"/>
              </a:endParaRPr>
            </a:p>
          </p:txBody>
        </p:sp>
        <p:sp>
          <p:nvSpPr>
            <p:cNvPr id="54" name="Google Shape;222;p5">
              <a:extLst>
                <a:ext uri="{FF2B5EF4-FFF2-40B4-BE49-F238E27FC236}">
                  <a16:creationId xmlns:a16="http://schemas.microsoft.com/office/drawing/2014/main" id="{5E571BB7-3D6B-692A-5D70-8FBB2651F96F}"/>
                </a:ext>
              </a:extLst>
            </p:cNvPr>
            <p:cNvSpPr txBox="1"/>
            <p:nvPr/>
          </p:nvSpPr>
          <p:spPr>
            <a:xfrm>
              <a:off x="8481704" y="2204864"/>
              <a:ext cx="1511405" cy="349049"/>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Admón. Pública</a:t>
              </a:r>
              <a:endParaRPr lang="es-ES" sz="2400">
                <a:latin typeface="Ubuntu" panose="020B0504030602030204" pitchFamily="34" charset="0"/>
              </a:endParaRPr>
            </a:p>
          </p:txBody>
        </p:sp>
        <p:sp>
          <p:nvSpPr>
            <p:cNvPr id="55" name="Google Shape;223;p5">
              <a:extLst>
                <a:ext uri="{FF2B5EF4-FFF2-40B4-BE49-F238E27FC236}">
                  <a16:creationId xmlns:a16="http://schemas.microsoft.com/office/drawing/2014/main" id="{E81CDFE3-506D-6DC0-7ED0-19EA9EA84C54}"/>
                </a:ext>
              </a:extLst>
            </p:cNvPr>
            <p:cNvSpPr txBox="1"/>
            <p:nvPr/>
          </p:nvSpPr>
          <p:spPr>
            <a:xfrm>
              <a:off x="8481704" y="2708920"/>
              <a:ext cx="1511405" cy="349049"/>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Empresas</a:t>
              </a:r>
              <a:endParaRPr lang="es-ES" sz="2400">
                <a:latin typeface="Ubuntu" panose="020B0504030602030204" pitchFamily="34" charset="0"/>
              </a:endParaRPr>
            </a:p>
          </p:txBody>
        </p:sp>
        <p:sp>
          <p:nvSpPr>
            <p:cNvPr id="56" name="Google Shape;224;p5">
              <a:extLst>
                <a:ext uri="{FF2B5EF4-FFF2-40B4-BE49-F238E27FC236}">
                  <a16:creationId xmlns:a16="http://schemas.microsoft.com/office/drawing/2014/main" id="{A13F28ED-DC1B-811E-36C2-D1CE18E51185}"/>
                </a:ext>
              </a:extLst>
            </p:cNvPr>
            <p:cNvSpPr txBox="1"/>
            <p:nvPr/>
          </p:nvSpPr>
          <p:spPr>
            <a:xfrm>
              <a:off x="8481704" y="3212976"/>
              <a:ext cx="1511405" cy="349049"/>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Pymes</a:t>
              </a:r>
              <a:endParaRPr lang="es-ES" sz="2400">
                <a:latin typeface="Ubuntu" panose="020B0504030602030204" pitchFamily="34" charset="0"/>
              </a:endParaRPr>
            </a:p>
          </p:txBody>
        </p:sp>
        <p:sp>
          <p:nvSpPr>
            <p:cNvPr id="57" name="Google Shape;225;p5">
              <a:extLst>
                <a:ext uri="{FF2B5EF4-FFF2-40B4-BE49-F238E27FC236}">
                  <a16:creationId xmlns:a16="http://schemas.microsoft.com/office/drawing/2014/main" id="{55E77F59-FFD5-E106-3C96-3A8C2D0BF1D3}"/>
                </a:ext>
              </a:extLst>
            </p:cNvPr>
            <p:cNvSpPr txBox="1"/>
            <p:nvPr/>
          </p:nvSpPr>
          <p:spPr>
            <a:xfrm>
              <a:off x="8496647" y="3789040"/>
              <a:ext cx="1511405" cy="349049"/>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Particulares</a:t>
              </a:r>
              <a:endParaRPr lang="es-ES" sz="2400">
                <a:latin typeface="Ubuntu" panose="020B0504030602030204" pitchFamily="34" charset="0"/>
              </a:endParaRPr>
            </a:p>
          </p:txBody>
        </p:sp>
        <p:sp>
          <p:nvSpPr>
            <p:cNvPr id="58" name="Google Shape;226;p5">
              <a:extLst>
                <a:ext uri="{FF2B5EF4-FFF2-40B4-BE49-F238E27FC236}">
                  <a16:creationId xmlns:a16="http://schemas.microsoft.com/office/drawing/2014/main" id="{0B060AB6-161D-488E-EF7F-510CBD2F1F54}"/>
                </a:ext>
              </a:extLst>
            </p:cNvPr>
            <p:cNvSpPr txBox="1"/>
            <p:nvPr/>
          </p:nvSpPr>
          <p:spPr>
            <a:xfrm>
              <a:off x="2574636" y="3872039"/>
              <a:ext cx="3455621" cy="349049"/>
            </a:xfrm>
            <a:prstGeom prst="rect">
              <a:avLst/>
            </a:prstGeom>
            <a:solidFill>
              <a:schemeClr val="tx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Fabricantes software especialistas y generalistas</a:t>
              </a:r>
              <a:endParaRPr lang="es-ES" sz="2400">
                <a:latin typeface="Ubuntu" panose="020B0504030602030204" pitchFamily="34" charset="0"/>
              </a:endParaRPr>
            </a:p>
          </p:txBody>
        </p:sp>
        <p:sp>
          <p:nvSpPr>
            <p:cNvPr id="59" name="Google Shape;227;p5">
              <a:extLst>
                <a:ext uri="{FF2B5EF4-FFF2-40B4-BE49-F238E27FC236}">
                  <a16:creationId xmlns:a16="http://schemas.microsoft.com/office/drawing/2014/main" id="{499DE104-A2F9-24E4-C415-6894E37B6F61}"/>
                </a:ext>
              </a:extLst>
            </p:cNvPr>
            <p:cNvSpPr txBox="1"/>
            <p:nvPr/>
          </p:nvSpPr>
          <p:spPr>
            <a:xfrm>
              <a:off x="6442867" y="3872039"/>
              <a:ext cx="1511406" cy="349049"/>
            </a:xfrm>
            <a:prstGeom prst="rect">
              <a:avLst/>
            </a:prstGeom>
            <a:solidFill>
              <a:schemeClr val="accent5"/>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Minoristas</a:t>
              </a:r>
              <a:endParaRPr lang="es-ES" sz="2400">
                <a:latin typeface="Ubuntu" panose="020B0504030602030204" pitchFamily="34" charset="0"/>
              </a:endParaRPr>
            </a:p>
          </p:txBody>
        </p:sp>
        <p:cxnSp>
          <p:nvCxnSpPr>
            <p:cNvPr id="60" name="Google Shape;228;p5">
              <a:extLst>
                <a:ext uri="{FF2B5EF4-FFF2-40B4-BE49-F238E27FC236}">
                  <a16:creationId xmlns:a16="http://schemas.microsoft.com/office/drawing/2014/main" id="{B0A117E6-8976-DE74-2E57-1B66F4E88C08}"/>
                </a:ext>
              </a:extLst>
            </p:cNvPr>
            <p:cNvCxnSpPr>
              <a:stCxn id="8" idx="3"/>
              <a:endCxn id="47" idx="1"/>
            </p:cNvCxnSpPr>
            <p:nvPr/>
          </p:nvCxnSpPr>
          <p:spPr>
            <a:xfrm>
              <a:off x="4174579" y="2782405"/>
              <a:ext cx="2856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61" name="Google Shape;229;p5">
              <a:extLst>
                <a:ext uri="{FF2B5EF4-FFF2-40B4-BE49-F238E27FC236}">
                  <a16:creationId xmlns:a16="http://schemas.microsoft.com/office/drawing/2014/main" id="{35198774-8AF1-7A29-B5DC-9E3988546B7D}"/>
                </a:ext>
              </a:extLst>
            </p:cNvPr>
            <p:cNvCxnSpPr>
              <a:stCxn id="47" idx="3"/>
              <a:endCxn id="49" idx="1"/>
            </p:cNvCxnSpPr>
            <p:nvPr/>
          </p:nvCxnSpPr>
          <p:spPr>
            <a:xfrm>
              <a:off x="6118795" y="2782405"/>
              <a:ext cx="2655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62" name="Google Shape;230;p5">
              <a:extLst>
                <a:ext uri="{FF2B5EF4-FFF2-40B4-BE49-F238E27FC236}">
                  <a16:creationId xmlns:a16="http://schemas.microsoft.com/office/drawing/2014/main" id="{A8326589-6EFD-91CA-090A-1202134BC26C}"/>
                </a:ext>
              </a:extLst>
            </p:cNvPr>
            <p:cNvCxnSpPr>
              <a:stCxn id="49" idx="3"/>
            </p:cNvCxnSpPr>
            <p:nvPr/>
          </p:nvCxnSpPr>
          <p:spPr>
            <a:xfrm>
              <a:off x="8042810" y="2782405"/>
              <a:ext cx="3801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63" name="Google Shape;231;p5">
              <a:extLst>
                <a:ext uri="{FF2B5EF4-FFF2-40B4-BE49-F238E27FC236}">
                  <a16:creationId xmlns:a16="http://schemas.microsoft.com/office/drawing/2014/main" id="{6F733677-D38B-9666-BD4F-2C515DA25A96}"/>
                </a:ext>
              </a:extLst>
            </p:cNvPr>
            <p:cNvCxnSpPr>
              <a:stCxn id="58" idx="3"/>
              <a:endCxn id="59" idx="1"/>
            </p:cNvCxnSpPr>
            <p:nvPr/>
          </p:nvCxnSpPr>
          <p:spPr>
            <a:xfrm>
              <a:off x="6030257" y="4046564"/>
              <a:ext cx="4125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64" name="Google Shape;232;p5">
              <a:extLst>
                <a:ext uri="{FF2B5EF4-FFF2-40B4-BE49-F238E27FC236}">
                  <a16:creationId xmlns:a16="http://schemas.microsoft.com/office/drawing/2014/main" id="{A00CB726-D954-F191-A9B4-FDE59A69130D}"/>
                </a:ext>
              </a:extLst>
            </p:cNvPr>
            <p:cNvCxnSpPr>
              <a:stCxn id="59" idx="3"/>
              <a:endCxn id="57" idx="1"/>
            </p:cNvCxnSpPr>
            <p:nvPr/>
          </p:nvCxnSpPr>
          <p:spPr>
            <a:xfrm rot="10800000" flipH="1">
              <a:off x="7954273" y="3963464"/>
              <a:ext cx="542400" cy="83100"/>
            </a:xfrm>
            <a:prstGeom prst="bentConnector3">
              <a:avLst>
                <a:gd name="adj1" fmla="val 50000"/>
              </a:avLst>
            </a:prstGeom>
            <a:noFill/>
            <a:ln w="9525" cap="flat" cmpd="sng">
              <a:solidFill>
                <a:schemeClr val="accent1"/>
              </a:solidFill>
              <a:prstDash val="solid"/>
              <a:miter lim="800000"/>
              <a:headEnd type="none" w="sm" len="sm"/>
              <a:tailEnd type="triangle" w="med" len="med"/>
            </a:ln>
          </p:spPr>
        </p:cxnSp>
        <p:sp>
          <p:nvSpPr>
            <p:cNvPr id="65" name="Google Shape;233;p5">
              <a:extLst>
                <a:ext uri="{FF2B5EF4-FFF2-40B4-BE49-F238E27FC236}">
                  <a16:creationId xmlns:a16="http://schemas.microsoft.com/office/drawing/2014/main" id="{F78F2BB5-6E5A-D43B-10F7-DA0163036F1C}"/>
                </a:ext>
              </a:extLst>
            </p:cNvPr>
            <p:cNvSpPr txBox="1"/>
            <p:nvPr/>
          </p:nvSpPr>
          <p:spPr>
            <a:xfrm>
              <a:off x="934219" y="2286571"/>
              <a:ext cx="1296144" cy="422349"/>
            </a:xfrm>
            <a:prstGeom prst="rect">
              <a:avLst/>
            </a:prstGeom>
            <a:solidFill>
              <a:srgbClr val="9E9E9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Universidades</a:t>
              </a:r>
              <a:endParaRPr lang="es-ES" sz="2400">
                <a:latin typeface="Ubuntu" panose="020B0504030602030204" pitchFamily="34" charset="0"/>
              </a:endParaRPr>
            </a:p>
          </p:txBody>
        </p:sp>
        <p:sp>
          <p:nvSpPr>
            <p:cNvPr id="66" name="Google Shape;234;p5">
              <a:extLst>
                <a:ext uri="{FF2B5EF4-FFF2-40B4-BE49-F238E27FC236}">
                  <a16:creationId xmlns:a16="http://schemas.microsoft.com/office/drawing/2014/main" id="{3DD44EED-C8DC-DDEB-1B0D-8C7A86A13D1E}"/>
                </a:ext>
              </a:extLst>
            </p:cNvPr>
            <p:cNvSpPr txBox="1"/>
            <p:nvPr/>
          </p:nvSpPr>
          <p:spPr>
            <a:xfrm>
              <a:off x="934219" y="3078659"/>
              <a:ext cx="1296144" cy="422349"/>
            </a:xfrm>
            <a:prstGeom prst="rect">
              <a:avLst/>
            </a:prstGeom>
            <a:solidFill>
              <a:srgbClr val="9E9E9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Centros de investigación</a:t>
              </a:r>
              <a:endParaRPr lang="es-ES" sz="2400">
                <a:latin typeface="Ubuntu" panose="020B0504030602030204" pitchFamily="34" charset="0"/>
              </a:endParaRPr>
            </a:p>
          </p:txBody>
        </p:sp>
        <p:sp>
          <p:nvSpPr>
            <p:cNvPr id="67" name="Google Shape;235;p5">
              <a:extLst>
                <a:ext uri="{FF2B5EF4-FFF2-40B4-BE49-F238E27FC236}">
                  <a16:creationId xmlns:a16="http://schemas.microsoft.com/office/drawing/2014/main" id="{AA8D409E-1BFB-F2F1-B012-A3F68E0E4B2F}"/>
                </a:ext>
              </a:extLst>
            </p:cNvPr>
            <p:cNvSpPr txBox="1"/>
            <p:nvPr/>
          </p:nvSpPr>
          <p:spPr>
            <a:xfrm>
              <a:off x="3178438" y="4435883"/>
              <a:ext cx="2248015" cy="422349"/>
            </a:xfrm>
            <a:prstGeom prst="rect">
              <a:avLst/>
            </a:prstGeom>
            <a:solidFill>
              <a:srgbClr val="35878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Formación</a:t>
              </a:r>
              <a:endParaRPr lang="es-ES" sz="2400">
                <a:latin typeface="Ubuntu" panose="020B0504030602030204" pitchFamily="34" charset="0"/>
              </a:endParaRPr>
            </a:p>
          </p:txBody>
        </p:sp>
        <p:sp>
          <p:nvSpPr>
            <p:cNvPr id="68" name="Google Shape;236;p5">
              <a:extLst>
                <a:ext uri="{FF2B5EF4-FFF2-40B4-BE49-F238E27FC236}">
                  <a16:creationId xmlns:a16="http://schemas.microsoft.com/office/drawing/2014/main" id="{138599E4-CFFB-C378-F536-BA4B5DD38269}"/>
                </a:ext>
              </a:extLst>
            </p:cNvPr>
            <p:cNvSpPr txBox="1"/>
            <p:nvPr/>
          </p:nvSpPr>
          <p:spPr>
            <a:xfrm>
              <a:off x="6622851" y="4435882"/>
              <a:ext cx="2248015" cy="422349"/>
            </a:xfrm>
            <a:prstGeom prst="rect">
              <a:avLst/>
            </a:prstGeom>
            <a:solidFill>
              <a:srgbClr val="35878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ES" sz="1200">
                  <a:solidFill>
                    <a:schemeClr val="lt1"/>
                  </a:solidFill>
                  <a:latin typeface="Ubuntu" panose="020B0504030602030204" pitchFamily="34" charset="0"/>
                  <a:ea typeface="Calibri"/>
                  <a:cs typeface="Calibri"/>
                  <a:sym typeface="Calibri"/>
                </a:rPr>
                <a:t>Certificación</a:t>
              </a:r>
              <a:endParaRPr lang="es-ES" sz="2400">
                <a:latin typeface="Ubuntu" panose="020B0504030602030204" pitchFamily="34" charset="0"/>
              </a:endParaRPr>
            </a:p>
          </p:txBody>
        </p:sp>
      </p:grpSp>
      <p:sp>
        <p:nvSpPr>
          <p:cNvPr id="69" name="Marcador de número de diapositiva 1">
            <a:extLst>
              <a:ext uri="{FF2B5EF4-FFF2-40B4-BE49-F238E27FC236}">
                <a16:creationId xmlns:a16="http://schemas.microsoft.com/office/drawing/2014/main" id="{0499A2EB-3EFF-AB14-3001-FB9BBD7AE6DB}"/>
              </a:ext>
            </a:extLst>
          </p:cNvPr>
          <p:cNvSpPr txBox="1">
            <a:spLocks/>
          </p:cNvSpPr>
          <p:nvPr/>
        </p:nvSpPr>
        <p:spPr>
          <a:xfrm>
            <a:off x="12012118" y="8687739"/>
            <a:ext cx="2036064" cy="152400"/>
          </a:xfrm>
          <a:prstGeom prst="rect">
            <a:avLst/>
          </a:prstGeom>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sz="1000">
              <a:latin typeface="Ubuntu" panose="020B0504030602030204" pitchFamily="34" charset="0"/>
            </a:endParaRPr>
          </a:p>
        </p:txBody>
      </p:sp>
      <p:pic>
        <p:nvPicPr>
          <p:cNvPr id="70" name="Picture 5">
            <a:extLst>
              <a:ext uri="{FF2B5EF4-FFF2-40B4-BE49-F238E27FC236}">
                <a16:creationId xmlns:a16="http://schemas.microsoft.com/office/drawing/2014/main" id="{16304AA6-7FA6-D8E7-C018-C334D98797FB}"/>
              </a:ext>
            </a:extLst>
          </p:cNvPr>
          <p:cNvPicPr>
            <a:picLocks noChangeAspect="1"/>
          </p:cNvPicPr>
          <p:nvPr/>
        </p:nvPicPr>
        <p:blipFill>
          <a:blip r:embed="rId5"/>
          <a:stretch>
            <a:fillRect/>
          </a:stretch>
        </p:blipFill>
        <p:spPr>
          <a:xfrm>
            <a:off x="10254179" y="2116939"/>
            <a:ext cx="8729494" cy="4834225"/>
          </a:xfrm>
          <a:prstGeom prst="rect">
            <a:avLst/>
          </a:prstGeom>
        </p:spPr>
      </p:pic>
      <p:graphicFrame>
        <p:nvGraphicFramePr>
          <p:cNvPr id="71" name="Table 14">
            <a:extLst>
              <a:ext uri="{FF2B5EF4-FFF2-40B4-BE49-F238E27FC236}">
                <a16:creationId xmlns:a16="http://schemas.microsoft.com/office/drawing/2014/main" id="{F3804D2A-70A5-575E-5DD3-9537224BB312}"/>
              </a:ext>
            </a:extLst>
          </p:cNvPr>
          <p:cNvGraphicFramePr>
            <a:graphicFrameLocks noGrp="1"/>
          </p:cNvGraphicFramePr>
          <p:nvPr/>
        </p:nvGraphicFramePr>
        <p:xfrm>
          <a:off x="15122198" y="2504581"/>
          <a:ext cx="4350026" cy="4351167"/>
        </p:xfrm>
        <a:graphic>
          <a:graphicData uri="http://schemas.openxmlformats.org/drawingml/2006/table">
            <a:tbl>
              <a:tblPr/>
              <a:tblGrid>
                <a:gridCol w="2594074">
                  <a:extLst>
                    <a:ext uri="{9D8B030D-6E8A-4147-A177-3AD203B41FA5}">
                      <a16:colId xmlns:a16="http://schemas.microsoft.com/office/drawing/2014/main" val="3483018801"/>
                    </a:ext>
                  </a:extLst>
                </a:gridCol>
                <a:gridCol w="669090">
                  <a:extLst>
                    <a:ext uri="{9D8B030D-6E8A-4147-A177-3AD203B41FA5}">
                      <a16:colId xmlns:a16="http://schemas.microsoft.com/office/drawing/2014/main" val="3719924675"/>
                    </a:ext>
                  </a:extLst>
                </a:gridCol>
                <a:gridCol w="543431">
                  <a:extLst>
                    <a:ext uri="{9D8B030D-6E8A-4147-A177-3AD203B41FA5}">
                      <a16:colId xmlns:a16="http://schemas.microsoft.com/office/drawing/2014/main" val="2218851773"/>
                    </a:ext>
                  </a:extLst>
                </a:gridCol>
                <a:gridCol w="543431">
                  <a:extLst>
                    <a:ext uri="{9D8B030D-6E8A-4147-A177-3AD203B41FA5}">
                      <a16:colId xmlns:a16="http://schemas.microsoft.com/office/drawing/2014/main" val="2283905853"/>
                    </a:ext>
                  </a:extLst>
                </a:gridCol>
              </a:tblGrid>
              <a:tr h="434275">
                <a:tc>
                  <a:txBody>
                    <a:bodyPr/>
                    <a:lstStyle/>
                    <a:p>
                      <a:pPr algn="ctr" fontAlgn="b"/>
                      <a:r>
                        <a:rPr lang="es-ES" sz="1600" b="1" u="none" strike="noStrike">
                          <a:effectLst/>
                        </a:rPr>
                        <a:t>Entidad</a:t>
                      </a:r>
                      <a:endParaRPr lang="es-ES" sz="16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ES" sz="1600" b="1" u="none" strike="noStrike">
                          <a:effectLst/>
                        </a:rPr>
                        <a:t>2018</a:t>
                      </a:r>
                      <a:endParaRPr lang="es-ES" sz="16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ES" sz="1600" b="1" u="none" strike="noStrike">
                          <a:effectLst/>
                        </a:rPr>
                        <a:t>2020</a:t>
                      </a:r>
                      <a:endParaRPr lang="es-ES" sz="16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ES" sz="1600" b="1" u="none" strike="noStrike">
                          <a:effectLst/>
                        </a:rPr>
                        <a:t>2023</a:t>
                      </a:r>
                      <a:endParaRPr lang="es-ES" sz="16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21344319"/>
                  </a:ext>
                </a:extLst>
              </a:tr>
              <a:tr h="479005">
                <a:tc>
                  <a:txBody>
                    <a:bodyPr/>
                    <a:lstStyle/>
                    <a:p>
                      <a:pPr algn="l" fontAlgn="b"/>
                      <a:r>
                        <a:rPr lang="es-ES" sz="1400" b="1" u="none" strike="noStrike">
                          <a:solidFill>
                            <a:schemeClr val="bg1"/>
                          </a:solidFill>
                          <a:effectLst/>
                        </a:rPr>
                        <a:t>Administración Pública</a:t>
                      </a:r>
                      <a:endParaRPr lang="es-ES" sz="1400" b="1" i="0" u="none" strike="noStrike">
                        <a:solidFill>
                          <a:schemeClr val="bg1"/>
                        </a:solidFill>
                        <a:effectLst/>
                        <a:latin typeface="Calibri" panose="020F0502020204030204" pitchFamily="34" charset="0"/>
                      </a:endParaRPr>
                    </a:p>
                  </a:txBody>
                  <a:tcPr marL="72000" marR="0" marT="0" marB="0" anchor="ctr">
                    <a:solidFill>
                      <a:srgbClr val="67A73B"/>
                    </a:solidFill>
                  </a:tcPr>
                </a:tc>
                <a:tc>
                  <a:txBody>
                    <a:bodyPr/>
                    <a:lstStyle/>
                    <a:p>
                      <a:pPr algn="ctr" fontAlgn="b"/>
                      <a:r>
                        <a:rPr lang="es-ES" sz="1400" b="1" u="none" strike="noStrike">
                          <a:solidFill>
                            <a:schemeClr val="bg1"/>
                          </a:solidFill>
                          <a:effectLst/>
                        </a:rPr>
                        <a:t>3</a:t>
                      </a:r>
                      <a:endParaRPr lang="es-ES" sz="1400" b="1" i="0" u="none" strike="noStrike">
                        <a:solidFill>
                          <a:schemeClr val="bg1"/>
                        </a:solidFill>
                        <a:effectLst/>
                        <a:latin typeface="Calibri" panose="020F0502020204030204" pitchFamily="34" charset="0"/>
                      </a:endParaRPr>
                    </a:p>
                  </a:txBody>
                  <a:tcPr marL="0" marR="0" marT="0" marB="0" anchor="ctr">
                    <a:solidFill>
                      <a:srgbClr val="67A73B"/>
                    </a:solidFill>
                  </a:tcPr>
                </a:tc>
                <a:tc>
                  <a:txBody>
                    <a:bodyPr/>
                    <a:lstStyle/>
                    <a:p>
                      <a:pPr algn="ctr" fontAlgn="b"/>
                      <a:r>
                        <a:rPr lang="es-ES" sz="1400" b="1" u="none" strike="noStrike">
                          <a:solidFill>
                            <a:schemeClr val="bg1"/>
                          </a:solidFill>
                          <a:effectLst/>
                        </a:rPr>
                        <a:t>4</a:t>
                      </a:r>
                      <a:endParaRPr lang="es-ES" sz="1400" b="1" i="0" u="none" strike="noStrike">
                        <a:solidFill>
                          <a:schemeClr val="bg1"/>
                        </a:solidFill>
                        <a:effectLst/>
                        <a:latin typeface="Calibri" panose="020F0502020204030204" pitchFamily="34" charset="0"/>
                      </a:endParaRPr>
                    </a:p>
                  </a:txBody>
                  <a:tcPr marL="0" marR="0" marT="0" marB="0" anchor="ctr">
                    <a:solidFill>
                      <a:srgbClr val="67A73B"/>
                    </a:solidFill>
                  </a:tcPr>
                </a:tc>
                <a:tc>
                  <a:txBody>
                    <a:bodyPr/>
                    <a:lstStyle/>
                    <a:p>
                      <a:pPr algn="ctr" fontAlgn="b"/>
                      <a:r>
                        <a:rPr lang="es-ES" sz="1400" b="1" u="none" strike="noStrike">
                          <a:solidFill>
                            <a:schemeClr val="bg1"/>
                          </a:solidFill>
                          <a:effectLst/>
                        </a:rPr>
                        <a:t>13</a:t>
                      </a:r>
                      <a:endParaRPr lang="es-ES" sz="1400" b="1" i="0" u="none" strike="noStrike">
                        <a:solidFill>
                          <a:schemeClr val="bg1"/>
                        </a:solidFill>
                        <a:effectLst/>
                        <a:latin typeface="Calibri" panose="020F0502020204030204" pitchFamily="34" charset="0"/>
                      </a:endParaRPr>
                    </a:p>
                  </a:txBody>
                  <a:tcPr marL="0" marR="0" marT="0" marB="0" anchor="ctr">
                    <a:solidFill>
                      <a:srgbClr val="67A73B"/>
                    </a:solidFill>
                  </a:tcPr>
                </a:tc>
                <a:extLst>
                  <a:ext uri="{0D108BD9-81ED-4DB2-BD59-A6C34878D82A}">
                    <a16:rowId xmlns:a16="http://schemas.microsoft.com/office/drawing/2014/main" val="2827835864"/>
                  </a:ext>
                </a:extLst>
              </a:tr>
              <a:tr h="479005">
                <a:tc>
                  <a:txBody>
                    <a:bodyPr/>
                    <a:lstStyle/>
                    <a:p>
                      <a:pPr algn="l" fontAlgn="b"/>
                      <a:r>
                        <a:rPr lang="es-ES" sz="1400" b="1" u="none" strike="noStrike">
                          <a:solidFill>
                            <a:schemeClr val="bg1"/>
                          </a:solidFill>
                          <a:effectLst/>
                        </a:rPr>
                        <a:t>Asociación</a:t>
                      </a:r>
                      <a:endParaRPr lang="es-ES" sz="1400" b="1" i="0" u="none" strike="noStrike">
                        <a:solidFill>
                          <a:schemeClr val="bg1"/>
                        </a:solidFill>
                        <a:effectLst/>
                        <a:latin typeface="Calibri" panose="020F0502020204030204" pitchFamily="34" charset="0"/>
                      </a:endParaRPr>
                    </a:p>
                  </a:txBody>
                  <a:tcPr marL="72000" marR="0" marT="0" marB="0" anchor="ctr">
                    <a:solidFill>
                      <a:srgbClr val="A3A3A3"/>
                    </a:solidFill>
                  </a:tcPr>
                </a:tc>
                <a:tc>
                  <a:txBody>
                    <a:bodyPr/>
                    <a:lstStyle/>
                    <a:p>
                      <a:pPr algn="ctr" fontAlgn="b"/>
                      <a:r>
                        <a:rPr lang="es-ES" sz="1400" b="1" u="none" strike="noStrike">
                          <a:solidFill>
                            <a:schemeClr val="bg1"/>
                          </a:solidFill>
                          <a:effectLst/>
                        </a:rPr>
                        <a:t>7</a:t>
                      </a:r>
                      <a:endParaRPr lang="es-ES" sz="1400" b="1" i="0" u="none" strike="noStrike">
                        <a:solidFill>
                          <a:schemeClr val="bg1"/>
                        </a:solidFill>
                        <a:effectLst/>
                        <a:latin typeface="Calibri" panose="020F0502020204030204" pitchFamily="34" charset="0"/>
                      </a:endParaRPr>
                    </a:p>
                  </a:txBody>
                  <a:tcPr marL="0" marR="0" marT="0" marB="0" anchor="ctr">
                    <a:solidFill>
                      <a:srgbClr val="A3A3A3"/>
                    </a:solidFill>
                  </a:tcPr>
                </a:tc>
                <a:tc>
                  <a:txBody>
                    <a:bodyPr/>
                    <a:lstStyle/>
                    <a:p>
                      <a:pPr algn="ctr" fontAlgn="b"/>
                      <a:r>
                        <a:rPr lang="es-ES" sz="1400" b="1" u="none" strike="noStrike">
                          <a:solidFill>
                            <a:schemeClr val="bg1"/>
                          </a:solidFill>
                          <a:effectLst/>
                        </a:rPr>
                        <a:t>10</a:t>
                      </a:r>
                      <a:endParaRPr lang="es-ES" sz="1400" b="1" i="0" u="none" strike="noStrike">
                        <a:solidFill>
                          <a:schemeClr val="bg1"/>
                        </a:solidFill>
                        <a:effectLst/>
                        <a:latin typeface="Calibri" panose="020F0502020204030204" pitchFamily="34" charset="0"/>
                      </a:endParaRPr>
                    </a:p>
                  </a:txBody>
                  <a:tcPr marL="0" marR="0" marT="0" marB="0" anchor="ctr">
                    <a:solidFill>
                      <a:srgbClr val="A3A3A3"/>
                    </a:solidFill>
                  </a:tcPr>
                </a:tc>
                <a:tc>
                  <a:txBody>
                    <a:bodyPr/>
                    <a:lstStyle/>
                    <a:p>
                      <a:pPr algn="ctr" fontAlgn="b"/>
                      <a:r>
                        <a:rPr lang="es-ES" sz="1400" b="1" u="none" strike="noStrike">
                          <a:solidFill>
                            <a:schemeClr val="bg1"/>
                          </a:solidFill>
                          <a:effectLst/>
                        </a:rPr>
                        <a:t>10</a:t>
                      </a:r>
                      <a:endParaRPr lang="es-ES" sz="1400" b="1" i="0" u="none" strike="noStrike">
                        <a:solidFill>
                          <a:schemeClr val="bg1"/>
                        </a:solidFill>
                        <a:effectLst/>
                        <a:latin typeface="Calibri" panose="020F0502020204030204" pitchFamily="34" charset="0"/>
                      </a:endParaRPr>
                    </a:p>
                  </a:txBody>
                  <a:tcPr marL="0" marR="0" marT="0" marB="0" anchor="ctr">
                    <a:solidFill>
                      <a:srgbClr val="A3A3A3"/>
                    </a:solidFill>
                  </a:tcPr>
                </a:tc>
                <a:extLst>
                  <a:ext uri="{0D108BD9-81ED-4DB2-BD59-A6C34878D82A}">
                    <a16:rowId xmlns:a16="http://schemas.microsoft.com/office/drawing/2014/main" val="2684265368"/>
                  </a:ext>
                </a:extLst>
              </a:tr>
              <a:tr h="521431">
                <a:tc>
                  <a:txBody>
                    <a:bodyPr/>
                    <a:lstStyle/>
                    <a:p>
                      <a:pPr algn="l" fontAlgn="b"/>
                      <a:r>
                        <a:rPr lang="es-ES" sz="1400" b="1" u="none" strike="noStrike">
                          <a:effectLst/>
                        </a:rPr>
                        <a:t>Centro de Formación Profesional</a:t>
                      </a:r>
                      <a:endParaRPr lang="es-ES" sz="1400" b="1" i="0" u="none" strike="noStrike">
                        <a:solidFill>
                          <a:srgbClr val="000000"/>
                        </a:solidFill>
                        <a:effectLst/>
                        <a:latin typeface="Calibri" panose="020F0502020204030204" pitchFamily="34" charset="0"/>
                      </a:endParaRPr>
                    </a:p>
                  </a:txBody>
                  <a:tcPr marL="72000" marR="0" marT="0" marB="0" anchor="ctr">
                    <a:solidFill>
                      <a:srgbClr val="FFBC00"/>
                    </a:solidFill>
                  </a:tcPr>
                </a:tc>
                <a:tc>
                  <a:txBody>
                    <a:bodyPr/>
                    <a:lstStyle/>
                    <a:p>
                      <a:pPr algn="ctr" fontAlgn="b"/>
                      <a:r>
                        <a:rPr lang="es-ES" sz="1400" b="1" u="none" strike="noStrike">
                          <a:effectLst/>
                        </a:rPr>
                        <a:t>4</a:t>
                      </a:r>
                      <a:endParaRPr lang="es-ES" sz="1400" b="1" i="0" u="none" strike="noStrike">
                        <a:solidFill>
                          <a:srgbClr val="000000"/>
                        </a:solidFill>
                        <a:effectLst/>
                        <a:latin typeface="Calibri" panose="020F0502020204030204" pitchFamily="34" charset="0"/>
                      </a:endParaRPr>
                    </a:p>
                  </a:txBody>
                  <a:tcPr marL="0" marR="0" marT="0" marB="0" anchor="ctr">
                    <a:solidFill>
                      <a:srgbClr val="FFBC00"/>
                    </a:solidFill>
                  </a:tcPr>
                </a:tc>
                <a:tc>
                  <a:txBody>
                    <a:bodyPr/>
                    <a:lstStyle/>
                    <a:p>
                      <a:pPr algn="ctr" fontAlgn="b"/>
                      <a:r>
                        <a:rPr lang="es-ES" sz="1400" b="1" u="none" strike="noStrike">
                          <a:effectLst/>
                        </a:rPr>
                        <a:t>5</a:t>
                      </a:r>
                      <a:endParaRPr lang="es-ES" sz="1400" b="1" i="0" u="none" strike="noStrike">
                        <a:solidFill>
                          <a:srgbClr val="000000"/>
                        </a:solidFill>
                        <a:effectLst/>
                        <a:latin typeface="Calibri" panose="020F0502020204030204" pitchFamily="34" charset="0"/>
                      </a:endParaRPr>
                    </a:p>
                  </a:txBody>
                  <a:tcPr marL="0" marR="0" marT="0" marB="0" anchor="ctr">
                    <a:solidFill>
                      <a:srgbClr val="FFBC00"/>
                    </a:solidFill>
                  </a:tcPr>
                </a:tc>
                <a:tc>
                  <a:txBody>
                    <a:bodyPr/>
                    <a:lstStyle/>
                    <a:p>
                      <a:pPr algn="ctr" fontAlgn="b"/>
                      <a:r>
                        <a:rPr lang="es-ES" sz="1400" b="1" u="none" strike="noStrike">
                          <a:effectLst/>
                        </a:rPr>
                        <a:t>15</a:t>
                      </a:r>
                      <a:endParaRPr lang="es-ES" sz="1400" b="1" i="0" u="none" strike="noStrike">
                        <a:solidFill>
                          <a:srgbClr val="000000"/>
                        </a:solidFill>
                        <a:effectLst/>
                        <a:latin typeface="Calibri" panose="020F0502020204030204" pitchFamily="34" charset="0"/>
                      </a:endParaRPr>
                    </a:p>
                  </a:txBody>
                  <a:tcPr marL="0" marR="0" marT="0" marB="0" anchor="ctr">
                    <a:solidFill>
                      <a:srgbClr val="FFBC00"/>
                    </a:solidFill>
                  </a:tcPr>
                </a:tc>
                <a:extLst>
                  <a:ext uri="{0D108BD9-81ED-4DB2-BD59-A6C34878D82A}">
                    <a16:rowId xmlns:a16="http://schemas.microsoft.com/office/drawing/2014/main" val="288743767"/>
                  </a:ext>
                </a:extLst>
              </a:tr>
              <a:tr h="479005">
                <a:tc>
                  <a:txBody>
                    <a:bodyPr/>
                    <a:lstStyle/>
                    <a:p>
                      <a:pPr algn="l" fontAlgn="b"/>
                      <a:r>
                        <a:rPr lang="es-ES" sz="1400" b="1" u="none" strike="noStrike">
                          <a:solidFill>
                            <a:schemeClr val="bg1"/>
                          </a:solidFill>
                          <a:effectLst/>
                        </a:rPr>
                        <a:t>Distribuidor/ Mayorista</a:t>
                      </a:r>
                      <a:endParaRPr lang="es-ES" sz="1400" b="1" i="0" u="none" strike="noStrike">
                        <a:solidFill>
                          <a:schemeClr val="bg1"/>
                        </a:solidFill>
                        <a:effectLst/>
                        <a:latin typeface="Calibri" panose="020F0502020204030204" pitchFamily="34" charset="0"/>
                      </a:endParaRPr>
                    </a:p>
                  </a:txBody>
                  <a:tcPr marL="72000" marR="0" marT="0" marB="0" anchor="ctr">
                    <a:solidFill>
                      <a:srgbClr val="26520C"/>
                    </a:solidFill>
                  </a:tcPr>
                </a:tc>
                <a:tc>
                  <a:txBody>
                    <a:bodyPr/>
                    <a:lstStyle/>
                    <a:p>
                      <a:pPr algn="ctr" fontAlgn="b"/>
                      <a:r>
                        <a:rPr lang="es-ES" sz="1400" b="1" u="none" strike="noStrike">
                          <a:solidFill>
                            <a:schemeClr val="bg1"/>
                          </a:solidFill>
                          <a:effectLst/>
                        </a:rPr>
                        <a:t>5</a:t>
                      </a:r>
                      <a:endParaRPr lang="es-ES" sz="1400" b="1" i="0" u="none" strike="noStrike">
                        <a:solidFill>
                          <a:schemeClr val="bg1"/>
                        </a:solidFill>
                        <a:effectLst/>
                        <a:latin typeface="Calibri" panose="020F0502020204030204" pitchFamily="34" charset="0"/>
                      </a:endParaRPr>
                    </a:p>
                  </a:txBody>
                  <a:tcPr marL="0" marR="0" marT="0" marB="0" anchor="ctr">
                    <a:solidFill>
                      <a:srgbClr val="26520C"/>
                    </a:solidFill>
                  </a:tcPr>
                </a:tc>
                <a:tc>
                  <a:txBody>
                    <a:bodyPr/>
                    <a:lstStyle/>
                    <a:p>
                      <a:pPr algn="ctr" fontAlgn="b"/>
                      <a:r>
                        <a:rPr lang="es-ES" sz="1400" b="1" u="none" strike="noStrike">
                          <a:solidFill>
                            <a:schemeClr val="bg1"/>
                          </a:solidFill>
                          <a:effectLst/>
                        </a:rPr>
                        <a:t>1</a:t>
                      </a:r>
                      <a:endParaRPr lang="es-ES" sz="1400" b="1" i="0" u="none" strike="noStrike">
                        <a:solidFill>
                          <a:schemeClr val="bg1"/>
                        </a:solidFill>
                        <a:effectLst/>
                        <a:latin typeface="Calibri" panose="020F0502020204030204" pitchFamily="34" charset="0"/>
                      </a:endParaRPr>
                    </a:p>
                  </a:txBody>
                  <a:tcPr marL="0" marR="0" marT="0" marB="0" anchor="ctr">
                    <a:solidFill>
                      <a:srgbClr val="26520C"/>
                    </a:solidFill>
                  </a:tcPr>
                </a:tc>
                <a:tc>
                  <a:txBody>
                    <a:bodyPr/>
                    <a:lstStyle/>
                    <a:p>
                      <a:pPr algn="ctr" fontAlgn="b"/>
                      <a:r>
                        <a:rPr lang="es-ES" sz="1400" b="1" u="none" strike="noStrike">
                          <a:solidFill>
                            <a:schemeClr val="bg1"/>
                          </a:solidFill>
                          <a:effectLst/>
                        </a:rPr>
                        <a:t>2</a:t>
                      </a:r>
                      <a:endParaRPr lang="es-ES" sz="1400" b="1" i="0" u="none" strike="noStrike">
                        <a:solidFill>
                          <a:schemeClr val="bg1"/>
                        </a:solidFill>
                        <a:effectLst/>
                        <a:latin typeface="Calibri" panose="020F0502020204030204" pitchFamily="34" charset="0"/>
                      </a:endParaRPr>
                    </a:p>
                  </a:txBody>
                  <a:tcPr marL="0" marR="0" marT="0" marB="0" anchor="ctr">
                    <a:solidFill>
                      <a:srgbClr val="26520C"/>
                    </a:solidFill>
                  </a:tcPr>
                </a:tc>
                <a:extLst>
                  <a:ext uri="{0D108BD9-81ED-4DB2-BD59-A6C34878D82A}">
                    <a16:rowId xmlns:a16="http://schemas.microsoft.com/office/drawing/2014/main" val="3449857850"/>
                  </a:ext>
                </a:extLst>
              </a:tr>
              <a:tr h="479005">
                <a:tc>
                  <a:txBody>
                    <a:bodyPr/>
                    <a:lstStyle/>
                    <a:p>
                      <a:pPr algn="l" fontAlgn="b"/>
                      <a:r>
                        <a:rPr lang="es-ES" sz="1400" b="1" u="none" strike="noStrike">
                          <a:effectLst/>
                        </a:rPr>
                        <a:t>Fabricante</a:t>
                      </a:r>
                      <a:endParaRPr lang="es-ES" sz="1400" b="1" i="0" u="none" strike="noStrike">
                        <a:solidFill>
                          <a:srgbClr val="000000"/>
                        </a:solidFill>
                        <a:effectLst/>
                        <a:latin typeface="Calibri" panose="020F0502020204030204" pitchFamily="34" charset="0"/>
                      </a:endParaRPr>
                    </a:p>
                  </a:txBody>
                  <a:tcPr marL="72000" marR="0" marT="0" marB="0" anchor="ctr">
                    <a:solidFill>
                      <a:srgbClr val="A9D18E"/>
                    </a:solidFill>
                  </a:tcPr>
                </a:tc>
                <a:tc>
                  <a:txBody>
                    <a:bodyPr/>
                    <a:lstStyle/>
                    <a:p>
                      <a:pPr algn="ctr" fontAlgn="b"/>
                      <a:r>
                        <a:rPr lang="es-ES" sz="1400" b="1" u="none" strike="noStrike">
                          <a:effectLst/>
                        </a:rPr>
                        <a:t>16</a:t>
                      </a:r>
                      <a:endParaRPr lang="es-ES" sz="1400" b="1" i="0" u="none" strike="noStrike">
                        <a:solidFill>
                          <a:srgbClr val="000000"/>
                        </a:solidFill>
                        <a:effectLst/>
                        <a:latin typeface="Calibri" panose="020F0502020204030204" pitchFamily="34" charset="0"/>
                      </a:endParaRPr>
                    </a:p>
                  </a:txBody>
                  <a:tcPr marL="0" marR="0" marT="0" marB="0" anchor="ctr">
                    <a:solidFill>
                      <a:srgbClr val="A9D18E"/>
                    </a:solidFill>
                  </a:tcPr>
                </a:tc>
                <a:tc>
                  <a:txBody>
                    <a:bodyPr/>
                    <a:lstStyle/>
                    <a:p>
                      <a:pPr algn="ctr" fontAlgn="b"/>
                      <a:r>
                        <a:rPr lang="es-ES" sz="1400" b="1" u="none" strike="noStrike">
                          <a:effectLst/>
                        </a:rPr>
                        <a:t>9</a:t>
                      </a:r>
                      <a:endParaRPr lang="es-ES" sz="1400" b="1" i="0" u="none" strike="noStrike">
                        <a:solidFill>
                          <a:srgbClr val="000000"/>
                        </a:solidFill>
                        <a:effectLst/>
                        <a:latin typeface="Calibri" panose="020F0502020204030204" pitchFamily="34" charset="0"/>
                      </a:endParaRPr>
                    </a:p>
                  </a:txBody>
                  <a:tcPr marL="0" marR="0" marT="0" marB="0" anchor="ctr">
                    <a:solidFill>
                      <a:srgbClr val="A9D18E"/>
                    </a:solidFill>
                  </a:tcPr>
                </a:tc>
                <a:tc>
                  <a:txBody>
                    <a:bodyPr/>
                    <a:lstStyle/>
                    <a:p>
                      <a:pPr algn="ctr" fontAlgn="b"/>
                      <a:r>
                        <a:rPr lang="es-ES" sz="1400" b="1" u="none" strike="noStrike">
                          <a:effectLst/>
                        </a:rPr>
                        <a:t>37</a:t>
                      </a:r>
                      <a:endParaRPr lang="es-ES" sz="1400" b="1" i="0" u="none" strike="noStrike">
                        <a:solidFill>
                          <a:srgbClr val="000000"/>
                        </a:solidFill>
                        <a:effectLst/>
                        <a:latin typeface="Calibri" panose="020F0502020204030204" pitchFamily="34" charset="0"/>
                      </a:endParaRPr>
                    </a:p>
                  </a:txBody>
                  <a:tcPr marL="0" marR="0" marT="0" marB="0" anchor="ctr">
                    <a:solidFill>
                      <a:srgbClr val="A9D18E"/>
                    </a:solidFill>
                  </a:tcPr>
                </a:tc>
                <a:extLst>
                  <a:ext uri="{0D108BD9-81ED-4DB2-BD59-A6C34878D82A}">
                    <a16:rowId xmlns:a16="http://schemas.microsoft.com/office/drawing/2014/main" val="2166582173"/>
                  </a:ext>
                </a:extLst>
              </a:tr>
              <a:tr h="479005">
                <a:tc>
                  <a:txBody>
                    <a:bodyPr/>
                    <a:lstStyle/>
                    <a:p>
                      <a:pPr algn="l" fontAlgn="b"/>
                      <a:r>
                        <a:rPr lang="es-ES" sz="1400" b="1" u="none" strike="noStrike">
                          <a:solidFill>
                            <a:schemeClr val="bg1"/>
                          </a:solidFill>
                          <a:effectLst/>
                        </a:rPr>
                        <a:t>Integrador/Consultor</a:t>
                      </a:r>
                      <a:endParaRPr lang="es-ES" sz="1400" b="1" i="0" u="none" strike="noStrike">
                        <a:solidFill>
                          <a:schemeClr val="bg1"/>
                        </a:solidFill>
                        <a:effectLst/>
                        <a:latin typeface="Calibri" panose="020F0502020204030204" pitchFamily="34" charset="0"/>
                      </a:endParaRPr>
                    </a:p>
                  </a:txBody>
                  <a:tcPr marL="72000" marR="0" marT="0" marB="0" anchor="ctr">
                    <a:solidFill>
                      <a:srgbClr val="44546A"/>
                    </a:solidFill>
                  </a:tcPr>
                </a:tc>
                <a:tc>
                  <a:txBody>
                    <a:bodyPr/>
                    <a:lstStyle/>
                    <a:p>
                      <a:pPr algn="ctr" fontAlgn="b"/>
                      <a:r>
                        <a:rPr lang="es-ES" sz="1400" b="1" u="none" strike="noStrike">
                          <a:solidFill>
                            <a:schemeClr val="bg1"/>
                          </a:solidFill>
                          <a:effectLst/>
                        </a:rPr>
                        <a:t>65</a:t>
                      </a:r>
                      <a:endParaRPr lang="es-ES" sz="1400" b="1" i="0" u="none" strike="noStrike">
                        <a:solidFill>
                          <a:schemeClr val="bg1"/>
                        </a:solidFill>
                        <a:effectLst/>
                        <a:latin typeface="Calibri" panose="020F0502020204030204" pitchFamily="34" charset="0"/>
                      </a:endParaRPr>
                    </a:p>
                  </a:txBody>
                  <a:tcPr marL="0" marR="0" marT="0" marB="0" anchor="ctr">
                    <a:solidFill>
                      <a:srgbClr val="44546A"/>
                    </a:solidFill>
                  </a:tcPr>
                </a:tc>
                <a:tc>
                  <a:txBody>
                    <a:bodyPr/>
                    <a:lstStyle/>
                    <a:p>
                      <a:pPr algn="ctr" fontAlgn="b"/>
                      <a:r>
                        <a:rPr lang="es-ES" sz="1400" b="1" u="none" strike="noStrike">
                          <a:solidFill>
                            <a:schemeClr val="bg1"/>
                          </a:solidFill>
                          <a:effectLst/>
                        </a:rPr>
                        <a:t>115</a:t>
                      </a:r>
                      <a:endParaRPr lang="es-ES" sz="1400" b="1" i="0" u="none" strike="noStrike">
                        <a:solidFill>
                          <a:schemeClr val="bg1"/>
                        </a:solidFill>
                        <a:effectLst/>
                        <a:latin typeface="Calibri" panose="020F0502020204030204" pitchFamily="34" charset="0"/>
                      </a:endParaRPr>
                    </a:p>
                  </a:txBody>
                  <a:tcPr marL="0" marR="0" marT="0" marB="0" anchor="ctr">
                    <a:solidFill>
                      <a:srgbClr val="44546A"/>
                    </a:solidFill>
                  </a:tcPr>
                </a:tc>
                <a:tc>
                  <a:txBody>
                    <a:bodyPr/>
                    <a:lstStyle/>
                    <a:p>
                      <a:pPr algn="ctr" fontAlgn="b"/>
                      <a:r>
                        <a:rPr lang="es-ES" sz="1400" b="1" u="none" strike="noStrike">
                          <a:solidFill>
                            <a:schemeClr val="bg1"/>
                          </a:solidFill>
                          <a:effectLst/>
                        </a:rPr>
                        <a:t>154</a:t>
                      </a:r>
                      <a:endParaRPr lang="es-ES" sz="1400" b="1" i="0" u="none" strike="noStrike">
                        <a:solidFill>
                          <a:schemeClr val="bg1"/>
                        </a:solidFill>
                        <a:effectLst/>
                        <a:latin typeface="Calibri" panose="020F0502020204030204" pitchFamily="34" charset="0"/>
                      </a:endParaRPr>
                    </a:p>
                  </a:txBody>
                  <a:tcPr marL="0" marR="0" marT="0" marB="0" anchor="ctr">
                    <a:solidFill>
                      <a:srgbClr val="44546A"/>
                    </a:solidFill>
                  </a:tcPr>
                </a:tc>
                <a:extLst>
                  <a:ext uri="{0D108BD9-81ED-4DB2-BD59-A6C34878D82A}">
                    <a16:rowId xmlns:a16="http://schemas.microsoft.com/office/drawing/2014/main" val="205776316"/>
                  </a:ext>
                </a:extLst>
              </a:tr>
              <a:tr h="521431">
                <a:tc>
                  <a:txBody>
                    <a:bodyPr/>
                    <a:lstStyle/>
                    <a:p>
                      <a:pPr algn="l" fontAlgn="b"/>
                      <a:r>
                        <a:rPr lang="es-ES" sz="1400" b="1" u="none" strike="noStrike">
                          <a:effectLst/>
                        </a:rPr>
                        <a:t>Red Vasca de Ciencia, Tecnologías e Innovación</a:t>
                      </a:r>
                      <a:endParaRPr lang="es-ES" sz="1400" b="1" i="0" u="none" strike="noStrike">
                        <a:solidFill>
                          <a:srgbClr val="000000"/>
                        </a:solidFill>
                        <a:effectLst/>
                        <a:latin typeface="Calibri" panose="020F0502020204030204" pitchFamily="34" charset="0"/>
                      </a:endParaRPr>
                    </a:p>
                  </a:txBody>
                  <a:tcPr marL="72000" marR="0" marT="0" marB="0" anchor="ctr">
                    <a:solidFill>
                      <a:srgbClr val="FFD966"/>
                    </a:solidFill>
                  </a:tcPr>
                </a:tc>
                <a:tc>
                  <a:txBody>
                    <a:bodyPr/>
                    <a:lstStyle/>
                    <a:p>
                      <a:pPr algn="ctr" fontAlgn="b"/>
                      <a:r>
                        <a:rPr lang="es-ES" sz="1400" b="1" u="none" strike="noStrike">
                          <a:effectLst/>
                        </a:rPr>
                        <a:t>7</a:t>
                      </a:r>
                      <a:endParaRPr lang="es-ES" sz="1400" b="1" i="0" u="none" strike="noStrike">
                        <a:solidFill>
                          <a:srgbClr val="000000"/>
                        </a:solidFill>
                        <a:effectLst/>
                        <a:latin typeface="Calibri" panose="020F0502020204030204" pitchFamily="34" charset="0"/>
                      </a:endParaRPr>
                    </a:p>
                  </a:txBody>
                  <a:tcPr marL="0" marR="0" marT="0" marB="0" anchor="ctr">
                    <a:solidFill>
                      <a:srgbClr val="FFD966"/>
                    </a:solidFill>
                  </a:tcPr>
                </a:tc>
                <a:tc>
                  <a:txBody>
                    <a:bodyPr/>
                    <a:lstStyle/>
                    <a:p>
                      <a:pPr algn="ctr" fontAlgn="b"/>
                      <a:r>
                        <a:rPr lang="es-ES" sz="1400" b="1" u="none" strike="noStrike">
                          <a:effectLst/>
                        </a:rPr>
                        <a:t>5</a:t>
                      </a:r>
                      <a:endParaRPr lang="es-ES" sz="1400" b="1" i="0" u="none" strike="noStrike">
                        <a:solidFill>
                          <a:srgbClr val="000000"/>
                        </a:solidFill>
                        <a:effectLst/>
                        <a:latin typeface="Calibri" panose="020F0502020204030204" pitchFamily="34" charset="0"/>
                      </a:endParaRPr>
                    </a:p>
                  </a:txBody>
                  <a:tcPr marL="0" marR="0" marT="0" marB="0" anchor="ctr">
                    <a:solidFill>
                      <a:srgbClr val="FFD966"/>
                    </a:solidFill>
                  </a:tcPr>
                </a:tc>
                <a:tc>
                  <a:txBody>
                    <a:bodyPr/>
                    <a:lstStyle/>
                    <a:p>
                      <a:pPr algn="ctr" fontAlgn="b"/>
                      <a:r>
                        <a:rPr lang="es-ES" sz="1400" b="1" u="none" strike="noStrike">
                          <a:effectLst/>
                        </a:rPr>
                        <a:t>6</a:t>
                      </a:r>
                      <a:endParaRPr lang="es-ES" sz="1400" b="1" i="0" u="none" strike="noStrike">
                        <a:solidFill>
                          <a:srgbClr val="000000"/>
                        </a:solidFill>
                        <a:effectLst/>
                        <a:latin typeface="Calibri" panose="020F0502020204030204" pitchFamily="34" charset="0"/>
                      </a:endParaRPr>
                    </a:p>
                  </a:txBody>
                  <a:tcPr marL="0" marR="0" marT="0" marB="0" anchor="ctr">
                    <a:solidFill>
                      <a:srgbClr val="FFD966"/>
                    </a:solidFill>
                  </a:tcPr>
                </a:tc>
                <a:extLst>
                  <a:ext uri="{0D108BD9-81ED-4DB2-BD59-A6C34878D82A}">
                    <a16:rowId xmlns:a16="http://schemas.microsoft.com/office/drawing/2014/main" val="1218793700"/>
                  </a:ext>
                </a:extLst>
              </a:tr>
              <a:tr h="479005">
                <a:tc>
                  <a:txBody>
                    <a:bodyPr/>
                    <a:lstStyle/>
                    <a:p>
                      <a:pPr algn="l" fontAlgn="b"/>
                      <a:r>
                        <a:rPr lang="es-ES" sz="1400" b="1" u="none" strike="noStrike">
                          <a:solidFill>
                            <a:schemeClr val="bg1"/>
                          </a:solidFill>
                          <a:effectLst/>
                        </a:rPr>
                        <a:t>Universidad</a:t>
                      </a:r>
                      <a:endParaRPr lang="es-ES" sz="1400" b="1" i="0" u="none" strike="noStrike">
                        <a:solidFill>
                          <a:schemeClr val="bg1"/>
                        </a:solidFill>
                        <a:effectLst/>
                        <a:latin typeface="Calibri" panose="020F0502020204030204" pitchFamily="34" charset="0"/>
                      </a:endParaRPr>
                    </a:p>
                  </a:txBody>
                  <a:tcPr marL="72000" marR="0" marT="0" marB="0" anchor="ctr">
                    <a:solidFill>
                      <a:srgbClr val="698ED0"/>
                    </a:solidFill>
                  </a:tcPr>
                </a:tc>
                <a:tc>
                  <a:txBody>
                    <a:bodyPr/>
                    <a:lstStyle/>
                    <a:p>
                      <a:pPr algn="ctr" fontAlgn="b"/>
                      <a:r>
                        <a:rPr lang="es-ES" sz="1400" b="1" u="none" strike="noStrike">
                          <a:solidFill>
                            <a:schemeClr val="bg1"/>
                          </a:solidFill>
                          <a:effectLst/>
                        </a:rPr>
                        <a:t>4</a:t>
                      </a:r>
                      <a:endParaRPr lang="es-ES" sz="1400" b="1" i="0" u="none" strike="noStrike">
                        <a:solidFill>
                          <a:schemeClr val="bg1"/>
                        </a:solidFill>
                        <a:effectLst/>
                        <a:latin typeface="Calibri" panose="020F0502020204030204" pitchFamily="34" charset="0"/>
                      </a:endParaRPr>
                    </a:p>
                  </a:txBody>
                  <a:tcPr marL="0" marR="0" marT="0" marB="0" anchor="ctr">
                    <a:solidFill>
                      <a:srgbClr val="698ED0"/>
                    </a:solidFill>
                  </a:tcPr>
                </a:tc>
                <a:tc>
                  <a:txBody>
                    <a:bodyPr/>
                    <a:lstStyle/>
                    <a:p>
                      <a:pPr algn="ctr" fontAlgn="b"/>
                      <a:r>
                        <a:rPr lang="es-ES" sz="1400" b="1" u="none" strike="noStrike">
                          <a:solidFill>
                            <a:schemeClr val="bg1"/>
                          </a:solidFill>
                          <a:effectLst/>
                        </a:rPr>
                        <a:t>4</a:t>
                      </a:r>
                      <a:endParaRPr lang="es-ES" sz="1400" b="1" i="0" u="none" strike="noStrike">
                        <a:solidFill>
                          <a:schemeClr val="bg1"/>
                        </a:solidFill>
                        <a:effectLst/>
                        <a:latin typeface="Calibri" panose="020F0502020204030204" pitchFamily="34" charset="0"/>
                      </a:endParaRPr>
                    </a:p>
                  </a:txBody>
                  <a:tcPr marL="0" marR="0" marT="0" marB="0" anchor="ctr">
                    <a:solidFill>
                      <a:srgbClr val="698ED0"/>
                    </a:solidFill>
                  </a:tcPr>
                </a:tc>
                <a:tc>
                  <a:txBody>
                    <a:bodyPr/>
                    <a:lstStyle/>
                    <a:p>
                      <a:pPr algn="ctr" fontAlgn="b"/>
                      <a:r>
                        <a:rPr lang="es-ES" sz="1400" b="1" u="none" strike="noStrike">
                          <a:solidFill>
                            <a:schemeClr val="bg1"/>
                          </a:solidFill>
                          <a:effectLst/>
                        </a:rPr>
                        <a:t>5</a:t>
                      </a:r>
                      <a:endParaRPr lang="es-ES" sz="1400" b="1" i="0" u="none" strike="noStrike">
                        <a:solidFill>
                          <a:schemeClr val="bg1"/>
                        </a:solidFill>
                        <a:effectLst/>
                        <a:latin typeface="Calibri" panose="020F0502020204030204" pitchFamily="34" charset="0"/>
                      </a:endParaRPr>
                    </a:p>
                  </a:txBody>
                  <a:tcPr marL="0" marR="0" marT="0" marB="0" anchor="ctr">
                    <a:solidFill>
                      <a:srgbClr val="698ED0"/>
                    </a:solidFill>
                  </a:tcPr>
                </a:tc>
                <a:extLst>
                  <a:ext uri="{0D108BD9-81ED-4DB2-BD59-A6C34878D82A}">
                    <a16:rowId xmlns:a16="http://schemas.microsoft.com/office/drawing/2014/main" val="40747884"/>
                  </a:ext>
                </a:extLst>
              </a:tr>
            </a:tbl>
          </a:graphicData>
        </a:graphic>
      </p:graphicFrame>
    </p:spTree>
    <p:extLst>
      <p:ext uri="{BB962C8B-B14F-4D97-AF65-F5344CB8AC3E}">
        <p14:creationId xmlns:p14="http://schemas.microsoft.com/office/powerpoint/2010/main" val="3639468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BE2E1-CF8E-78DB-641F-C1F3E466B909}"/>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DAC6B5C5-910C-7334-4E35-2E5142A4A6B4}"/>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9C6B6F3F-ED4F-FA5A-DBEA-97869F48E686}"/>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1AE6D938-90EA-20F0-9B0A-68CD18B0E0D6}"/>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98526EC6-4D48-0E58-655D-88754A0FFBF0}"/>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Empleados TIC y Ciberseguridad</a:t>
            </a:r>
          </a:p>
        </p:txBody>
      </p:sp>
      <p:sp>
        <p:nvSpPr>
          <p:cNvPr id="3" name="TextBox 17">
            <a:extLst>
              <a:ext uri="{FF2B5EF4-FFF2-40B4-BE49-F238E27FC236}">
                <a16:creationId xmlns:a16="http://schemas.microsoft.com/office/drawing/2014/main" id="{FD9B0163-2614-82F5-CA55-6D6680C03F66}"/>
              </a:ext>
            </a:extLst>
          </p:cNvPr>
          <p:cNvSpPr txBox="1"/>
          <p:nvPr/>
        </p:nvSpPr>
        <p:spPr>
          <a:xfrm>
            <a:off x="897591" y="2518297"/>
            <a:ext cx="8476194" cy="1384995"/>
          </a:xfrm>
          <a:prstGeom prst="rect">
            <a:avLst/>
          </a:prstGeom>
          <a:noFill/>
        </p:spPr>
        <p:txBody>
          <a:bodyPr wrap="square">
            <a:spAutoFit/>
          </a:bodyPr>
          <a:lstStyle/>
          <a:p>
            <a:pPr algn="just"/>
            <a:r>
              <a:rPr lang="es-ES" sz="2800">
                <a:latin typeface="Ubuntu" panose="020B0504030602030204" pitchFamily="34" charset="0"/>
                <a:ea typeface="Lato" panose="020F0502020204030203" pitchFamily="34" charset="0"/>
                <a:cs typeface="Lato" panose="020F0502020204030203" pitchFamily="34" charset="0"/>
              </a:rPr>
              <a:t>S</a:t>
            </a:r>
            <a:r>
              <a:rPr lang="es-ES" sz="2800">
                <a:effectLst/>
                <a:latin typeface="Ubuntu" panose="020B0504030602030204" pitchFamily="34" charset="0"/>
                <a:ea typeface="Lato" panose="020F0502020204030203" pitchFamily="34" charset="0"/>
                <a:cs typeface="Lato" panose="020F0502020204030203" pitchFamily="34" charset="0"/>
              </a:rPr>
              <a:t>e debe poner el foco en la </a:t>
            </a:r>
            <a:r>
              <a:rPr lang="es-ES" sz="2800" b="1">
                <a:effectLst/>
                <a:latin typeface="Ubuntu" panose="020B0504030602030204" pitchFamily="34" charset="0"/>
                <a:ea typeface="Lato" panose="020F0502020204030203" pitchFamily="34" charset="0"/>
                <a:cs typeface="Lato" panose="020F0502020204030203" pitchFamily="34" charset="0"/>
              </a:rPr>
              <a:t>escasez de expertos digitales avanzados</a:t>
            </a:r>
            <a:r>
              <a:rPr lang="es-ES" sz="2800">
                <a:effectLst/>
                <a:latin typeface="Ubuntu" panose="020B0504030602030204" pitchFamily="34" charset="0"/>
                <a:ea typeface="Lato" panose="020F0502020204030203" pitchFamily="34" charset="0"/>
                <a:cs typeface="Lato" panose="020F0502020204030203" pitchFamily="34" charset="0"/>
              </a:rPr>
              <a:t>, ya que dificulta las perspectivas de crecimiento de la región.</a:t>
            </a:r>
            <a:endParaRPr lang="es-ES" sz="2800">
              <a:latin typeface="Ubuntu" panose="020B0504030602030204" pitchFamily="34" charset="0"/>
              <a:ea typeface="Lato" panose="020F0502020204030203" pitchFamily="34" charset="0"/>
              <a:cs typeface="Lato" panose="020F0502020204030203" pitchFamily="34" charset="0"/>
            </a:endParaRPr>
          </a:p>
        </p:txBody>
      </p:sp>
      <p:sp>
        <p:nvSpPr>
          <p:cNvPr id="4" name="TextBox 2">
            <a:extLst>
              <a:ext uri="{FF2B5EF4-FFF2-40B4-BE49-F238E27FC236}">
                <a16:creationId xmlns:a16="http://schemas.microsoft.com/office/drawing/2014/main" id="{5F6CDA68-74C0-D18D-41A3-238C786A8694}"/>
              </a:ext>
            </a:extLst>
          </p:cNvPr>
          <p:cNvSpPr txBox="1"/>
          <p:nvPr/>
        </p:nvSpPr>
        <p:spPr>
          <a:xfrm>
            <a:off x="897591" y="4212889"/>
            <a:ext cx="8476192" cy="1384995"/>
          </a:xfrm>
          <a:prstGeom prst="rect">
            <a:avLst/>
          </a:prstGeom>
          <a:noFill/>
        </p:spPr>
        <p:txBody>
          <a:bodyPr wrap="square">
            <a:spAutoFit/>
          </a:bodyPr>
          <a:lstStyle/>
          <a:p>
            <a:pPr algn="just"/>
            <a:r>
              <a:rPr lang="es-ES" sz="2800">
                <a:latin typeface="Ubuntu" panose="020B0504030602030204" pitchFamily="34" charset="0"/>
                <a:ea typeface="Lato" panose="020F0502020204030203" pitchFamily="34" charset="0"/>
                <a:cs typeface="Lato" panose="020F0502020204030203" pitchFamily="34" charset="0"/>
              </a:rPr>
              <a:t>En 2023 casi el 80% de las personas empleadas de </a:t>
            </a:r>
            <a:r>
              <a:rPr lang="es-ES" sz="2800" b="1">
                <a:latin typeface="Ubuntu" panose="020B0504030602030204" pitchFamily="34" charset="0"/>
                <a:ea typeface="Lato" panose="020F0502020204030203" pitchFamily="34" charset="0"/>
                <a:cs typeface="Lato" panose="020F0502020204030203" pitchFamily="34" charset="0"/>
              </a:rPr>
              <a:t>Euskadi</a:t>
            </a:r>
            <a:r>
              <a:rPr lang="es-ES" sz="2800">
                <a:latin typeface="Ubuntu" panose="020B0504030602030204" pitchFamily="34" charset="0"/>
                <a:ea typeface="Lato" panose="020F0502020204030203" pitchFamily="34" charset="0"/>
                <a:cs typeface="Lato" panose="020F0502020204030203" pitchFamily="34" charset="0"/>
              </a:rPr>
              <a:t> utilizaba sistemas TIC y se constata que </a:t>
            </a:r>
            <a:r>
              <a:rPr lang="es-ES" sz="2800" b="1">
                <a:latin typeface="Ubuntu" panose="020B0504030602030204" pitchFamily="34" charset="0"/>
                <a:ea typeface="Lato" panose="020F0502020204030203" pitchFamily="34" charset="0"/>
                <a:cs typeface="Lato" panose="020F0502020204030203" pitchFamily="34" charset="0"/>
              </a:rPr>
              <a:t>solo el 10,2% era personal especialista en TIC</a:t>
            </a:r>
            <a:r>
              <a:rPr lang="es-ES" sz="2800">
                <a:latin typeface="Ubuntu" panose="020B0504030602030204" pitchFamily="34" charset="0"/>
                <a:ea typeface="Lato" panose="020F0502020204030203" pitchFamily="34" charset="0"/>
                <a:cs typeface="Lato" panose="020F0502020204030203" pitchFamily="34" charset="0"/>
              </a:rPr>
              <a:t>. </a:t>
            </a:r>
          </a:p>
        </p:txBody>
      </p:sp>
      <p:sp>
        <p:nvSpPr>
          <p:cNvPr id="6" name="Freeform 101">
            <a:extLst>
              <a:ext uri="{FF2B5EF4-FFF2-40B4-BE49-F238E27FC236}">
                <a16:creationId xmlns:a16="http://schemas.microsoft.com/office/drawing/2014/main" id="{4C0EFA03-7827-271D-3071-3119A2623FEE}"/>
              </a:ext>
            </a:extLst>
          </p:cNvPr>
          <p:cNvSpPr>
            <a:spLocks noChangeAspect="1" noEditPoints="1"/>
          </p:cNvSpPr>
          <p:nvPr/>
        </p:nvSpPr>
        <p:spPr bwMode="auto">
          <a:xfrm>
            <a:off x="2359224" y="8874659"/>
            <a:ext cx="1260763" cy="1096779"/>
          </a:xfrm>
          <a:custGeom>
            <a:avLst/>
            <a:gdLst>
              <a:gd name="T0" fmla="*/ 2338 w 6673"/>
              <a:gd name="T1" fmla="*/ 1482 h 6672"/>
              <a:gd name="T2" fmla="*/ 2802 w 6673"/>
              <a:gd name="T3" fmla="*/ 1294 h 6672"/>
              <a:gd name="T4" fmla="*/ 3160 w 6673"/>
              <a:gd name="T5" fmla="*/ 1688 h 6672"/>
              <a:gd name="T6" fmla="*/ 2926 w 6673"/>
              <a:gd name="T7" fmla="*/ 2130 h 6672"/>
              <a:gd name="T8" fmla="*/ 2424 w 6673"/>
              <a:gd name="T9" fmla="*/ 2082 h 6672"/>
              <a:gd name="T10" fmla="*/ 4183 w 6673"/>
              <a:gd name="T11" fmla="*/ 5708 h 6672"/>
              <a:gd name="T12" fmla="*/ 5643 w 6673"/>
              <a:gd name="T13" fmla="*/ 2460 h 6672"/>
              <a:gd name="T14" fmla="*/ 5891 w 6673"/>
              <a:gd name="T15" fmla="*/ 2146 h 6672"/>
              <a:gd name="T16" fmla="*/ 5941 w 6673"/>
              <a:gd name="T17" fmla="*/ 1752 h 6672"/>
              <a:gd name="T18" fmla="*/ 5733 w 6673"/>
              <a:gd name="T19" fmla="*/ 1344 h 6672"/>
              <a:gd name="T20" fmla="*/ 5325 w 6673"/>
              <a:gd name="T21" fmla="*/ 1136 h 6672"/>
              <a:gd name="T22" fmla="*/ 4895 w 6673"/>
              <a:gd name="T23" fmla="*/ 1200 h 6672"/>
              <a:gd name="T24" fmla="*/ 4567 w 6673"/>
              <a:gd name="T25" fmla="*/ 1512 h 6672"/>
              <a:gd name="T26" fmla="*/ 4481 w 6673"/>
              <a:gd name="T27" fmla="*/ 1930 h 6672"/>
              <a:gd name="T28" fmla="*/ 4629 w 6673"/>
              <a:gd name="T29" fmla="*/ 2308 h 6672"/>
              <a:gd name="T30" fmla="*/ 4949 w 6673"/>
              <a:gd name="T31" fmla="*/ 2548 h 6672"/>
              <a:gd name="T32" fmla="*/ 4137 w 6673"/>
              <a:gd name="T33" fmla="*/ 3810 h 6672"/>
              <a:gd name="T34" fmla="*/ 4487 w 6673"/>
              <a:gd name="T35" fmla="*/ 3612 h 6672"/>
              <a:gd name="T36" fmla="*/ 4681 w 6673"/>
              <a:gd name="T37" fmla="*/ 3258 h 6672"/>
              <a:gd name="T38" fmla="*/ 4653 w 6673"/>
              <a:gd name="T39" fmla="*/ 2844 h 6672"/>
              <a:gd name="T40" fmla="*/ 4373 w 6673"/>
              <a:gd name="T41" fmla="*/ 2486 h 6672"/>
              <a:gd name="T42" fmla="*/ 3963 w 6673"/>
              <a:gd name="T43" fmla="*/ 2362 h 6672"/>
              <a:gd name="T44" fmla="*/ 3523 w 6673"/>
              <a:gd name="T45" fmla="*/ 2508 h 6672"/>
              <a:gd name="T46" fmla="*/ 3260 w 6673"/>
              <a:gd name="T47" fmla="*/ 2878 h 6672"/>
              <a:gd name="T48" fmla="*/ 3252 w 6673"/>
              <a:gd name="T49" fmla="*/ 3290 h 6672"/>
              <a:gd name="T50" fmla="*/ 3461 w 6673"/>
              <a:gd name="T51" fmla="*/ 3634 h 6672"/>
              <a:gd name="T52" fmla="*/ 3821 w 6673"/>
              <a:gd name="T53" fmla="*/ 3818 h 6672"/>
              <a:gd name="T54" fmla="*/ 3064 w 6673"/>
              <a:gd name="T55" fmla="*/ 2380 h 6672"/>
              <a:gd name="T56" fmla="*/ 3349 w 6673"/>
              <a:gd name="T57" fmla="*/ 2102 h 6672"/>
              <a:gd name="T58" fmla="*/ 3447 w 6673"/>
              <a:gd name="T59" fmla="*/ 1734 h 6672"/>
              <a:gd name="T60" fmla="*/ 3300 w 6673"/>
              <a:gd name="T61" fmla="*/ 1294 h 6672"/>
              <a:gd name="T62" fmla="*/ 2930 w 6673"/>
              <a:gd name="T63" fmla="*/ 1032 h 6672"/>
              <a:gd name="T64" fmla="*/ 2492 w 6673"/>
              <a:gd name="T65" fmla="*/ 1032 h 6672"/>
              <a:gd name="T66" fmla="*/ 2122 w 6673"/>
              <a:gd name="T67" fmla="*/ 1294 h 6672"/>
              <a:gd name="T68" fmla="*/ 1976 w 6673"/>
              <a:gd name="T69" fmla="*/ 1734 h 6672"/>
              <a:gd name="T70" fmla="*/ 2076 w 6673"/>
              <a:gd name="T71" fmla="*/ 2102 h 6672"/>
              <a:gd name="T72" fmla="*/ 2364 w 6673"/>
              <a:gd name="T73" fmla="*/ 2382 h 6672"/>
              <a:gd name="T74" fmla="*/ 1774 w 6673"/>
              <a:gd name="T75" fmla="*/ 3812 h 6672"/>
              <a:gd name="T76" fmla="*/ 2188 w 6673"/>
              <a:gd name="T77" fmla="*/ 3262 h 6672"/>
              <a:gd name="T78" fmla="*/ 2108 w 6673"/>
              <a:gd name="T79" fmla="*/ 2798 h 6672"/>
              <a:gd name="T80" fmla="*/ 1780 w 6673"/>
              <a:gd name="T81" fmla="*/ 2486 h 6672"/>
              <a:gd name="T82" fmla="*/ 1348 w 6673"/>
              <a:gd name="T83" fmla="*/ 2422 h 6672"/>
              <a:gd name="T84" fmla="*/ 942 w 6673"/>
              <a:gd name="T85" fmla="*/ 2628 h 6672"/>
              <a:gd name="T86" fmla="*/ 734 w 6673"/>
              <a:gd name="T87" fmla="*/ 3036 h 6672"/>
              <a:gd name="T88" fmla="*/ 790 w 6673"/>
              <a:gd name="T89" fmla="*/ 3450 h 6672"/>
              <a:gd name="T90" fmla="*/ 1072 w 6673"/>
              <a:gd name="T91" fmla="*/ 3772 h 6672"/>
              <a:gd name="T92" fmla="*/ 284 w 6673"/>
              <a:gd name="T93" fmla="*/ 6388 h 6672"/>
              <a:gd name="T94" fmla="*/ 4895 w 6673"/>
              <a:gd name="T95" fmla="*/ 2182 h 6672"/>
              <a:gd name="T96" fmla="*/ 4799 w 6673"/>
              <a:gd name="T97" fmla="*/ 1688 h 6672"/>
              <a:gd name="T98" fmla="*/ 5213 w 6673"/>
              <a:gd name="T99" fmla="*/ 1412 h 6672"/>
              <a:gd name="T100" fmla="*/ 5643 w 6673"/>
              <a:gd name="T101" fmla="*/ 1730 h 6672"/>
              <a:gd name="T102" fmla="*/ 5499 w 6673"/>
              <a:gd name="T103" fmla="*/ 2210 h 6672"/>
              <a:gd name="T104" fmla="*/ 3829 w 6673"/>
              <a:gd name="T105" fmla="*/ 3526 h 6672"/>
              <a:gd name="T106" fmla="*/ 3513 w 6673"/>
              <a:gd name="T107" fmla="*/ 3096 h 6672"/>
              <a:gd name="T108" fmla="*/ 3787 w 6673"/>
              <a:gd name="T109" fmla="*/ 2682 h 6672"/>
              <a:gd name="T110" fmla="*/ 4281 w 6673"/>
              <a:gd name="T111" fmla="*/ 2778 h 6672"/>
              <a:gd name="T112" fmla="*/ 4379 w 6673"/>
              <a:gd name="T113" fmla="*/ 3272 h 6672"/>
              <a:gd name="T114" fmla="*/ 3963 w 6673"/>
              <a:gd name="T115" fmla="*/ 3548 h 6672"/>
              <a:gd name="T116" fmla="*/ 1246 w 6673"/>
              <a:gd name="T117" fmla="*/ 2752 h 6672"/>
              <a:gd name="T118" fmla="*/ 1748 w 6673"/>
              <a:gd name="T119" fmla="*/ 2800 h 6672"/>
              <a:gd name="T120" fmla="*/ 1892 w 6673"/>
              <a:gd name="T121" fmla="*/ 3282 h 6672"/>
              <a:gd name="T122" fmla="*/ 1460 w 6673"/>
              <a:gd name="T123" fmla="*/ 3598 h 6672"/>
              <a:gd name="T124" fmla="*/ 1046 w 6673"/>
              <a:gd name="T125" fmla="*/ 3324 h 6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3" h="6672">
                <a:moveTo>
                  <a:pt x="0" y="0"/>
                </a:moveTo>
                <a:lnTo>
                  <a:pt x="0" y="6672"/>
                </a:lnTo>
                <a:lnTo>
                  <a:pt x="6673" y="6672"/>
                </a:lnTo>
                <a:lnTo>
                  <a:pt x="6673" y="0"/>
                </a:lnTo>
                <a:lnTo>
                  <a:pt x="0" y="0"/>
                </a:lnTo>
                <a:close/>
                <a:moveTo>
                  <a:pt x="2260" y="1734"/>
                </a:moveTo>
                <a:lnTo>
                  <a:pt x="2260" y="1734"/>
                </a:lnTo>
                <a:lnTo>
                  <a:pt x="2264" y="1688"/>
                </a:lnTo>
                <a:lnTo>
                  <a:pt x="2270" y="1644"/>
                </a:lnTo>
                <a:lnTo>
                  <a:pt x="2280" y="1600"/>
                </a:lnTo>
                <a:lnTo>
                  <a:pt x="2296" y="1560"/>
                </a:lnTo>
                <a:lnTo>
                  <a:pt x="2316" y="1520"/>
                </a:lnTo>
                <a:lnTo>
                  <a:pt x="2338" y="1482"/>
                </a:lnTo>
                <a:lnTo>
                  <a:pt x="2364" y="1448"/>
                </a:lnTo>
                <a:lnTo>
                  <a:pt x="2392" y="1416"/>
                </a:lnTo>
                <a:lnTo>
                  <a:pt x="2424" y="1386"/>
                </a:lnTo>
                <a:lnTo>
                  <a:pt x="2460" y="1360"/>
                </a:lnTo>
                <a:lnTo>
                  <a:pt x="2496" y="1338"/>
                </a:lnTo>
                <a:lnTo>
                  <a:pt x="2536" y="1320"/>
                </a:lnTo>
                <a:lnTo>
                  <a:pt x="2578" y="1304"/>
                </a:lnTo>
                <a:lnTo>
                  <a:pt x="2620" y="1294"/>
                </a:lnTo>
                <a:lnTo>
                  <a:pt x="2666" y="1286"/>
                </a:lnTo>
                <a:lnTo>
                  <a:pt x="2712" y="1284"/>
                </a:lnTo>
                <a:lnTo>
                  <a:pt x="2712" y="1284"/>
                </a:lnTo>
                <a:lnTo>
                  <a:pt x="2758" y="1286"/>
                </a:lnTo>
                <a:lnTo>
                  <a:pt x="2802" y="1294"/>
                </a:lnTo>
                <a:lnTo>
                  <a:pt x="2846" y="1304"/>
                </a:lnTo>
                <a:lnTo>
                  <a:pt x="2886" y="1320"/>
                </a:lnTo>
                <a:lnTo>
                  <a:pt x="2926" y="1338"/>
                </a:lnTo>
                <a:lnTo>
                  <a:pt x="2964" y="1360"/>
                </a:lnTo>
                <a:lnTo>
                  <a:pt x="2998" y="1386"/>
                </a:lnTo>
                <a:lnTo>
                  <a:pt x="3030" y="1416"/>
                </a:lnTo>
                <a:lnTo>
                  <a:pt x="3058" y="1448"/>
                </a:lnTo>
                <a:lnTo>
                  <a:pt x="3084" y="1482"/>
                </a:lnTo>
                <a:lnTo>
                  <a:pt x="3108" y="1520"/>
                </a:lnTo>
                <a:lnTo>
                  <a:pt x="3126" y="1560"/>
                </a:lnTo>
                <a:lnTo>
                  <a:pt x="3142" y="1600"/>
                </a:lnTo>
                <a:lnTo>
                  <a:pt x="3152" y="1644"/>
                </a:lnTo>
                <a:lnTo>
                  <a:pt x="3160" y="1688"/>
                </a:lnTo>
                <a:lnTo>
                  <a:pt x="3162" y="1734"/>
                </a:lnTo>
                <a:lnTo>
                  <a:pt x="3162" y="1734"/>
                </a:lnTo>
                <a:lnTo>
                  <a:pt x="3160" y="1780"/>
                </a:lnTo>
                <a:lnTo>
                  <a:pt x="3152" y="1826"/>
                </a:lnTo>
                <a:lnTo>
                  <a:pt x="3142" y="1868"/>
                </a:lnTo>
                <a:lnTo>
                  <a:pt x="3126" y="1910"/>
                </a:lnTo>
                <a:lnTo>
                  <a:pt x="3108" y="1950"/>
                </a:lnTo>
                <a:lnTo>
                  <a:pt x="3084" y="1986"/>
                </a:lnTo>
                <a:lnTo>
                  <a:pt x="3058" y="2022"/>
                </a:lnTo>
                <a:lnTo>
                  <a:pt x="3030" y="2054"/>
                </a:lnTo>
                <a:lnTo>
                  <a:pt x="2998" y="2082"/>
                </a:lnTo>
                <a:lnTo>
                  <a:pt x="2964" y="2108"/>
                </a:lnTo>
                <a:lnTo>
                  <a:pt x="2926" y="2130"/>
                </a:lnTo>
                <a:lnTo>
                  <a:pt x="2886" y="2150"/>
                </a:lnTo>
                <a:lnTo>
                  <a:pt x="2846" y="2164"/>
                </a:lnTo>
                <a:lnTo>
                  <a:pt x="2802" y="2176"/>
                </a:lnTo>
                <a:lnTo>
                  <a:pt x="2758" y="2182"/>
                </a:lnTo>
                <a:lnTo>
                  <a:pt x="2712" y="2186"/>
                </a:lnTo>
                <a:lnTo>
                  <a:pt x="2712" y="2186"/>
                </a:lnTo>
                <a:lnTo>
                  <a:pt x="2666" y="2182"/>
                </a:lnTo>
                <a:lnTo>
                  <a:pt x="2620" y="2176"/>
                </a:lnTo>
                <a:lnTo>
                  <a:pt x="2578" y="2164"/>
                </a:lnTo>
                <a:lnTo>
                  <a:pt x="2536" y="2150"/>
                </a:lnTo>
                <a:lnTo>
                  <a:pt x="2496" y="2130"/>
                </a:lnTo>
                <a:lnTo>
                  <a:pt x="2460" y="2108"/>
                </a:lnTo>
                <a:lnTo>
                  <a:pt x="2424" y="2082"/>
                </a:lnTo>
                <a:lnTo>
                  <a:pt x="2392" y="2054"/>
                </a:lnTo>
                <a:lnTo>
                  <a:pt x="2364" y="2022"/>
                </a:lnTo>
                <a:lnTo>
                  <a:pt x="2338" y="1986"/>
                </a:lnTo>
                <a:lnTo>
                  <a:pt x="2316" y="1950"/>
                </a:lnTo>
                <a:lnTo>
                  <a:pt x="2296" y="1910"/>
                </a:lnTo>
                <a:lnTo>
                  <a:pt x="2280" y="1868"/>
                </a:lnTo>
                <a:lnTo>
                  <a:pt x="2270" y="1826"/>
                </a:lnTo>
                <a:lnTo>
                  <a:pt x="2264" y="1780"/>
                </a:lnTo>
                <a:lnTo>
                  <a:pt x="2260" y="1734"/>
                </a:lnTo>
                <a:lnTo>
                  <a:pt x="2260" y="1734"/>
                </a:lnTo>
                <a:close/>
                <a:moveTo>
                  <a:pt x="6389" y="6388"/>
                </a:moveTo>
                <a:lnTo>
                  <a:pt x="4183" y="6388"/>
                </a:lnTo>
                <a:lnTo>
                  <a:pt x="4183" y="5708"/>
                </a:lnTo>
                <a:lnTo>
                  <a:pt x="5355" y="4732"/>
                </a:lnTo>
                <a:lnTo>
                  <a:pt x="5355" y="2584"/>
                </a:lnTo>
                <a:lnTo>
                  <a:pt x="5355" y="2584"/>
                </a:lnTo>
                <a:lnTo>
                  <a:pt x="5387" y="2578"/>
                </a:lnTo>
                <a:lnTo>
                  <a:pt x="5419" y="2568"/>
                </a:lnTo>
                <a:lnTo>
                  <a:pt x="5449" y="2560"/>
                </a:lnTo>
                <a:lnTo>
                  <a:pt x="5479" y="2548"/>
                </a:lnTo>
                <a:lnTo>
                  <a:pt x="5507" y="2536"/>
                </a:lnTo>
                <a:lnTo>
                  <a:pt x="5535" y="2524"/>
                </a:lnTo>
                <a:lnTo>
                  <a:pt x="5563" y="2510"/>
                </a:lnTo>
                <a:lnTo>
                  <a:pt x="5591" y="2494"/>
                </a:lnTo>
                <a:lnTo>
                  <a:pt x="5617" y="2476"/>
                </a:lnTo>
                <a:lnTo>
                  <a:pt x="5643" y="2460"/>
                </a:lnTo>
                <a:lnTo>
                  <a:pt x="5667" y="2440"/>
                </a:lnTo>
                <a:lnTo>
                  <a:pt x="5691" y="2420"/>
                </a:lnTo>
                <a:lnTo>
                  <a:pt x="5715" y="2400"/>
                </a:lnTo>
                <a:lnTo>
                  <a:pt x="5737" y="2378"/>
                </a:lnTo>
                <a:lnTo>
                  <a:pt x="5759" y="2356"/>
                </a:lnTo>
                <a:lnTo>
                  <a:pt x="5779" y="2332"/>
                </a:lnTo>
                <a:lnTo>
                  <a:pt x="5799" y="2308"/>
                </a:lnTo>
                <a:lnTo>
                  <a:pt x="5817" y="2282"/>
                </a:lnTo>
                <a:lnTo>
                  <a:pt x="5833" y="2258"/>
                </a:lnTo>
                <a:lnTo>
                  <a:pt x="5851" y="2230"/>
                </a:lnTo>
                <a:lnTo>
                  <a:pt x="5865" y="2204"/>
                </a:lnTo>
                <a:lnTo>
                  <a:pt x="5879" y="2174"/>
                </a:lnTo>
                <a:lnTo>
                  <a:pt x="5891" y="2146"/>
                </a:lnTo>
                <a:lnTo>
                  <a:pt x="5903" y="2116"/>
                </a:lnTo>
                <a:lnTo>
                  <a:pt x="5913" y="2086"/>
                </a:lnTo>
                <a:lnTo>
                  <a:pt x="5923" y="2056"/>
                </a:lnTo>
                <a:lnTo>
                  <a:pt x="5931" y="2026"/>
                </a:lnTo>
                <a:lnTo>
                  <a:pt x="5937" y="1994"/>
                </a:lnTo>
                <a:lnTo>
                  <a:pt x="5943" y="1962"/>
                </a:lnTo>
                <a:lnTo>
                  <a:pt x="5945" y="1930"/>
                </a:lnTo>
                <a:lnTo>
                  <a:pt x="5947" y="1896"/>
                </a:lnTo>
                <a:lnTo>
                  <a:pt x="5949" y="1864"/>
                </a:lnTo>
                <a:lnTo>
                  <a:pt x="5949" y="1864"/>
                </a:lnTo>
                <a:lnTo>
                  <a:pt x="5947" y="1826"/>
                </a:lnTo>
                <a:lnTo>
                  <a:pt x="5945" y="1788"/>
                </a:lnTo>
                <a:lnTo>
                  <a:pt x="5941" y="1752"/>
                </a:lnTo>
                <a:lnTo>
                  <a:pt x="5933" y="1716"/>
                </a:lnTo>
                <a:lnTo>
                  <a:pt x="5925" y="1680"/>
                </a:lnTo>
                <a:lnTo>
                  <a:pt x="5915" y="1644"/>
                </a:lnTo>
                <a:lnTo>
                  <a:pt x="5903" y="1610"/>
                </a:lnTo>
                <a:lnTo>
                  <a:pt x="5891" y="1578"/>
                </a:lnTo>
                <a:lnTo>
                  <a:pt x="5877" y="1544"/>
                </a:lnTo>
                <a:lnTo>
                  <a:pt x="5859" y="1512"/>
                </a:lnTo>
                <a:lnTo>
                  <a:pt x="5843" y="1482"/>
                </a:lnTo>
                <a:lnTo>
                  <a:pt x="5823" y="1452"/>
                </a:lnTo>
                <a:lnTo>
                  <a:pt x="5803" y="1424"/>
                </a:lnTo>
                <a:lnTo>
                  <a:pt x="5781" y="1396"/>
                </a:lnTo>
                <a:lnTo>
                  <a:pt x="5757" y="1368"/>
                </a:lnTo>
                <a:lnTo>
                  <a:pt x="5733" y="1344"/>
                </a:lnTo>
                <a:lnTo>
                  <a:pt x="5707" y="1320"/>
                </a:lnTo>
                <a:lnTo>
                  <a:pt x="5681" y="1296"/>
                </a:lnTo>
                <a:lnTo>
                  <a:pt x="5653" y="1274"/>
                </a:lnTo>
                <a:lnTo>
                  <a:pt x="5625" y="1254"/>
                </a:lnTo>
                <a:lnTo>
                  <a:pt x="5595" y="1234"/>
                </a:lnTo>
                <a:lnTo>
                  <a:pt x="5563" y="1216"/>
                </a:lnTo>
                <a:lnTo>
                  <a:pt x="5531" y="1200"/>
                </a:lnTo>
                <a:lnTo>
                  <a:pt x="5499" y="1186"/>
                </a:lnTo>
                <a:lnTo>
                  <a:pt x="5465" y="1172"/>
                </a:lnTo>
                <a:lnTo>
                  <a:pt x="5431" y="1160"/>
                </a:lnTo>
                <a:lnTo>
                  <a:pt x="5397" y="1150"/>
                </a:lnTo>
                <a:lnTo>
                  <a:pt x="5361" y="1142"/>
                </a:lnTo>
                <a:lnTo>
                  <a:pt x="5325" y="1136"/>
                </a:lnTo>
                <a:lnTo>
                  <a:pt x="5289" y="1132"/>
                </a:lnTo>
                <a:lnTo>
                  <a:pt x="5251" y="1128"/>
                </a:lnTo>
                <a:lnTo>
                  <a:pt x="5213" y="1128"/>
                </a:lnTo>
                <a:lnTo>
                  <a:pt x="5213" y="1128"/>
                </a:lnTo>
                <a:lnTo>
                  <a:pt x="5175" y="1128"/>
                </a:lnTo>
                <a:lnTo>
                  <a:pt x="5139" y="1132"/>
                </a:lnTo>
                <a:lnTo>
                  <a:pt x="5101" y="1136"/>
                </a:lnTo>
                <a:lnTo>
                  <a:pt x="5065" y="1142"/>
                </a:lnTo>
                <a:lnTo>
                  <a:pt x="5029" y="1150"/>
                </a:lnTo>
                <a:lnTo>
                  <a:pt x="4995" y="1160"/>
                </a:lnTo>
                <a:lnTo>
                  <a:pt x="4961" y="1172"/>
                </a:lnTo>
                <a:lnTo>
                  <a:pt x="4927" y="1186"/>
                </a:lnTo>
                <a:lnTo>
                  <a:pt x="4895" y="1200"/>
                </a:lnTo>
                <a:lnTo>
                  <a:pt x="4863" y="1216"/>
                </a:lnTo>
                <a:lnTo>
                  <a:pt x="4833" y="1234"/>
                </a:lnTo>
                <a:lnTo>
                  <a:pt x="4803" y="1254"/>
                </a:lnTo>
                <a:lnTo>
                  <a:pt x="4773" y="1274"/>
                </a:lnTo>
                <a:lnTo>
                  <a:pt x="4747" y="1296"/>
                </a:lnTo>
                <a:lnTo>
                  <a:pt x="4719" y="1320"/>
                </a:lnTo>
                <a:lnTo>
                  <a:pt x="4693" y="1344"/>
                </a:lnTo>
                <a:lnTo>
                  <a:pt x="4669" y="1368"/>
                </a:lnTo>
                <a:lnTo>
                  <a:pt x="4647" y="1396"/>
                </a:lnTo>
                <a:lnTo>
                  <a:pt x="4625" y="1424"/>
                </a:lnTo>
                <a:lnTo>
                  <a:pt x="4603" y="1452"/>
                </a:lnTo>
                <a:lnTo>
                  <a:pt x="4585" y="1482"/>
                </a:lnTo>
                <a:lnTo>
                  <a:pt x="4567" y="1512"/>
                </a:lnTo>
                <a:lnTo>
                  <a:pt x="4551" y="1544"/>
                </a:lnTo>
                <a:lnTo>
                  <a:pt x="4537" y="1578"/>
                </a:lnTo>
                <a:lnTo>
                  <a:pt x="4523" y="1610"/>
                </a:lnTo>
                <a:lnTo>
                  <a:pt x="4511" y="1644"/>
                </a:lnTo>
                <a:lnTo>
                  <a:pt x="4501" y="1680"/>
                </a:lnTo>
                <a:lnTo>
                  <a:pt x="4493" y="1716"/>
                </a:lnTo>
                <a:lnTo>
                  <a:pt x="4487" y="1752"/>
                </a:lnTo>
                <a:lnTo>
                  <a:pt x="4483" y="1788"/>
                </a:lnTo>
                <a:lnTo>
                  <a:pt x="4479" y="1826"/>
                </a:lnTo>
                <a:lnTo>
                  <a:pt x="4479" y="1864"/>
                </a:lnTo>
                <a:lnTo>
                  <a:pt x="4479" y="1864"/>
                </a:lnTo>
                <a:lnTo>
                  <a:pt x="4479" y="1896"/>
                </a:lnTo>
                <a:lnTo>
                  <a:pt x="4481" y="1930"/>
                </a:lnTo>
                <a:lnTo>
                  <a:pt x="4485" y="1962"/>
                </a:lnTo>
                <a:lnTo>
                  <a:pt x="4489" y="1994"/>
                </a:lnTo>
                <a:lnTo>
                  <a:pt x="4497" y="2026"/>
                </a:lnTo>
                <a:lnTo>
                  <a:pt x="4505" y="2056"/>
                </a:lnTo>
                <a:lnTo>
                  <a:pt x="4513" y="2086"/>
                </a:lnTo>
                <a:lnTo>
                  <a:pt x="4523" y="2116"/>
                </a:lnTo>
                <a:lnTo>
                  <a:pt x="4535" y="2146"/>
                </a:lnTo>
                <a:lnTo>
                  <a:pt x="4547" y="2174"/>
                </a:lnTo>
                <a:lnTo>
                  <a:pt x="4561" y="2204"/>
                </a:lnTo>
                <a:lnTo>
                  <a:pt x="4577" y="2230"/>
                </a:lnTo>
                <a:lnTo>
                  <a:pt x="4593" y="2258"/>
                </a:lnTo>
                <a:lnTo>
                  <a:pt x="4611" y="2282"/>
                </a:lnTo>
                <a:lnTo>
                  <a:pt x="4629" y="2308"/>
                </a:lnTo>
                <a:lnTo>
                  <a:pt x="4649" y="2332"/>
                </a:lnTo>
                <a:lnTo>
                  <a:pt x="4669" y="2356"/>
                </a:lnTo>
                <a:lnTo>
                  <a:pt x="4689" y="2378"/>
                </a:lnTo>
                <a:lnTo>
                  <a:pt x="4713" y="2400"/>
                </a:lnTo>
                <a:lnTo>
                  <a:pt x="4735" y="2420"/>
                </a:lnTo>
                <a:lnTo>
                  <a:pt x="4759" y="2440"/>
                </a:lnTo>
                <a:lnTo>
                  <a:pt x="4785" y="2460"/>
                </a:lnTo>
                <a:lnTo>
                  <a:pt x="4809" y="2476"/>
                </a:lnTo>
                <a:lnTo>
                  <a:pt x="4837" y="2494"/>
                </a:lnTo>
                <a:lnTo>
                  <a:pt x="4863" y="2510"/>
                </a:lnTo>
                <a:lnTo>
                  <a:pt x="4891" y="2524"/>
                </a:lnTo>
                <a:lnTo>
                  <a:pt x="4919" y="2536"/>
                </a:lnTo>
                <a:lnTo>
                  <a:pt x="4949" y="2548"/>
                </a:lnTo>
                <a:lnTo>
                  <a:pt x="4979" y="2560"/>
                </a:lnTo>
                <a:lnTo>
                  <a:pt x="5009" y="2568"/>
                </a:lnTo>
                <a:lnTo>
                  <a:pt x="5039" y="2578"/>
                </a:lnTo>
                <a:lnTo>
                  <a:pt x="5071" y="2584"/>
                </a:lnTo>
                <a:lnTo>
                  <a:pt x="5071" y="4600"/>
                </a:lnTo>
                <a:lnTo>
                  <a:pt x="3899" y="5576"/>
                </a:lnTo>
                <a:lnTo>
                  <a:pt x="3899" y="6388"/>
                </a:lnTo>
                <a:lnTo>
                  <a:pt x="3567" y="6388"/>
                </a:lnTo>
                <a:lnTo>
                  <a:pt x="3567" y="4988"/>
                </a:lnTo>
                <a:lnTo>
                  <a:pt x="4105" y="4526"/>
                </a:lnTo>
                <a:lnTo>
                  <a:pt x="4105" y="3818"/>
                </a:lnTo>
                <a:lnTo>
                  <a:pt x="4105" y="3818"/>
                </a:lnTo>
                <a:lnTo>
                  <a:pt x="4137" y="3810"/>
                </a:lnTo>
                <a:lnTo>
                  <a:pt x="4167" y="3802"/>
                </a:lnTo>
                <a:lnTo>
                  <a:pt x="4197" y="3792"/>
                </a:lnTo>
                <a:lnTo>
                  <a:pt x="4227" y="3782"/>
                </a:lnTo>
                <a:lnTo>
                  <a:pt x="4257" y="3770"/>
                </a:lnTo>
                <a:lnTo>
                  <a:pt x="4285" y="3756"/>
                </a:lnTo>
                <a:lnTo>
                  <a:pt x="4313" y="3742"/>
                </a:lnTo>
                <a:lnTo>
                  <a:pt x="4341" y="3726"/>
                </a:lnTo>
                <a:lnTo>
                  <a:pt x="4367" y="3710"/>
                </a:lnTo>
                <a:lnTo>
                  <a:pt x="4393" y="3692"/>
                </a:lnTo>
                <a:lnTo>
                  <a:pt x="4417" y="3674"/>
                </a:lnTo>
                <a:lnTo>
                  <a:pt x="4441" y="3654"/>
                </a:lnTo>
                <a:lnTo>
                  <a:pt x="4465" y="3634"/>
                </a:lnTo>
                <a:lnTo>
                  <a:pt x="4487" y="3612"/>
                </a:lnTo>
                <a:lnTo>
                  <a:pt x="4507" y="3590"/>
                </a:lnTo>
                <a:lnTo>
                  <a:pt x="4529" y="3566"/>
                </a:lnTo>
                <a:lnTo>
                  <a:pt x="4547" y="3542"/>
                </a:lnTo>
                <a:lnTo>
                  <a:pt x="4565" y="3516"/>
                </a:lnTo>
                <a:lnTo>
                  <a:pt x="4583" y="3490"/>
                </a:lnTo>
                <a:lnTo>
                  <a:pt x="4599" y="3464"/>
                </a:lnTo>
                <a:lnTo>
                  <a:pt x="4615" y="3436"/>
                </a:lnTo>
                <a:lnTo>
                  <a:pt x="4629" y="3408"/>
                </a:lnTo>
                <a:lnTo>
                  <a:pt x="4641" y="3380"/>
                </a:lnTo>
                <a:lnTo>
                  <a:pt x="4653" y="3350"/>
                </a:lnTo>
                <a:lnTo>
                  <a:pt x="4663" y="3320"/>
                </a:lnTo>
                <a:lnTo>
                  <a:pt x="4673" y="3290"/>
                </a:lnTo>
                <a:lnTo>
                  <a:pt x="4681" y="3258"/>
                </a:lnTo>
                <a:lnTo>
                  <a:pt x="4687" y="3228"/>
                </a:lnTo>
                <a:lnTo>
                  <a:pt x="4691" y="3196"/>
                </a:lnTo>
                <a:lnTo>
                  <a:pt x="4695" y="3162"/>
                </a:lnTo>
                <a:lnTo>
                  <a:pt x="4697" y="3130"/>
                </a:lnTo>
                <a:lnTo>
                  <a:pt x="4699" y="3096"/>
                </a:lnTo>
                <a:lnTo>
                  <a:pt x="4699" y="3096"/>
                </a:lnTo>
                <a:lnTo>
                  <a:pt x="4697" y="3058"/>
                </a:lnTo>
                <a:lnTo>
                  <a:pt x="4695" y="3022"/>
                </a:lnTo>
                <a:lnTo>
                  <a:pt x="4689" y="2984"/>
                </a:lnTo>
                <a:lnTo>
                  <a:pt x="4683" y="2948"/>
                </a:lnTo>
                <a:lnTo>
                  <a:pt x="4675" y="2912"/>
                </a:lnTo>
                <a:lnTo>
                  <a:pt x="4665" y="2878"/>
                </a:lnTo>
                <a:lnTo>
                  <a:pt x="4653" y="2844"/>
                </a:lnTo>
                <a:lnTo>
                  <a:pt x="4641" y="2810"/>
                </a:lnTo>
                <a:lnTo>
                  <a:pt x="4625" y="2778"/>
                </a:lnTo>
                <a:lnTo>
                  <a:pt x="4609" y="2746"/>
                </a:lnTo>
                <a:lnTo>
                  <a:pt x="4591" y="2716"/>
                </a:lnTo>
                <a:lnTo>
                  <a:pt x="4573" y="2686"/>
                </a:lnTo>
                <a:lnTo>
                  <a:pt x="4551" y="2656"/>
                </a:lnTo>
                <a:lnTo>
                  <a:pt x="4531" y="2630"/>
                </a:lnTo>
                <a:lnTo>
                  <a:pt x="4507" y="2602"/>
                </a:lnTo>
                <a:lnTo>
                  <a:pt x="4483" y="2576"/>
                </a:lnTo>
                <a:lnTo>
                  <a:pt x="4457" y="2552"/>
                </a:lnTo>
                <a:lnTo>
                  <a:pt x="4431" y="2530"/>
                </a:lnTo>
                <a:lnTo>
                  <a:pt x="4403" y="2508"/>
                </a:lnTo>
                <a:lnTo>
                  <a:pt x="4373" y="2486"/>
                </a:lnTo>
                <a:lnTo>
                  <a:pt x="4343" y="2468"/>
                </a:lnTo>
                <a:lnTo>
                  <a:pt x="4313" y="2450"/>
                </a:lnTo>
                <a:lnTo>
                  <a:pt x="4281" y="2434"/>
                </a:lnTo>
                <a:lnTo>
                  <a:pt x="4249" y="2420"/>
                </a:lnTo>
                <a:lnTo>
                  <a:pt x="4215" y="2406"/>
                </a:lnTo>
                <a:lnTo>
                  <a:pt x="4181" y="2394"/>
                </a:lnTo>
                <a:lnTo>
                  <a:pt x="4147" y="2384"/>
                </a:lnTo>
                <a:lnTo>
                  <a:pt x="4111" y="2376"/>
                </a:lnTo>
                <a:lnTo>
                  <a:pt x="4075" y="2370"/>
                </a:lnTo>
                <a:lnTo>
                  <a:pt x="4037" y="2366"/>
                </a:lnTo>
                <a:lnTo>
                  <a:pt x="4001" y="2362"/>
                </a:lnTo>
                <a:lnTo>
                  <a:pt x="3963" y="2362"/>
                </a:lnTo>
                <a:lnTo>
                  <a:pt x="3963" y="2362"/>
                </a:lnTo>
                <a:lnTo>
                  <a:pt x="3925" y="2362"/>
                </a:lnTo>
                <a:lnTo>
                  <a:pt x="3887" y="2366"/>
                </a:lnTo>
                <a:lnTo>
                  <a:pt x="3851" y="2370"/>
                </a:lnTo>
                <a:lnTo>
                  <a:pt x="3815" y="2376"/>
                </a:lnTo>
                <a:lnTo>
                  <a:pt x="3779" y="2384"/>
                </a:lnTo>
                <a:lnTo>
                  <a:pt x="3745" y="2394"/>
                </a:lnTo>
                <a:lnTo>
                  <a:pt x="3711" y="2406"/>
                </a:lnTo>
                <a:lnTo>
                  <a:pt x="3677" y="2420"/>
                </a:lnTo>
                <a:lnTo>
                  <a:pt x="3645" y="2434"/>
                </a:lnTo>
                <a:lnTo>
                  <a:pt x="3613" y="2450"/>
                </a:lnTo>
                <a:lnTo>
                  <a:pt x="3581" y="2468"/>
                </a:lnTo>
                <a:lnTo>
                  <a:pt x="3553" y="2486"/>
                </a:lnTo>
                <a:lnTo>
                  <a:pt x="3523" y="2508"/>
                </a:lnTo>
                <a:lnTo>
                  <a:pt x="3495" y="2530"/>
                </a:lnTo>
                <a:lnTo>
                  <a:pt x="3469" y="2552"/>
                </a:lnTo>
                <a:lnTo>
                  <a:pt x="3443" y="2576"/>
                </a:lnTo>
                <a:lnTo>
                  <a:pt x="3419" y="2602"/>
                </a:lnTo>
                <a:lnTo>
                  <a:pt x="3395" y="2630"/>
                </a:lnTo>
                <a:lnTo>
                  <a:pt x="3373" y="2656"/>
                </a:lnTo>
                <a:lnTo>
                  <a:pt x="3353" y="2686"/>
                </a:lnTo>
                <a:lnTo>
                  <a:pt x="3334" y="2716"/>
                </a:lnTo>
                <a:lnTo>
                  <a:pt x="3316" y="2746"/>
                </a:lnTo>
                <a:lnTo>
                  <a:pt x="3300" y="2778"/>
                </a:lnTo>
                <a:lnTo>
                  <a:pt x="3284" y="2810"/>
                </a:lnTo>
                <a:lnTo>
                  <a:pt x="3272" y="2844"/>
                </a:lnTo>
                <a:lnTo>
                  <a:pt x="3260" y="2878"/>
                </a:lnTo>
                <a:lnTo>
                  <a:pt x="3250" y="2912"/>
                </a:lnTo>
                <a:lnTo>
                  <a:pt x="3242" y="2948"/>
                </a:lnTo>
                <a:lnTo>
                  <a:pt x="3236" y="2984"/>
                </a:lnTo>
                <a:lnTo>
                  <a:pt x="3230" y="3022"/>
                </a:lnTo>
                <a:lnTo>
                  <a:pt x="3228" y="3058"/>
                </a:lnTo>
                <a:lnTo>
                  <a:pt x="3226" y="3096"/>
                </a:lnTo>
                <a:lnTo>
                  <a:pt x="3226" y="3096"/>
                </a:lnTo>
                <a:lnTo>
                  <a:pt x="3228" y="3130"/>
                </a:lnTo>
                <a:lnTo>
                  <a:pt x="3230" y="3162"/>
                </a:lnTo>
                <a:lnTo>
                  <a:pt x="3234" y="3196"/>
                </a:lnTo>
                <a:lnTo>
                  <a:pt x="3238" y="3228"/>
                </a:lnTo>
                <a:lnTo>
                  <a:pt x="3244" y="3258"/>
                </a:lnTo>
                <a:lnTo>
                  <a:pt x="3252" y="3290"/>
                </a:lnTo>
                <a:lnTo>
                  <a:pt x="3262" y="3320"/>
                </a:lnTo>
                <a:lnTo>
                  <a:pt x="3272" y="3350"/>
                </a:lnTo>
                <a:lnTo>
                  <a:pt x="3284" y="3380"/>
                </a:lnTo>
                <a:lnTo>
                  <a:pt x="3296" y="3408"/>
                </a:lnTo>
                <a:lnTo>
                  <a:pt x="3310" y="3436"/>
                </a:lnTo>
                <a:lnTo>
                  <a:pt x="3326" y="3464"/>
                </a:lnTo>
                <a:lnTo>
                  <a:pt x="3343" y="3490"/>
                </a:lnTo>
                <a:lnTo>
                  <a:pt x="3359" y="3516"/>
                </a:lnTo>
                <a:lnTo>
                  <a:pt x="3379" y="3542"/>
                </a:lnTo>
                <a:lnTo>
                  <a:pt x="3397" y="3566"/>
                </a:lnTo>
                <a:lnTo>
                  <a:pt x="3417" y="3590"/>
                </a:lnTo>
                <a:lnTo>
                  <a:pt x="3439" y="3612"/>
                </a:lnTo>
                <a:lnTo>
                  <a:pt x="3461" y="3634"/>
                </a:lnTo>
                <a:lnTo>
                  <a:pt x="3485" y="3654"/>
                </a:lnTo>
                <a:lnTo>
                  <a:pt x="3509" y="3674"/>
                </a:lnTo>
                <a:lnTo>
                  <a:pt x="3533" y="3692"/>
                </a:lnTo>
                <a:lnTo>
                  <a:pt x="3559" y="3710"/>
                </a:lnTo>
                <a:lnTo>
                  <a:pt x="3585" y="3726"/>
                </a:lnTo>
                <a:lnTo>
                  <a:pt x="3613" y="3742"/>
                </a:lnTo>
                <a:lnTo>
                  <a:pt x="3641" y="3756"/>
                </a:lnTo>
                <a:lnTo>
                  <a:pt x="3669" y="3770"/>
                </a:lnTo>
                <a:lnTo>
                  <a:pt x="3699" y="3782"/>
                </a:lnTo>
                <a:lnTo>
                  <a:pt x="3729" y="3792"/>
                </a:lnTo>
                <a:lnTo>
                  <a:pt x="3759" y="3802"/>
                </a:lnTo>
                <a:lnTo>
                  <a:pt x="3789" y="3810"/>
                </a:lnTo>
                <a:lnTo>
                  <a:pt x="3821" y="3818"/>
                </a:lnTo>
                <a:lnTo>
                  <a:pt x="3821" y="4394"/>
                </a:lnTo>
                <a:lnTo>
                  <a:pt x="3282" y="4858"/>
                </a:lnTo>
                <a:lnTo>
                  <a:pt x="3282" y="6388"/>
                </a:lnTo>
                <a:lnTo>
                  <a:pt x="2948" y="6388"/>
                </a:lnTo>
                <a:lnTo>
                  <a:pt x="2856" y="2456"/>
                </a:lnTo>
                <a:lnTo>
                  <a:pt x="2856" y="2456"/>
                </a:lnTo>
                <a:lnTo>
                  <a:pt x="2888" y="2448"/>
                </a:lnTo>
                <a:lnTo>
                  <a:pt x="2918" y="2440"/>
                </a:lnTo>
                <a:lnTo>
                  <a:pt x="2948" y="2430"/>
                </a:lnTo>
                <a:lnTo>
                  <a:pt x="2978" y="2420"/>
                </a:lnTo>
                <a:lnTo>
                  <a:pt x="3008" y="2408"/>
                </a:lnTo>
                <a:lnTo>
                  <a:pt x="3036" y="2394"/>
                </a:lnTo>
                <a:lnTo>
                  <a:pt x="3064" y="2380"/>
                </a:lnTo>
                <a:lnTo>
                  <a:pt x="3090" y="2364"/>
                </a:lnTo>
                <a:lnTo>
                  <a:pt x="3116" y="2348"/>
                </a:lnTo>
                <a:lnTo>
                  <a:pt x="3142" y="2330"/>
                </a:lnTo>
                <a:lnTo>
                  <a:pt x="3168" y="2310"/>
                </a:lnTo>
                <a:lnTo>
                  <a:pt x="3190" y="2292"/>
                </a:lnTo>
                <a:lnTo>
                  <a:pt x="3214" y="2270"/>
                </a:lnTo>
                <a:lnTo>
                  <a:pt x="3236" y="2248"/>
                </a:lnTo>
                <a:lnTo>
                  <a:pt x="3258" y="2226"/>
                </a:lnTo>
                <a:lnTo>
                  <a:pt x="3278" y="2202"/>
                </a:lnTo>
                <a:lnTo>
                  <a:pt x="3296" y="2178"/>
                </a:lnTo>
                <a:lnTo>
                  <a:pt x="3316" y="2154"/>
                </a:lnTo>
                <a:lnTo>
                  <a:pt x="3332" y="2128"/>
                </a:lnTo>
                <a:lnTo>
                  <a:pt x="3349" y="2102"/>
                </a:lnTo>
                <a:lnTo>
                  <a:pt x="3365" y="2074"/>
                </a:lnTo>
                <a:lnTo>
                  <a:pt x="3379" y="2046"/>
                </a:lnTo>
                <a:lnTo>
                  <a:pt x="3391" y="2016"/>
                </a:lnTo>
                <a:lnTo>
                  <a:pt x="3403" y="1988"/>
                </a:lnTo>
                <a:lnTo>
                  <a:pt x="3413" y="1958"/>
                </a:lnTo>
                <a:lnTo>
                  <a:pt x="3421" y="1928"/>
                </a:lnTo>
                <a:lnTo>
                  <a:pt x="3429" y="1896"/>
                </a:lnTo>
                <a:lnTo>
                  <a:pt x="3435" y="1864"/>
                </a:lnTo>
                <a:lnTo>
                  <a:pt x="3441" y="1832"/>
                </a:lnTo>
                <a:lnTo>
                  <a:pt x="3445" y="1800"/>
                </a:lnTo>
                <a:lnTo>
                  <a:pt x="3447" y="1768"/>
                </a:lnTo>
                <a:lnTo>
                  <a:pt x="3447" y="1734"/>
                </a:lnTo>
                <a:lnTo>
                  <a:pt x="3447" y="1734"/>
                </a:lnTo>
                <a:lnTo>
                  <a:pt x="3447" y="1696"/>
                </a:lnTo>
                <a:lnTo>
                  <a:pt x="3443" y="1660"/>
                </a:lnTo>
                <a:lnTo>
                  <a:pt x="3439" y="1622"/>
                </a:lnTo>
                <a:lnTo>
                  <a:pt x="3433" y="1586"/>
                </a:lnTo>
                <a:lnTo>
                  <a:pt x="3425" y="1552"/>
                </a:lnTo>
                <a:lnTo>
                  <a:pt x="3415" y="1516"/>
                </a:lnTo>
                <a:lnTo>
                  <a:pt x="3403" y="1482"/>
                </a:lnTo>
                <a:lnTo>
                  <a:pt x="3389" y="1448"/>
                </a:lnTo>
                <a:lnTo>
                  <a:pt x="3375" y="1416"/>
                </a:lnTo>
                <a:lnTo>
                  <a:pt x="3359" y="1384"/>
                </a:lnTo>
                <a:lnTo>
                  <a:pt x="3341" y="1354"/>
                </a:lnTo>
                <a:lnTo>
                  <a:pt x="3320" y="1324"/>
                </a:lnTo>
                <a:lnTo>
                  <a:pt x="3300" y="1294"/>
                </a:lnTo>
                <a:lnTo>
                  <a:pt x="3278" y="1268"/>
                </a:lnTo>
                <a:lnTo>
                  <a:pt x="3256" y="1240"/>
                </a:lnTo>
                <a:lnTo>
                  <a:pt x="3230" y="1214"/>
                </a:lnTo>
                <a:lnTo>
                  <a:pt x="3206" y="1190"/>
                </a:lnTo>
                <a:lnTo>
                  <a:pt x="3178" y="1168"/>
                </a:lnTo>
                <a:lnTo>
                  <a:pt x="3150" y="1146"/>
                </a:lnTo>
                <a:lnTo>
                  <a:pt x="3122" y="1126"/>
                </a:lnTo>
                <a:lnTo>
                  <a:pt x="3092" y="1106"/>
                </a:lnTo>
                <a:lnTo>
                  <a:pt x="3062" y="1088"/>
                </a:lnTo>
                <a:lnTo>
                  <a:pt x="3030" y="1072"/>
                </a:lnTo>
                <a:lnTo>
                  <a:pt x="2998" y="1058"/>
                </a:lnTo>
                <a:lnTo>
                  <a:pt x="2964" y="1044"/>
                </a:lnTo>
                <a:lnTo>
                  <a:pt x="2930" y="1032"/>
                </a:lnTo>
                <a:lnTo>
                  <a:pt x="2894" y="1022"/>
                </a:lnTo>
                <a:lnTo>
                  <a:pt x="2860" y="1014"/>
                </a:lnTo>
                <a:lnTo>
                  <a:pt x="2824" y="1008"/>
                </a:lnTo>
                <a:lnTo>
                  <a:pt x="2786" y="1004"/>
                </a:lnTo>
                <a:lnTo>
                  <a:pt x="2750" y="1000"/>
                </a:lnTo>
                <a:lnTo>
                  <a:pt x="2712" y="1000"/>
                </a:lnTo>
                <a:lnTo>
                  <a:pt x="2712" y="1000"/>
                </a:lnTo>
                <a:lnTo>
                  <a:pt x="2674" y="1000"/>
                </a:lnTo>
                <a:lnTo>
                  <a:pt x="2636" y="1004"/>
                </a:lnTo>
                <a:lnTo>
                  <a:pt x="2600" y="1008"/>
                </a:lnTo>
                <a:lnTo>
                  <a:pt x="2564" y="1014"/>
                </a:lnTo>
                <a:lnTo>
                  <a:pt x="2528" y="1022"/>
                </a:lnTo>
                <a:lnTo>
                  <a:pt x="2492" y="1032"/>
                </a:lnTo>
                <a:lnTo>
                  <a:pt x="2458" y="1044"/>
                </a:lnTo>
                <a:lnTo>
                  <a:pt x="2426" y="1058"/>
                </a:lnTo>
                <a:lnTo>
                  <a:pt x="2392" y="1072"/>
                </a:lnTo>
                <a:lnTo>
                  <a:pt x="2362" y="1088"/>
                </a:lnTo>
                <a:lnTo>
                  <a:pt x="2330" y="1106"/>
                </a:lnTo>
                <a:lnTo>
                  <a:pt x="2300" y="1126"/>
                </a:lnTo>
                <a:lnTo>
                  <a:pt x="2272" y="1146"/>
                </a:lnTo>
                <a:lnTo>
                  <a:pt x="2244" y="1168"/>
                </a:lnTo>
                <a:lnTo>
                  <a:pt x="2218" y="1190"/>
                </a:lnTo>
                <a:lnTo>
                  <a:pt x="2192" y="1214"/>
                </a:lnTo>
                <a:lnTo>
                  <a:pt x="2168" y="1240"/>
                </a:lnTo>
                <a:lnTo>
                  <a:pt x="2144" y="1268"/>
                </a:lnTo>
                <a:lnTo>
                  <a:pt x="2122" y="1294"/>
                </a:lnTo>
                <a:lnTo>
                  <a:pt x="2102" y="1324"/>
                </a:lnTo>
                <a:lnTo>
                  <a:pt x="2082" y="1354"/>
                </a:lnTo>
                <a:lnTo>
                  <a:pt x="2066" y="1384"/>
                </a:lnTo>
                <a:lnTo>
                  <a:pt x="2048" y="1416"/>
                </a:lnTo>
                <a:lnTo>
                  <a:pt x="2034" y="1448"/>
                </a:lnTo>
                <a:lnTo>
                  <a:pt x="2020" y="1482"/>
                </a:lnTo>
                <a:lnTo>
                  <a:pt x="2010" y="1516"/>
                </a:lnTo>
                <a:lnTo>
                  <a:pt x="2000" y="1552"/>
                </a:lnTo>
                <a:lnTo>
                  <a:pt x="1992" y="1586"/>
                </a:lnTo>
                <a:lnTo>
                  <a:pt x="1984" y="1622"/>
                </a:lnTo>
                <a:lnTo>
                  <a:pt x="1980" y="1660"/>
                </a:lnTo>
                <a:lnTo>
                  <a:pt x="1978" y="1696"/>
                </a:lnTo>
                <a:lnTo>
                  <a:pt x="1976" y="1734"/>
                </a:lnTo>
                <a:lnTo>
                  <a:pt x="1976" y="1734"/>
                </a:lnTo>
                <a:lnTo>
                  <a:pt x="1976" y="1768"/>
                </a:lnTo>
                <a:lnTo>
                  <a:pt x="1980" y="1800"/>
                </a:lnTo>
                <a:lnTo>
                  <a:pt x="1982" y="1834"/>
                </a:lnTo>
                <a:lnTo>
                  <a:pt x="1988" y="1866"/>
                </a:lnTo>
                <a:lnTo>
                  <a:pt x="1994" y="1898"/>
                </a:lnTo>
                <a:lnTo>
                  <a:pt x="2002" y="1928"/>
                </a:lnTo>
                <a:lnTo>
                  <a:pt x="2012" y="1958"/>
                </a:lnTo>
                <a:lnTo>
                  <a:pt x="2022" y="1990"/>
                </a:lnTo>
                <a:lnTo>
                  <a:pt x="2034" y="2018"/>
                </a:lnTo>
                <a:lnTo>
                  <a:pt x="2046" y="2048"/>
                </a:lnTo>
                <a:lnTo>
                  <a:pt x="2060" y="2076"/>
                </a:lnTo>
                <a:lnTo>
                  <a:pt x="2076" y="2102"/>
                </a:lnTo>
                <a:lnTo>
                  <a:pt x="2092" y="2130"/>
                </a:lnTo>
                <a:lnTo>
                  <a:pt x="2110" y="2156"/>
                </a:lnTo>
                <a:lnTo>
                  <a:pt x="2128" y="2180"/>
                </a:lnTo>
                <a:lnTo>
                  <a:pt x="2146" y="2204"/>
                </a:lnTo>
                <a:lnTo>
                  <a:pt x="2168" y="2228"/>
                </a:lnTo>
                <a:lnTo>
                  <a:pt x="2188" y="2252"/>
                </a:lnTo>
                <a:lnTo>
                  <a:pt x="2212" y="2272"/>
                </a:lnTo>
                <a:lnTo>
                  <a:pt x="2234" y="2294"/>
                </a:lnTo>
                <a:lnTo>
                  <a:pt x="2258" y="2314"/>
                </a:lnTo>
                <a:lnTo>
                  <a:pt x="2284" y="2332"/>
                </a:lnTo>
                <a:lnTo>
                  <a:pt x="2310" y="2350"/>
                </a:lnTo>
                <a:lnTo>
                  <a:pt x="2336" y="2366"/>
                </a:lnTo>
                <a:lnTo>
                  <a:pt x="2364" y="2382"/>
                </a:lnTo>
                <a:lnTo>
                  <a:pt x="2392" y="2396"/>
                </a:lnTo>
                <a:lnTo>
                  <a:pt x="2420" y="2410"/>
                </a:lnTo>
                <a:lnTo>
                  <a:pt x="2450" y="2422"/>
                </a:lnTo>
                <a:lnTo>
                  <a:pt x="2480" y="2432"/>
                </a:lnTo>
                <a:lnTo>
                  <a:pt x="2510" y="2442"/>
                </a:lnTo>
                <a:lnTo>
                  <a:pt x="2540" y="2450"/>
                </a:lnTo>
                <a:lnTo>
                  <a:pt x="2572" y="2456"/>
                </a:lnTo>
                <a:lnTo>
                  <a:pt x="2662" y="6388"/>
                </a:lnTo>
                <a:lnTo>
                  <a:pt x="2332" y="6388"/>
                </a:lnTo>
                <a:lnTo>
                  <a:pt x="2332" y="4562"/>
                </a:lnTo>
                <a:lnTo>
                  <a:pt x="1724" y="3834"/>
                </a:lnTo>
                <a:lnTo>
                  <a:pt x="1724" y="3834"/>
                </a:lnTo>
                <a:lnTo>
                  <a:pt x="1774" y="3812"/>
                </a:lnTo>
                <a:lnTo>
                  <a:pt x="1824" y="3786"/>
                </a:lnTo>
                <a:lnTo>
                  <a:pt x="1870" y="3758"/>
                </a:lnTo>
                <a:lnTo>
                  <a:pt x="1914" y="3726"/>
                </a:lnTo>
                <a:lnTo>
                  <a:pt x="1956" y="3690"/>
                </a:lnTo>
                <a:lnTo>
                  <a:pt x="1994" y="3652"/>
                </a:lnTo>
                <a:lnTo>
                  <a:pt x="2030" y="3612"/>
                </a:lnTo>
                <a:lnTo>
                  <a:pt x="2064" y="3568"/>
                </a:lnTo>
                <a:lnTo>
                  <a:pt x="2092" y="3522"/>
                </a:lnTo>
                <a:lnTo>
                  <a:pt x="2120" y="3474"/>
                </a:lnTo>
                <a:lnTo>
                  <a:pt x="2142" y="3424"/>
                </a:lnTo>
                <a:lnTo>
                  <a:pt x="2160" y="3372"/>
                </a:lnTo>
                <a:lnTo>
                  <a:pt x="2176" y="3318"/>
                </a:lnTo>
                <a:lnTo>
                  <a:pt x="2188" y="3262"/>
                </a:lnTo>
                <a:lnTo>
                  <a:pt x="2194" y="3206"/>
                </a:lnTo>
                <a:lnTo>
                  <a:pt x="2196" y="3148"/>
                </a:lnTo>
                <a:lnTo>
                  <a:pt x="2196" y="3148"/>
                </a:lnTo>
                <a:lnTo>
                  <a:pt x="2196" y="3110"/>
                </a:lnTo>
                <a:lnTo>
                  <a:pt x="2192" y="3072"/>
                </a:lnTo>
                <a:lnTo>
                  <a:pt x="2188" y="3036"/>
                </a:lnTo>
                <a:lnTo>
                  <a:pt x="2182" y="3000"/>
                </a:lnTo>
                <a:lnTo>
                  <a:pt x="2172" y="2964"/>
                </a:lnTo>
                <a:lnTo>
                  <a:pt x="2162" y="2930"/>
                </a:lnTo>
                <a:lnTo>
                  <a:pt x="2152" y="2896"/>
                </a:lnTo>
                <a:lnTo>
                  <a:pt x="2138" y="2862"/>
                </a:lnTo>
                <a:lnTo>
                  <a:pt x="2124" y="2830"/>
                </a:lnTo>
                <a:lnTo>
                  <a:pt x="2108" y="2798"/>
                </a:lnTo>
                <a:lnTo>
                  <a:pt x="2090" y="2766"/>
                </a:lnTo>
                <a:lnTo>
                  <a:pt x="2070" y="2738"/>
                </a:lnTo>
                <a:lnTo>
                  <a:pt x="2050" y="2708"/>
                </a:lnTo>
                <a:lnTo>
                  <a:pt x="2028" y="2680"/>
                </a:lnTo>
                <a:lnTo>
                  <a:pt x="2004" y="2654"/>
                </a:lnTo>
                <a:lnTo>
                  <a:pt x="1980" y="2628"/>
                </a:lnTo>
                <a:lnTo>
                  <a:pt x="1954" y="2604"/>
                </a:lnTo>
                <a:lnTo>
                  <a:pt x="1928" y="2580"/>
                </a:lnTo>
                <a:lnTo>
                  <a:pt x="1900" y="2558"/>
                </a:lnTo>
                <a:lnTo>
                  <a:pt x="1872" y="2538"/>
                </a:lnTo>
                <a:lnTo>
                  <a:pt x="1842" y="2520"/>
                </a:lnTo>
                <a:lnTo>
                  <a:pt x="1810" y="2502"/>
                </a:lnTo>
                <a:lnTo>
                  <a:pt x="1780" y="2486"/>
                </a:lnTo>
                <a:lnTo>
                  <a:pt x="1746" y="2470"/>
                </a:lnTo>
                <a:lnTo>
                  <a:pt x="1714" y="2458"/>
                </a:lnTo>
                <a:lnTo>
                  <a:pt x="1680" y="2446"/>
                </a:lnTo>
                <a:lnTo>
                  <a:pt x="1644" y="2436"/>
                </a:lnTo>
                <a:lnTo>
                  <a:pt x="1608" y="2428"/>
                </a:lnTo>
                <a:lnTo>
                  <a:pt x="1572" y="2422"/>
                </a:lnTo>
                <a:lnTo>
                  <a:pt x="1536" y="2416"/>
                </a:lnTo>
                <a:lnTo>
                  <a:pt x="1498" y="2414"/>
                </a:lnTo>
                <a:lnTo>
                  <a:pt x="1460" y="2412"/>
                </a:lnTo>
                <a:lnTo>
                  <a:pt x="1460" y="2412"/>
                </a:lnTo>
                <a:lnTo>
                  <a:pt x="1424" y="2414"/>
                </a:lnTo>
                <a:lnTo>
                  <a:pt x="1386" y="2416"/>
                </a:lnTo>
                <a:lnTo>
                  <a:pt x="1348" y="2422"/>
                </a:lnTo>
                <a:lnTo>
                  <a:pt x="1312" y="2428"/>
                </a:lnTo>
                <a:lnTo>
                  <a:pt x="1278" y="2436"/>
                </a:lnTo>
                <a:lnTo>
                  <a:pt x="1242" y="2446"/>
                </a:lnTo>
                <a:lnTo>
                  <a:pt x="1208" y="2458"/>
                </a:lnTo>
                <a:lnTo>
                  <a:pt x="1174" y="2470"/>
                </a:lnTo>
                <a:lnTo>
                  <a:pt x="1142" y="2486"/>
                </a:lnTo>
                <a:lnTo>
                  <a:pt x="1110" y="2502"/>
                </a:lnTo>
                <a:lnTo>
                  <a:pt x="1080" y="2520"/>
                </a:lnTo>
                <a:lnTo>
                  <a:pt x="1050" y="2538"/>
                </a:lnTo>
                <a:lnTo>
                  <a:pt x="1022" y="2558"/>
                </a:lnTo>
                <a:lnTo>
                  <a:pt x="994" y="2580"/>
                </a:lnTo>
                <a:lnTo>
                  <a:pt x="966" y="2604"/>
                </a:lnTo>
                <a:lnTo>
                  <a:pt x="942" y="2628"/>
                </a:lnTo>
                <a:lnTo>
                  <a:pt x="916" y="2654"/>
                </a:lnTo>
                <a:lnTo>
                  <a:pt x="894" y="2680"/>
                </a:lnTo>
                <a:lnTo>
                  <a:pt x="872" y="2708"/>
                </a:lnTo>
                <a:lnTo>
                  <a:pt x="852" y="2738"/>
                </a:lnTo>
                <a:lnTo>
                  <a:pt x="832" y="2766"/>
                </a:lnTo>
                <a:lnTo>
                  <a:pt x="814" y="2798"/>
                </a:lnTo>
                <a:lnTo>
                  <a:pt x="798" y="2830"/>
                </a:lnTo>
                <a:lnTo>
                  <a:pt x="784" y="2862"/>
                </a:lnTo>
                <a:lnTo>
                  <a:pt x="770" y="2896"/>
                </a:lnTo>
                <a:lnTo>
                  <a:pt x="758" y="2930"/>
                </a:lnTo>
                <a:lnTo>
                  <a:pt x="748" y="2964"/>
                </a:lnTo>
                <a:lnTo>
                  <a:pt x="740" y="3000"/>
                </a:lnTo>
                <a:lnTo>
                  <a:pt x="734" y="3036"/>
                </a:lnTo>
                <a:lnTo>
                  <a:pt x="730" y="3072"/>
                </a:lnTo>
                <a:lnTo>
                  <a:pt x="726" y="3110"/>
                </a:lnTo>
                <a:lnTo>
                  <a:pt x="726" y="3148"/>
                </a:lnTo>
                <a:lnTo>
                  <a:pt x="726" y="3148"/>
                </a:lnTo>
                <a:lnTo>
                  <a:pt x="726" y="3184"/>
                </a:lnTo>
                <a:lnTo>
                  <a:pt x="730" y="3218"/>
                </a:lnTo>
                <a:lnTo>
                  <a:pt x="734" y="3254"/>
                </a:lnTo>
                <a:lnTo>
                  <a:pt x="738" y="3288"/>
                </a:lnTo>
                <a:lnTo>
                  <a:pt x="746" y="3322"/>
                </a:lnTo>
                <a:lnTo>
                  <a:pt x="756" y="3354"/>
                </a:lnTo>
                <a:lnTo>
                  <a:pt x="766" y="3386"/>
                </a:lnTo>
                <a:lnTo>
                  <a:pt x="778" y="3418"/>
                </a:lnTo>
                <a:lnTo>
                  <a:pt x="790" y="3450"/>
                </a:lnTo>
                <a:lnTo>
                  <a:pt x="804" y="3480"/>
                </a:lnTo>
                <a:lnTo>
                  <a:pt x="820" y="3510"/>
                </a:lnTo>
                <a:lnTo>
                  <a:pt x="838" y="3538"/>
                </a:lnTo>
                <a:lnTo>
                  <a:pt x="856" y="3566"/>
                </a:lnTo>
                <a:lnTo>
                  <a:pt x="876" y="3592"/>
                </a:lnTo>
                <a:lnTo>
                  <a:pt x="896" y="3618"/>
                </a:lnTo>
                <a:lnTo>
                  <a:pt x="918" y="3644"/>
                </a:lnTo>
                <a:lnTo>
                  <a:pt x="942" y="3668"/>
                </a:lnTo>
                <a:lnTo>
                  <a:pt x="966" y="3690"/>
                </a:lnTo>
                <a:lnTo>
                  <a:pt x="990" y="3712"/>
                </a:lnTo>
                <a:lnTo>
                  <a:pt x="1016" y="3734"/>
                </a:lnTo>
                <a:lnTo>
                  <a:pt x="1044" y="3752"/>
                </a:lnTo>
                <a:lnTo>
                  <a:pt x="1072" y="3772"/>
                </a:lnTo>
                <a:lnTo>
                  <a:pt x="1100" y="3788"/>
                </a:lnTo>
                <a:lnTo>
                  <a:pt x="1130" y="3804"/>
                </a:lnTo>
                <a:lnTo>
                  <a:pt x="1160" y="3818"/>
                </a:lnTo>
                <a:lnTo>
                  <a:pt x="1192" y="3832"/>
                </a:lnTo>
                <a:lnTo>
                  <a:pt x="1224" y="3844"/>
                </a:lnTo>
                <a:lnTo>
                  <a:pt x="1256" y="3854"/>
                </a:lnTo>
                <a:lnTo>
                  <a:pt x="1288" y="3862"/>
                </a:lnTo>
                <a:lnTo>
                  <a:pt x="1322" y="3870"/>
                </a:lnTo>
                <a:lnTo>
                  <a:pt x="1356" y="3876"/>
                </a:lnTo>
                <a:lnTo>
                  <a:pt x="1392" y="3880"/>
                </a:lnTo>
                <a:lnTo>
                  <a:pt x="2048" y="4666"/>
                </a:lnTo>
                <a:lnTo>
                  <a:pt x="2048" y="6388"/>
                </a:lnTo>
                <a:lnTo>
                  <a:pt x="284" y="6388"/>
                </a:lnTo>
                <a:lnTo>
                  <a:pt x="284" y="284"/>
                </a:lnTo>
                <a:lnTo>
                  <a:pt x="6389" y="284"/>
                </a:lnTo>
                <a:lnTo>
                  <a:pt x="6389" y="6388"/>
                </a:lnTo>
                <a:close/>
                <a:moveTo>
                  <a:pt x="5213" y="2314"/>
                </a:moveTo>
                <a:lnTo>
                  <a:pt x="5213" y="2314"/>
                </a:lnTo>
                <a:lnTo>
                  <a:pt x="5167" y="2312"/>
                </a:lnTo>
                <a:lnTo>
                  <a:pt x="5123" y="2304"/>
                </a:lnTo>
                <a:lnTo>
                  <a:pt x="5079" y="2294"/>
                </a:lnTo>
                <a:lnTo>
                  <a:pt x="5039" y="2278"/>
                </a:lnTo>
                <a:lnTo>
                  <a:pt x="4999" y="2260"/>
                </a:lnTo>
                <a:lnTo>
                  <a:pt x="4961" y="2236"/>
                </a:lnTo>
                <a:lnTo>
                  <a:pt x="4927" y="2210"/>
                </a:lnTo>
                <a:lnTo>
                  <a:pt x="4895" y="2182"/>
                </a:lnTo>
                <a:lnTo>
                  <a:pt x="4865" y="2150"/>
                </a:lnTo>
                <a:lnTo>
                  <a:pt x="4839" y="2114"/>
                </a:lnTo>
                <a:lnTo>
                  <a:pt x="4817" y="2078"/>
                </a:lnTo>
                <a:lnTo>
                  <a:pt x="4799" y="2038"/>
                </a:lnTo>
                <a:lnTo>
                  <a:pt x="4783" y="1996"/>
                </a:lnTo>
                <a:lnTo>
                  <a:pt x="4771" y="1954"/>
                </a:lnTo>
                <a:lnTo>
                  <a:pt x="4765" y="1910"/>
                </a:lnTo>
                <a:lnTo>
                  <a:pt x="4763" y="1864"/>
                </a:lnTo>
                <a:lnTo>
                  <a:pt x="4763" y="1864"/>
                </a:lnTo>
                <a:lnTo>
                  <a:pt x="4765" y="1818"/>
                </a:lnTo>
                <a:lnTo>
                  <a:pt x="4771" y="1772"/>
                </a:lnTo>
                <a:lnTo>
                  <a:pt x="4783" y="1730"/>
                </a:lnTo>
                <a:lnTo>
                  <a:pt x="4799" y="1688"/>
                </a:lnTo>
                <a:lnTo>
                  <a:pt x="4817" y="1648"/>
                </a:lnTo>
                <a:lnTo>
                  <a:pt x="4839" y="1612"/>
                </a:lnTo>
                <a:lnTo>
                  <a:pt x="4865" y="1576"/>
                </a:lnTo>
                <a:lnTo>
                  <a:pt x="4895" y="1544"/>
                </a:lnTo>
                <a:lnTo>
                  <a:pt x="4927" y="1516"/>
                </a:lnTo>
                <a:lnTo>
                  <a:pt x="4961" y="1490"/>
                </a:lnTo>
                <a:lnTo>
                  <a:pt x="4999" y="1466"/>
                </a:lnTo>
                <a:lnTo>
                  <a:pt x="5039" y="1448"/>
                </a:lnTo>
                <a:lnTo>
                  <a:pt x="5079" y="1432"/>
                </a:lnTo>
                <a:lnTo>
                  <a:pt x="5123" y="1422"/>
                </a:lnTo>
                <a:lnTo>
                  <a:pt x="5167" y="1414"/>
                </a:lnTo>
                <a:lnTo>
                  <a:pt x="5213" y="1412"/>
                </a:lnTo>
                <a:lnTo>
                  <a:pt x="5213" y="1412"/>
                </a:lnTo>
                <a:lnTo>
                  <a:pt x="5259" y="1414"/>
                </a:lnTo>
                <a:lnTo>
                  <a:pt x="5305" y="1422"/>
                </a:lnTo>
                <a:lnTo>
                  <a:pt x="5347" y="1432"/>
                </a:lnTo>
                <a:lnTo>
                  <a:pt x="5389" y="1448"/>
                </a:lnTo>
                <a:lnTo>
                  <a:pt x="5429" y="1466"/>
                </a:lnTo>
                <a:lnTo>
                  <a:pt x="5465" y="1490"/>
                </a:lnTo>
                <a:lnTo>
                  <a:pt x="5499" y="1516"/>
                </a:lnTo>
                <a:lnTo>
                  <a:pt x="5531" y="1544"/>
                </a:lnTo>
                <a:lnTo>
                  <a:pt x="5561" y="1576"/>
                </a:lnTo>
                <a:lnTo>
                  <a:pt x="5587" y="1612"/>
                </a:lnTo>
                <a:lnTo>
                  <a:pt x="5609" y="1648"/>
                </a:lnTo>
                <a:lnTo>
                  <a:pt x="5629" y="1688"/>
                </a:lnTo>
                <a:lnTo>
                  <a:pt x="5643" y="1730"/>
                </a:lnTo>
                <a:lnTo>
                  <a:pt x="5655" y="1772"/>
                </a:lnTo>
                <a:lnTo>
                  <a:pt x="5661" y="1818"/>
                </a:lnTo>
                <a:lnTo>
                  <a:pt x="5665" y="1864"/>
                </a:lnTo>
                <a:lnTo>
                  <a:pt x="5665" y="1864"/>
                </a:lnTo>
                <a:lnTo>
                  <a:pt x="5661" y="1910"/>
                </a:lnTo>
                <a:lnTo>
                  <a:pt x="5655" y="1954"/>
                </a:lnTo>
                <a:lnTo>
                  <a:pt x="5643" y="1996"/>
                </a:lnTo>
                <a:lnTo>
                  <a:pt x="5629" y="2038"/>
                </a:lnTo>
                <a:lnTo>
                  <a:pt x="5609" y="2078"/>
                </a:lnTo>
                <a:lnTo>
                  <a:pt x="5587" y="2114"/>
                </a:lnTo>
                <a:lnTo>
                  <a:pt x="5561" y="2150"/>
                </a:lnTo>
                <a:lnTo>
                  <a:pt x="5531" y="2182"/>
                </a:lnTo>
                <a:lnTo>
                  <a:pt x="5499" y="2210"/>
                </a:lnTo>
                <a:lnTo>
                  <a:pt x="5465" y="2236"/>
                </a:lnTo>
                <a:lnTo>
                  <a:pt x="5429" y="2260"/>
                </a:lnTo>
                <a:lnTo>
                  <a:pt x="5389" y="2278"/>
                </a:lnTo>
                <a:lnTo>
                  <a:pt x="5347" y="2294"/>
                </a:lnTo>
                <a:lnTo>
                  <a:pt x="5305" y="2304"/>
                </a:lnTo>
                <a:lnTo>
                  <a:pt x="5259" y="2312"/>
                </a:lnTo>
                <a:lnTo>
                  <a:pt x="5213" y="2314"/>
                </a:lnTo>
                <a:lnTo>
                  <a:pt x="5213" y="2314"/>
                </a:lnTo>
                <a:close/>
                <a:moveTo>
                  <a:pt x="3963" y="3548"/>
                </a:moveTo>
                <a:lnTo>
                  <a:pt x="3963" y="3548"/>
                </a:lnTo>
                <a:lnTo>
                  <a:pt x="3917" y="3544"/>
                </a:lnTo>
                <a:lnTo>
                  <a:pt x="3873" y="3538"/>
                </a:lnTo>
                <a:lnTo>
                  <a:pt x="3829" y="3526"/>
                </a:lnTo>
                <a:lnTo>
                  <a:pt x="3787" y="3512"/>
                </a:lnTo>
                <a:lnTo>
                  <a:pt x="3749" y="3492"/>
                </a:lnTo>
                <a:lnTo>
                  <a:pt x="3711" y="3470"/>
                </a:lnTo>
                <a:lnTo>
                  <a:pt x="3677" y="3444"/>
                </a:lnTo>
                <a:lnTo>
                  <a:pt x="3645" y="3414"/>
                </a:lnTo>
                <a:lnTo>
                  <a:pt x="3615" y="3382"/>
                </a:lnTo>
                <a:lnTo>
                  <a:pt x="3589" y="3348"/>
                </a:lnTo>
                <a:lnTo>
                  <a:pt x="3567" y="3312"/>
                </a:lnTo>
                <a:lnTo>
                  <a:pt x="3547" y="3272"/>
                </a:lnTo>
                <a:lnTo>
                  <a:pt x="3533" y="3230"/>
                </a:lnTo>
                <a:lnTo>
                  <a:pt x="3521" y="3188"/>
                </a:lnTo>
                <a:lnTo>
                  <a:pt x="3515" y="3142"/>
                </a:lnTo>
                <a:lnTo>
                  <a:pt x="3513" y="3096"/>
                </a:lnTo>
                <a:lnTo>
                  <a:pt x="3513" y="3096"/>
                </a:lnTo>
                <a:lnTo>
                  <a:pt x="3515" y="3050"/>
                </a:lnTo>
                <a:lnTo>
                  <a:pt x="3521" y="3006"/>
                </a:lnTo>
                <a:lnTo>
                  <a:pt x="3533" y="2962"/>
                </a:lnTo>
                <a:lnTo>
                  <a:pt x="3547" y="2922"/>
                </a:lnTo>
                <a:lnTo>
                  <a:pt x="3567" y="2882"/>
                </a:lnTo>
                <a:lnTo>
                  <a:pt x="3589" y="2844"/>
                </a:lnTo>
                <a:lnTo>
                  <a:pt x="3615" y="2810"/>
                </a:lnTo>
                <a:lnTo>
                  <a:pt x="3645" y="2778"/>
                </a:lnTo>
                <a:lnTo>
                  <a:pt x="3677" y="2748"/>
                </a:lnTo>
                <a:lnTo>
                  <a:pt x="3711" y="2722"/>
                </a:lnTo>
                <a:lnTo>
                  <a:pt x="3749" y="2700"/>
                </a:lnTo>
                <a:lnTo>
                  <a:pt x="3787" y="2682"/>
                </a:lnTo>
                <a:lnTo>
                  <a:pt x="3829" y="2666"/>
                </a:lnTo>
                <a:lnTo>
                  <a:pt x="3873" y="2654"/>
                </a:lnTo>
                <a:lnTo>
                  <a:pt x="3917" y="2648"/>
                </a:lnTo>
                <a:lnTo>
                  <a:pt x="3963" y="2646"/>
                </a:lnTo>
                <a:lnTo>
                  <a:pt x="3963" y="2646"/>
                </a:lnTo>
                <a:lnTo>
                  <a:pt x="4009" y="2648"/>
                </a:lnTo>
                <a:lnTo>
                  <a:pt x="4053" y="2654"/>
                </a:lnTo>
                <a:lnTo>
                  <a:pt x="4097" y="2666"/>
                </a:lnTo>
                <a:lnTo>
                  <a:pt x="4139" y="2682"/>
                </a:lnTo>
                <a:lnTo>
                  <a:pt x="4177" y="2700"/>
                </a:lnTo>
                <a:lnTo>
                  <a:pt x="4215" y="2722"/>
                </a:lnTo>
                <a:lnTo>
                  <a:pt x="4249" y="2748"/>
                </a:lnTo>
                <a:lnTo>
                  <a:pt x="4281" y="2778"/>
                </a:lnTo>
                <a:lnTo>
                  <a:pt x="4311" y="2810"/>
                </a:lnTo>
                <a:lnTo>
                  <a:pt x="4337" y="2844"/>
                </a:lnTo>
                <a:lnTo>
                  <a:pt x="4359" y="2882"/>
                </a:lnTo>
                <a:lnTo>
                  <a:pt x="4379" y="2922"/>
                </a:lnTo>
                <a:lnTo>
                  <a:pt x="4393" y="2962"/>
                </a:lnTo>
                <a:lnTo>
                  <a:pt x="4405" y="3006"/>
                </a:lnTo>
                <a:lnTo>
                  <a:pt x="4411" y="3050"/>
                </a:lnTo>
                <a:lnTo>
                  <a:pt x="4413" y="3096"/>
                </a:lnTo>
                <a:lnTo>
                  <a:pt x="4413" y="3096"/>
                </a:lnTo>
                <a:lnTo>
                  <a:pt x="4411" y="3142"/>
                </a:lnTo>
                <a:lnTo>
                  <a:pt x="4405" y="3188"/>
                </a:lnTo>
                <a:lnTo>
                  <a:pt x="4393" y="3230"/>
                </a:lnTo>
                <a:lnTo>
                  <a:pt x="4379" y="3272"/>
                </a:lnTo>
                <a:lnTo>
                  <a:pt x="4359" y="3312"/>
                </a:lnTo>
                <a:lnTo>
                  <a:pt x="4337" y="3348"/>
                </a:lnTo>
                <a:lnTo>
                  <a:pt x="4311" y="3382"/>
                </a:lnTo>
                <a:lnTo>
                  <a:pt x="4281" y="3414"/>
                </a:lnTo>
                <a:lnTo>
                  <a:pt x="4249" y="3444"/>
                </a:lnTo>
                <a:lnTo>
                  <a:pt x="4215" y="3470"/>
                </a:lnTo>
                <a:lnTo>
                  <a:pt x="4177" y="3492"/>
                </a:lnTo>
                <a:lnTo>
                  <a:pt x="4139" y="3512"/>
                </a:lnTo>
                <a:lnTo>
                  <a:pt x="4097" y="3526"/>
                </a:lnTo>
                <a:lnTo>
                  <a:pt x="4053" y="3538"/>
                </a:lnTo>
                <a:lnTo>
                  <a:pt x="4009" y="3544"/>
                </a:lnTo>
                <a:lnTo>
                  <a:pt x="3963" y="3548"/>
                </a:lnTo>
                <a:lnTo>
                  <a:pt x="3963" y="3548"/>
                </a:lnTo>
                <a:close/>
                <a:moveTo>
                  <a:pt x="1010" y="3148"/>
                </a:moveTo>
                <a:lnTo>
                  <a:pt x="1010" y="3148"/>
                </a:lnTo>
                <a:lnTo>
                  <a:pt x="1012" y="3102"/>
                </a:lnTo>
                <a:lnTo>
                  <a:pt x="1020" y="3058"/>
                </a:lnTo>
                <a:lnTo>
                  <a:pt x="1030" y="3014"/>
                </a:lnTo>
                <a:lnTo>
                  <a:pt x="1046" y="2972"/>
                </a:lnTo>
                <a:lnTo>
                  <a:pt x="1064" y="2934"/>
                </a:lnTo>
                <a:lnTo>
                  <a:pt x="1088" y="2896"/>
                </a:lnTo>
                <a:lnTo>
                  <a:pt x="1114" y="2862"/>
                </a:lnTo>
                <a:lnTo>
                  <a:pt x="1142" y="2830"/>
                </a:lnTo>
                <a:lnTo>
                  <a:pt x="1174" y="2800"/>
                </a:lnTo>
                <a:lnTo>
                  <a:pt x="1210" y="2774"/>
                </a:lnTo>
                <a:lnTo>
                  <a:pt x="1246" y="2752"/>
                </a:lnTo>
                <a:lnTo>
                  <a:pt x="1286" y="2732"/>
                </a:lnTo>
                <a:lnTo>
                  <a:pt x="1326" y="2718"/>
                </a:lnTo>
                <a:lnTo>
                  <a:pt x="1370" y="2706"/>
                </a:lnTo>
                <a:lnTo>
                  <a:pt x="1414" y="2700"/>
                </a:lnTo>
                <a:lnTo>
                  <a:pt x="1460" y="2698"/>
                </a:lnTo>
                <a:lnTo>
                  <a:pt x="1460" y="2698"/>
                </a:lnTo>
                <a:lnTo>
                  <a:pt x="1506" y="2700"/>
                </a:lnTo>
                <a:lnTo>
                  <a:pt x="1552" y="2706"/>
                </a:lnTo>
                <a:lnTo>
                  <a:pt x="1594" y="2718"/>
                </a:lnTo>
                <a:lnTo>
                  <a:pt x="1636" y="2732"/>
                </a:lnTo>
                <a:lnTo>
                  <a:pt x="1676" y="2752"/>
                </a:lnTo>
                <a:lnTo>
                  <a:pt x="1712" y="2774"/>
                </a:lnTo>
                <a:lnTo>
                  <a:pt x="1748" y="2800"/>
                </a:lnTo>
                <a:lnTo>
                  <a:pt x="1780" y="2830"/>
                </a:lnTo>
                <a:lnTo>
                  <a:pt x="1808" y="2862"/>
                </a:lnTo>
                <a:lnTo>
                  <a:pt x="1834" y="2896"/>
                </a:lnTo>
                <a:lnTo>
                  <a:pt x="1856" y="2934"/>
                </a:lnTo>
                <a:lnTo>
                  <a:pt x="1876" y="2972"/>
                </a:lnTo>
                <a:lnTo>
                  <a:pt x="1892" y="3014"/>
                </a:lnTo>
                <a:lnTo>
                  <a:pt x="1902" y="3058"/>
                </a:lnTo>
                <a:lnTo>
                  <a:pt x="1910" y="3102"/>
                </a:lnTo>
                <a:lnTo>
                  <a:pt x="1912" y="3148"/>
                </a:lnTo>
                <a:lnTo>
                  <a:pt x="1912" y="3148"/>
                </a:lnTo>
                <a:lnTo>
                  <a:pt x="1910" y="3194"/>
                </a:lnTo>
                <a:lnTo>
                  <a:pt x="1902" y="3238"/>
                </a:lnTo>
                <a:lnTo>
                  <a:pt x="1892" y="3282"/>
                </a:lnTo>
                <a:lnTo>
                  <a:pt x="1876" y="3324"/>
                </a:lnTo>
                <a:lnTo>
                  <a:pt x="1856" y="3362"/>
                </a:lnTo>
                <a:lnTo>
                  <a:pt x="1834" y="3400"/>
                </a:lnTo>
                <a:lnTo>
                  <a:pt x="1808" y="3434"/>
                </a:lnTo>
                <a:lnTo>
                  <a:pt x="1780" y="3466"/>
                </a:lnTo>
                <a:lnTo>
                  <a:pt x="1748" y="3496"/>
                </a:lnTo>
                <a:lnTo>
                  <a:pt x="1712" y="3522"/>
                </a:lnTo>
                <a:lnTo>
                  <a:pt x="1676" y="3544"/>
                </a:lnTo>
                <a:lnTo>
                  <a:pt x="1636" y="3564"/>
                </a:lnTo>
                <a:lnTo>
                  <a:pt x="1594" y="3578"/>
                </a:lnTo>
                <a:lnTo>
                  <a:pt x="1552" y="3590"/>
                </a:lnTo>
                <a:lnTo>
                  <a:pt x="1506" y="3596"/>
                </a:lnTo>
                <a:lnTo>
                  <a:pt x="1460" y="3598"/>
                </a:lnTo>
                <a:lnTo>
                  <a:pt x="1460" y="3598"/>
                </a:lnTo>
                <a:lnTo>
                  <a:pt x="1414" y="3596"/>
                </a:lnTo>
                <a:lnTo>
                  <a:pt x="1370" y="3590"/>
                </a:lnTo>
                <a:lnTo>
                  <a:pt x="1326" y="3578"/>
                </a:lnTo>
                <a:lnTo>
                  <a:pt x="1286" y="3564"/>
                </a:lnTo>
                <a:lnTo>
                  <a:pt x="1246" y="3544"/>
                </a:lnTo>
                <a:lnTo>
                  <a:pt x="1210" y="3522"/>
                </a:lnTo>
                <a:lnTo>
                  <a:pt x="1174" y="3496"/>
                </a:lnTo>
                <a:lnTo>
                  <a:pt x="1142" y="3466"/>
                </a:lnTo>
                <a:lnTo>
                  <a:pt x="1114" y="3434"/>
                </a:lnTo>
                <a:lnTo>
                  <a:pt x="1088" y="3400"/>
                </a:lnTo>
                <a:lnTo>
                  <a:pt x="1064" y="3362"/>
                </a:lnTo>
                <a:lnTo>
                  <a:pt x="1046" y="3324"/>
                </a:lnTo>
                <a:lnTo>
                  <a:pt x="1030" y="3282"/>
                </a:lnTo>
                <a:lnTo>
                  <a:pt x="1020" y="3238"/>
                </a:lnTo>
                <a:lnTo>
                  <a:pt x="1012" y="3194"/>
                </a:lnTo>
                <a:lnTo>
                  <a:pt x="1010" y="3148"/>
                </a:lnTo>
                <a:lnTo>
                  <a:pt x="1010" y="314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s-ES" sz="1000">
              <a:latin typeface="Ubuntu" panose="020B0504030602030204" pitchFamily="34" charset="0"/>
            </a:endParaRPr>
          </a:p>
        </p:txBody>
      </p:sp>
      <p:pic>
        <p:nvPicPr>
          <p:cNvPr id="7" name="Picture 52">
            <a:extLst>
              <a:ext uri="{FF2B5EF4-FFF2-40B4-BE49-F238E27FC236}">
                <a16:creationId xmlns:a16="http://schemas.microsoft.com/office/drawing/2014/main" id="{A84095B0-BBFB-4D3F-A42F-6012692B32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52844" y="2079554"/>
            <a:ext cx="9046289" cy="4551825"/>
          </a:xfrm>
          <a:prstGeom prst="rect">
            <a:avLst/>
          </a:prstGeom>
          <a:noFill/>
        </p:spPr>
      </p:pic>
      <p:sp>
        <p:nvSpPr>
          <p:cNvPr id="8" name="TextBox 53">
            <a:extLst>
              <a:ext uri="{FF2B5EF4-FFF2-40B4-BE49-F238E27FC236}">
                <a16:creationId xmlns:a16="http://schemas.microsoft.com/office/drawing/2014/main" id="{674BCE5F-1FFE-84B1-054F-FB140D0B74BA}"/>
              </a:ext>
            </a:extLst>
          </p:cNvPr>
          <p:cNvSpPr txBox="1"/>
          <p:nvPr/>
        </p:nvSpPr>
        <p:spPr>
          <a:xfrm>
            <a:off x="12244675" y="6910395"/>
            <a:ext cx="5706451" cy="584775"/>
          </a:xfrm>
          <a:prstGeom prst="rect">
            <a:avLst/>
          </a:prstGeom>
          <a:noFill/>
        </p:spPr>
        <p:txBody>
          <a:bodyPr wrap="square">
            <a:spAutoFit/>
          </a:bodyPr>
          <a:lstStyle>
            <a:defPPr marR="0" lvl="0" algn="l" rtl="0">
              <a:lnSpc>
                <a:spcPct val="100000"/>
              </a:lnSpc>
              <a:spcBef>
                <a:spcPts val="0"/>
              </a:spcBef>
              <a:spcAft>
                <a:spcPts val="0"/>
              </a:spcAft>
              <a:defRPr/>
            </a:defPPr>
            <a:lvl1pPr>
              <a:defRPr sz="900" i="1">
                <a:solidFill>
                  <a:schemeClr val="accent3"/>
                </a:solidFill>
              </a:defRPr>
            </a:lvl1pPr>
          </a:lstStyle>
          <a:p>
            <a:r>
              <a:rPr lang="es-ES" sz="1600">
                <a:latin typeface="Ubuntu" panose="020B0504030602030204" pitchFamily="34" charset="0"/>
                <a:ea typeface="Lato" panose="020F0502020204030203" pitchFamily="34" charset="0"/>
                <a:cs typeface="Lato" panose="020F0502020204030203" pitchFamily="34" charset="0"/>
              </a:rPr>
              <a:t>Empleados TIC en los establecimientos de Euskadi. Fuente: Eustat</a:t>
            </a:r>
          </a:p>
        </p:txBody>
      </p:sp>
      <p:grpSp>
        <p:nvGrpSpPr>
          <p:cNvPr id="9" name="Group 54">
            <a:extLst>
              <a:ext uri="{FF2B5EF4-FFF2-40B4-BE49-F238E27FC236}">
                <a16:creationId xmlns:a16="http://schemas.microsoft.com/office/drawing/2014/main" id="{D2560283-CC85-6EB4-F526-487651A66A38}"/>
              </a:ext>
            </a:extLst>
          </p:cNvPr>
          <p:cNvGrpSpPr/>
          <p:nvPr/>
        </p:nvGrpSpPr>
        <p:grpSpPr>
          <a:xfrm>
            <a:off x="9838480" y="7984641"/>
            <a:ext cx="9292666" cy="1045662"/>
            <a:chOff x="0" y="177355"/>
            <a:chExt cx="4769153" cy="812609"/>
          </a:xfrm>
        </p:grpSpPr>
        <p:sp>
          <p:nvSpPr>
            <p:cNvPr id="10" name="Rectangle 55">
              <a:extLst>
                <a:ext uri="{FF2B5EF4-FFF2-40B4-BE49-F238E27FC236}">
                  <a16:creationId xmlns:a16="http://schemas.microsoft.com/office/drawing/2014/main" id="{D5DCEDF3-F512-B7E3-2A4B-41EAE3BDE944}"/>
                </a:ext>
              </a:extLst>
            </p:cNvPr>
            <p:cNvSpPr/>
            <p:nvPr/>
          </p:nvSpPr>
          <p:spPr>
            <a:xfrm>
              <a:off x="0" y="177355"/>
              <a:ext cx="4769153" cy="270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a:solidFill>
                    <a:srgbClr val="FFFFFF"/>
                  </a:solidFill>
                  <a:effectLst/>
                  <a:latin typeface="Ubuntu" panose="020B0504030602030204" pitchFamily="34" charset="0"/>
                  <a:ea typeface="Lato" panose="020F0502020204030203" pitchFamily="34" charset="0"/>
                  <a:cs typeface="Lato" panose="020F0502020204030203" pitchFamily="34" charset="0"/>
                </a:rPr>
                <a:t> </a:t>
              </a:r>
              <a:endParaRPr lang="es-ES" sz="1400">
                <a:effectLst/>
                <a:latin typeface="Ubuntu" panose="020B0504030602030204" pitchFamily="34" charset="0"/>
                <a:ea typeface="Lato" panose="020F0502020204030203" pitchFamily="34" charset="0"/>
                <a:cs typeface="Lato" panose="020F0502020204030203" pitchFamily="34" charset="0"/>
              </a:endParaRPr>
            </a:p>
          </p:txBody>
        </p:sp>
        <p:sp>
          <p:nvSpPr>
            <p:cNvPr id="11" name="Text Box 200">
              <a:extLst>
                <a:ext uri="{FF2B5EF4-FFF2-40B4-BE49-F238E27FC236}">
                  <a16:creationId xmlns:a16="http://schemas.microsoft.com/office/drawing/2014/main" id="{025D6308-01DB-785C-ECFA-B65982ED6033}"/>
                </a:ext>
              </a:extLst>
            </p:cNvPr>
            <p:cNvSpPr txBox="1"/>
            <p:nvPr/>
          </p:nvSpPr>
          <p:spPr>
            <a:xfrm>
              <a:off x="0" y="430032"/>
              <a:ext cx="4769153" cy="5599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spAutoFit/>
            </a:bodyPr>
            <a:lstStyle/>
            <a:p>
              <a:pPr algn="just">
                <a:lnSpc>
                  <a:spcPct val="107000"/>
                </a:lnSpc>
                <a:spcAft>
                  <a:spcPts val="800"/>
                </a:spcAft>
              </a:pPr>
              <a:r>
                <a:rPr lang="es-ES" sz="2000" b="1" i="1">
                  <a:solidFill>
                    <a:schemeClr val="dk1"/>
                  </a:solidFill>
                  <a:latin typeface="Ubuntu" panose="020B0504030602030204" pitchFamily="34" charset="0"/>
                  <a:ea typeface="Lato" panose="020F0502020204030203" pitchFamily="34" charset="0"/>
                  <a:cs typeface="Lato" panose="020F0502020204030203" pitchFamily="34" charset="0"/>
                </a:rPr>
                <a:t>Mientras el número de usuarios TIC aumenta en las organizaciones de Euskadi, el porcentaje de especialistas se reduce. </a:t>
              </a:r>
            </a:p>
          </p:txBody>
        </p:sp>
      </p:grpSp>
      <p:grpSp>
        <p:nvGrpSpPr>
          <p:cNvPr id="12" name="Group 60">
            <a:extLst>
              <a:ext uri="{FF2B5EF4-FFF2-40B4-BE49-F238E27FC236}">
                <a16:creationId xmlns:a16="http://schemas.microsoft.com/office/drawing/2014/main" id="{C578641E-4DB3-6180-269F-604E91209233}"/>
              </a:ext>
            </a:extLst>
          </p:cNvPr>
          <p:cNvGrpSpPr/>
          <p:nvPr/>
        </p:nvGrpSpPr>
        <p:grpSpPr>
          <a:xfrm>
            <a:off x="974542" y="5984449"/>
            <a:ext cx="8399241" cy="2528680"/>
            <a:chOff x="392783" y="3193994"/>
            <a:chExt cx="4950176" cy="2693437"/>
          </a:xfrm>
        </p:grpSpPr>
        <p:sp>
          <p:nvSpPr>
            <p:cNvPr id="13" name="Google Shape;254;p6">
              <a:extLst>
                <a:ext uri="{FF2B5EF4-FFF2-40B4-BE49-F238E27FC236}">
                  <a16:creationId xmlns:a16="http://schemas.microsoft.com/office/drawing/2014/main" id="{5DA60CF2-C7F9-7094-828F-188AEF2C888E}"/>
                </a:ext>
              </a:extLst>
            </p:cNvPr>
            <p:cNvSpPr/>
            <p:nvPr/>
          </p:nvSpPr>
          <p:spPr>
            <a:xfrm>
              <a:off x="392783" y="3193994"/>
              <a:ext cx="4950176" cy="2693437"/>
            </a:xfrm>
            <a:prstGeom prst="rect">
              <a:avLst/>
            </a:prstGeom>
            <a:solidFill>
              <a:srgbClr val="DBDBDB"/>
            </a:solidFill>
            <a:ln>
              <a:noFill/>
            </a:ln>
          </p:spPr>
          <p:txBody>
            <a:bodyPr spcFirstLastPara="1" wrap="square" lIns="91425" tIns="45700" rIns="91425" bIns="45700" anchor="t" anchorCtr="0">
              <a:spAutoFit/>
            </a:bodyPr>
            <a:lstStyle/>
            <a:p>
              <a:pPr algn="just"/>
              <a:r>
                <a:rPr lang="es-ES" sz="2400">
                  <a:latin typeface="Ubuntu" panose="020B0504030602030204" pitchFamily="34" charset="0"/>
                  <a:ea typeface="Lato" panose="020F0502020204030203" pitchFamily="34" charset="0"/>
                  <a:cs typeface="Lato" panose="020F0502020204030203" pitchFamily="34" charset="0"/>
                </a:rPr>
                <a:t>Este desajuste entre el desarrollo de los profesionales del sector y el rápido avance de las nuevas tecnologías representa un desafío significativo para el territorio, en el que será necesario que las diferentes organizaciones del territorio promuevan acciones para reforzar el ecosistema de ciberseguridad de Euskadi.</a:t>
              </a:r>
            </a:p>
          </p:txBody>
        </p:sp>
        <p:cxnSp>
          <p:nvCxnSpPr>
            <p:cNvPr id="14" name="Google Shape;255;p6">
              <a:extLst>
                <a:ext uri="{FF2B5EF4-FFF2-40B4-BE49-F238E27FC236}">
                  <a16:creationId xmlns:a16="http://schemas.microsoft.com/office/drawing/2014/main" id="{5A35ABF2-9516-CCB7-7FDE-C95F926590FA}"/>
                </a:ext>
              </a:extLst>
            </p:cNvPr>
            <p:cNvCxnSpPr>
              <a:cxnSpLocks/>
            </p:cNvCxnSpPr>
            <p:nvPr/>
          </p:nvCxnSpPr>
          <p:spPr>
            <a:xfrm>
              <a:off x="392790" y="3193994"/>
              <a:ext cx="0" cy="734724"/>
            </a:xfrm>
            <a:prstGeom prst="straightConnector1">
              <a:avLst/>
            </a:prstGeom>
            <a:noFill/>
            <a:ln w="76200" cap="flat" cmpd="sng">
              <a:solidFill>
                <a:schemeClr val="accent1"/>
              </a:solidFill>
              <a:prstDash val="solid"/>
              <a:miter lim="800000"/>
              <a:headEnd type="none" w="sm" len="sm"/>
              <a:tailEnd type="none" w="sm" len="sm"/>
            </a:ln>
          </p:spPr>
        </p:cxnSp>
      </p:grpSp>
      <p:pic>
        <p:nvPicPr>
          <p:cNvPr id="17" name="Picture 4">
            <a:extLst>
              <a:ext uri="{FF2B5EF4-FFF2-40B4-BE49-F238E27FC236}">
                <a16:creationId xmlns:a16="http://schemas.microsoft.com/office/drawing/2014/main" id="{60204391-AC6C-B12C-338B-4457A93E74CC}"/>
              </a:ext>
            </a:extLst>
          </p:cNvPr>
          <p:cNvPicPr>
            <a:picLocks noChangeAspect="1"/>
          </p:cNvPicPr>
          <p:nvPr/>
        </p:nvPicPr>
        <p:blipFill>
          <a:blip r:embed="rId5"/>
          <a:stretch>
            <a:fillRect/>
          </a:stretch>
        </p:blipFill>
        <p:spPr>
          <a:xfrm>
            <a:off x="4416692" y="8855696"/>
            <a:ext cx="1260763" cy="1128063"/>
          </a:xfrm>
          <a:prstGeom prst="rect">
            <a:avLst/>
          </a:prstGeom>
        </p:spPr>
      </p:pic>
      <p:pic>
        <p:nvPicPr>
          <p:cNvPr id="18" name="Picture 5">
            <a:extLst>
              <a:ext uri="{FF2B5EF4-FFF2-40B4-BE49-F238E27FC236}">
                <a16:creationId xmlns:a16="http://schemas.microsoft.com/office/drawing/2014/main" id="{A1589E70-E75B-F2A4-2619-A00B0B58AC96}"/>
              </a:ext>
            </a:extLst>
          </p:cNvPr>
          <p:cNvPicPr>
            <a:picLocks noChangeAspect="1"/>
          </p:cNvPicPr>
          <p:nvPr/>
        </p:nvPicPr>
        <p:blipFill>
          <a:blip r:embed="rId6"/>
          <a:stretch>
            <a:fillRect/>
          </a:stretch>
        </p:blipFill>
        <p:spPr>
          <a:xfrm>
            <a:off x="6414199" y="8855696"/>
            <a:ext cx="1260763" cy="1128063"/>
          </a:xfrm>
          <a:prstGeom prst="rect">
            <a:avLst/>
          </a:prstGeom>
        </p:spPr>
      </p:pic>
    </p:spTree>
    <p:extLst>
      <p:ext uri="{BB962C8B-B14F-4D97-AF65-F5344CB8AC3E}">
        <p14:creationId xmlns:p14="http://schemas.microsoft.com/office/powerpoint/2010/main" val="398024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8CDD3-A16D-A201-7C88-E3D974DFAE7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D82405C-31CD-674C-7392-19507FDAA6D1}"/>
              </a:ext>
            </a:extLst>
          </p:cNvPr>
          <p:cNvSpPr txBox="1"/>
          <p:nvPr/>
        </p:nvSpPr>
        <p:spPr>
          <a:xfrm>
            <a:off x="2283282" y="1893765"/>
            <a:ext cx="14917935" cy="6462535"/>
          </a:xfrm>
          <a:prstGeom prst="rect">
            <a:avLst/>
          </a:prstGeom>
        </p:spPr>
        <p:txBody>
          <a:bodyPr vert="horz" wrap="square" lIns="0" tIns="11431" rIns="0" bIns="0" rtlCol="0">
            <a:spAutoFit/>
          </a:bodyPr>
          <a:lstStyle/>
          <a:p>
            <a:pPr marL="12701">
              <a:lnSpc>
                <a:spcPts val="9731"/>
              </a:lnSpc>
            </a:pPr>
            <a:r>
              <a:rPr lang="es-ES" sz="9901" b="1" spc="-540">
                <a:solidFill>
                  <a:srgbClr val="ADFFFF"/>
                </a:solidFill>
                <a:latin typeface="Arial"/>
                <a:cs typeface="Arial"/>
              </a:rPr>
              <a:t>Libro Blanco de la  Ciberseguridad en Euskadi</a:t>
            </a:r>
          </a:p>
          <a:p>
            <a:pPr marL="12701">
              <a:lnSpc>
                <a:spcPts val="9731"/>
              </a:lnSpc>
            </a:pPr>
            <a:r>
              <a:rPr lang="es-ES" sz="9901" spc="-80">
                <a:solidFill>
                  <a:srgbClr val="FFFFFF"/>
                </a:solidFill>
                <a:latin typeface="Microsoft Sans Serif"/>
                <a:cs typeface="Microsoft Sans Serif"/>
              </a:rPr>
              <a:t>3ª edición</a:t>
            </a:r>
          </a:p>
          <a:p>
            <a:pPr marL="12701">
              <a:lnSpc>
                <a:spcPts val="9731"/>
              </a:lnSpc>
            </a:pPr>
            <a:r>
              <a:rPr lang="es-ES" sz="9901" spc="-80">
                <a:solidFill>
                  <a:srgbClr val="FFFFFF"/>
                </a:solidFill>
                <a:latin typeface="Microsoft Sans Serif"/>
                <a:cs typeface="Microsoft Sans Serif"/>
              </a:rPr>
              <a:t>2024</a:t>
            </a:r>
          </a:p>
          <a:p>
            <a:pPr marL="12701">
              <a:lnSpc>
                <a:spcPts val="11381"/>
              </a:lnSpc>
              <a:spcBef>
                <a:spcPts val="90"/>
              </a:spcBef>
            </a:pPr>
            <a:endParaRPr sz="9901">
              <a:latin typeface="Microsoft Sans Serif"/>
              <a:cs typeface="Microsoft Sans Serif"/>
            </a:endParaRPr>
          </a:p>
        </p:txBody>
      </p:sp>
      <p:grpSp>
        <p:nvGrpSpPr>
          <p:cNvPr id="3" name="object 3">
            <a:extLst>
              <a:ext uri="{FF2B5EF4-FFF2-40B4-BE49-F238E27FC236}">
                <a16:creationId xmlns:a16="http://schemas.microsoft.com/office/drawing/2014/main" id="{CBDD5BC6-428A-FB6A-0E60-75196C5F07EC}"/>
              </a:ext>
            </a:extLst>
          </p:cNvPr>
          <p:cNvGrpSpPr/>
          <p:nvPr/>
        </p:nvGrpSpPr>
        <p:grpSpPr>
          <a:xfrm>
            <a:off x="17937122" y="684747"/>
            <a:ext cx="1278991" cy="1475221"/>
            <a:chOff x="17935705" y="684345"/>
            <a:chExt cx="1278890" cy="1475105"/>
          </a:xfrm>
        </p:grpSpPr>
        <p:sp>
          <p:nvSpPr>
            <p:cNvPr id="4" name="object 4">
              <a:extLst>
                <a:ext uri="{FF2B5EF4-FFF2-40B4-BE49-F238E27FC236}">
                  <a16:creationId xmlns:a16="http://schemas.microsoft.com/office/drawing/2014/main" id="{9EE83996-B86B-4E61-7CFC-71AB7BC728DC}"/>
                </a:ext>
              </a:extLst>
            </p:cNvPr>
            <p:cNvSpPr/>
            <p:nvPr/>
          </p:nvSpPr>
          <p:spPr>
            <a:xfrm>
              <a:off x="17935705" y="684346"/>
              <a:ext cx="1278890" cy="1475105"/>
            </a:xfrm>
            <a:custGeom>
              <a:avLst/>
              <a:gdLst/>
              <a:ahLst/>
              <a:cxnLst/>
              <a:rect l="l" t="t" r="r" b="b"/>
              <a:pathLst>
                <a:path w="1278890" h="1475105">
                  <a:moveTo>
                    <a:pt x="2910" y="0"/>
                  </a:moveTo>
                  <a:lnTo>
                    <a:pt x="38265" y="42193"/>
                  </a:lnTo>
                  <a:lnTo>
                    <a:pt x="71536" y="84383"/>
                  </a:lnTo>
                  <a:lnTo>
                    <a:pt x="102722" y="126569"/>
                  </a:lnTo>
                  <a:lnTo>
                    <a:pt x="131823" y="168751"/>
                  </a:lnTo>
                  <a:lnTo>
                    <a:pt x="158840" y="210930"/>
                  </a:lnTo>
                  <a:lnTo>
                    <a:pt x="183772" y="253105"/>
                  </a:lnTo>
                  <a:lnTo>
                    <a:pt x="206619" y="295276"/>
                  </a:lnTo>
                  <a:lnTo>
                    <a:pt x="227382" y="337444"/>
                  </a:lnTo>
                  <a:lnTo>
                    <a:pt x="246060" y="379608"/>
                  </a:lnTo>
                  <a:lnTo>
                    <a:pt x="262654" y="421768"/>
                  </a:lnTo>
                  <a:lnTo>
                    <a:pt x="277163" y="463924"/>
                  </a:lnTo>
                  <a:lnTo>
                    <a:pt x="289587" y="506077"/>
                  </a:lnTo>
                  <a:lnTo>
                    <a:pt x="299927" y="548226"/>
                  </a:lnTo>
                  <a:lnTo>
                    <a:pt x="308182" y="590370"/>
                  </a:lnTo>
                  <a:lnTo>
                    <a:pt x="314352" y="632512"/>
                  </a:lnTo>
                  <a:lnTo>
                    <a:pt x="318438" y="674649"/>
                  </a:lnTo>
                  <a:lnTo>
                    <a:pt x="320440" y="716782"/>
                  </a:lnTo>
                  <a:lnTo>
                    <a:pt x="320356" y="758912"/>
                  </a:lnTo>
                  <a:lnTo>
                    <a:pt x="318178" y="801140"/>
                  </a:lnTo>
                  <a:lnTo>
                    <a:pt x="313936" y="843159"/>
                  </a:lnTo>
                  <a:lnTo>
                    <a:pt x="307599" y="885277"/>
                  </a:lnTo>
                  <a:lnTo>
                    <a:pt x="299177" y="927391"/>
                  </a:lnTo>
                  <a:lnTo>
                    <a:pt x="288671" y="969501"/>
                  </a:lnTo>
                  <a:lnTo>
                    <a:pt x="276080" y="1011607"/>
                  </a:lnTo>
                  <a:lnTo>
                    <a:pt x="261405" y="1053709"/>
                  </a:lnTo>
                  <a:lnTo>
                    <a:pt x="244645" y="1095807"/>
                  </a:lnTo>
                  <a:lnTo>
                    <a:pt x="225801" y="1137901"/>
                  </a:lnTo>
                  <a:lnTo>
                    <a:pt x="204872" y="1179992"/>
                  </a:lnTo>
                  <a:lnTo>
                    <a:pt x="181858" y="1222078"/>
                  </a:lnTo>
                  <a:lnTo>
                    <a:pt x="156760" y="1264160"/>
                  </a:lnTo>
                  <a:lnTo>
                    <a:pt x="129577" y="1306238"/>
                  </a:lnTo>
                  <a:lnTo>
                    <a:pt x="100309" y="1348312"/>
                  </a:lnTo>
                  <a:lnTo>
                    <a:pt x="68957" y="1390382"/>
                  </a:lnTo>
                  <a:lnTo>
                    <a:pt x="35521" y="1432448"/>
                  </a:lnTo>
                  <a:lnTo>
                    <a:pt x="0" y="1474510"/>
                  </a:lnTo>
                  <a:lnTo>
                    <a:pt x="41279" y="1427790"/>
                  </a:lnTo>
                  <a:lnTo>
                    <a:pt x="82556" y="1382605"/>
                  </a:lnTo>
                  <a:lnTo>
                    <a:pt x="123830" y="1338954"/>
                  </a:lnTo>
                  <a:lnTo>
                    <a:pt x="165101" y="1296838"/>
                  </a:lnTo>
                  <a:lnTo>
                    <a:pt x="206369" y="1256256"/>
                  </a:lnTo>
                  <a:lnTo>
                    <a:pt x="247635" y="1217209"/>
                  </a:lnTo>
                  <a:lnTo>
                    <a:pt x="288897" y="1179697"/>
                  </a:lnTo>
                  <a:lnTo>
                    <a:pt x="330157" y="1143718"/>
                  </a:lnTo>
                  <a:lnTo>
                    <a:pt x="371414" y="1109274"/>
                  </a:lnTo>
                  <a:lnTo>
                    <a:pt x="412667" y="1076365"/>
                  </a:lnTo>
                  <a:lnTo>
                    <a:pt x="453919" y="1044990"/>
                  </a:lnTo>
                  <a:lnTo>
                    <a:pt x="495167" y="1015150"/>
                  </a:lnTo>
                  <a:lnTo>
                    <a:pt x="536412" y="986844"/>
                  </a:lnTo>
                  <a:lnTo>
                    <a:pt x="577655" y="960072"/>
                  </a:lnTo>
                  <a:lnTo>
                    <a:pt x="618895" y="934835"/>
                  </a:lnTo>
                  <a:lnTo>
                    <a:pt x="660132" y="911133"/>
                  </a:lnTo>
                  <a:lnTo>
                    <a:pt x="701367" y="888964"/>
                  </a:lnTo>
                  <a:lnTo>
                    <a:pt x="742599" y="868331"/>
                  </a:lnTo>
                  <a:lnTo>
                    <a:pt x="783828" y="849231"/>
                  </a:lnTo>
                  <a:lnTo>
                    <a:pt x="825054" y="831667"/>
                  </a:lnTo>
                  <a:lnTo>
                    <a:pt x="866278" y="815636"/>
                  </a:lnTo>
                  <a:lnTo>
                    <a:pt x="907499" y="801140"/>
                  </a:lnTo>
                  <a:lnTo>
                    <a:pt x="948717" y="788179"/>
                  </a:lnTo>
                  <a:lnTo>
                    <a:pt x="989933" y="776752"/>
                  </a:lnTo>
                  <a:lnTo>
                    <a:pt x="1031146" y="766859"/>
                  </a:lnTo>
                  <a:lnTo>
                    <a:pt x="1072356" y="758501"/>
                  </a:lnTo>
                  <a:lnTo>
                    <a:pt x="1113564" y="751677"/>
                  </a:lnTo>
                  <a:lnTo>
                    <a:pt x="1154769" y="746387"/>
                  </a:lnTo>
                  <a:lnTo>
                    <a:pt x="1195971" y="742632"/>
                  </a:lnTo>
                  <a:lnTo>
                    <a:pt x="1237171" y="740412"/>
                  </a:lnTo>
                  <a:lnTo>
                    <a:pt x="1278369" y="739726"/>
                  </a:lnTo>
                  <a:lnTo>
                    <a:pt x="1237175" y="738877"/>
                  </a:lnTo>
                  <a:lnTo>
                    <a:pt x="1195984" y="736495"/>
                  </a:lnTo>
                  <a:lnTo>
                    <a:pt x="1154796" y="732577"/>
                  </a:lnTo>
                  <a:lnTo>
                    <a:pt x="1113612" y="727126"/>
                  </a:lnTo>
                  <a:lnTo>
                    <a:pt x="1072432" y="720140"/>
                  </a:lnTo>
                  <a:lnTo>
                    <a:pt x="1031255" y="711619"/>
                  </a:lnTo>
                  <a:lnTo>
                    <a:pt x="990081" y="701565"/>
                  </a:lnTo>
                  <a:lnTo>
                    <a:pt x="948911" y="689976"/>
                  </a:lnTo>
                  <a:lnTo>
                    <a:pt x="907745" y="676852"/>
                  </a:lnTo>
                  <a:lnTo>
                    <a:pt x="866581" y="662195"/>
                  </a:lnTo>
                  <a:lnTo>
                    <a:pt x="825421" y="646003"/>
                  </a:lnTo>
                  <a:lnTo>
                    <a:pt x="784265" y="628276"/>
                  </a:lnTo>
                  <a:lnTo>
                    <a:pt x="743112" y="609016"/>
                  </a:lnTo>
                  <a:lnTo>
                    <a:pt x="701962" y="588221"/>
                  </a:lnTo>
                  <a:lnTo>
                    <a:pt x="660815" y="565893"/>
                  </a:lnTo>
                  <a:lnTo>
                    <a:pt x="619672" y="542030"/>
                  </a:lnTo>
                  <a:lnTo>
                    <a:pt x="578532" y="516632"/>
                  </a:lnTo>
                  <a:lnTo>
                    <a:pt x="537395" y="489701"/>
                  </a:lnTo>
                  <a:lnTo>
                    <a:pt x="496262" y="461236"/>
                  </a:lnTo>
                  <a:lnTo>
                    <a:pt x="455132" y="431236"/>
                  </a:lnTo>
                  <a:lnTo>
                    <a:pt x="414005" y="399703"/>
                  </a:lnTo>
                  <a:lnTo>
                    <a:pt x="372881" y="366635"/>
                  </a:lnTo>
                  <a:lnTo>
                    <a:pt x="331761" y="332034"/>
                  </a:lnTo>
                  <a:lnTo>
                    <a:pt x="290643" y="295898"/>
                  </a:lnTo>
                  <a:lnTo>
                    <a:pt x="249529" y="258229"/>
                  </a:lnTo>
                  <a:lnTo>
                    <a:pt x="208418" y="219025"/>
                  </a:lnTo>
                  <a:lnTo>
                    <a:pt x="167310" y="178288"/>
                  </a:lnTo>
                  <a:lnTo>
                    <a:pt x="126206" y="136017"/>
                  </a:lnTo>
                  <a:lnTo>
                    <a:pt x="85104" y="92211"/>
                  </a:lnTo>
                  <a:lnTo>
                    <a:pt x="44006" y="46872"/>
                  </a:lnTo>
                  <a:lnTo>
                    <a:pt x="2910" y="0"/>
                  </a:lnTo>
                  <a:close/>
                </a:path>
              </a:pathLst>
            </a:custGeom>
            <a:solidFill>
              <a:srgbClr val="E25350"/>
            </a:solidFill>
          </p:spPr>
          <p:txBody>
            <a:bodyPr wrap="square" lIns="0" tIns="0" rIns="0" bIns="0" rtlCol="0"/>
            <a:lstStyle/>
            <a:p>
              <a:endParaRPr/>
            </a:p>
          </p:txBody>
        </p:sp>
        <p:sp>
          <p:nvSpPr>
            <p:cNvPr id="5" name="object 5">
              <a:extLst>
                <a:ext uri="{FF2B5EF4-FFF2-40B4-BE49-F238E27FC236}">
                  <a16:creationId xmlns:a16="http://schemas.microsoft.com/office/drawing/2014/main" id="{06CD5600-0178-29E2-E8AD-B5808540F4D4}"/>
                </a:ext>
              </a:extLst>
            </p:cNvPr>
            <p:cNvSpPr/>
            <p:nvPr/>
          </p:nvSpPr>
          <p:spPr>
            <a:xfrm>
              <a:off x="17935705" y="684345"/>
              <a:ext cx="529590" cy="1475105"/>
            </a:xfrm>
            <a:custGeom>
              <a:avLst/>
              <a:gdLst/>
              <a:ahLst/>
              <a:cxnLst/>
              <a:rect l="l" t="t" r="r" b="b"/>
              <a:pathLst>
                <a:path w="529590" h="1475105">
                  <a:moveTo>
                    <a:pt x="164117" y="219858"/>
                  </a:moveTo>
                  <a:lnTo>
                    <a:pt x="183772" y="253105"/>
                  </a:lnTo>
                  <a:lnTo>
                    <a:pt x="206619" y="295276"/>
                  </a:lnTo>
                  <a:lnTo>
                    <a:pt x="227382" y="337444"/>
                  </a:lnTo>
                  <a:lnTo>
                    <a:pt x="246060" y="379608"/>
                  </a:lnTo>
                  <a:lnTo>
                    <a:pt x="262654" y="421768"/>
                  </a:lnTo>
                  <a:lnTo>
                    <a:pt x="277163" y="463924"/>
                  </a:lnTo>
                  <a:lnTo>
                    <a:pt x="289587" y="506077"/>
                  </a:lnTo>
                  <a:lnTo>
                    <a:pt x="299927" y="548226"/>
                  </a:lnTo>
                  <a:lnTo>
                    <a:pt x="308182" y="590370"/>
                  </a:lnTo>
                  <a:lnTo>
                    <a:pt x="314352" y="632512"/>
                  </a:lnTo>
                  <a:lnTo>
                    <a:pt x="318438" y="674649"/>
                  </a:lnTo>
                  <a:lnTo>
                    <a:pt x="320440" y="716782"/>
                  </a:lnTo>
                  <a:lnTo>
                    <a:pt x="320356" y="758912"/>
                  </a:lnTo>
                  <a:lnTo>
                    <a:pt x="318178" y="801140"/>
                  </a:lnTo>
                  <a:lnTo>
                    <a:pt x="313936" y="843159"/>
                  </a:lnTo>
                  <a:lnTo>
                    <a:pt x="307599" y="885277"/>
                  </a:lnTo>
                  <a:lnTo>
                    <a:pt x="299177" y="927391"/>
                  </a:lnTo>
                  <a:lnTo>
                    <a:pt x="288671" y="969501"/>
                  </a:lnTo>
                  <a:lnTo>
                    <a:pt x="276080" y="1011607"/>
                  </a:lnTo>
                  <a:lnTo>
                    <a:pt x="261405" y="1053709"/>
                  </a:lnTo>
                  <a:lnTo>
                    <a:pt x="244645" y="1095807"/>
                  </a:lnTo>
                  <a:lnTo>
                    <a:pt x="225801" y="1137901"/>
                  </a:lnTo>
                  <a:lnTo>
                    <a:pt x="204872" y="1179992"/>
                  </a:lnTo>
                  <a:lnTo>
                    <a:pt x="181858" y="1222078"/>
                  </a:lnTo>
                  <a:lnTo>
                    <a:pt x="163935" y="1252129"/>
                  </a:lnTo>
                  <a:lnTo>
                    <a:pt x="529284" y="738004"/>
                  </a:lnTo>
                  <a:lnTo>
                    <a:pt x="164117" y="219858"/>
                  </a:lnTo>
                  <a:close/>
                </a:path>
                <a:path w="529590" h="1475105">
                  <a:moveTo>
                    <a:pt x="2910" y="0"/>
                  </a:moveTo>
                  <a:lnTo>
                    <a:pt x="38265" y="42193"/>
                  </a:lnTo>
                  <a:lnTo>
                    <a:pt x="44298" y="49842"/>
                  </a:lnTo>
                  <a:lnTo>
                    <a:pt x="34824" y="36400"/>
                  </a:lnTo>
                  <a:lnTo>
                    <a:pt x="2910" y="0"/>
                  </a:lnTo>
                  <a:close/>
                </a:path>
                <a:path w="529590" h="1475105">
                  <a:moveTo>
                    <a:pt x="38118" y="1429181"/>
                  </a:moveTo>
                  <a:lnTo>
                    <a:pt x="35521" y="1432448"/>
                  </a:lnTo>
                  <a:lnTo>
                    <a:pt x="0" y="1474510"/>
                  </a:lnTo>
                  <a:lnTo>
                    <a:pt x="30175" y="1440358"/>
                  </a:lnTo>
                  <a:lnTo>
                    <a:pt x="38118" y="1429181"/>
                  </a:lnTo>
                  <a:close/>
                </a:path>
              </a:pathLst>
            </a:custGeom>
            <a:solidFill>
              <a:srgbClr val="90191C"/>
            </a:solidFill>
          </p:spPr>
          <p:txBody>
            <a:bodyPr wrap="square" lIns="0" tIns="0" rIns="0" bIns="0" rtlCol="0"/>
            <a:lstStyle/>
            <a:p>
              <a:endParaRPr/>
            </a:p>
          </p:txBody>
        </p:sp>
        <p:sp>
          <p:nvSpPr>
            <p:cNvPr id="6" name="object 6">
              <a:extLst>
                <a:ext uri="{FF2B5EF4-FFF2-40B4-BE49-F238E27FC236}">
                  <a16:creationId xmlns:a16="http://schemas.microsoft.com/office/drawing/2014/main" id="{971562B2-6A56-FF0E-35CC-B21AF2B03A85}"/>
                </a:ext>
              </a:extLst>
            </p:cNvPr>
            <p:cNvSpPr/>
            <p:nvPr/>
          </p:nvSpPr>
          <p:spPr>
            <a:xfrm>
              <a:off x="17970511" y="720725"/>
              <a:ext cx="1230630" cy="703580"/>
            </a:xfrm>
            <a:custGeom>
              <a:avLst/>
              <a:gdLst/>
              <a:ahLst/>
              <a:cxnLst/>
              <a:rect l="l" t="t" r="r" b="b"/>
              <a:pathLst>
                <a:path w="1230630" h="703580">
                  <a:moveTo>
                    <a:pt x="0" y="0"/>
                  </a:moveTo>
                  <a:lnTo>
                    <a:pt x="9458" y="13420"/>
                  </a:lnTo>
                  <a:lnTo>
                    <a:pt x="36730" y="48003"/>
                  </a:lnTo>
                  <a:lnTo>
                    <a:pt x="67916" y="90190"/>
                  </a:lnTo>
                  <a:lnTo>
                    <a:pt x="97017" y="132372"/>
                  </a:lnTo>
                  <a:lnTo>
                    <a:pt x="124034" y="174551"/>
                  </a:lnTo>
                  <a:lnTo>
                    <a:pt x="129330" y="183510"/>
                  </a:lnTo>
                  <a:lnTo>
                    <a:pt x="494476" y="701627"/>
                  </a:lnTo>
                  <a:lnTo>
                    <a:pt x="1230519" y="703078"/>
                  </a:lnTo>
                  <a:lnTo>
                    <a:pt x="1202368" y="702498"/>
                  </a:lnTo>
                  <a:lnTo>
                    <a:pt x="1161178" y="700115"/>
                  </a:lnTo>
                  <a:lnTo>
                    <a:pt x="1119990" y="696198"/>
                  </a:lnTo>
                  <a:lnTo>
                    <a:pt x="1078806" y="690747"/>
                  </a:lnTo>
                  <a:lnTo>
                    <a:pt x="1037626" y="683761"/>
                  </a:lnTo>
                  <a:lnTo>
                    <a:pt x="996449" y="675240"/>
                  </a:lnTo>
                  <a:lnTo>
                    <a:pt x="955275" y="665185"/>
                  </a:lnTo>
                  <a:lnTo>
                    <a:pt x="914105" y="653596"/>
                  </a:lnTo>
                  <a:lnTo>
                    <a:pt x="872938" y="640473"/>
                  </a:lnTo>
                  <a:lnTo>
                    <a:pt x="831775" y="625815"/>
                  </a:lnTo>
                  <a:lnTo>
                    <a:pt x="790615" y="609623"/>
                  </a:lnTo>
                  <a:lnTo>
                    <a:pt x="749459" y="591897"/>
                  </a:lnTo>
                  <a:lnTo>
                    <a:pt x="708305" y="572637"/>
                  </a:lnTo>
                  <a:lnTo>
                    <a:pt x="667156" y="551842"/>
                  </a:lnTo>
                  <a:lnTo>
                    <a:pt x="626009" y="529513"/>
                  </a:lnTo>
                  <a:lnTo>
                    <a:pt x="584866" y="505650"/>
                  </a:lnTo>
                  <a:lnTo>
                    <a:pt x="543726" y="480253"/>
                  </a:lnTo>
                  <a:lnTo>
                    <a:pt x="502589" y="453322"/>
                  </a:lnTo>
                  <a:lnTo>
                    <a:pt x="461456" y="424857"/>
                  </a:lnTo>
                  <a:lnTo>
                    <a:pt x="420326" y="394857"/>
                  </a:lnTo>
                  <a:lnTo>
                    <a:pt x="379199" y="363324"/>
                  </a:lnTo>
                  <a:lnTo>
                    <a:pt x="338075" y="330256"/>
                  </a:lnTo>
                  <a:lnTo>
                    <a:pt x="296955" y="295655"/>
                  </a:lnTo>
                  <a:lnTo>
                    <a:pt x="255837" y="259519"/>
                  </a:lnTo>
                  <a:lnTo>
                    <a:pt x="214723" y="221850"/>
                  </a:lnTo>
                  <a:lnTo>
                    <a:pt x="173612" y="182646"/>
                  </a:lnTo>
                  <a:lnTo>
                    <a:pt x="132504" y="141909"/>
                  </a:lnTo>
                  <a:lnTo>
                    <a:pt x="91400" y="99637"/>
                  </a:lnTo>
                  <a:lnTo>
                    <a:pt x="50298" y="55832"/>
                  </a:lnTo>
                  <a:lnTo>
                    <a:pt x="9200" y="10493"/>
                  </a:lnTo>
                  <a:lnTo>
                    <a:pt x="0" y="0"/>
                  </a:lnTo>
                  <a:close/>
                </a:path>
              </a:pathLst>
            </a:custGeom>
            <a:solidFill>
              <a:srgbClr val="C92321"/>
            </a:solidFill>
          </p:spPr>
          <p:txBody>
            <a:bodyPr wrap="square" lIns="0" tIns="0" rIns="0" bIns="0" rtlCol="0"/>
            <a:lstStyle/>
            <a:p>
              <a:endParaRPr/>
            </a:p>
          </p:txBody>
        </p:sp>
      </p:grpSp>
      <p:grpSp>
        <p:nvGrpSpPr>
          <p:cNvPr id="7" name="object 7">
            <a:extLst>
              <a:ext uri="{FF2B5EF4-FFF2-40B4-BE49-F238E27FC236}">
                <a16:creationId xmlns:a16="http://schemas.microsoft.com/office/drawing/2014/main" id="{9EDAC46F-26CD-AEE2-0B14-0C1D35A43429}"/>
              </a:ext>
            </a:extLst>
          </p:cNvPr>
          <p:cNvGrpSpPr/>
          <p:nvPr/>
        </p:nvGrpSpPr>
        <p:grpSpPr>
          <a:xfrm>
            <a:off x="0" y="8273000"/>
            <a:ext cx="20105688" cy="1790841"/>
            <a:chOff x="0" y="8271999"/>
            <a:chExt cx="20104100" cy="1790700"/>
          </a:xfrm>
        </p:grpSpPr>
        <p:sp>
          <p:nvSpPr>
            <p:cNvPr id="8" name="object 8">
              <a:extLst>
                <a:ext uri="{FF2B5EF4-FFF2-40B4-BE49-F238E27FC236}">
                  <a16:creationId xmlns:a16="http://schemas.microsoft.com/office/drawing/2014/main" id="{80F214A5-DB74-FA9A-F282-4ABFCB7EF2E9}"/>
                </a:ext>
              </a:extLst>
            </p:cNvPr>
            <p:cNvSpPr/>
            <p:nvPr/>
          </p:nvSpPr>
          <p:spPr>
            <a:xfrm>
              <a:off x="0" y="8271999"/>
              <a:ext cx="20104100" cy="1790700"/>
            </a:xfrm>
            <a:custGeom>
              <a:avLst/>
              <a:gdLst/>
              <a:ahLst/>
              <a:cxnLst/>
              <a:rect l="l" t="t" r="r" b="b"/>
              <a:pathLst>
                <a:path w="20104100" h="1790700">
                  <a:moveTo>
                    <a:pt x="20104099" y="0"/>
                  </a:moveTo>
                  <a:lnTo>
                    <a:pt x="0" y="0"/>
                  </a:lnTo>
                  <a:lnTo>
                    <a:pt x="0" y="1790521"/>
                  </a:lnTo>
                  <a:lnTo>
                    <a:pt x="20104099" y="1790521"/>
                  </a:lnTo>
                  <a:lnTo>
                    <a:pt x="20104099" y="0"/>
                  </a:lnTo>
                  <a:close/>
                </a:path>
              </a:pathLst>
            </a:custGeom>
            <a:solidFill>
              <a:srgbClr val="FFFFFF"/>
            </a:solidFill>
          </p:spPr>
          <p:txBody>
            <a:bodyPr wrap="square" lIns="0" tIns="0" rIns="0" bIns="0" rtlCol="0"/>
            <a:lstStyle/>
            <a:p>
              <a:endParaRPr/>
            </a:p>
          </p:txBody>
        </p:sp>
        <p:pic>
          <p:nvPicPr>
            <p:cNvPr id="9" name="object 9">
              <a:extLst>
                <a:ext uri="{FF2B5EF4-FFF2-40B4-BE49-F238E27FC236}">
                  <a16:creationId xmlns:a16="http://schemas.microsoft.com/office/drawing/2014/main" id="{3776774A-F5DB-1A8F-9D99-EDE9CF42F1F3}"/>
                </a:ext>
              </a:extLst>
            </p:cNvPr>
            <p:cNvPicPr/>
            <p:nvPr/>
          </p:nvPicPr>
          <p:blipFill>
            <a:blip r:embed="rId2" cstate="print"/>
            <a:stretch>
              <a:fillRect/>
            </a:stretch>
          </p:blipFill>
          <p:spPr>
            <a:xfrm>
              <a:off x="15756073" y="8892619"/>
              <a:ext cx="2898164" cy="502546"/>
            </a:xfrm>
            <a:prstGeom prst="rect">
              <a:avLst/>
            </a:prstGeom>
          </p:spPr>
        </p:pic>
        <p:pic>
          <p:nvPicPr>
            <p:cNvPr id="10" name="object 10">
              <a:extLst>
                <a:ext uri="{FF2B5EF4-FFF2-40B4-BE49-F238E27FC236}">
                  <a16:creationId xmlns:a16="http://schemas.microsoft.com/office/drawing/2014/main" id="{86731E6A-AADC-1A19-2A39-FE1D73B28B3B}"/>
                </a:ext>
              </a:extLst>
            </p:cNvPr>
            <p:cNvPicPr/>
            <p:nvPr/>
          </p:nvPicPr>
          <p:blipFill>
            <a:blip r:embed="rId3" cstate="print"/>
            <a:stretch>
              <a:fillRect/>
            </a:stretch>
          </p:blipFill>
          <p:spPr>
            <a:xfrm>
              <a:off x="13884394" y="8952607"/>
              <a:ext cx="1514142" cy="424959"/>
            </a:xfrm>
            <a:prstGeom prst="rect">
              <a:avLst/>
            </a:prstGeom>
          </p:spPr>
        </p:pic>
        <p:sp>
          <p:nvSpPr>
            <p:cNvPr id="11" name="object 11">
              <a:extLst>
                <a:ext uri="{FF2B5EF4-FFF2-40B4-BE49-F238E27FC236}">
                  <a16:creationId xmlns:a16="http://schemas.microsoft.com/office/drawing/2014/main" id="{A4487CA5-4015-D4F6-7FD8-9A81331B3901}"/>
                </a:ext>
              </a:extLst>
            </p:cNvPr>
            <p:cNvSpPr/>
            <p:nvPr/>
          </p:nvSpPr>
          <p:spPr>
            <a:xfrm>
              <a:off x="9570393" y="8877117"/>
              <a:ext cx="654050" cy="446405"/>
            </a:xfrm>
            <a:custGeom>
              <a:avLst/>
              <a:gdLst/>
              <a:ahLst/>
              <a:cxnLst/>
              <a:rect l="l" t="t" r="r" b="b"/>
              <a:pathLst>
                <a:path w="654050" h="446404">
                  <a:moveTo>
                    <a:pt x="525753" y="88363"/>
                  </a:moveTo>
                  <a:lnTo>
                    <a:pt x="483876" y="93156"/>
                  </a:lnTo>
                  <a:lnTo>
                    <a:pt x="445839" y="108426"/>
                  </a:lnTo>
                  <a:lnTo>
                    <a:pt x="438824" y="115451"/>
                  </a:lnTo>
                  <a:lnTo>
                    <a:pt x="438824" y="335654"/>
                  </a:lnTo>
                  <a:lnTo>
                    <a:pt x="441672" y="336146"/>
                  </a:lnTo>
                  <a:lnTo>
                    <a:pt x="479461" y="336146"/>
                  </a:lnTo>
                  <a:lnTo>
                    <a:pt x="480917" y="332419"/>
                  </a:lnTo>
                  <a:lnTo>
                    <a:pt x="480917" y="144016"/>
                  </a:lnTo>
                  <a:lnTo>
                    <a:pt x="482058" y="130732"/>
                  </a:lnTo>
                  <a:lnTo>
                    <a:pt x="486216" y="120210"/>
                  </a:lnTo>
                  <a:lnTo>
                    <a:pt x="494491" y="113286"/>
                  </a:lnTo>
                  <a:lnTo>
                    <a:pt x="507984" y="110792"/>
                  </a:lnTo>
                  <a:lnTo>
                    <a:pt x="572280" y="110792"/>
                  </a:lnTo>
                  <a:lnTo>
                    <a:pt x="568938" y="101169"/>
                  </a:lnTo>
                  <a:lnTo>
                    <a:pt x="556658" y="92974"/>
                  </a:lnTo>
                  <a:lnTo>
                    <a:pt x="540962" y="89246"/>
                  </a:lnTo>
                  <a:lnTo>
                    <a:pt x="525753" y="88363"/>
                  </a:lnTo>
                  <a:close/>
                </a:path>
                <a:path w="654050" h="446404">
                  <a:moveTo>
                    <a:pt x="572280" y="110792"/>
                  </a:moveTo>
                  <a:lnTo>
                    <a:pt x="507984" y="110792"/>
                  </a:lnTo>
                  <a:lnTo>
                    <a:pt x="524778" y="114658"/>
                  </a:lnTo>
                  <a:lnTo>
                    <a:pt x="535297" y="123163"/>
                  </a:lnTo>
                  <a:lnTo>
                    <a:pt x="543971" y="131669"/>
                  </a:lnTo>
                  <a:lnTo>
                    <a:pt x="555229" y="135535"/>
                  </a:lnTo>
                  <a:lnTo>
                    <a:pt x="562687" y="133851"/>
                  </a:lnTo>
                  <a:lnTo>
                    <a:pt x="568600" y="129373"/>
                  </a:lnTo>
                  <a:lnTo>
                    <a:pt x="572495" y="122954"/>
                  </a:lnTo>
                  <a:lnTo>
                    <a:pt x="573898" y="115451"/>
                  </a:lnTo>
                  <a:lnTo>
                    <a:pt x="572280" y="110792"/>
                  </a:lnTo>
                  <a:close/>
                </a:path>
                <a:path w="654050" h="446404">
                  <a:moveTo>
                    <a:pt x="286975" y="88363"/>
                  </a:moveTo>
                  <a:lnTo>
                    <a:pt x="240454" y="95260"/>
                  </a:lnTo>
                  <a:lnTo>
                    <a:pt x="200946" y="118310"/>
                  </a:lnTo>
                  <a:lnTo>
                    <a:pt x="195265" y="145515"/>
                  </a:lnTo>
                  <a:lnTo>
                    <a:pt x="195292" y="444122"/>
                  </a:lnTo>
                  <a:lnTo>
                    <a:pt x="198130" y="445986"/>
                  </a:lnTo>
                  <a:lnTo>
                    <a:pt x="235039" y="445986"/>
                  </a:lnTo>
                  <a:lnTo>
                    <a:pt x="236945" y="443222"/>
                  </a:lnTo>
                  <a:lnTo>
                    <a:pt x="236945" y="324942"/>
                  </a:lnTo>
                  <a:lnTo>
                    <a:pt x="339397" y="324942"/>
                  </a:lnTo>
                  <a:lnTo>
                    <a:pt x="351647" y="313257"/>
                  </a:lnTo>
                  <a:lnTo>
                    <a:pt x="284137" y="313257"/>
                  </a:lnTo>
                  <a:lnTo>
                    <a:pt x="271720" y="312029"/>
                  </a:lnTo>
                  <a:lnTo>
                    <a:pt x="259681" y="308696"/>
                  </a:lnTo>
                  <a:lnTo>
                    <a:pt x="248072" y="303782"/>
                  </a:lnTo>
                  <a:lnTo>
                    <a:pt x="236945" y="297812"/>
                  </a:lnTo>
                  <a:lnTo>
                    <a:pt x="237004" y="154707"/>
                  </a:lnTo>
                  <a:lnTo>
                    <a:pt x="238954" y="136569"/>
                  </a:lnTo>
                  <a:lnTo>
                    <a:pt x="245686" y="123777"/>
                  </a:lnTo>
                  <a:lnTo>
                    <a:pt x="258202" y="116430"/>
                  </a:lnTo>
                  <a:lnTo>
                    <a:pt x="277562" y="114080"/>
                  </a:lnTo>
                  <a:lnTo>
                    <a:pt x="358947" y="114080"/>
                  </a:lnTo>
                  <a:lnTo>
                    <a:pt x="334363" y="96873"/>
                  </a:lnTo>
                  <a:lnTo>
                    <a:pt x="286975" y="88363"/>
                  </a:lnTo>
                  <a:close/>
                </a:path>
                <a:path w="654050" h="446404">
                  <a:moveTo>
                    <a:pt x="339397" y="324942"/>
                  </a:moveTo>
                  <a:lnTo>
                    <a:pt x="236945" y="324942"/>
                  </a:lnTo>
                  <a:lnTo>
                    <a:pt x="248733" y="332290"/>
                  </a:lnTo>
                  <a:lnTo>
                    <a:pt x="260633" y="337531"/>
                  </a:lnTo>
                  <a:lnTo>
                    <a:pt x="273306" y="340671"/>
                  </a:lnTo>
                  <a:lnTo>
                    <a:pt x="287415" y="341717"/>
                  </a:lnTo>
                  <a:lnTo>
                    <a:pt x="334946" y="329189"/>
                  </a:lnTo>
                  <a:lnTo>
                    <a:pt x="339397" y="324942"/>
                  </a:lnTo>
                  <a:close/>
                </a:path>
                <a:path w="654050" h="446404">
                  <a:moveTo>
                    <a:pt x="358947" y="114080"/>
                  </a:moveTo>
                  <a:lnTo>
                    <a:pt x="277562" y="114080"/>
                  </a:lnTo>
                  <a:lnTo>
                    <a:pt x="312704" y="122786"/>
                  </a:lnTo>
                  <a:lnTo>
                    <a:pt x="336175" y="145515"/>
                  </a:lnTo>
                  <a:lnTo>
                    <a:pt x="349292" y="177182"/>
                  </a:lnTo>
                  <a:lnTo>
                    <a:pt x="353371" y="212705"/>
                  </a:lnTo>
                  <a:lnTo>
                    <a:pt x="349786" y="245971"/>
                  </a:lnTo>
                  <a:lnTo>
                    <a:pt x="338042" y="278585"/>
                  </a:lnTo>
                  <a:lnTo>
                    <a:pt x="316653" y="303397"/>
                  </a:lnTo>
                  <a:lnTo>
                    <a:pt x="284137" y="313257"/>
                  </a:lnTo>
                  <a:lnTo>
                    <a:pt x="351647" y="313257"/>
                  </a:lnTo>
                  <a:lnTo>
                    <a:pt x="368838" y="296857"/>
                  </a:lnTo>
                  <a:lnTo>
                    <a:pt x="389137" y="252600"/>
                  </a:lnTo>
                  <a:lnTo>
                    <a:pt x="395893" y="204297"/>
                  </a:lnTo>
                  <a:lnTo>
                    <a:pt x="388998" y="157368"/>
                  </a:lnTo>
                  <a:lnTo>
                    <a:pt x="368429" y="120717"/>
                  </a:lnTo>
                  <a:lnTo>
                    <a:pt x="358947" y="114080"/>
                  </a:lnTo>
                  <a:close/>
                </a:path>
                <a:path w="654050" h="446404">
                  <a:moveTo>
                    <a:pt x="20083" y="268337"/>
                  </a:moveTo>
                  <a:lnTo>
                    <a:pt x="12192" y="269976"/>
                  </a:lnTo>
                  <a:lnTo>
                    <a:pt x="5816" y="274424"/>
                  </a:lnTo>
                  <a:lnTo>
                    <a:pt x="1553" y="280975"/>
                  </a:lnTo>
                  <a:lnTo>
                    <a:pt x="0" y="288923"/>
                  </a:lnTo>
                  <a:lnTo>
                    <a:pt x="1211" y="296863"/>
                  </a:lnTo>
                  <a:lnTo>
                    <a:pt x="28916" y="328920"/>
                  </a:lnTo>
                  <a:lnTo>
                    <a:pt x="80395" y="341717"/>
                  </a:lnTo>
                  <a:lnTo>
                    <a:pt x="111549" y="337404"/>
                  </a:lnTo>
                  <a:lnTo>
                    <a:pt x="136772" y="324376"/>
                  </a:lnTo>
                  <a:lnTo>
                    <a:pt x="143932" y="315100"/>
                  </a:lnTo>
                  <a:lnTo>
                    <a:pt x="83641" y="315100"/>
                  </a:lnTo>
                  <a:lnTo>
                    <a:pt x="59325" y="307793"/>
                  </a:lnTo>
                  <a:lnTo>
                    <a:pt x="45033" y="291718"/>
                  </a:lnTo>
                  <a:lnTo>
                    <a:pt x="34156" y="275644"/>
                  </a:lnTo>
                  <a:lnTo>
                    <a:pt x="20083" y="268337"/>
                  </a:lnTo>
                  <a:close/>
                </a:path>
                <a:path w="654050" h="446404">
                  <a:moveTo>
                    <a:pt x="78950" y="88363"/>
                  </a:moveTo>
                  <a:lnTo>
                    <a:pt x="50848" y="92596"/>
                  </a:lnTo>
                  <a:lnTo>
                    <a:pt x="27298" y="105062"/>
                  </a:lnTo>
                  <a:lnTo>
                    <a:pt x="11109" y="125416"/>
                  </a:lnTo>
                  <a:lnTo>
                    <a:pt x="5088" y="153314"/>
                  </a:lnTo>
                  <a:lnTo>
                    <a:pt x="17053" y="191684"/>
                  </a:lnTo>
                  <a:lnTo>
                    <a:pt x="45584" y="215211"/>
                  </a:lnTo>
                  <a:lnTo>
                    <a:pt x="79637" y="232180"/>
                  </a:lnTo>
                  <a:lnTo>
                    <a:pt x="108167" y="250873"/>
                  </a:lnTo>
                  <a:lnTo>
                    <a:pt x="120132" y="279572"/>
                  </a:lnTo>
                  <a:lnTo>
                    <a:pt x="117388" y="294201"/>
                  </a:lnTo>
                  <a:lnTo>
                    <a:pt x="109775" y="305405"/>
                  </a:lnTo>
                  <a:lnTo>
                    <a:pt x="98217" y="312575"/>
                  </a:lnTo>
                  <a:lnTo>
                    <a:pt x="83641" y="315100"/>
                  </a:lnTo>
                  <a:lnTo>
                    <a:pt x="143932" y="315100"/>
                  </a:lnTo>
                  <a:lnTo>
                    <a:pt x="153664" y="302495"/>
                  </a:lnTo>
                  <a:lnTo>
                    <a:pt x="159827" y="271625"/>
                  </a:lnTo>
                  <a:lnTo>
                    <a:pt x="147722" y="232024"/>
                  </a:lnTo>
                  <a:lnTo>
                    <a:pt x="118856" y="208064"/>
                  </a:lnTo>
                  <a:lnTo>
                    <a:pt x="84404" y="191372"/>
                  </a:lnTo>
                  <a:lnTo>
                    <a:pt x="55538" y="173581"/>
                  </a:lnTo>
                  <a:lnTo>
                    <a:pt x="43433" y="146320"/>
                  </a:lnTo>
                  <a:lnTo>
                    <a:pt x="46161" y="132328"/>
                  </a:lnTo>
                  <a:lnTo>
                    <a:pt x="53668" y="121556"/>
                  </a:lnTo>
                  <a:lnTo>
                    <a:pt x="64937" y="114632"/>
                  </a:lnTo>
                  <a:lnTo>
                    <a:pt x="78950" y="112185"/>
                  </a:lnTo>
                  <a:lnTo>
                    <a:pt x="140998" y="112185"/>
                  </a:lnTo>
                  <a:lnTo>
                    <a:pt x="130392" y="102168"/>
                  </a:lnTo>
                  <a:lnTo>
                    <a:pt x="114391" y="94087"/>
                  </a:lnTo>
                  <a:lnTo>
                    <a:pt x="96808" y="89691"/>
                  </a:lnTo>
                  <a:lnTo>
                    <a:pt x="78950" y="88363"/>
                  </a:lnTo>
                  <a:close/>
                </a:path>
                <a:path w="654050" h="446404">
                  <a:moveTo>
                    <a:pt x="140998" y="112185"/>
                  </a:moveTo>
                  <a:lnTo>
                    <a:pt x="78950" y="112185"/>
                  </a:lnTo>
                  <a:lnTo>
                    <a:pt x="99683" y="118611"/>
                  </a:lnTo>
                  <a:lnTo>
                    <a:pt x="111161" y="132749"/>
                  </a:lnTo>
                  <a:lnTo>
                    <a:pt x="120444" y="146888"/>
                  </a:lnTo>
                  <a:lnTo>
                    <a:pt x="134592" y="153314"/>
                  </a:lnTo>
                  <a:lnTo>
                    <a:pt x="144456" y="153314"/>
                  </a:lnTo>
                  <a:lnTo>
                    <a:pt x="152403" y="145398"/>
                  </a:lnTo>
                  <a:lnTo>
                    <a:pt x="152403" y="127619"/>
                  </a:lnTo>
                  <a:lnTo>
                    <a:pt x="148204" y="120666"/>
                  </a:lnTo>
                  <a:lnTo>
                    <a:pt x="143503" y="114551"/>
                  </a:lnTo>
                  <a:lnTo>
                    <a:pt x="140998" y="112185"/>
                  </a:lnTo>
                  <a:close/>
                </a:path>
                <a:path w="654050" h="446404">
                  <a:moveTo>
                    <a:pt x="629101" y="0"/>
                  </a:moveTo>
                  <a:lnTo>
                    <a:pt x="618996" y="1917"/>
                  </a:lnTo>
                  <a:lnTo>
                    <a:pt x="610995" y="7180"/>
                  </a:lnTo>
                  <a:lnTo>
                    <a:pt x="605696" y="15178"/>
                  </a:lnTo>
                  <a:lnTo>
                    <a:pt x="603782" y="25245"/>
                  </a:lnTo>
                  <a:lnTo>
                    <a:pt x="605761" y="35353"/>
                  </a:lnTo>
                  <a:lnTo>
                    <a:pt x="611168" y="43014"/>
                  </a:lnTo>
                  <a:lnTo>
                    <a:pt x="619212" y="47871"/>
                  </a:lnTo>
                  <a:lnTo>
                    <a:pt x="629101" y="49569"/>
                  </a:lnTo>
                  <a:lnTo>
                    <a:pt x="638677" y="47822"/>
                  </a:lnTo>
                  <a:lnTo>
                    <a:pt x="646544" y="42958"/>
                  </a:lnTo>
                  <a:lnTo>
                    <a:pt x="651872" y="35543"/>
                  </a:lnTo>
                  <a:lnTo>
                    <a:pt x="653833" y="26145"/>
                  </a:lnTo>
                  <a:lnTo>
                    <a:pt x="652132" y="15558"/>
                  </a:lnTo>
                  <a:lnTo>
                    <a:pt x="647235" y="7292"/>
                  </a:lnTo>
                  <a:lnTo>
                    <a:pt x="639454" y="1917"/>
                  </a:lnTo>
                  <a:lnTo>
                    <a:pt x="629101" y="0"/>
                  </a:lnTo>
                  <a:close/>
                </a:path>
                <a:path w="654050" h="446404">
                  <a:moveTo>
                    <a:pt x="648242" y="93944"/>
                  </a:moveTo>
                  <a:lnTo>
                    <a:pt x="609897" y="93944"/>
                  </a:lnTo>
                  <a:lnTo>
                    <a:pt x="608044" y="95368"/>
                  </a:lnTo>
                  <a:lnTo>
                    <a:pt x="608044" y="334283"/>
                  </a:lnTo>
                  <a:lnTo>
                    <a:pt x="608986" y="336146"/>
                  </a:lnTo>
                  <a:lnTo>
                    <a:pt x="648681" y="336146"/>
                  </a:lnTo>
                  <a:lnTo>
                    <a:pt x="649687" y="333790"/>
                  </a:lnTo>
                  <a:lnTo>
                    <a:pt x="649687" y="95368"/>
                  </a:lnTo>
                  <a:lnTo>
                    <a:pt x="648242" y="93944"/>
                  </a:lnTo>
                  <a:close/>
                </a:path>
              </a:pathLst>
            </a:custGeom>
            <a:solidFill>
              <a:srgbClr val="1F1F1D"/>
            </a:solidFill>
          </p:spPr>
          <p:txBody>
            <a:bodyPr wrap="square" lIns="0" tIns="0" rIns="0" bIns="0" rtlCol="0"/>
            <a:lstStyle/>
            <a:p>
              <a:endParaRPr/>
            </a:p>
          </p:txBody>
        </p:sp>
        <p:sp>
          <p:nvSpPr>
            <p:cNvPr id="12" name="object 12">
              <a:extLst>
                <a:ext uri="{FF2B5EF4-FFF2-40B4-BE49-F238E27FC236}">
                  <a16:creationId xmlns:a16="http://schemas.microsoft.com/office/drawing/2014/main" id="{D5CD7627-9218-B160-3B62-FC67BA49E8E6}"/>
                </a:ext>
              </a:extLst>
            </p:cNvPr>
            <p:cNvSpPr/>
            <p:nvPr/>
          </p:nvSpPr>
          <p:spPr>
            <a:xfrm>
              <a:off x="10252013" y="8677419"/>
              <a:ext cx="721360" cy="832485"/>
            </a:xfrm>
            <a:custGeom>
              <a:avLst/>
              <a:gdLst/>
              <a:ahLst/>
              <a:cxnLst/>
              <a:rect l="l" t="t" r="r" b="b"/>
              <a:pathLst>
                <a:path w="721359" h="832484">
                  <a:moveTo>
                    <a:pt x="0" y="0"/>
                  </a:moveTo>
                  <a:lnTo>
                    <a:pt x="34231" y="41609"/>
                  </a:lnTo>
                  <a:lnTo>
                    <a:pt x="64860" y="83219"/>
                  </a:lnTo>
                  <a:lnTo>
                    <a:pt x="91885" y="124831"/>
                  </a:lnTo>
                  <a:lnTo>
                    <a:pt x="115307" y="166442"/>
                  </a:lnTo>
                  <a:lnTo>
                    <a:pt x="135125" y="208055"/>
                  </a:lnTo>
                  <a:lnTo>
                    <a:pt x="151340" y="249668"/>
                  </a:lnTo>
                  <a:lnTo>
                    <a:pt x="163952" y="291281"/>
                  </a:lnTo>
                  <a:lnTo>
                    <a:pt x="172960" y="332896"/>
                  </a:lnTo>
                  <a:lnTo>
                    <a:pt x="178365" y="374510"/>
                  </a:lnTo>
                  <a:lnTo>
                    <a:pt x="180167" y="416126"/>
                  </a:lnTo>
                  <a:lnTo>
                    <a:pt x="178365" y="457741"/>
                  </a:lnTo>
                  <a:lnTo>
                    <a:pt x="172960" y="499357"/>
                  </a:lnTo>
                  <a:lnTo>
                    <a:pt x="163952" y="540974"/>
                  </a:lnTo>
                  <a:lnTo>
                    <a:pt x="151340" y="582591"/>
                  </a:lnTo>
                  <a:lnTo>
                    <a:pt x="135125" y="624208"/>
                  </a:lnTo>
                  <a:lnTo>
                    <a:pt x="115307" y="665826"/>
                  </a:lnTo>
                  <a:lnTo>
                    <a:pt x="91885" y="707444"/>
                  </a:lnTo>
                  <a:lnTo>
                    <a:pt x="64860" y="749062"/>
                  </a:lnTo>
                  <a:lnTo>
                    <a:pt x="34231" y="790680"/>
                  </a:lnTo>
                  <a:lnTo>
                    <a:pt x="0" y="832299"/>
                  </a:lnTo>
                  <a:lnTo>
                    <a:pt x="42392" y="784776"/>
                  </a:lnTo>
                  <a:lnTo>
                    <a:pt x="84785" y="740134"/>
                  </a:lnTo>
                  <a:lnTo>
                    <a:pt x="127178" y="698372"/>
                  </a:lnTo>
                  <a:lnTo>
                    <a:pt x="169572" y="659491"/>
                  </a:lnTo>
                  <a:lnTo>
                    <a:pt x="211967" y="623490"/>
                  </a:lnTo>
                  <a:lnTo>
                    <a:pt x="254362" y="590369"/>
                  </a:lnTo>
                  <a:lnTo>
                    <a:pt x="296757" y="560129"/>
                  </a:lnTo>
                  <a:lnTo>
                    <a:pt x="339153" y="532769"/>
                  </a:lnTo>
                  <a:lnTo>
                    <a:pt x="381549" y="508290"/>
                  </a:lnTo>
                  <a:lnTo>
                    <a:pt x="423946" y="486690"/>
                  </a:lnTo>
                  <a:lnTo>
                    <a:pt x="466344" y="467971"/>
                  </a:lnTo>
                  <a:lnTo>
                    <a:pt x="508742" y="452131"/>
                  </a:lnTo>
                  <a:lnTo>
                    <a:pt x="551141" y="439172"/>
                  </a:lnTo>
                  <a:lnTo>
                    <a:pt x="593540" y="429093"/>
                  </a:lnTo>
                  <a:lnTo>
                    <a:pt x="635940" y="421893"/>
                  </a:lnTo>
                  <a:lnTo>
                    <a:pt x="678341" y="417573"/>
                  </a:lnTo>
                  <a:lnTo>
                    <a:pt x="720742" y="416133"/>
                  </a:lnTo>
                  <a:lnTo>
                    <a:pt x="678341" y="414693"/>
                  </a:lnTo>
                  <a:lnTo>
                    <a:pt x="635940" y="410373"/>
                  </a:lnTo>
                  <a:lnTo>
                    <a:pt x="593540" y="403172"/>
                  </a:lnTo>
                  <a:lnTo>
                    <a:pt x="551141" y="393091"/>
                  </a:lnTo>
                  <a:lnTo>
                    <a:pt x="508742" y="380131"/>
                  </a:lnTo>
                  <a:lnTo>
                    <a:pt x="466344" y="364290"/>
                  </a:lnTo>
                  <a:lnTo>
                    <a:pt x="423946" y="345569"/>
                  </a:lnTo>
                  <a:lnTo>
                    <a:pt x="381549" y="323969"/>
                  </a:lnTo>
                  <a:lnTo>
                    <a:pt x="339153" y="299490"/>
                  </a:lnTo>
                  <a:lnTo>
                    <a:pt x="296757" y="272131"/>
                  </a:lnTo>
                  <a:lnTo>
                    <a:pt x="254362" y="241892"/>
                  </a:lnTo>
                  <a:lnTo>
                    <a:pt x="211967" y="208774"/>
                  </a:lnTo>
                  <a:lnTo>
                    <a:pt x="169572" y="172777"/>
                  </a:lnTo>
                  <a:lnTo>
                    <a:pt x="127178" y="133901"/>
                  </a:lnTo>
                  <a:lnTo>
                    <a:pt x="84785" y="92146"/>
                  </a:lnTo>
                  <a:lnTo>
                    <a:pt x="42392" y="47512"/>
                  </a:lnTo>
                  <a:lnTo>
                    <a:pt x="0" y="0"/>
                  </a:lnTo>
                  <a:close/>
                </a:path>
              </a:pathLst>
            </a:custGeom>
            <a:solidFill>
              <a:srgbClr val="E32320"/>
            </a:solidFill>
          </p:spPr>
          <p:txBody>
            <a:bodyPr wrap="square" lIns="0" tIns="0" rIns="0" bIns="0" rtlCol="0"/>
            <a:lstStyle/>
            <a:p>
              <a:endParaRPr/>
            </a:p>
          </p:txBody>
        </p:sp>
        <p:pic>
          <p:nvPicPr>
            <p:cNvPr id="13" name="object 13">
              <a:extLst>
                <a:ext uri="{FF2B5EF4-FFF2-40B4-BE49-F238E27FC236}">
                  <a16:creationId xmlns:a16="http://schemas.microsoft.com/office/drawing/2014/main" id="{8522FAB6-915C-4BF2-E315-1A7EBB6F4411}"/>
                </a:ext>
              </a:extLst>
            </p:cNvPr>
            <p:cNvPicPr/>
            <p:nvPr/>
          </p:nvPicPr>
          <p:blipFill>
            <a:blip r:embed="rId4" cstate="print"/>
            <a:stretch>
              <a:fillRect/>
            </a:stretch>
          </p:blipFill>
          <p:spPr>
            <a:xfrm>
              <a:off x="9574511" y="8821871"/>
              <a:ext cx="383664" cy="94405"/>
            </a:xfrm>
            <a:prstGeom prst="rect">
              <a:avLst/>
            </a:prstGeom>
          </p:spPr>
        </p:pic>
        <p:pic>
          <p:nvPicPr>
            <p:cNvPr id="14" name="object 14">
              <a:extLst>
                <a:ext uri="{FF2B5EF4-FFF2-40B4-BE49-F238E27FC236}">
                  <a16:creationId xmlns:a16="http://schemas.microsoft.com/office/drawing/2014/main" id="{DA983308-CC2A-25A5-D14B-A8EC629D3EBB}"/>
                </a:ext>
              </a:extLst>
            </p:cNvPr>
            <p:cNvPicPr/>
            <p:nvPr/>
          </p:nvPicPr>
          <p:blipFill>
            <a:blip r:embed="rId5" cstate="print"/>
            <a:stretch>
              <a:fillRect/>
            </a:stretch>
          </p:blipFill>
          <p:spPr>
            <a:xfrm>
              <a:off x="9856737" y="9273322"/>
              <a:ext cx="408003" cy="92227"/>
            </a:xfrm>
            <a:prstGeom prst="rect">
              <a:avLst/>
            </a:prstGeom>
          </p:spPr>
        </p:pic>
        <p:pic>
          <p:nvPicPr>
            <p:cNvPr id="15" name="object 15">
              <a:extLst>
                <a:ext uri="{FF2B5EF4-FFF2-40B4-BE49-F238E27FC236}">
                  <a16:creationId xmlns:a16="http://schemas.microsoft.com/office/drawing/2014/main" id="{B027F1FC-9497-8312-27E6-D261504034C7}"/>
                </a:ext>
              </a:extLst>
            </p:cNvPr>
            <p:cNvPicPr/>
            <p:nvPr/>
          </p:nvPicPr>
          <p:blipFill>
            <a:blip r:embed="rId6" cstate="print"/>
            <a:stretch>
              <a:fillRect/>
            </a:stretch>
          </p:blipFill>
          <p:spPr>
            <a:xfrm>
              <a:off x="11363945" y="8833130"/>
              <a:ext cx="1642150" cy="613192"/>
            </a:xfrm>
            <a:prstGeom prst="rect">
              <a:avLst/>
            </a:prstGeom>
          </p:spPr>
        </p:pic>
        <p:pic>
          <p:nvPicPr>
            <p:cNvPr id="16" name="object 16">
              <a:extLst>
                <a:ext uri="{FF2B5EF4-FFF2-40B4-BE49-F238E27FC236}">
                  <a16:creationId xmlns:a16="http://schemas.microsoft.com/office/drawing/2014/main" id="{DBBB9922-E6B3-47F3-5FE0-34251075C42A}"/>
                </a:ext>
              </a:extLst>
            </p:cNvPr>
            <p:cNvPicPr/>
            <p:nvPr/>
          </p:nvPicPr>
          <p:blipFill>
            <a:blip r:embed="rId7" cstate="print"/>
            <a:stretch>
              <a:fillRect/>
            </a:stretch>
          </p:blipFill>
          <p:spPr>
            <a:xfrm>
              <a:off x="11898277" y="9516012"/>
              <a:ext cx="929870" cy="152967"/>
            </a:xfrm>
            <a:prstGeom prst="rect">
              <a:avLst/>
            </a:prstGeom>
          </p:spPr>
        </p:pic>
      </p:grpSp>
    </p:spTree>
    <p:extLst>
      <p:ext uri="{BB962C8B-B14F-4D97-AF65-F5344CB8AC3E}">
        <p14:creationId xmlns:p14="http://schemas.microsoft.com/office/powerpoint/2010/main" val="179043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5B5BB-C94A-7CB0-D7B2-DFF99AB67336}"/>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455276E2-ADB5-2374-5117-AA45E6E51516}"/>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8459F992-08FB-5BF1-930C-29E9AB45B1E8}"/>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94046855-5C32-9E02-0952-4AF3D660C3F6}"/>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FF815750-78E5-5240-B8E2-708387C29B20}"/>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Contrataciones</a:t>
            </a:r>
          </a:p>
        </p:txBody>
      </p:sp>
      <p:grpSp>
        <p:nvGrpSpPr>
          <p:cNvPr id="3" name="Group 14">
            <a:extLst>
              <a:ext uri="{FF2B5EF4-FFF2-40B4-BE49-F238E27FC236}">
                <a16:creationId xmlns:a16="http://schemas.microsoft.com/office/drawing/2014/main" id="{C3C9D300-1980-40D8-55C1-0DA41A5B7933}"/>
              </a:ext>
            </a:extLst>
          </p:cNvPr>
          <p:cNvGrpSpPr/>
          <p:nvPr/>
        </p:nvGrpSpPr>
        <p:grpSpPr>
          <a:xfrm>
            <a:off x="881227" y="3386253"/>
            <a:ext cx="9423865" cy="1015622"/>
            <a:chOff x="392778" y="3193994"/>
            <a:chExt cx="4950176" cy="1015622"/>
          </a:xfrm>
        </p:grpSpPr>
        <p:sp>
          <p:nvSpPr>
            <p:cNvPr id="4" name="Google Shape;254;p6">
              <a:extLst>
                <a:ext uri="{FF2B5EF4-FFF2-40B4-BE49-F238E27FC236}">
                  <a16:creationId xmlns:a16="http://schemas.microsoft.com/office/drawing/2014/main" id="{8834B13E-1E65-3E15-51EE-3480C7236778}"/>
                </a:ext>
              </a:extLst>
            </p:cNvPr>
            <p:cNvSpPr/>
            <p:nvPr/>
          </p:nvSpPr>
          <p:spPr>
            <a:xfrm>
              <a:off x="392778" y="3193994"/>
              <a:ext cx="4950176" cy="1015622"/>
            </a:xfrm>
            <a:prstGeom prst="rect">
              <a:avLst/>
            </a:prstGeom>
            <a:solidFill>
              <a:srgbClr val="DBDBDB"/>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latin typeface="Ubuntu" panose="020B0504030602030204" pitchFamily="34" charset="0"/>
                  <a:ea typeface="Lato" panose="020F0502020204030203" pitchFamily="34" charset="0"/>
                  <a:cs typeface="Lato" panose="020F0502020204030203" pitchFamily="34" charset="0"/>
                </a:rPr>
                <a:t>Los estudios dentro del ámbito de la </a:t>
              </a:r>
              <a:r>
                <a:rPr lang="es-ES" sz="2000" b="1">
                  <a:latin typeface="Ubuntu" panose="020B0504030602030204" pitchFamily="34" charset="0"/>
                  <a:ea typeface="Lato" panose="020F0502020204030203" pitchFamily="34" charset="0"/>
                  <a:cs typeface="Lato" panose="020F0502020204030203" pitchFamily="34" charset="0"/>
                </a:rPr>
                <a:t>informática</a:t>
              </a:r>
              <a:r>
                <a:rPr lang="es-ES" sz="2000">
                  <a:latin typeface="Ubuntu" panose="020B0504030602030204" pitchFamily="34" charset="0"/>
                  <a:ea typeface="Lato" panose="020F0502020204030203" pitchFamily="34" charset="0"/>
                  <a:cs typeface="Lato" panose="020F0502020204030203" pitchFamily="34" charset="0"/>
                </a:rPr>
                <a:t> son los más demandados en Euskadi tanto en grados universitarios como en grados de Formación Profesional.</a:t>
              </a:r>
            </a:p>
          </p:txBody>
        </p:sp>
        <p:cxnSp>
          <p:nvCxnSpPr>
            <p:cNvPr id="6" name="Google Shape;255;p6">
              <a:extLst>
                <a:ext uri="{FF2B5EF4-FFF2-40B4-BE49-F238E27FC236}">
                  <a16:creationId xmlns:a16="http://schemas.microsoft.com/office/drawing/2014/main" id="{6915625A-8E3D-3948-7EA4-7FE6EF364FAE}"/>
                </a:ext>
              </a:extLst>
            </p:cNvPr>
            <p:cNvCxnSpPr>
              <a:cxnSpLocks/>
            </p:cNvCxnSpPr>
            <p:nvPr/>
          </p:nvCxnSpPr>
          <p:spPr>
            <a:xfrm>
              <a:off x="392790" y="3193994"/>
              <a:ext cx="0" cy="415954"/>
            </a:xfrm>
            <a:prstGeom prst="straightConnector1">
              <a:avLst/>
            </a:prstGeom>
            <a:noFill/>
            <a:ln w="76200" cap="flat" cmpd="sng">
              <a:solidFill>
                <a:schemeClr val="accent1"/>
              </a:solidFill>
              <a:prstDash val="solid"/>
              <a:miter lim="800000"/>
              <a:headEnd type="none" w="sm" len="sm"/>
              <a:tailEnd type="none" w="sm" len="sm"/>
            </a:ln>
          </p:spPr>
        </p:cxnSp>
      </p:grpSp>
      <p:sp>
        <p:nvSpPr>
          <p:cNvPr id="7" name="TextBox 17">
            <a:extLst>
              <a:ext uri="{FF2B5EF4-FFF2-40B4-BE49-F238E27FC236}">
                <a16:creationId xmlns:a16="http://schemas.microsoft.com/office/drawing/2014/main" id="{B4B3636D-CE69-CE98-E891-160A5789647F}"/>
              </a:ext>
            </a:extLst>
          </p:cNvPr>
          <p:cNvSpPr txBox="1"/>
          <p:nvPr/>
        </p:nvSpPr>
        <p:spPr>
          <a:xfrm>
            <a:off x="881228" y="2052728"/>
            <a:ext cx="9423865" cy="1200329"/>
          </a:xfrm>
          <a:prstGeom prst="rect">
            <a:avLst/>
          </a:prstGeom>
          <a:noFill/>
        </p:spPr>
        <p:txBody>
          <a:bodyPr wrap="square">
            <a:spAutoFit/>
          </a:bodyPr>
          <a:lstStyle/>
          <a:p>
            <a:pPr algn="just"/>
            <a:r>
              <a:rPr lang="es-ES" sz="2400">
                <a:latin typeface="Ubuntu" panose="020B0504030602030204" pitchFamily="34" charset="0"/>
                <a:ea typeface="Lato" panose="020F0502020204030203" pitchFamily="34" charset="0"/>
                <a:cs typeface="Lato" panose="020F0502020204030203" pitchFamily="34" charset="0"/>
              </a:rPr>
              <a:t>Según las previsiones de contrataciones para los próximos años en el sector privado de Euskadi, la demanda de </a:t>
            </a:r>
            <a:r>
              <a:rPr lang="es-ES" sz="2400" b="1">
                <a:latin typeface="Ubuntu" panose="020B0504030602030204" pitchFamily="34" charset="0"/>
                <a:ea typeface="Lato" panose="020F0502020204030203" pitchFamily="34" charset="0"/>
                <a:cs typeface="Lato" panose="020F0502020204030203" pitchFamily="34" charset="0"/>
              </a:rPr>
              <a:t>perfiles de educación superior</a:t>
            </a:r>
            <a:r>
              <a:rPr lang="es-ES" sz="2400">
                <a:latin typeface="Ubuntu" panose="020B0504030602030204" pitchFamily="34" charset="0"/>
                <a:ea typeface="Lato" panose="020F0502020204030203" pitchFamily="34" charset="0"/>
                <a:cs typeface="Lato" panose="020F0502020204030203" pitchFamily="34" charset="0"/>
              </a:rPr>
              <a:t> predomina sobre el resto de los perfiles. </a:t>
            </a:r>
          </a:p>
        </p:txBody>
      </p:sp>
      <p:sp>
        <p:nvSpPr>
          <p:cNvPr id="8" name="TextBox 21">
            <a:extLst>
              <a:ext uri="{FF2B5EF4-FFF2-40B4-BE49-F238E27FC236}">
                <a16:creationId xmlns:a16="http://schemas.microsoft.com/office/drawing/2014/main" id="{F23C51C9-AE9D-2EA1-ACC1-BFB514669EE7}"/>
              </a:ext>
            </a:extLst>
          </p:cNvPr>
          <p:cNvSpPr txBox="1"/>
          <p:nvPr/>
        </p:nvSpPr>
        <p:spPr>
          <a:xfrm>
            <a:off x="11240012" y="9333213"/>
            <a:ext cx="7698917" cy="307777"/>
          </a:xfrm>
          <a:prstGeom prst="rect">
            <a:avLst/>
          </a:prstGeom>
          <a:noFill/>
        </p:spPr>
        <p:txBody>
          <a:bodyPr wrap="square">
            <a:spAutoFit/>
          </a:bodyPr>
          <a:lstStyle>
            <a:defPPr marR="0" lvl="0" algn="l" rtl="0">
              <a:lnSpc>
                <a:spcPct val="100000"/>
              </a:lnSpc>
              <a:spcBef>
                <a:spcPts val="0"/>
              </a:spcBef>
              <a:spcAft>
                <a:spcPts val="0"/>
              </a:spcAft>
              <a:defRPr/>
            </a:defPPr>
            <a:lvl1pPr>
              <a:defRPr sz="900" i="1">
                <a:solidFill>
                  <a:schemeClr val="accent3"/>
                </a:solidFill>
              </a:defRPr>
            </a:lvl1pPr>
          </a:lstStyle>
          <a:p>
            <a:r>
              <a:rPr lang="es-ES" sz="1400">
                <a:latin typeface="Ubuntu" panose="020B0504030602030204" pitchFamily="34" charset="0"/>
                <a:ea typeface="Lato" panose="020F0502020204030203" pitchFamily="34" charset="0"/>
                <a:cs typeface="Lato" panose="020F0502020204030203" pitchFamily="34" charset="0"/>
              </a:rPr>
              <a:t>Distribución de la contratación prevista según nivel de estudios. Fuente: </a:t>
            </a:r>
            <a:r>
              <a:rPr lang="es-ES" sz="1400" err="1">
                <a:latin typeface="Ubuntu" panose="020B0504030602030204" pitchFamily="34" charset="0"/>
                <a:ea typeface="Lato" panose="020F0502020204030203" pitchFamily="34" charset="0"/>
                <a:cs typeface="Lato" panose="020F0502020204030203" pitchFamily="34" charset="0"/>
              </a:rPr>
              <a:t>ConfeBask</a:t>
            </a:r>
            <a:endParaRPr lang="es-ES" sz="1400">
              <a:latin typeface="Ubuntu" panose="020B0504030602030204" pitchFamily="34" charset="0"/>
              <a:ea typeface="Lato" panose="020F0502020204030203" pitchFamily="34" charset="0"/>
              <a:cs typeface="Lato" panose="020F0502020204030203" pitchFamily="34" charset="0"/>
            </a:endParaRPr>
          </a:p>
        </p:txBody>
      </p:sp>
      <p:pic>
        <p:nvPicPr>
          <p:cNvPr id="9" name="Picture 12">
            <a:extLst>
              <a:ext uri="{FF2B5EF4-FFF2-40B4-BE49-F238E27FC236}">
                <a16:creationId xmlns:a16="http://schemas.microsoft.com/office/drawing/2014/main" id="{6E34CA73-C0BF-570C-3106-BFED8361499E}"/>
              </a:ext>
            </a:extLst>
          </p:cNvPr>
          <p:cNvPicPr>
            <a:picLocks noChangeAspect="1"/>
          </p:cNvPicPr>
          <p:nvPr/>
        </p:nvPicPr>
        <p:blipFill>
          <a:blip r:embed="rId4"/>
          <a:stretch>
            <a:fillRect/>
          </a:stretch>
        </p:blipFill>
        <p:spPr>
          <a:xfrm>
            <a:off x="11927179" y="1913935"/>
            <a:ext cx="5392599" cy="7275625"/>
          </a:xfrm>
          <a:prstGeom prst="rect">
            <a:avLst/>
          </a:prstGeom>
        </p:spPr>
      </p:pic>
      <p:sp>
        <p:nvSpPr>
          <p:cNvPr id="10" name="TextBox 51">
            <a:extLst>
              <a:ext uri="{FF2B5EF4-FFF2-40B4-BE49-F238E27FC236}">
                <a16:creationId xmlns:a16="http://schemas.microsoft.com/office/drawing/2014/main" id="{B74F0717-DC33-1D8C-2231-81392B1863B2}"/>
              </a:ext>
            </a:extLst>
          </p:cNvPr>
          <p:cNvSpPr txBox="1"/>
          <p:nvPr/>
        </p:nvSpPr>
        <p:spPr>
          <a:xfrm>
            <a:off x="2191951" y="8128892"/>
            <a:ext cx="6290624" cy="307777"/>
          </a:xfrm>
          <a:prstGeom prst="rect">
            <a:avLst/>
          </a:prstGeom>
          <a:noFill/>
        </p:spPr>
        <p:txBody>
          <a:bodyPr wrap="square">
            <a:spAutoFit/>
          </a:bodyPr>
          <a:lstStyle/>
          <a:p>
            <a:r>
              <a:rPr lang="es-ES" sz="1400" i="1">
                <a:solidFill>
                  <a:schemeClr val="accent3"/>
                </a:solidFill>
                <a:latin typeface="Ubuntu" panose="020B0504030602030204" pitchFamily="34" charset="0"/>
                <a:ea typeface="Lato" panose="020F0502020204030203" pitchFamily="34" charset="0"/>
                <a:cs typeface="Lato" panose="020F0502020204030203" pitchFamily="34" charset="0"/>
              </a:rPr>
              <a:t>Proyecciones de empleo de ciberseguridad en España. Fuente: ObservaCIBER </a:t>
            </a:r>
          </a:p>
        </p:txBody>
      </p:sp>
      <p:sp>
        <p:nvSpPr>
          <p:cNvPr id="11" name="Rectangle 52">
            <a:extLst>
              <a:ext uri="{FF2B5EF4-FFF2-40B4-BE49-F238E27FC236}">
                <a16:creationId xmlns:a16="http://schemas.microsoft.com/office/drawing/2014/main" id="{4A6ADD31-103E-918B-E224-7AE790AD33B3}"/>
              </a:ext>
            </a:extLst>
          </p:cNvPr>
          <p:cNvSpPr/>
          <p:nvPr/>
        </p:nvSpPr>
        <p:spPr>
          <a:xfrm>
            <a:off x="881228" y="4447458"/>
            <a:ext cx="9423864" cy="29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a:solidFill>
                  <a:srgbClr val="FFFFFF"/>
                </a:solidFill>
                <a:effectLst/>
                <a:latin typeface="Ubuntu" panose="020B0504030602030204" pitchFamily="34" charset="0"/>
                <a:ea typeface="Lato" panose="020F0502020204030203" pitchFamily="34" charset="0"/>
                <a:cs typeface="Lato" panose="020F0502020204030203" pitchFamily="34" charset="0"/>
              </a:rPr>
              <a:t> </a:t>
            </a:r>
            <a:endParaRPr lang="es-ES" sz="1400">
              <a:effectLst/>
              <a:latin typeface="Ubuntu" panose="020B0504030602030204" pitchFamily="34" charset="0"/>
              <a:ea typeface="Lato" panose="020F0502020204030203" pitchFamily="34" charset="0"/>
              <a:cs typeface="Lato" panose="020F0502020204030203" pitchFamily="34" charset="0"/>
            </a:endParaRPr>
          </a:p>
        </p:txBody>
      </p:sp>
      <p:sp>
        <p:nvSpPr>
          <p:cNvPr id="12" name="Text Box 200">
            <a:extLst>
              <a:ext uri="{FF2B5EF4-FFF2-40B4-BE49-F238E27FC236}">
                <a16:creationId xmlns:a16="http://schemas.microsoft.com/office/drawing/2014/main" id="{57964812-8309-BE11-944A-1010B715A872}"/>
              </a:ext>
            </a:extLst>
          </p:cNvPr>
          <p:cNvSpPr txBox="1"/>
          <p:nvPr/>
        </p:nvSpPr>
        <p:spPr>
          <a:xfrm>
            <a:off x="881227" y="4718120"/>
            <a:ext cx="9161506" cy="3613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spAutoFit/>
          </a:bodyPr>
          <a:lstStyle/>
          <a:p>
            <a:pPr algn="just">
              <a:lnSpc>
                <a:spcPct val="107000"/>
              </a:lnSpc>
              <a:spcAft>
                <a:spcPts val="800"/>
              </a:spcAft>
            </a:pPr>
            <a:r>
              <a:rPr lang="es-ES" b="1" i="1">
                <a:solidFill>
                  <a:schemeClr val="dk1"/>
                </a:solidFill>
                <a:latin typeface="Ubuntu" panose="020B0504030602030204" pitchFamily="34" charset="0"/>
                <a:ea typeface="Lato" panose="020F0502020204030203" pitchFamily="34" charset="0"/>
                <a:cs typeface="Lato" panose="020F0502020204030203" pitchFamily="34" charset="0"/>
              </a:rPr>
              <a:t>Se prevé que continue la brecha de talento en ciberseguridad en Euskadi.</a:t>
            </a:r>
          </a:p>
        </p:txBody>
      </p:sp>
      <p:pic>
        <p:nvPicPr>
          <p:cNvPr id="14" name="Picture 2">
            <a:extLst>
              <a:ext uri="{FF2B5EF4-FFF2-40B4-BE49-F238E27FC236}">
                <a16:creationId xmlns:a16="http://schemas.microsoft.com/office/drawing/2014/main" id="{8F4D1FC7-EA30-1713-E32D-A039D6932A83}"/>
              </a:ext>
            </a:extLst>
          </p:cNvPr>
          <p:cNvPicPr>
            <a:picLocks noChangeAspect="1"/>
          </p:cNvPicPr>
          <p:nvPr/>
        </p:nvPicPr>
        <p:blipFill>
          <a:blip r:embed="rId5"/>
          <a:stretch>
            <a:fillRect/>
          </a:stretch>
        </p:blipFill>
        <p:spPr>
          <a:xfrm>
            <a:off x="1903750" y="5227503"/>
            <a:ext cx="7648645" cy="2794569"/>
          </a:xfrm>
          <a:prstGeom prst="rect">
            <a:avLst/>
          </a:prstGeom>
        </p:spPr>
      </p:pic>
      <p:grpSp>
        <p:nvGrpSpPr>
          <p:cNvPr id="17" name="Group 3">
            <a:extLst>
              <a:ext uri="{FF2B5EF4-FFF2-40B4-BE49-F238E27FC236}">
                <a16:creationId xmlns:a16="http://schemas.microsoft.com/office/drawing/2014/main" id="{78C4E259-02A7-FFE0-C773-DB057207F4AC}"/>
              </a:ext>
            </a:extLst>
          </p:cNvPr>
          <p:cNvGrpSpPr/>
          <p:nvPr/>
        </p:nvGrpSpPr>
        <p:grpSpPr>
          <a:xfrm>
            <a:off x="945565" y="8617574"/>
            <a:ext cx="9161506" cy="1871115"/>
            <a:chOff x="392783" y="3193994"/>
            <a:chExt cx="4950176" cy="2308284"/>
          </a:xfrm>
        </p:grpSpPr>
        <p:sp>
          <p:nvSpPr>
            <p:cNvPr id="18" name="Google Shape;254;p6">
              <a:extLst>
                <a:ext uri="{FF2B5EF4-FFF2-40B4-BE49-F238E27FC236}">
                  <a16:creationId xmlns:a16="http://schemas.microsoft.com/office/drawing/2014/main" id="{DE84A068-FF34-E766-9F18-87F815B0B0D5}"/>
                </a:ext>
              </a:extLst>
            </p:cNvPr>
            <p:cNvSpPr/>
            <p:nvPr/>
          </p:nvSpPr>
          <p:spPr>
            <a:xfrm>
              <a:off x="392783" y="3193994"/>
              <a:ext cx="4950176" cy="2308284"/>
            </a:xfrm>
            <a:prstGeom prst="rect">
              <a:avLst/>
            </a:prstGeom>
            <a:solidFill>
              <a:srgbClr val="DBDBDB"/>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latin typeface="Ubuntu" panose="020B0504030602030204" pitchFamily="34" charset="0"/>
                  <a:ea typeface="Lato" panose="020F0502020204030203" pitchFamily="34" charset="0"/>
                  <a:cs typeface="Lato" panose="020F0502020204030203" pitchFamily="34" charset="0"/>
                </a:rPr>
                <a:t>Para poder paliar esta brecha, se están promoviendo diversas acciones como la estrategia STEAM Euskadi y el impulso de nuevos grados superiores, grados universitarios y estudios de master en materia de ciberseguridad.</a:t>
              </a:r>
            </a:p>
          </p:txBody>
        </p:sp>
        <p:cxnSp>
          <p:nvCxnSpPr>
            <p:cNvPr id="19" name="Google Shape;255;p6">
              <a:extLst>
                <a:ext uri="{FF2B5EF4-FFF2-40B4-BE49-F238E27FC236}">
                  <a16:creationId xmlns:a16="http://schemas.microsoft.com/office/drawing/2014/main" id="{33819647-E3BE-821B-696D-A31F872251A8}"/>
                </a:ext>
              </a:extLst>
            </p:cNvPr>
            <p:cNvCxnSpPr>
              <a:cxnSpLocks/>
            </p:cNvCxnSpPr>
            <p:nvPr/>
          </p:nvCxnSpPr>
          <p:spPr>
            <a:xfrm>
              <a:off x="392790" y="3193994"/>
              <a:ext cx="0" cy="415954"/>
            </a:xfrm>
            <a:prstGeom prst="straightConnector1">
              <a:avLst/>
            </a:prstGeom>
            <a:noFill/>
            <a:ln w="76200" cap="flat" cmpd="sng">
              <a:solidFill>
                <a:schemeClr val="accent1"/>
              </a:solidFill>
              <a:prstDash val="solid"/>
              <a:miter lim="800000"/>
              <a:headEnd type="none" w="sm" len="sm"/>
              <a:tailEnd type="none" w="sm" len="sm"/>
            </a:ln>
          </p:spPr>
        </p:cxnSp>
      </p:grpSp>
    </p:spTree>
    <p:extLst>
      <p:ext uri="{BB962C8B-B14F-4D97-AF65-F5344CB8AC3E}">
        <p14:creationId xmlns:p14="http://schemas.microsoft.com/office/powerpoint/2010/main" val="1463233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156D7-09F5-BFBB-0A83-58D80EDD4462}"/>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436A5CBE-280E-B66B-599A-C1B71682A349}"/>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D28916C5-E6CA-9D1A-5E39-52FD6E3956A6}"/>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6679E48E-DB45-5C86-361D-0518EBE37E0F}"/>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1792F4DC-CD4B-E756-C8A7-B3BAC7501D52}"/>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Oferta de Talento</a:t>
            </a:r>
          </a:p>
        </p:txBody>
      </p:sp>
      <p:sp>
        <p:nvSpPr>
          <p:cNvPr id="4" name="Google Shape;208;p5">
            <a:extLst>
              <a:ext uri="{FF2B5EF4-FFF2-40B4-BE49-F238E27FC236}">
                <a16:creationId xmlns:a16="http://schemas.microsoft.com/office/drawing/2014/main" id="{23C65FC4-6B98-29C4-FD7E-EABF8BD19BC1}"/>
              </a:ext>
            </a:extLst>
          </p:cNvPr>
          <p:cNvSpPr txBox="1"/>
          <p:nvPr/>
        </p:nvSpPr>
        <p:spPr>
          <a:xfrm>
            <a:off x="489292" y="2690183"/>
            <a:ext cx="11161240" cy="76470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A3558"/>
              </a:buClr>
              <a:buSzPts val="2100"/>
              <a:buFont typeface="Montserrat SemiBold"/>
              <a:buNone/>
            </a:pPr>
            <a:endParaRPr lang="es-ES">
              <a:latin typeface="Lato" panose="020F0502020204030203" pitchFamily="34" charset="0"/>
              <a:ea typeface="Lato" panose="020F0502020204030203" pitchFamily="34" charset="0"/>
              <a:cs typeface="Lato" panose="020F0502020204030203" pitchFamily="34" charset="0"/>
            </a:endParaRPr>
          </a:p>
        </p:txBody>
      </p:sp>
      <p:grpSp>
        <p:nvGrpSpPr>
          <p:cNvPr id="6" name="Group 14">
            <a:extLst>
              <a:ext uri="{FF2B5EF4-FFF2-40B4-BE49-F238E27FC236}">
                <a16:creationId xmlns:a16="http://schemas.microsoft.com/office/drawing/2014/main" id="{9901FE59-3CD6-89D1-0C48-6AF107131AE7}"/>
              </a:ext>
            </a:extLst>
          </p:cNvPr>
          <p:cNvGrpSpPr/>
          <p:nvPr/>
        </p:nvGrpSpPr>
        <p:grpSpPr>
          <a:xfrm>
            <a:off x="10493115" y="6507979"/>
            <a:ext cx="8401506" cy="1944007"/>
            <a:chOff x="392789" y="2993749"/>
            <a:chExt cx="9704607" cy="1298464"/>
          </a:xfrm>
        </p:grpSpPr>
        <p:sp>
          <p:nvSpPr>
            <p:cNvPr id="7" name="Google Shape;254;p6">
              <a:extLst>
                <a:ext uri="{FF2B5EF4-FFF2-40B4-BE49-F238E27FC236}">
                  <a16:creationId xmlns:a16="http://schemas.microsoft.com/office/drawing/2014/main" id="{9AB1EC06-B770-6306-A052-36782C84783F}"/>
                </a:ext>
              </a:extLst>
            </p:cNvPr>
            <p:cNvSpPr/>
            <p:nvPr/>
          </p:nvSpPr>
          <p:spPr>
            <a:xfrm>
              <a:off x="392790" y="2997125"/>
              <a:ext cx="9704606" cy="1295088"/>
            </a:xfrm>
            <a:prstGeom prst="rect">
              <a:avLst/>
            </a:prstGeom>
            <a:solidFill>
              <a:srgbClr val="DBDBDB"/>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latin typeface="Ubuntu" panose="020B0504030602030204" pitchFamily="34" charset="0"/>
                  <a:ea typeface="Lato" panose="020F0502020204030203" pitchFamily="34" charset="0"/>
                  <a:cs typeface="Lato" panose="020F0502020204030203" pitchFamily="34" charset="0"/>
                </a:rPr>
                <a:t>Adicionalmente, se pueden encontrar perfiles que encajen en grados como </a:t>
              </a:r>
              <a:r>
                <a:rPr lang="es-ES" sz="2000" u="sng">
                  <a:latin typeface="Ubuntu" panose="020B0504030602030204" pitchFamily="34" charset="0"/>
                  <a:ea typeface="Lato" panose="020F0502020204030203" pitchFamily="34" charset="0"/>
                  <a:cs typeface="Lato" panose="020F0502020204030203" pitchFamily="34" charset="0"/>
                </a:rPr>
                <a:t>Matemáticas</a:t>
              </a:r>
              <a:r>
                <a:rPr lang="es-ES" sz="2000">
                  <a:latin typeface="Ubuntu" panose="020B0504030602030204" pitchFamily="34" charset="0"/>
                  <a:ea typeface="Lato" panose="020F0502020204030203" pitchFamily="34" charset="0"/>
                  <a:cs typeface="Lato" panose="020F0502020204030203" pitchFamily="34" charset="0"/>
                </a:rPr>
                <a:t>, con 72 graduados tanto en 2019/20 como en 2020/21 y 77 en 2021/22.  </a:t>
              </a:r>
              <a:r>
                <a:rPr lang="es-ES" sz="2000" u="sng">
                  <a:latin typeface="Ubuntu" panose="020B0504030602030204" pitchFamily="34" charset="0"/>
                  <a:ea typeface="Lato" panose="020F0502020204030203" pitchFamily="34" charset="0"/>
                  <a:cs typeface="Lato" panose="020F0502020204030203" pitchFamily="34" charset="0"/>
                </a:rPr>
                <a:t>Derecho</a:t>
              </a:r>
              <a:r>
                <a:rPr lang="es-ES" sz="2000">
                  <a:latin typeface="Ubuntu" panose="020B0504030602030204" pitchFamily="34" charset="0"/>
                  <a:ea typeface="Lato" panose="020F0502020204030203" pitchFamily="34" charset="0"/>
                  <a:cs typeface="Lato" panose="020F0502020204030203" pitchFamily="34" charset="0"/>
                </a:rPr>
                <a:t> cuenta con 621 graduados en 2019/20 y 611 en 2020/21 y 576 en 2021/22, donde aplicarían aquellos estudiantes que se forman en estudios del ámbito de la privacidad y ciberseguridad. </a:t>
              </a:r>
            </a:p>
          </p:txBody>
        </p:sp>
        <p:cxnSp>
          <p:nvCxnSpPr>
            <p:cNvPr id="8" name="Google Shape;255;p6">
              <a:extLst>
                <a:ext uri="{FF2B5EF4-FFF2-40B4-BE49-F238E27FC236}">
                  <a16:creationId xmlns:a16="http://schemas.microsoft.com/office/drawing/2014/main" id="{8B461589-4B09-6604-7099-B846ECBCC2C9}"/>
                </a:ext>
              </a:extLst>
            </p:cNvPr>
            <p:cNvCxnSpPr>
              <a:cxnSpLocks/>
            </p:cNvCxnSpPr>
            <p:nvPr/>
          </p:nvCxnSpPr>
          <p:spPr>
            <a:xfrm>
              <a:off x="392789" y="2993749"/>
              <a:ext cx="0" cy="863153"/>
            </a:xfrm>
            <a:prstGeom prst="straightConnector1">
              <a:avLst/>
            </a:prstGeom>
            <a:noFill/>
            <a:ln w="76200" cap="flat" cmpd="sng">
              <a:solidFill>
                <a:schemeClr val="accent1"/>
              </a:solidFill>
              <a:prstDash val="solid"/>
              <a:miter lim="800000"/>
              <a:headEnd type="none" w="sm" len="sm"/>
              <a:tailEnd type="none" w="sm" len="sm"/>
            </a:ln>
          </p:spPr>
        </p:cxnSp>
      </p:grpSp>
      <p:pic>
        <p:nvPicPr>
          <p:cNvPr id="9" name="Picture 7">
            <a:extLst>
              <a:ext uri="{FF2B5EF4-FFF2-40B4-BE49-F238E27FC236}">
                <a16:creationId xmlns:a16="http://schemas.microsoft.com/office/drawing/2014/main" id="{B58818F6-FC1E-D304-401D-5F961D0F1468}"/>
              </a:ext>
            </a:extLst>
          </p:cNvPr>
          <p:cNvPicPr>
            <a:picLocks noChangeAspect="1"/>
          </p:cNvPicPr>
          <p:nvPr/>
        </p:nvPicPr>
        <p:blipFill rotWithShape="1">
          <a:blip r:embed="rId4">
            <a:extLst>
              <a:ext uri="{28A0092B-C50C-407E-A947-70E740481C1C}">
                <a14:useLocalDpi xmlns:a14="http://schemas.microsoft.com/office/drawing/2010/main" val="0"/>
              </a:ext>
            </a:extLst>
          </a:blip>
          <a:srcRect t="1761" b="4248"/>
          <a:stretch/>
        </p:blipFill>
        <p:spPr bwMode="auto">
          <a:xfrm>
            <a:off x="10941855" y="1418509"/>
            <a:ext cx="7439626" cy="4423022"/>
          </a:xfrm>
          <a:prstGeom prst="rect">
            <a:avLst/>
          </a:prstGeom>
          <a:noFill/>
          <a:ln>
            <a:noFill/>
          </a:ln>
          <a:extLst>
            <a:ext uri="{53640926-AAD7-44D8-BBD7-CCE9431645EC}">
              <a14:shadowObscured xmlns:a14="http://schemas.microsoft.com/office/drawing/2010/main"/>
            </a:ext>
          </a:extLst>
        </p:spPr>
      </p:pic>
      <p:sp>
        <p:nvSpPr>
          <p:cNvPr id="10" name="Rectangle 8">
            <a:extLst>
              <a:ext uri="{FF2B5EF4-FFF2-40B4-BE49-F238E27FC236}">
                <a16:creationId xmlns:a16="http://schemas.microsoft.com/office/drawing/2014/main" id="{B9655D6B-B62C-9696-8E24-1D5BEA41A04A}"/>
              </a:ext>
            </a:extLst>
          </p:cNvPr>
          <p:cNvSpPr/>
          <p:nvPr/>
        </p:nvSpPr>
        <p:spPr>
          <a:xfrm>
            <a:off x="10386168" y="1302228"/>
            <a:ext cx="8214589" cy="4423022"/>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latin typeface="Ubuntu" panose="020B0504030602030204" pitchFamily="34" charset="0"/>
              <a:ea typeface="Lato" panose="020F0502020204030203" pitchFamily="34" charset="0"/>
              <a:cs typeface="Lato" panose="020F0502020204030203" pitchFamily="34" charset="0"/>
            </a:endParaRPr>
          </a:p>
        </p:txBody>
      </p:sp>
      <p:grpSp>
        <p:nvGrpSpPr>
          <p:cNvPr id="11" name="Group 22">
            <a:extLst>
              <a:ext uri="{FF2B5EF4-FFF2-40B4-BE49-F238E27FC236}">
                <a16:creationId xmlns:a16="http://schemas.microsoft.com/office/drawing/2014/main" id="{EC553B4B-E618-003B-74F5-225C3286F132}"/>
              </a:ext>
            </a:extLst>
          </p:cNvPr>
          <p:cNvGrpSpPr/>
          <p:nvPr/>
        </p:nvGrpSpPr>
        <p:grpSpPr>
          <a:xfrm>
            <a:off x="1128727" y="4465003"/>
            <a:ext cx="9759277" cy="3147184"/>
            <a:chOff x="6468323" y="4432177"/>
            <a:chExt cx="6147870" cy="1943230"/>
          </a:xfrm>
        </p:grpSpPr>
        <p:pic>
          <p:nvPicPr>
            <p:cNvPr id="12" name="Picture 9">
              <a:extLst>
                <a:ext uri="{FF2B5EF4-FFF2-40B4-BE49-F238E27FC236}">
                  <a16:creationId xmlns:a16="http://schemas.microsoft.com/office/drawing/2014/main" id="{20F21CD9-1919-615B-ECDD-887EC82A20A2}"/>
                </a:ext>
              </a:extLst>
            </p:cNvPr>
            <p:cNvPicPr>
              <a:picLocks noChangeAspect="1"/>
            </p:cNvPicPr>
            <p:nvPr/>
          </p:nvPicPr>
          <p:blipFill rotWithShape="1">
            <a:blip r:embed="rId5">
              <a:extLst>
                <a:ext uri="{28A0092B-C50C-407E-A947-70E740481C1C}">
                  <a14:useLocalDpi xmlns:a14="http://schemas.microsoft.com/office/drawing/2010/main" val="0"/>
                </a:ext>
              </a:extLst>
            </a:blip>
            <a:srcRect r="12987" b="8896"/>
            <a:stretch/>
          </p:blipFill>
          <p:spPr bwMode="auto">
            <a:xfrm>
              <a:off x="6468323" y="4432177"/>
              <a:ext cx="4975860" cy="1791970"/>
            </a:xfrm>
            <a:prstGeom prst="rect">
              <a:avLst/>
            </a:prstGeom>
            <a:noFill/>
            <a:ln>
              <a:noFill/>
            </a:ln>
            <a:extLst>
              <a:ext uri="{53640926-AAD7-44D8-BBD7-CCE9431645EC}">
                <a14:shadowObscured xmlns:a14="http://schemas.microsoft.com/office/drawing/2010/main"/>
              </a:ext>
            </a:extLst>
          </p:spPr>
        </p:pic>
        <p:sp>
          <p:nvSpPr>
            <p:cNvPr id="13" name="TextBox 11">
              <a:extLst>
                <a:ext uri="{FF2B5EF4-FFF2-40B4-BE49-F238E27FC236}">
                  <a16:creationId xmlns:a16="http://schemas.microsoft.com/office/drawing/2014/main" id="{AF38D709-CF55-5F2E-AD3A-0D958511B6CB}"/>
                </a:ext>
              </a:extLst>
            </p:cNvPr>
            <p:cNvSpPr txBox="1"/>
            <p:nvPr/>
          </p:nvSpPr>
          <p:spPr>
            <a:xfrm>
              <a:off x="6520193" y="6186518"/>
              <a:ext cx="6096000" cy="188889"/>
            </a:xfrm>
            <a:prstGeom prst="rect">
              <a:avLst/>
            </a:prstGeom>
            <a:noFill/>
          </p:spPr>
          <p:txBody>
            <a:bodyPr wrap="square">
              <a:spAutoFit/>
            </a:bodyPr>
            <a:lstStyle>
              <a:defPPr marR="0" lvl="0" algn="l" rtl="0">
                <a:lnSpc>
                  <a:spcPct val="100000"/>
                </a:lnSpc>
                <a:spcBef>
                  <a:spcPts val="0"/>
                </a:spcBef>
                <a:spcAft>
                  <a:spcPts val="0"/>
                </a:spcAft>
              </a:defPPr>
              <a:lvl1pPr>
                <a:defRPr sz="900" i="1">
                  <a:solidFill>
                    <a:schemeClr val="accent3"/>
                  </a:solidFill>
                </a:defRPr>
              </a:lvl1pPr>
            </a:lstStyle>
            <a:p>
              <a:r>
                <a:rPr lang="es-ES" sz="1200">
                  <a:latin typeface="Ubuntu" panose="020B0504030602030204" pitchFamily="34" charset="0"/>
                  <a:ea typeface="Lato" panose="020F0502020204030203" pitchFamily="34" charset="0"/>
                  <a:cs typeface="Lato" panose="020F0502020204030203" pitchFamily="34" charset="0"/>
                </a:rPr>
                <a:t>Egresados universitarios en Euskadi. Fuente: Eustat</a:t>
              </a:r>
            </a:p>
          </p:txBody>
        </p:sp>
      </p:grpSp>
      <p:sp>
        <p:nvSpPr>
          <p:cNvPr id="14" name="TextBox 18">
            <a:extLst>
              <a:ext uri="{FF2B5EF4-FFF2-40B4-BE49-F238E27FC236}">
                <a16:creationId xmlns:a16="http://schemas.microsoft.com/office/drawing/2014/main" id="{1CF712AB-623C-A89C-828F-F00A284AB6FE}"/>
              </a:ext>
            </a:extLst>
          </p:cNvPr>
          <p:cNvSpPr txBox="1"/>
          <p:nvPr/>
        </p:nvSpPr>
        <p:spPr>
          <a:xfrm>
            <a:off x="12058983" y="5847194"/>
            <a:ext cx="6110286" cy="307777"/>
          </a:xfrm>
          <a:prstGeom prst="rect">
            <a:avLst/>
          </a:prstGeom>
          <a:noFill/>
        </p:spPr>
        <p:txBody>
          <a:bodyPr wrap="square">
            <a:spAutoFit/>
          </a:bodyPr>
          <a:lstStyle/>
          <a:p>
            <a:r>
              <a:rPr lang="es-ES" sz="1400" i="1">
                <a:solidFill>
                  <a:schemeClr val="accent3"/>
                </a:solidFill>
                <a:latin typeface="Ubuntu" panose="020B0504030602030204" pitchFamily="34" charset="0"/>
                <a:ea typeface="Lato" panose="020F0502020204030203" pitchFamily="34" charset="0"/>
                <a:cs typeface="Lato" panose="020F0502020204030203" pitchFamily="34" charset="0"/>
              </a:rPr>
              <a:t>Graduados con posible interés en ciberseguridad en Euskadi. Fuente: Eustat</a:t>
            </a:r>
          </a:p>
        </p:txBody>
      </p:sp>
      <p:pic>
        <p:nvPicPr>
          <p:cNvPr id="17" name="Picture 19">
            <a:extLst>
              <a:ext uri="{FF2B5EF4-FFF2-40B4-BE49-F238E27FC236}">
                <a16:creationId xmlns:a16="http://schemas.microsoft.com/office/drawing/2014/main" id="{D4D86BD0-F33A-E55C-F72E-2B011DDA5E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454" t="1641" r="26251" b="30558"/>
          <a:stretch/>
        </p:blipFill>
        <p:spPr bwMode="auto">
          <a:xfrm>
            <a:off x="4804844" y="7959133"/>
            <a:ext cx="3327422" cy="2006423"/>
          </a:xfrm>
          <a:prstGeom prst="rect">
            <a:avLst/>
          </a:prstGeom>
          <a:noFill/>
          <a:ln>
            <a:noFill/>
          </a:ln>
          <a:extLst>
            <a:ext uri="{53640926-AAD7-44D8-BBD7-CCE9431645EC}">
              <a14:shadowObscured xmlns:a14="http://schemas.microsoft.com/office/drawing/2010/main"/>
            </a:ext>
          </a:extLst>
        </p:spPr>
      </p:pic>
      <p:sp>
        <p:nvSpPr>
          <p:cNvPr id="18" name="TextBox 23">
            <a:extLst>
              <a:ext uri="{FF2B5EF4-FFF2-40B4-BE49-F238E27FC236}">
                <a16:creationId xmlns:a16="http://schemas.microsoft.com/office/drawing/2014/main" id="{5805FA26-997D-0473-1B6F-EBA80F15FAB4}"/>
              </a:ext>
            </a:extLst>
          </p:cNvPr>
          <p:cNvSpPr txBox="1"/>
          <p:nvPr/>
        </p:nvSpPr>
        <p:spPr>
          <a:xfrm>
            <a:off x="549694" y="2248672"/>
            <a:ext cx="9628627" cy="830997"/>
          </a:xfrm>
          <a:prstGeom prst="rect">
            <a:avLst/>
          </a:prstGeom>
          <a:noFill/>
        </p:spPr>
        <p:txBody>
          <a:bodyPr wrap="square">
            <a:spAutoFit/>
          </a:bodyPr>
          <a:lstStyle/>
          <a:p>
            <a:pPr algn="just"/>
            <a:r>
              <a:rPr lang="es-ES" sz="2400">
                <a:latin typeface="Ubuntu" panose="020B0504030602030204" pitchFamily="34" charset="0"/>
                <a:ea typeface="Lato" panose="020F0502020204030203" pitchFamily="34" charset="0"/>
                <a:cs typeface="Lato" panose="020F0502020204030203" pitchFamily="34" charset="0"/>
              </a:rPr>
              <a:t>Se busca un sector con </a:t>
            </a:r>
            <a:r>
              <a:rPr lang="es-ES" sz="2400" b="1">
                <a:latin typeface="Ubuntu" panose="020B0504030602030204" pitchFamily="34" charset="0"/>
                <a:ea typeface="Lato" panose="020F0502020204030203" pitchFamily="34" charset="0"/>
                <a:cs typeface="Lato" panose="020F0502020204030203" pitchFamily="34" charset="0"/>
              </a:rPr>
              <a:t>profesionales cualificados y expertos en la materia</a:t>
            </a:r>
            <a:r>
              <a:rPr lang="es-ES" sz="2400">
                <a:latin typeface="Ubuntu" panose="020B0504030602030204" pitchFamily="34" charset="0"/>
                <a:ea typeface="Lato" panose="020F0502020204030203" pitchFamily="34" charset="0"/>
                <a:cs typeface="Lato" panose="020F0502020204030203" pitchFamily="34" charset="0"/>
              </a:rPr>
              <a:t>. </a:t>
            </a:r>
          </a:p>
        </p:txBody>
      </p:sp>
      <p:grpSp>
        <p:nvGrpSpPr>
          <p:cNvPr id="19" name="Group 33">
            <a:extLst>
              <a:ext uri="{FF2B5EF4-FFF2-40B4-BE49-F238E27FC236}">
                <a16:creationId xmlns:a16="http://schemas.microsoft.com/office/drawing/2014/main" id="{CD78D8B6-D8DF-9F6A-E79C-A26AEBE8E6D2}"/>
              </a:ext>
            </a:extLst>
          </p:cNvPr>
          <p:cNvGrpSpPr/>
          <p:nvPr/>
        </p:nvGrpSpPr>
        <p:grpSpPr>
          <a:xfrm>
            <a:off x="676451" y="3230650"/>
            <a:ext cx="9376393" cy="1365537"/>
            <a:chOff x="415751" y="2234476"/>
            <a:chExt cx="4973393" cy="1575132"/>
          </a:xfrm>
        </p:grpSpPr>
        <p:sp>
          <p:nvSpPr>
            <p:cNvPr id="20" name="Google Shape;254;p6">
              <a:extLst>
                <a:ext uri="{FF2B5EF4-FFF2-40B4-BE49-F238E27FC236}">
                  <a16:creationId xmlns:a16="http://schemas.microsoft.com/office/drawing/2014/main" id="{634E40FF-764F-3FB4-08CE-1A595CD86EDF}"/>
                </a:ext>
              </a:extLst>
            </p:cNvPr>
            <p:cNvSpPr/>
            <p:nvPr/>
          </p:nvSpPr>
          <p:spPr>
            <a:xfrm>
              <a:off x="438968" y="2239988"/>
              <a:ext cx="4950176" cy="1569620"/>
            </a:xfrm>
            <a:prstGeom prst="rect">
              <a:avLst/>
            </a:prstGeom>
            <a:solidFill>
              <a:srgbClr val="DBDBDB"/>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latin typeface="Ubuntu" panose="020B0504030602030204" pitchFamily="34" charset="0"/>
                  <a:ea typeface="Lato" panose="020F0502020204030203" pitchFamily="34" charset="0"/>
                  <a:cs typeface="Lato" panose="020F0502020204030203" pitchFamily="34" charset="0"/>
                </a:rPr>
                <a:t>Es importante no solo tener en cuenta la oferta de nuevo talento, sino la </a:t>
              </a:r>
              <a:r>
                <a:rPr lang="es-ES" sz="2400" b="1">
                  <a:latin typeface="Ubuntu" panose="020B0504030602030204" pitchFamily="34" charset="0"/>
                  <a:ea typeface="Lato" panose="020F0502020204030203" pitchFamily="34" charset="0"/>
                  <a:cs typeface="Lato" panose="020F0502020204030203" pitchFamily="34" charset="0"/>
                </a:rPr>
                <a:t>formación y certificación </a:t>
              </a:r>
              <a:r>
                <a:rPr lang="es-ES" sz="2400">
                  <a:latin typeface="Ubuntu" panose="020B0504030602030204" pitchFamily="34" charset="0"/>
                  <a:ea typeface="Lato" panose="020F0502020204030203" pitchFamily="34" charset="0"/>
                  <a:cs typeface="Lato" panose="020F0502020204030203" pitchFamily="34" charset="0"/>
                </a:rPr>
                <a:t>de los mismos en ciberseguridad.</a:t>
              </a:r>
            </a:p>
          </p:txBody>
        </p:sp>
        <p:cxnSp>
          <p:nvCxnSpPr>
            <p:cNvPr id="21" name="Google Shape;255;p6">
              <a:extLst>
                <a:ext uri="{FF2B5EF4-FFF2-40B4-BE49-F238E27FC236}">
                  <a16:creationId xmlns:a16="http://schemas.microsoft.com/office/drawing/2014/main" id="{40728AC0-6A63-C3F5-01D5-E33F6905BC5F}"/>
                </a:ext>
              </a:extLst>
            </p:cNvPr>
            <p:cNvCxnSpPr>
              <a:cxnSpLocks/>
            </p:cNvCxnSpPr>
            <p:nvPr/>
          </p:nvCxnSpPr>
          <p:spPr>
            <a:xfrm>
              <a:off x="415751" y="2234476"/>
              <a:ext cx="0" cy="1098970"/>
            </a:xfrm>
            <a:prstGeom prst="straightConnector1">
              <a:avLst/>
            </a:prstGeom>
            <a:noFill/>
            <a:ln w="76200" cap="flat" cmpd="sng">
              <a:solidFill>
                <a:schemeClr val="accent1"/>
              </a:solidFill>
              <a:prstDash val="solid"/>
              <a:miter lim="800000"/>
              <a:headEnd type="none" w="sm" len="sm"/>
              <a:tailEnd type="none" w="sm" len="sm"/>
            </a:ln>
          </p:spPr>
        </p:cxnSp>
      </p:grpSp>
      <p:sp>
        <p:nvSpPr>
          <p:cNvPr id="22" name="TextBox 46">
            <a:extLst>
              <a:ext uri="{FF2B5EF4-FFF2-40B4-BE49-F238E27FC236}">
                <a16:creationId xmlns:a16="http://schemas.microsoft.com/office/drawing/2014/main" id="{9B0F7803-ABF5-1F0B-0DE1-1166558FB3C5}"/>
              </a:ext>
            </a:extLst>
          </p:cNvPr>
          <p:cNvSpPr txBox="1"/>
          <p:nvPr/>
        </p:nvSpPr>
        <p:spPr>
          <a:xfrm>
            <a:off x="1351252" y="8826101"/>
            <a:ext cx="6485795" cy="400110"/>
          </a:xfrm>
          <a:prstGeom prst="rect">
            <a:avLst/>
          </a:prstGeom>
          <a:noFill/>
        </p:spPr>
        <p:txBody>
          <a:bodyPr wrap="square">
            <a:spAutoFit/>
          </a:bodyPr>
          <a:lstStyle/>
          <a:p>
            <a:r>
              <a:rPr lang="es-ES" sz="2000" b="1">
                <a:solidFill>
                  <a:schemeClr val="accent3">
                    <a:lumMod val="50000"/>
                  </a:schemeClr>
                </a:solidFill>
                <a:latin typeface="Ubuntu" panose="020B0504030602030204" pitchFamily="34" charset="0"/>
                <a:ea typeface="Lato" panose="020F0502020204030203" pitchFamily="34" charset="0"/>
                <a:cs typeface="Lato" panose="020F0502020204030203" pitchFamily="34" charset="0"/>
              </a:rPr>
              <a:t>Estudios de FP</a:t>
            </a:r>
            <a:endParaRPr lang="es-ES" sz="2800" b="1">
              <a:solidFill>
                <a:schemeClr val="accent3">
                  <a:lumMod val="50000"/>
                </a:schemeClr>
              </a:solidFill>
              <a:latin typeface="Ubuntu" panose="020B0504030602030204" pitchFamily="34" charset="0"/>
              <a:ea typeface="Lato" panose="020F0502020204030203" pitchFamily="34" charset="0"/>
              <a:cs typeface="Lato" panose="020F0502020204030203" pitchFamily="34" charset="0"/>
            </a:endParaRPr>
          </a:p>
        </p:txBody>
      </p:sp>
      <p:sp>
        <p:nvSpPr>
          <p:cNvPr id="23" name="Google Shape;745;p10">
            <a:extLst>
              <a:ext uri="{FF2B5EF4-FFF2-40B4-BE49-F238E27FC236}">
                <a16:creationId xmlns:a16="http://schemas.microsoft.com/office/drawing/2014/main" id="{DD13A1CF-7E55-F1A4-4A12-CF9DF3A9A4AD}"/>
              </a:ext>
            </a:extLst>
          </p:cNvPr>
          <p:cNvSpPr/>
          <p:nvPr/>
        </p:nvSpPr>
        <p:spPr>
          <a:xfrm rot="5400000">
            <a:off x="2921743" y="9016099"/>
            <a:ext cx="1106642" cy="104023"/>
          </a:xfrm>
          <a:prstGeom prst="triangle">
            <a:avLst>
              <a:gd name="adj" fmla="val 50000"/>
            </a:avLst>
          </a:prstGeom>
          <a:solidFill>
            <a:srgbClr val="9E9E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 sz="2000" b="0" i="0" u="none" strike="noStrike" cap="none">
              <a:solidFill>
                <a:srgbClr val="000000"/>
              </a:solidFill>
              <a:latin typeface="Ubuntu" panose="020B0504030602030204" pitchFamily="34" charset="0"/>
              <a:ea typeface="Lato" panose="020F0502020204030203" pitchFamily="34" charset="0"/>
              <a:cs typeface="Lato" panose="020F0502020204030203" pitchFamily="34" charset="0"/>
              <a:sym typeface="Arial"/>
            </a:endParaRPr>
          </a:p>
        </p:txBody>
      </p:sp>
      <p:sp>
        <p:nvSpPr>
          <p:cNvPr id="24" name="Rectangle 52">
            <a:extLst>
              <a:ext uri="{FF2B5EF4-FFF2-40B4-BE49-F238E27FC236}">
                <a16:creationId xmlns:a16="http://schemas.microsoft.com/office/drawing/2014/main" id="{F739C5C9-9801-7144-70B5-A25633710018}"/>
              </a:ext>
            </a:extLst>
          </p:cNvPr>
          <p:cNvSpPr/>
          <p:nvPr/>
        </p:nvSpPr>
        <p:spPr>
          <a:xfrm>
            <a:off x="1211067" y="7838003"/>
            <a:ext cx="7010592" cy="2254783"/>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2800">
              <a:latin typeface="Ubuntu" panose="020B0504030602030204" pitchFamily="34" charset="0"/>
              <a:ea typeface="Lato" panose="020F0502020204030203" pitchFamily="34" charset="0"/>
              <a:cs typeface="Lato" panose="020F0502020204030203" pitchFamily="34" charset="0"/>
            </a:endParaRPr>
          </a:p>
        </p:txBody>
      </p:sp>
      <p:sp>
        <p:nvSpPr>
          <p:cNvPr id="30" name="TextBox 2">
            <a:extLst>
              <a:ext uri="{FF2B5EF4-FFF2-40B4-BE49-F238E27FC236}">
                <a16:creationId xmlns:a16="http://schemas.microsoft.com/office/drawing/2014/main" id="{0404F42D-3CEC-78BD-30B7-5BB67B50DCEA}"/>
              </a:ext>
            </a:extLst>
          </p:cNvPr>
          <p:cNvSpPr txBox="1"/>
          <p:nvPr/>
        </p:nvSpPr>
        <p:spPr>
          <a:xfrm>
            <a:off x="1211067" y="10244724"/>
            <a:ext cx="5741140" cy="276999"/>
          </a:xfrm>
          <a:prstGeom prst="rect">
            <a:avLst/>
          </a:prstGeom>
          <a:noFill/>
        </p:spPr>
        <p:txBody>
          <a:bodyPr wrap="square">
            <a:spAutoFit/>
          </a:bodyPr>
          <a:lstStyle>
            <a:defPPr marR="0" lvl="0" algn="l" rtl="0">
              <a:lnSpc>
                <a:spcPct val="100000"/>
              </a:lnSpc>
              <a:spcBef>
                <a:spcPts val="0"/>
              </a:spcBef>
              <a:spcAft>
                <a:spcPts val="0"/>
              </a:spcAft>
            </a:defPPr>
            <a:lvl1pPr>
              <a:defRPr sz="900" i="1">
                <a:solidFill>
                  <a:schemeClr val="accent3"/>
                </a:solidFill>
              </a:defRPr>
            </a:lvl1pPr>
          </a:lstStyle>
          <a:p>
            <a:r>
              <a:rPr lang="es-ES" sz="1200">
                <a:latin typeface="Ubuntu" panose="020B0504030602030204" pitchFamily="34" charset="0"/>
                <a:ea typeface="Lato" panose="020F0502020204030203" pitchFamily="34" charset="0"/>
                <a:cs typeface="Lato" panose="020F0502020204030203" pitchFamily="34" charset="0"/>
              </a:rPr>
              <a:t>Matriculados FP. Fuente: </a:t>
            </a:r>
            <a:r>
              <a:rPr lang="es-ES" sz="1200" err="1">
                <a:latin typeface="Ubuntu" panose="020B0504030602030204" pitchFamily="34" charset="0"/>
                <a:ea typeface="Lato" panose="020F0502020204030203" pitchFamily="34" charset="0"/>
                <a:cs typeface="Lato" panose="020F0502020204030203" pitchFamily="34" charset="0"/>
              </a:rPr>
              <a:t>Eustat</a:t>
            </a:r>
            <a:r>
              <a:rPr lang="es-ES" sz="1200">
                <a:latin typeface="Ubuntu" panose="020B0504030602030204" pitchFamily="34" charset="0"/>
                <a:ea typeface="Lato" panose="020F0502020204030203" pitchFamily="34" charset="0"/>
                <a:cs typeface="Lato" panose="020F0502020204030203" pitchFamily="34" charset="0"/>
              </a:rPr>
              <a:t>.</a:t>
            </a:r>
          </a:p>
        </p:txBody>
      </p:sp>
      <p:pic>
        <p:nvPicPr>
          <p:cNvPr id="35" name="Picture 6" descr="logo-vector-universidad-deusto - AingOI">
            <a:extLst>
              <a:ext uri="{FF2B5EF4-FFF2-40B4-BE49-F238E27FC236}">
                <a16:creationId xmlns:a16="http://schemas.microsoft.com/office/drawing/2014/main" id="{5BC98C51-CF84-2F13-796D-89D195A9878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0662" y="8925628"/>
            <a:ext cx="1717373" cy="87231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Logotipo general UPV/EHU - Universidad y Sociedad - UPV/EHU">
            <a:extLst>
              <a:ext uri="{FF2B5EF4-FFF2-40B4-BE49-F238E27FC236}">
                <a16:creationId xmlns:a16="http://schemas.microsoft.com/office/drawing/2014/main" id="{B1026193-6454-7B4E-7A54-460940D0F0F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11312" y="8842760"/>
            <a:ext cx="983309" cy="74971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Logotipo Mondragon Unibertsitatea - Zorrozaurre">
            <a:extLst>
              <a:ext uri="{FF2B5EF4-FFF2-40B4-BE49-F238E27FC236}">
                <a16:creationId xmlns:a16="http://schemas.microsoft.com/office/drawing/2014/main" id="{B4F67190-B821-4973-22F3-D009C1221357}"/>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01944" y="8877069"/>
            <a:ext cx="1624363" cy="82507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Urgen especialistas en ciberseguridad: fórmate en EUNEIZ">
            <a:extLst>
              <a:ext uri="{FF2B5EF4-FFF2-40B4-BE49-F238E27FC236}">
                <a16:creationId xmlns:a16="http://schemas.microsoft.com/office/drawing/2014/main" id="{5F812238-3917-8021-1E07-4468CE8F634B}"/>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44304" y="9026991"/>
            <a:ext cx="2048765" cy="62745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Logo Tecnun Unav – JAIZKIBEL">
            <a:extLst>
              <a:ext uri="{FF2B5EF4-FFF2-40B4-BE49-F238E27FC236}">
                <a16:creationId xmlns:a16="http://schemas.microsoft.com/office/drawing/2014/main" id="{8A215DA3-12D3-2F1A-BA32-A4B86C4DF1C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0930" b="24411"/>
          <a:stretch/>
        </p:blipFill>
        <p:spPr bwMode="auto">
          <a:xfrm>
            <a:off x="16082576" y="8764051"/>
            <a:ext cx="1590617" cy="86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16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8ED2-9DB1-CC08-0F06-D09ED595349E}"/>
            </a:ext>
          </a:extLst>
        </p:cNvPr>
        <p:cNvGrpSpPr/>
        <p:nvPr/>
      </p:nvGrpSpPr>
      <p:grpSpPr>
        <a:xfrm>
          <a:off x="0" y="0"/>
          <a:ext cx="0" cy="0"/>
          <a:chOff x="0" y="0"/>
          <a:chExt cx="0" cy="0"/>
        </a:xfrm>
      </p:grpSpPr>
      <p:grpSp>
        <p:nvGrpSpPr>
          <p:cNvPr id="3" name="object 3">
            <a:extLst>
              <a:ext uri="{FF2B5EF4-FFF2-40B4-BE49-F238E27FC236}">
                <a16:creationId xmlns:a16="http://schemas.microsoft.com/office/drawing/2014/main" id="{1740A304-C71A-19B0-B312-B29CDFADCFDD}"/>
              </a:ext>
            </a:extLst>
          </p:cNvPr>
          <p:cNvGrpSpPr/>
          <p:nvPr/>
        </p:nvGrpSpPr>
        <p:grpSpPr>
          <a:xfrm>
            <a:off x="17937122" y="684747"/>
            <a:ext cx="1278991" cy="1475221"/>
            <a:chOff x="17935705" y="684345"/>
            <a:chExt cx="1278890" cy="1475105"/>
          </a:xfrm>
        </p:grpSpPr>
        <p:sp>
          <p:nvSpPr>
            <p:cNvPr id="4" name="object 4">
              <a:extLst>
                <a:ext uri="{FF2B5EF4-FFF2-40B4-BE49-F238E27FC236}">
                  <a16:creationId xmlns:a16="http://schemas.microsoft.com/office/drawing/2014/main" id="{34505F36-767A-5920-8B6E-E488E8DFAEAF}"/>
                </a:ext>
              </a:extLst>
            </p:cNvPr>
            <p:cNvSpPr/>
            <p:nvPr/>
          </p:nvSpPr>
          <p:spPr>
            <a:xfrm>
              <a:off x="17935705" y="684346"/>
              <a:ext cx="1278890" cy="1475105"/>
            </a:xfrm>
            <a:custGeom>
              <a:avLst/>
              <a:gdLst/>
              <a:ahLst/>
              <a:cxnLst/>
              <a:rect l="l" t="t" r="r" b="b"/>
              <a:pathLst>
                <a:path w="1278890" h="1475105">
                  <a:moveTo>
                    <a:pt x="2910" y="0"/>
                  </a:moveTo>
                  <a:lnTo>
                    <a:pt x="38265" y="42193"/>
                  </a:lnTo>
                  <a:lnTo>
                    <a:pt x="71536" y="84383"/>
                  </a:lnTo>
                  <a:lnTo>
                    <a:pt x="102722" y="126569"/>
                  </a:lnTo>
                  <a:lnTo>
                    <a:pt x="131823" y="168751"/>
                  </a:lnTo>
                  <a:lnTo>
                    <a:pt x="158840" y="210930"/>
                  </a:lnTo>
                  <a:lnTo>
                    <a:pt x="183772" y="253105"/>
                  </a:lnTo>
                  <a:lnTo>
                    <a:pt x="206619" y="295276"/>
                  </a:lnTo>
                  <a:lnTo>
                    <a:pt x="227382" y="337444"/>
                  </a:lnTo>
                  <a:lnTo>
                    <a:pt x="246060" y="379608"/>
                  </a:lnTo>
                  <a:lnTo>
                    <a:pt x="262654" y="421768"/>
                  </a:lnTo>
                  <a:lnTo>
                    <a:pt x="277163" y="463924"/>
                  </a:lnTo>
                  <a:lnTo>
                    <a:pt x="289587" y="506077"/>
                  </a:lnTo>
                  <a:lnTo>
                    <a:pt x="299927" y="548226"/>
                  </a:lnTo>
                  <a:lnTo>
                    <a:pt x="308182" y="590370"/>
                  </a:lnTo>
                  <a:lnTo>
                    <a:pt x="314352" y="632512"/>
                  </a:lnTo>
                  <a:lnTo>
                    <a:pt x="318438" y="674649"/>
                  </a:lnTo>
                  <a:lnTo>
                    <a:pt x="320440" y="716782"/>
                  </a:lnTo>
                  <a:lnTo>
                    <a:pt x="320356" y="758912"/>
                  </a:lnTo>
                  <a:lnTo>
                    <a:pt x="318178" y="801140"/>
                  </a:lnTo>
                  <a:lnTo>
                    <a:pt x="313936" y="843159"/>
                  </a:lnTo>
                  <a:lnTo>
                    <a:pt x="307599" y="885277"/>
                  </a:lnTo>
                  <a:lnTo>
                    <a:pt x="299177" y="927391"/>
                  </a:lnTo>
                  <a:lnTo>
                    <a:pt x="288671" y="969501"/>
                  </a:lnTo>
                  <a:lnTo>
                    <a:pt x="276080" y="1011607"/>
                  </a:lnTo>
                  <a:lnTo>
                    <a:pt x="261405" y="1053709"/>
                  </a:lnTo>
                  <a:lnTo>
                    <a:pt x="244645" y="1095807"/>
                  </a:lnTo>
                  <a:lnTo>
                    <a:pt x="225801" y="1137901"/>
                  </a:lnTo>
                  <a:lnTo>
                    <a:pt x="204872" y="1179992"/>
                  </a:lnTo>
                  <a:lnTo>
                    <a:pt x="181858" y="1222078"/>
                  </a:lnTo>
                  <a:lnTo>
                    <a:pt x="156760" y="1264160"/>
                  </a:lnTo>
                  <a:lnTo>
                    <a:pt x="129577" y="1306238"/>
                  </a:lnTo>
                  <a:lnTo>
                    <a:pt x="100309" y="1348312"/>
                  </a:lnTo>
                  <a:lnTo>
                    <a:pt x="68957" y="1390382"/>
                  </a:lnTo>
                  <a:lnTo>
                    <a:pt x="35521" y="1432448"/>
                  </a:lnTo>
                  <a:lnTo>
                    <a:pt x="0" y="1474510"/>
                  </a:lnTo>
                  <a:lnTo>
                    <a:pt x="41279" y="1427790"/>
                  </a:lnTo>
                  <a:lnTo>
                    <a:pt x="82556" y="1382605"/>
                  </a:lnTo>
                  <a:lnTo>
                    <a:pt x="123830" y="1338954"/>
                  </a:lnTo>
                  <a:lnTo>
                    <a:pt x="165101" y="1296838"/>
                  </a:lnTo>
                  <a:lnTo>
                    <a:pt x="206369" y="1256256"/>
                  </a:lnTo>
                  <a:lnTo>
                    <a:pt x="247635" y="1217209"/>
                  </a:lnTo>
                  <a:lnTo>
                    <a:pt x="288897" y="1179697"/>
                  </a:lnTo>
                  <a:lnTo>
                    <a:pt x="330157" y="1143718"/>
                  </a:lnTo>
                  <a:lnTo>
                    <a:pt x="371414" y="1109274"/>
                  </a:lnTo>
                  <a:lnTo>
                    <a:pt x="412667" y="1076365"/>
                  </a:lnTo>
                  <a:lnTo>
                    <a:pt x="453919" y="1044990"/>
                  </a:lnTo>
                  <a:lnTo>
                    <a:pt x="495167" y="1015150"/>
                  </a:lnTo>
                  <a:lnTo>
                    <a:pt x="536412" y="986844"/>
                  </a:lnTo>
                  <a:lnTo>
                    <a:pt x="577655" y="960072"/>
                  </a:lnTo>
                  <a:lnTo>
                    <a:pt x="618895" y="934835"/>
                  </a:lnTo>
                  <a:lnTo>
                    <a:pt x="660132" y="911133"/>
                  </a:lnTo>
                  <a:lnTo>
                    <a:pt x="701367" y="888964"/>
                  </a:lnTo>
                  <a:lnTo>
                    <a:pt x="742599" y="868331"/>
                  </a:lnTo>
                  <a:lnTo>
                    <a:pt x="783828" y="849231"/>
                  </a:lnTo>
                  <a:lnTo>
                    <a:pt x="825054" y="831667"/>
                  </a:lnTo>
                  <a:lnTo>
                    <a:pt x="866278" y="815636"/>
                  </a:lnTo>
                  <a:lnTo>
                    <a:pt x="907499" y="801140"/>
                  </a:lnTo>
                  <a:lnTo>
                    <a:pt x="948717" y="788179"/>
                  </a:lnTo>
                  <a:lnTo>
                    <a:pt x="989933" y="776752"/>
                  </a:lnTo>
                  <a:lnTo>
                    <a:pt x="1031146" y="766859"/>
                  </a:lnTo>
                  <a:lnTo>
                    <a:pt x="1072356" y="758501"/>
                  </a:lnTo>
                  <a:lnTo>
                    <a:pt x="1113564" y="751677"/>
                  </a:lnTo>
                  <a:lnTo>
                    <a:pt x="1154769" y="746387"/>
                  </a:lnTo>
                  <a:lnTo>
                    <a:pt x="1195971" y="742632"/>
                  </a:lnTo>
                  <a:lnTo>
                    <a:pt x="1237171" y="740412"/>
                  </a:lnTo>
                  <a:lnTo>
                    <a:pt x="1278369" y="739726"/>
                  </a:lnTo>
                  <a:lnTo>
                    <a:pt x="1237175" y="738877"/>
                  </a:lnTo>
                  <a:lnTo>
                    <a:pt x="1195984" y="736495"/>
                  </a:lnTo>
                  <a:lnTo>
                    <a:pt x="1154796" y="732577"/>
                  </a:lnTo>
                  <a:lnTo>
                    <a:pt x="1113612" y="727126"/>
                  </a:lnTo>
                  <a:lnTo>
                    <a:pt x="1072432" y="720140"/>
                  </a:lnTo>
                  <a:lnTo>
                    <a:pt x="1031255" y="711619"/>
                  </a:lnTo>
                  <a:lnTo>
                    <a:pt x="990081" y="701565"/>
                  </a:lnTo>
                  <a:lnTo>
                    <a:pt x="948911" y="689976"/>
                  </a:lnTo>
                  <a:lnTo>
                    <a:pt x="907745" y="676852"/>
                  </a:lnTo>
                  <a:lnTo>
                    <a:pt x="866581" y="662195"/>
                  </a:lnTo>
                  <a:lnTo>
                    <a:pt x="825421" y="646003"/>
                  </a:lnTo>
                  <a:lnTo>
                    <a:pt x="784265" y="628276"/>
                  </a:lnTo>
                  <a:lnTo>
                    <a:pt x="743112" y="609016"/>
                  </a:lnTo>
                  <a:lnTo>
                    <a:pt x="701962" y="588221"/>
                  </a:lnTo>
                  <a:lnTo>
                    <a:pt x="660815" y="565893"/>
                  </a:lnTo>
                  <a:lnTo>
                    <a:pt x="619672" y="542030"/>
                  </a:lnTo>
                  <a:lnTo>
                    <a:pt x="578532" y="516632"/>
                  </a:lnTo>
                  <a:lnTo>
                    <a:pt x="537395" y="489701"/>
                  </a:lnTo>
                  <a:lnTo>
                    <a:pt x="496262" y="461236"/>
                  </a:lnTo>
                  <a:lnTo>
                    <a:pt x="455132" y="431236"/>
                  </a:lnTo>
                  <a:lnTo>
                    <a:pt x="414005" y="399703"/>
                  </a:lnTo>
                  <a:lnTo>
                    <a:pt x="372881" y="366635"/>
                  </a:lnTo>
                  <a:lnTo>
                    <a:pt x="331761" y="332034"/>
                  </a:lnTo>
                  <a:lnTo>
                    <a:pt x="290643" y="295898"/>
                  </a:lnTo>
                  <a:lnTo>
                    <a:pt x="249529" y="258229"/>
                  </a:lnTo>
                  <a:lnTo>
                    <a:pt x="208418" y="219025"/>
                  </a:lnTo>
                  <a:lnTo>
                    <a:pt x="167310" y="178288"/>
                  </a:lnTo>
                  <a:lnTo>
                    <a:pt x="126206" y="136017"/>
                  </a:lnTo>
                  <a:lnTo>
                    <a:pt x="85104" y="92211"/>
                  </a:lnTo>
                  <a:lnTo>
                    <a:pt x="44006" y="46872"/>
                  </a:lnTo>
                  <a:lnTo>
                    <a:pt x="2910" y="0"/>
                  </a:lnTo>
                  <a:close/>
                </a:path>
              </a:pathLst>
            </a:custGeom>
            <a:solidFill>
              <a:srgbClr val="E25350"/>
            </a:solidFill>
          </p:spPr>
          <p:txBody>
            <a:bodyPr wrap="square" lIns="0" tIns="0" rIns="0" bIns="0" rtlCol="0"/>
            <a:lstStyle/>
            <a:p>
              <a:endParaRPr/>
            </a:p>
          </p:txBody>
        </p:sp>
        <p:sp>
          <p:nvSpPr>
            <p:cNvPr id="5" name="object 5">
              <a:extLst>
                <a:ext uri="{FF2B5EF4-FFF2-40B4-BE49-F238E27FC236}">
                  <a16:creationId xmlns:a16="http://schemas.microsoft.com/office/drawing/2014/main" id="{52A937CE-D836-8A7B-7DAC-A8468ABE6D39}"/>
                </a:ext>
              </a:extLst>
            </p:cNvPr>
            <p:cNvSpPr/>
            <p:nvPr/>
          </p:nvSpPr>
          <p:spPr>
            <a:xfrm>
              <a:off x="17935705" y="684345"/>
              <a:ext cx="529590" cy="1475105"/>
            </a:xfrm>
            <a:custGeom>
              <a:avLst/>
              <a:gdLst/>
              <a:ahLst/>
              <a:cxnLst/>
              <a:rect l="l" t="t" r="r" b="b"/>
              <a:pathLst>
                <a:path w="529590" h="1475105">
                  <a:moveTo>
                    <a:pt x="164117" y="219858"/>
                  </a:moveTo>
                  <a:lnTo>
                    <a:pt x="183772" y="253105"/>
                  </a:lnTo>
                  <a:lnTo>
                    <a:pt x="206619" y="295276"/>
                  </a:lnTo>
                  <a:lnTo>
                    <a:pt x="227382" y="337444"/>
                  </a:lnTo>
                  <a:lnTo>
                    <a:pt x="246060" y="379608"/>
                  </a:lnTo>
                  <a:lnTo>
                    <a:pt x="262654" y="421768"/>
                  </a:lnTo>
                  <a:lnTo>
                    <a:pt x="277163" y="463924"/>
                  </a:lnTo>
                  <a:lnTo>
                    <a:pt x="289587" y="506077"/>
                  </a:lnTo>
                  <a:lnTo>
                    <a:pt x="299927" y="548226"/>
                  </a:lnTo>
                  <a:lnTo>
                    <a:pt x="308182" y="590370"/>
                  </a:lnTo>
                  <a:lnTo>
                    <a:pt x="314352" y="632512"/>
                  </a:lnTo>
                  <a:lnTo>
                    <a:pt x="318438" y="674649"/>
                  </a:lnTo>
                  <a:lnTo>
                    <a:pt x="320440" y="716782"/>
                  </a:lnTo>
                  <a:lnTo>
                    <a:pt x="320356" y="758912"/>
                  </a:lnTo>
                  <a:lnTo>
                    <a:pt x="318178" y="801140"/>
                  </a:lnTo>
                  <a:lnTo>
                    <a:pt x="313936" y="843159"/>
                  </a:lnTo>
                  <a:lnTo>
                    <a:pt x="307599" y="885277"/>
                  </a:lnTo>
                  <a:lnTo>
                    <a:pt x="299177" y="927391"/>
                  </a:lnTo>
                  <a:lnTo>
                    <a:pt x="288671" y="969501"/>
                  </a:lnTo>
                  <a:lnTo>
                    <a:pt x="276080" y="1011607"/>
                  </a:lnTo>
                  <a:lnTo>
                    <a:pt x="261405" y="1053709"/>
                  </a:lnTo>
                  <a:lnTo>
                    <a:pt x="244645" y="1095807"/>
                  </a:lnTo>
                  <a:lnTo>
                    <a:pt x="225801" y="1137901"/>
                  </a:lnTo>
                  <a:lnTo>
                    <a:pt x="204872" y="1179992"/>
                  </a:lnTo>
                  <a:lnTo>
                    <a:pt x="181858" y="1222078"/>
                  </a:lnTo>
                  <a:lnTo>
                    <a:pt x="163935" y="1252129"/>
                  </a:lnTo>
                  <a:lnTo>
                    <a:pt x="529284" y="738004"/>
                  </a:lnTo>
                  <a:lnTo>
                    <a:pt x="164117" y="219858"/>
                  </a:lnTo>
                  <a:close/>
                </a:path>
                <a:path w="529590" h="1475105">
                  <a:moveTo>
                    <a:pt x="2910" y="0"/>
                  </a:moveTo>
                  <a:lnTo>
                    <a:pt x="38265" y="42193"/>
                  </a:lnTo>
                  <a:lnTo>
                    <a:pt x="44298" y="49842"/>
                  </a:lnTo>
                  <a:lnTo>
                    <a:pt x="34824" y="36400"/>
                  </a:lnTo>
                  <a:lnTo>
                    <a:pt x="2910" y="0"/>
                  </a:lnTo>
                  <a:close/>
                </a:path>
                <a:path w="529590" h="1475105">
                  <a:moveTo>
                    <a:pt x="38118" y="1429181"/>
                  </a:moveTo>
                  <a:lnTo>
                    <a:pt x="35521" y="1432448"/>
                  </a:lnTo>
                  <a:lnTo>
                    <a:pt x="0" y="1474510"/>
                  </a:lnTo>
                  <a:lnTo>
                    <a:pt x="30175" y="1440358"/>
                  </a:lnTo>
                  <a:lnTo>
                    <a:pt x="38118" y="1429181"/>
                  </a:lnTo>
                  <a:close/>
                </a:path>
              </a:pathLst>
            </a:custGeom>
            <a:solidFill>
              <a:srgbClr val="90191C"/>
            </a:solidFill>
          </p:spPr>
          <p:txBody>
            <a:bodyPr wrap="square" lIns="0" tIns="0" rIns="0" bIns="0" rtlCol="0"/>
            <a:lstStyle/>
            <a:p>
              <a:endParaRPr/>
            </a:p>
          </p:txBody>
        </p:sp>
        <p:sp>
          <p:nvSpPr>
            <p:cNvPr id="6" name="object 6">
              <a:extLst>
                <a:ext uri="{FF2B5EF4-FFF2-40B4-BE49-F238E27FC236}">
                  <a16:creationId xmlns:a16="http://schemas.microsoft.com/office/drawing/2014/main" id="{61918106-E1AF-F652-0247-3DA2BD1B0D6C}"/>
                </a:ext>
              </a:extLst>
            </p:cNvPr>
            <p:cNvSpPr/>
            <p:nvPr/>
          </p:nvSpPr>
          <p:spPr>
            <a:xfrm>
              <a:off x="17970511" y="720725"/>
              <a:ext cx="1230630" cy="703580"/>
            </a:xfrm>
            <a:custGeom>
              <a:avLst/>
              <a:gdLst/>
              <a:ahLst/>
              <a:cxnLst/>
              <a:rect l="l" t="t" r="r" b="b"/>
              <a:pathLst>
                <a:path w="1230630" h="703580">
                  <a:moveTo>
                    <a:pt x="0" y="0"/>
                  </a:moveTo>
                  <a:lnTo>
                    <a:pt x="9458" y="13420"/>
                  </a:lnTo>
                  <a:lnTo>
                    <a:pt x="36730" y="48003"/>
                  </a:lnTo>
                  <a:lnTo>
                    <a:pt x="67916" y="90190"/>
                  </a:lnTo>
                  <a:lnTo>
                    <a:pt x="97017" y="132372"/>
                  </a:lnTo>
                  <a:lnTo>
                    <a:pt x="124034" y="174551"/>
                  </a:lnTo>
                  <a:lnTo>
                    <a:pt x="129330" y="183510"/>
                  </a:lnTo>
                  <a:lnTo>
                    <a:pt x="494476" y="701627"/>
                  </a:lnTo>
                  <a:lnTo>
                    <a:pt x="1230519" y="703078"/>
                  </a:lnTo>
                  <a:lnTo>
                    <a:pt x="1202368" y="702498"/>
                  </a:lnTo>
                  <a:lnTo>
                    <a:pt x="1161178" y="700115"/>
                  </a:lnTo>
                  <a:lnTo>
                    <a:pt x="1119990" y="696198"/>
                  </a:lnTo>
                  <a:lnTo>
                    <a:pt x="1078806" y="690747"/>
                  </a:lnTo>
                  <a:lnTo>
                    <a:pt x="1037626" y="683761"/>
                  </a:lnTo>
                  <a:lnTo>
                    <a:pt x="996449" y="675240"/>
                  </a:lnTo>
                  <a:lnTo>
                    <a:pt x="955275" y="665185"/>
                  </a:lnTo>
                  <a:lnTo>
                    <a:pt x="914105" y="653596"/>
                  </a:lnTo>
                  <a:lnTo>
                    <a:pt x="872938" y="640473"/>
                  </a:lnTo>
                  <a:lnTo>
                    <a:pt x="831775" y="625815"/>
                  </a:lnTo>
                  <a:lnTo>
                    <a:pt x="790615" y="609623"/>
                  </a:lnTo>
                  <a:lnTo>
                    <a:pt x="749459" y="591897"/>
                  </a:lnTo>
                  <a:lnTo>
                    <a:pt x="708305" y="572637"/>
                  </a:lnTo>
                  <a:lnTo>
                    <a:pt x="667156" y="551842"/>
                  </a:lnTo>
                  <a:lnTo>
                    <a:pt x="626009" y="529513"/>
                  </a:lnTo>
                  <a:lnTo>
                    <a:pt x="584866" y="505650"/>
                  </a:lnTo>
                  <a:lnTo>
                    <a:pt x="543726" y="480253"/>
                  </a:lnTo>
                  <a:lnTo>
                    <a:pt x="502589" y="453322"/>
                  </a:lnTo>
                  <a:lnTo>
                    <a:pt x="461456" y="424857"/>
                  </a:lnTo>
                  <a:lnTo>
                    <a:pt x="420326" y="394857"/>
                  </a:lnTo>
                  <a:lnTo>
                    <a:pt x="379199" y="363324"/>
                  </a:lnTo>
                  <a:lnTo>
                    <a:pt x="338075" y="330256"/>
                  </a:lnTo>
                  <a:lnTo>
                    <a:pt x="296955" y="295655"/>
                  </a:lnTo>
                  <a:lnTo>
                    <a:pt x="255837" y="259519"/>
                  </a:lnTo>
                  <a:lnTo>
                    <a:pt x="214723" y="221850"/>
                  </a:lnTo>
                  <a:lnTo>
                    <a:pt x="173612" y="182646"/>
                  </a:lnTo>
                  <a:lnTo>
                    <a:pt x="132504" y="141909"/>
                  </a:lnTo>
                  <a:lnTo>
                    <a:pt x="91400" y="99637"/>
                  </a:lnTo>
                  <a:lnTo>
                    <a:pt x="50298" y="55832"/>
                  </a:lnTo>
                  <a:lnTo>
                    <a:pt x="9200" y="10493"/>
                  </a:lnTo>
                  <a:lnTo>
                    <a:pt x="0" y="0"/>
                  </a:lnTo>
                  <a:close/>
                </a:path>
              </a:pathLst>
            </a:custGeom>
            <a:solidFill>
              <a:srgbClr val="C92321"/>
            </a:solidFill>
          </p:spPr>
          <p:txBody>
            <a:bodyPr wrap="square" lIns="0" tIns="0" rIns="0" bIns="0" rtlCol="0"/>
            <a:lstStyle/>
            <a:p>
              <a:endParaRPr/>
            </a:p>
          </p:txBody>
        </p:sp>
      </p:grpSp>
      <p:grpSp>
        <p:nvGrpSpPr>
          <p:cNvPr id="7" name="object 7">
            <a:extLst>
              <a:ext uri="{FF2B5EF4-FFF2-40B4-BE49-F238E27FC236}">
                <a16:creationId xmlns:a16="http://schemas.microsoft.com/office/drawing/2014/main" id="{B58D1CF7-3B14-94C1-D77A-3A77569930E5}"/>
              </a:ext>
            </a:extLst>
          </p:cNvPr>
          <p:cNvGrpSpPr/>
          <p:nvPr/>
        </p:nvGrpSpPr>
        <p:grpSpPr>
          <a:xfrm>
            <a:off x="0" y="8273000"/>
            <a:ext cx="20105688" cy="1790841"/>
            <a:chOff x="0" y="8271999"/>
            <a:chExt cx="20104100" cy="1790700"/>
          </a:xfrm>
        </p:grpSpPr>
        <p:sp>
          <p:nvSpPr>
            <p:cNvPr id="8" name="object 8">
              <a:extLst>
                <a:ext uri="{FF2B5EF4-FFF2-40B4-BE49-F238E27FC236}">
                  <a16:creationId xmlns:a16="http://schemas.microsoft.com/office/drawing/2014/main" id="{4D539651-1206-C3B9-3580-DB9CA09A2F74}"/>
                </a:ext>
              </a:extLst>
            </p:cNvPr>
            <p:cNvSpPr/>
            <p:nvPr/>
          </p:nvSpPr>
          <p:spPr>
            <a:xfrm>
              <a:off x="0" y="8271999"/>
              <a:ext cx="20104100" cy="1790700"/>
            </a:xfrm>
            <a:custGeom>
              <a:avLst/>
              <a:gdLst/>
              <a:ahLst/>
              <a:cxnLst/>
              <a:rect l="l" t="t" r="r" b="b"/>
              <a:pathLst>
                <a:path w="20104100" h="1790700">
                  <a:moveTo>
                    <a:pt x="20104099" y="0"/>
                  </a:moveTo>
                  <a:lnTo>
                    <a:pt x="0" y="0"/>
                  </a:lnTo>
                  <a:lnTo>
                    <a:pt x="0" y="1790521"/>
                  </a:lnTo>
                  <a:lnTo>
                    <a:pt x="20104099" y="1790521"/>
                  </a:lnTo>
                  <a:lnTo>
                    <a:pt x="20104099" y="0"/>
                  </a:lnTo>
                  <a:close/>
                </a:path>
              </a:pathLst>
            </a:custGeom>
            <a:solidFill>
              <a:srgbClr val="FFFFFF"/>
            </a:solidFill>
          </p:spPr>
          <p:txBody>
            <a:bodyPr wrap="square" lIns="0" tIns="0" rIns="0" bIns="0" rtlCol="0"/>
            <a:lstStyle/>
            <a:p>
              <a:endParaRPr/>
            </a:p>
          </p:txBody>
        </p:sp>
        <p:pic>
          <p:nvPicPr>
            <p:cNvPr id="9" name="object 9">
              <a:extLst>
                <a:ext uri="{FF2B5EF4-FFF2-40B4-BE49-F238E27FC236}">
                  <a16:creationId xmlns:a16="http://schemas.microsoft.com/office/drawing/2014/main" id="{2440E690-BA5D-565E-467F-E8712C573495}"/>
                </a:ext>
              </a:extLst>
            </p:cNvPr>
            <p:cNvPicPr/>
            <p:nvPr/>
          </p:nvPicPr>
          <p:blipFill>
            <a:blip r:embed="rId2" cstate="print"/>
            <a:stretch>
              <a:fillRect/>
            </a:stretch>
          </p:blipFill>
          <p:spPr>
            <a:xfrm>
              <a:off x="15756073" y="8892619"/>
              <a:ext cx="2898164" cy="502546"/>
            </a:xfrm>
            <a:prstGeom prst="rect">
              <a:avLst/>
            </a:prstGeom>
          </p:spPr>
        </p:pic>
        <p:pic>
          <p:nvPicPr>
            <p:cNvPr id="10" name="object 10">
              <a:extLst>
                <a:ext uri="{FF2B5EF4-FFF2-40B4-BE49-F238E27FC236}">
                  <a16:creationId xmlns:a16="http://schemas.microsoft.com/office/drawing/2014/main" id="{6DC35E20-6461-1E84-0C4C-69238E479CDF}"/>
                </a:ext>
              </a:extLst>
            </p:cNvPr>
            <p:cNvPicPr/>
            <p:nvPr/>
          </p:nvPicPr>
          <p:blipFill>
            <a:blip r:embed="rId3" cstate="print"/>
            <a:stretch>
              <a:fillRect/>
            </a:stretch>
          </p:blipFill>
          <p:spPr>
            <a:xfrm>
              <a:off x="13884394" y="8952607"/>
              <a:ext cx="1514142" cy="424959"/>
            </a:xfrm>
            <a:prstGeom prst="rect">
              <a:avLst/>
            </a:prstGeom>
          </p:spPr>
        </p:pic>
        <p:sp>
          <p:nvSpPr>
            <p:cNvPr id="11" name="object 11">
              <a:extLst>
                <a:ext uri="{FF2B5EF4-FFF2-40B4-BE49-F238E27FC236}">
                  <a16:creationId xmlns:a16="http://schemas.microsoft.com/office/drawing/2014/main" id="{68370D39-9432-B296-137E-9911B7BF64DB}"/>
                </a:ext>
              </a:extLst>
            </p:cNvPr>
            <p:cNvSpPr/>
            <p:nvPr/>
          </p:nvSpPr>
          <p:spPr>
            <a:xfrm>
              <a:off x="9570393" y="8877117"/>
              <a:ext cx="654050" cy="446405"/>
            </a:xfrm>
            <a:custGeom>
              <a:avLst/>
              <a:gdLst/>
              <a:ahLst/>
              <a:cxnLst/>
              <a:rect l="l" t="t" r="r" b="b"/>
              <a:pathLst>
                <a:path w="654050" h="446404">
                  <a:moveTo>
                    <a:pt x="525753" y="88363"/>
                  </a:moveTo>
                  <a:lnTo>
                    <a:pt x="483876" y="93156"/>
                  </a:lnTo>
                  <a:lnTo>
                    <a:pt x="445839" y="108426"/>
                  </a:lnTo>
                  <a:lnTo>
                    <a:pt x="438824" y="115451"/>
                  </a:lnTo>
                  <a:lnTo>
                    <a:pt x="438824" y="335654"/>
                  </a:lnTo>
                  <a:lnTo>
                    <a:pt x="441672" y="336146"/>
                  </a:lnTo>
                  <a:lnTo>
                    <a:pt x="479461" y="336146"/>
                  </a:lnTo>
                  <a:lnTo>
                    <a:pt x="480917" y="332419"/>
                  </a:lnTo>
                  <a:lnTo>
                    <a:pt x="480917" y="144016"/>
                  </a:lnTo>
                  <a:lnTo>
                    <a:pt x="482058" y="130732"/>
                  </a:lnTo>
                  <a:lnTo>
                    <a:pt x="486216" y="120210"/>
                  </a:lnTo>
                  <a:lnTo>
                    <a:pt x="494491" y="113286"/>
                  </a:lnTo>
                  <a:lnTo>
                    <a:pt x="507984" y="110792"/>
                  </a:lnTo>
                  <a:lnTo>
                    <a:pt x="572280" y="110792"/>
                  </a:lnTo>
                  <a:lnTo>
                    <a:pt x="568938" y="101169"/>
                  </a:lnTo>
                  <a:lnTo>
                    <a:pt x="556658" y="92974"/>
                  </a:lnTo>
                  <a:lnTo>
                    <a:pt x="540962" y="89246"/>
                  </a:lnTo>
                  <a:lnTo>
                    <a:pt x="525753" y="88363"/>
                  </a:lnTo>
                  <a:close/>
                </a:path>
                <a:path w="654050" h="446404">
                  <a:moveTo>
                    <a:pt x="572280" y="110792"/>
                  </a:moveTo>
                  <a:lnTo>
                    <a:pt x="507984" y="110792"/>
                  </a:lnTo>
                  <a:lnTo>
                    <a:pt x="524778" y="114658"/>
                  </a:lnTo>
                  <a:lnTo>
                    <a:pt x="535297" y="123163"/>
                  </a:lnTo>
                  <a:lnTo>
                    <a:pt x="543971" y="131669"/>
                  </a:lnTo>
                  <a:lnTo>
                    <a:pt x="555229" y="135535"/>
                  </a:lnTo>
                  <a:lnTo>
                    <a:pt x="562687" y="133851"/>
                  </a:lnTo>
                  <a:lnTo>
                    <a:pt x="568600" y="129373"/>
                  </a:lnTo>
                  <a:lnTo>
                    <a:pt x="572495" y="122954"/>
                  </a:lnTo>
                  <a:lnTo>
                    <a:pt x="573898" y="115451"/>
                  </a:lnTo>
                  <a:lnTo>
                    <a:pt x="572280" y="110792"/>
                  </a:lnTo>
                  <a:close/>
                </a:path>
                <a:path w="654050" h="446404">
                  <a:moveTo>
                    <a:pt x="286975" y="88363"/>
                  </a:moveTo>
                  <a:lnTo>
                    <a:pt x="240454" y="95260"/>
                  </a:lnTo>
                  <a:lnTo>
                    <a:pt x="200946" y="118310"/>
                  </a:lnTo>
                  <a:lnTo>
                    <a:pt x="195265" y="145515"/>
                  </a:lnTo>
                  <a:lnTo>
                    <a:pt x="195292" y="444122"/>
                  </a:lnTo>
                  <a:lnTo>
                    <a:pt x="198130" y="445986"/>
                  </a:lnTo>
                  <a:lnTo>
                    <a:pt x="235039" y="445986"/>
                  </a:lnTo>
                  <a:lnTo>
                    <a:pt x="236945" y="443222"/>
                  </a:lnTo>
                  <a:lnTo>
                    <a:pt x="236945" y="324942"/>
                  </a:lnTo>
                  <a:lnTo>
                    <a:pt x="339397" y="324942"/>
                  </a:lnTo>
                  <a:lnTo>
                    <a:pt x="351647" y="313257"/>
                  </a:lnTo>
                  <a:lnTo>
                    <a:pt x="284137" y="313257"/>
                  </a:lnTo>
                  <a:lnTo>
                    <a:pt x="271720" y="312029"/>
                  </a:lnTo>
                  <a:lnTo>
                    <a:pt x="259681" y="308696"/>
                  </a:lnTo>
                  <a:lnTo>
                    <a:pt x="248072" y="303782"/>
                  </a:lnTo>
                  <a:lnTo>
                    <a:pt x="236945" y="297812"/>
                  </a:lnTo>
                  <a:lnTo>
                    <a:pt x="237004" y="154707"/>
                  </a:lnTo>
                  <a:lnTo>
                    <a:pt x="238954" y="136569"/>
                  </a:lnTo>
                  <a:lnTo>
                    <a:pt x="245686" y="123777"/>
                  </a:lnTo>
                  <a:lnTo>
                    <a:pt x="258202" y="116430"/>
                  </a:lnTo>
                  <a:lnTo>
                    <a:pt x="277562" y="114080"/>
                  </a:lnTo>
                  <a:lnTo>
                    <a:pt x="358947" y="114080"/>
                  </a:lnTo>
                  <a:lnTo>
                    <a:pt x="334363" y="96873"/>
                  </a:lnTo>
                  <a:lnTo>
                    <a:pt x="286975" y="88363"/>
                  </a:lnTo>
                  <a:close/>
                </a:path>
                <a:path w="654050" h="446404">
                  <a:moveTo>
                    <a:pt x="339397" y="324942"/>
                  </a:moveTo>
                  <a:lnTo>
                    <a:pt x="236945" y="324942"/>
                  </a:lnTo>
                  <a:lnTo>
                    <a:pt x="248733" y="332290"/>
                  </a:lnTo>
                  <a:lnTo>
                    <a:pt x="260633" y="337531"/>
                  </a:lnTo>
                  <a:lnTo>
                    <a:pt x="273306" y="340671"/>
                  </a:lnTo>
                  <a:lnTo>
                    <a:pt x="287415" y="341717"/>
                  </a:lnTo>
                  <a:lnTo>
                    <a:pt x="334946" y="329189"/>
                  </a:lnTo>
                  <a:lnTo>
                    <a:pt x="339397" y="324942"/>
                  </a:lnTo>
                  <a:close/>
                </a:path>
                <a:path w="654050" h="446404">
                  <a:moveTo>
                    <a:pt x="358947" y="114080"/>
                  </a:moveTo>
                  <a:lnTo>
                    <a:pt x="277562" y="114080"/>
                  </a:lnTo>
                  <a:lnTo>
                    <a:pt x="312704" y="122786"/>
                  </a:lnTo>
                  <a:lnTo>
                    <a:pt x="336175" y="145515"/>
                  </a:lnTo>
                  <a:lnTo>
                    <a:pt x="349292" y="177182"/>
                  </a:lnTo>
                  <a:lnTo>
                    <a:pt x="353371" y="212705"/>
                  </a:lnTo>
                  <a:lnTo>
                    <a:pt x="349786" y="245971"/>
                  </a:lnTo>
                  <a:lnTo>
                    <a:pt x="338042" y="278585"/>
                  </a:lnTo>
                  <a:lnTo>
                    <a:pt x="316653" y="303397"/>
                  </a:lnTo>
                  <a:lnTo>
                    <a:pt x="284137" y="313257"/>
                  </a:lnTo>
                  <a:lnTo>
                    <a:pt x="351647" y="313257"/>
                  </a:lnTo>
                  <a:lnTo>
                    <a:pt x="368838" y="296857"/>
                  </a:lnTo>
                  <a:lnTo>
                    <a:pt x="389137" y="252600"/>
                  </a:lnTo>
                  <a:lnTo>
                    <a:pt x="395893" y="204297"/>
                  </a:lnTo>
                  <a:lnTo>
                    <a:pt x="388998" y="157368"/>
                  </a:lnTo>
                  <a:lnTo>
                    <a:pt x="368429" y="120717"/>
                  </a:lnTo>
                  <a:lnTo>
                    <a:pt x="358947" y="114080"/>
                  </a:lnTo>
                  <a:close/>
                </a:path>
                <a:path w="654050" h="446404">
                  <a:moveTo>
                    <a:pt x="20083" y="268337"/>
                  </a:moveTo>
                  <a:lnTo>
                    <a:pt x="12192" y="269976"/>
                  </a:lnTo>
                  <a:lnTo>
                    <a:pt x="5816" y="274424"/>
                  </a:lnTo>
                  <a:lnTo>
                    <a:pt x="1553" y="280975"/>
                  </a:lnTo>
                  <a:lnTo>
                    <a:pt x="0" y="288923"/>
                  </a:lnTo>
                  <a:lnTo>
                    <a:pt x="1211" y="296863"/>
                  </a:lnTo>
                  <a:lnTo>
                    <a:pt x="28916" y="328920"/>
                  </a:lnTo>
                  <a:lnTo>
                    <a:pt x="80395" y="341717"/>
                  </a:lnTo>
                  <a:lnTo>
                    <a:pt x="111549" y="337404"/>
                  </a:lnTo>
                  <a:lnTo>
                    <a:pt x="136772" y="324376"/>
                  </a:lnTo>
                  <a:lnTo>
                    <a:pt x="143932" y="315100"/>
                  </a:lnTo>
                  <a:lnTo>
                    <a:pt x="83641" y="315100"/>
                  </a:lnTo>
                  <a:lnTo>
                    <a:pt x="59325" y="307793"/>
                  </a:lnTo>
                  <a:lnTo>
                    <a:pt x="45033" y="291718"/>
                  </a:lnTo>
                  <a:lnTo>
                    <a:pt x="34156" y="275644"/>
                  </a:lnTo>
                  <a:lnTo>
                    <a:pt x="20083" y="268337"/>
                  </a:lnTo>
                  <a:close/>
                </a:path>
                <a:path w="654050" h="446404">
                  <a:moveTo>
                    <a:pt x="78950" y="88363"/>
                  </a:moveTo>
                  <a:lnTo>
                    <a:pt x="50848" y="92596"/>
                  </a:lnTo>
                  <a:lnTo>
                    <a:pt x="27298" y="105062"/>
                  </a:lnTo>
                  <a:lnTo>
                    <a:pt x="11109" y="125416"/>
                  </a:lnTo>
                  <a:lnTo>
                    <a:pt x="5088" y="153314"/>
                  </a:lnTo>
                  <a:lnTo>
                    <a:pt x="17053" y="191684"/>
                  </a:lnTo>
                  <a:lnTo>
                    <a:pt x="45584" y="215211"/>
                  </a:lnTo>
                  <a:lnTo>
                    <a:pt x="79637" y="232180"/>
                  </a:lnTo>
                  <a:lnTo>
                    <a:pt x="108167" y="250873"/>
                  </a:lnTo>
                  <a:lnTo>
                    <a:pt x="120132" y="279572"/>
                  </a:lnTo>
                  <a:lnTo>
                    <a:pt x="117388" y="294201"/>
                  </a:lnTo>
                  <a:lnTo>
                    <a:pt x="109775" y="305405"/>
                  </a:lnTo>
                  <a:lnTo>
                    <a:pt x="98217" y="312575"/>
                  </a:lnTo>
                  <a:lnTo>
                    <a:pt x="83641" y="315100"/>
                  </a:lnTo>
                  <a:lnTo>
                    <a:pt x="143932" y="315100"/>
                  </a:lnTo>
                  <a:lnTo>
                    <a:pt x="153664" y="302495"/>
                  </a:lnTo>
                  <a:lnTo>
                    <a:pt x="159827" y="271625"/>
                  </a:lnTo>
                  <a:lnTo>
                    <a:pt x="147722" y="232024"/>
                  </a:lnTo>
                  <a:lnTo>
                    <a:pt x="118856" y="208064"/>
                  </a:lnTo>
                  <a:lnTo>
                    <a:pt x="84404" y="191372"/>
                  </a:lnTo>
                  <a:lnTo>
                    <a:pt x="55538" y="173581"/>
                  </a:lnTo>
                  <a:lnTo>
                    <a:pt x="43433" y="146320"/>
                  </a:lnTo>
                  <a:lnTo>
                    <a:pt x="46161" y="132328"/>
                  </a:lnTo>
                  <a:lnTo>
                    <a:pt x="53668" y="121556"/>
                  </a:lnTo>
                  <a:lnTo>
                    <a:pt x="64937" y="114632"/>
                  </a:lnTo>
                  <a:lnTo>
                    <a:pt x="78950" y="112185"/>
                  </a:lnTo>
                  <a:lnTo>
                    <a:pt x="140998" y="112185"/>
                  </a:lnTo>
                  <a:lnTo>
                    <a:pt x="130392" y="102168"/>
                  </a:lnTo>
                  <a:lnTo>
                    <a:pt x="114391" y="94087"/>
                  </a:lnTo>
                  <a:lnTo>
                    <a:pt x="96808" y="89691"/>
                  </a:lnTo>
                  <a:lnTo>
                    <a:pt x="78950" y="88363"/>
                  </a:lnTo>
                  <a:close/>
                </a:path>
                <a:path w="654050" h="446404">
                  <a:moveTo>
                    <a:pt x="140998" y="112185"/>
                  </a:moveTo>
                  <a:lnTo>
                    <a:pt x="78950" y="112185"/>
                  </a:lnTo>
                  <a:lnTo>
                    <a:pt x="99683" y="118611"/>
                  </a:lnTo>
                  <a:lnTo>
                    <a:pt x="111161" y="132749"/>
                  </a:lnTo>
                  <a:lnTo>
                    <a:pt x="120444" y="146888"/>
                  </a:lnTo>
                  <a:lnTo>
                    <a:pt x="134592" y="153314"/>
                  </a:lnTo>
                  <a:lnTo>
                    <a:pt x="144456" y="153314"/>
                  </a:lnTo>
                  <a:lnTo>
                    <a:pt x="152403" y="145398"/>
                  </a:lnTo>
                  <a:lnTo>
                    <a:pt x="152403" y="127619"/>
                  </a:lnTo>
                  <a:lnTo>
                    <a:pt x="148204" y="120666"/>
                  </a:lnTo>
                  <a:lnTo>
                    <a:pt x="143503" y="114551"/>
                  </a:lnTo>
                  <a:lnTo>
                    <a:pt x="140998" y="112185"/>
                  </a:lnTo>
                  <a:close/>
                </a:path>
                <a:path w="654050" h="446404">
                  <a:moveTo>
                    <a:pt x="629101" y="0"/>
                  </a:moveTo>
                  <a:lnTo>
                    <a:pt x="618996" y="1917"/>
                  </a:lnTo>
                  <a:lnTo>
                    <a:pt x="610995" y="7180"/>
                  </a:lnTo>
                  <a:lnTo>
                    <a:pt x="605696" y="15178"/>
                  </a:lnTo>
                  <a:lnTo>
                    <a:pt x="603782" y="25245"/>
                  </a:lnTo>
                  <a:lnTo>
                    <a:pt x="605761" y="35353"/>
                  </a:lnTo>
                  <a:lnTo>
                    <a:pt x="611168" y="43014"/>
                  </a:lnTo>
                  <a:lnTo>
                    <a:pt x="619212" y="47871"/>
                  </a:lnTo>
                  <a:lnTo>
                    <a:pt x="629101" y="49569"/>
                  </a:lnTo>
                  <a:lnTo>
                    <a:pt x="638677" y="47822"/>
                  </a:lnTo>
                  <a:lnTo>
                    <a:pt x="646544" y="42958"/>
                  </a:lnTo>
                  <a:lnTo>
                    <a:pt x="651872" y="35543"/>
                  </a:lnTo>
                  <a:lnTo>
                    <a:pt x="653833" y="26145"/>
                  </a:lnTo>
                  <a:lnTo>
                    <a:pt x="652132" y="15558"/>
                  </a:lnTo>
                  <a:lnTo>
                    <a:pt x="647235" y="7292"/>
                  </a:lnTo>
                  <a:lnTo>
                    <a:pt x="639454" y="1917"/>
                  </a:lnTo>
                  <a:lnTo>
                    <a:pt x="629101" y="0"/>
                  </a:lnTo>
                  <a:close/>
                </a:path>
                <a:path w="654050" h="446404">
                  <a:moveTo>
                    <a:pt x="648242" y="93944"/>
                  </a:moveTo>
                  <a:lnTo>
                    <a:pt x="609897" y="93944"/>
                  </a:lnTo>
                  <a:lnTo>
                    <a:pt x="608044" y="95368"/>
                  </a:lnTo>
                  <a:lnTo>
                    <a:pt x="608044" y="334283"/>
                  </a:lnTo>
                  <a:lnTo>
                    <a:pt x="608986" y="336146"/>
                  </a:lnTo>
                  <a:lnTo>
                    <a:pt x="648681" y="336146"/>
                  </a:lnTo>
                  <a:lnTo>
                    <a:pt x="649687" y="333790"/>
                  </a:lnTo>
                  <a:lnTo>
                    <a:pt x="649687" y="95368"/>
                  </a:lnTo>
                  <a:lnTo>
                    <a:pt x="648242" y="93944"/>
                  </a:lnTo>
                  <a:close/>
                </a:path>
              </a:pathLst>
            </a:custGeom>
            <a:solidFill>
              <a:srgbClr val="1F1F1D"/>
            </a:solidFill>
          </p:spPr>
          <p:txBody>
            <a:bodyPr wrap="square" lIns="0" tIns="0" rIns="0" bIns="0" rtlCol="0"/>
            <a:lstStyle/>
            <a:p>
              <a:endParaRPr/>
            </a:p>
          </p:txBody>
        </p:sp>
        <p:sp>
          <p:nvSpPr>
            <p:cNvPr id="12" name="object 12">
              <a:extLst>
                <a:ext uri="{FF2B5EF4-FFF2-40B4-BE49-F238E27FC236}">
                  <a16:creationId xmlns:a16="http://schemas.microsoft.com/office/drawing/2014/main" id="{59AC3F4D-86C8-86FA-B21A-3D5BAA43A122}"/>
                </a:ext>
              </a:extLst>
            </p:cNvPr>
            <p:cNvSpPr/>
            <p:nvPr/>
          </p:nvSpPr>
          <p:spPr>
            <a:xfrm>
              <a:off x="10252013" y="8677419"/>
              <a:ext cx="721360" cy="832485"/>
            </a:xfrm>
            <a:custGeom>
              <a:avLst/>
              <a:gdLst/>
              <a:ahLst/>
              <a:cxnLst/>
              <a:rect l="l" t="t" r="r" b="b"/>
              <a:pathLst>
                <a:path w="721359" h="832484">
                  <a:moveTo>
                    <a:pt x="0" y="0"/>
                  </a:moveTo>
                  <a:lnTo>
                    <a:pt x="34231" y="41609"/>
                  </a:lnTo>
                  <a:lnTo>
                    <a:pt x="64860" y="83219"/>
                  </a:lnTo>
                  <a:lnTo>
                    <a:pt x="91885" y="124831"/>
                  </a:lnTo>
                  <a:lnTo>
                    <a:pt x="115307" y="166442"/>
                  </a:lnTo>
                  <a:lnTo>
                    <a:pt x="135125" y="208055"/>
                  </a:lnTo>
                  <a:lnTo>
                    <a:pt x="151340" y="249668"/>
                  </a:lnTo>
                  <a:lnTo>
                    <a:pt x="163952" y="291281"/>
                  </a:lnTo>
                  <a:lnTo>
                    <a:pt x="172960" y="332896"/>
                  </a:lnTo>
                  <a:lnTo>
                    <a:pt x="178365" y="374510"/>
                  </a:lnTo>
                  <a:lnTo>
                    <a:pt x="180167" y="416126"/>
                  </a:lnTo>
                  <a:lnTo>
                    <a:pt x="178365" y="457741"/>
                  </a:lnTo>
                  <a:lnTo>
                    <a:pt x="172960" y="499357"/>
                  </a:lnTo>
                  <a:lnTo>
                    <a:pt x="163952" y="540974"/>
                  </a:lnTo>
                  <a:lnTo>
                    <a:pt x="151340" y="582591"/>
                  </a:lnTo>
                  <a:lnTo>
                    <a:pt x="135125" y="624208"/>
                  </a:lnTo>
                  <a:lnTo>
                    <a:pt x="115307" y="665826"/>
                  </a:lnTo>
                  <a:lnTo>
                    <a:pt x="91885" y="707444"/>
                  </a:lnTo>
                  <a:lnTo>
                    <a:pt x="64860" y="749062"/>
                  </a:lnTo>
                  <a:lnTo>
                    <a:pt x="34231" y="790680"/>
                  </a:lnTo>
                  <a:lnTo>
                    <a:pt x="0" y="832299"/>
                  </a:lnTo>
                  <a:lnTo>
                    <a:pt x="42392" y="784776"/>
                  </a:lnTo>
                  <a:lnTo>
                    <a:pt x="84785" y="740134"/>
                  </a:lnTo>
                  <a:lnTo>
                    <a:pt x="127178" y="698372"/>
                  </a:lnTo>
                  <a:lnTo>
                    <a:pt x="169572" y="659491"/>
                  </a:lnTo>
                  <a:lnTo>
                    <a:pt x="211967" y="623490"/>
                  </a:lnTo>
                  <a:lnTo>
                    <a:pt x="254362" y="590369"/>
                  </a:lnTo>
                  <a:lnTo>
                    <a:pt x="296757" y="560129"/>
                  </a:lnTo>
                  <a:lnTo>
                    <a:pt x="339153" y="532769"/>
                  </a:lnTo>
                  <a:lnTo>
                    <a:pt x="381549" y="508290"/>
                  </a:lnTo>
                  <a:lnTo>
                    <a:pt x="423946" y="486690"/>
                  </a:lnTo>
                  <a:lnTo>
                    <a:pt x="466344" y="467971"/>
                  </a:lnTo>
                  <a:lnTo>
                    <a:pt x="508742" y="452131"/>
                  </a:lnTo>
                  <a:lnTo>
                    <a:pt x="551141" y="439172"/>
                  </a:lnTo>
                  <a:lnTo>
                    <a:pt x="593540" y="429093"/>
                  </a:lnTo>
                  <a:lnTo>
                    <a:pt x="635940" y="421893"/>
                  </a:lnTo>
                  <a:lnTo>
                    <a:pt x="678341" y="417573"/>
                  </a:lnTo>
                  <a:lnTo>
                    <a:pt x="720742" y="416133"/>
                  </a:lnTo>
                  <a:lnTo>
                    <a:pt x="678341" y="414693"/>
                  </a:lnTo>
                  <a:lnTo>
                    <a:pt x="635940" y="410373"/>
                  </a:lnTo>
                  <a:lnTo>
                    <a:pt x="593540" y="403172"/>
                  </a:lnTo>
                  <a:lnTo>
                    <a:pt x="551141" y="393091"/>
                  </a:lnTo>
                  <a:lnTo>
                    <a:pt x="508742" y="380131"/>
                  </a:lnTo>
                  <a:lnTo>
                    <a:pt x="466344" y="364290"/>
                  </a:lnTo>
                  <a:lnTo>
                    <a:pt x="423946" y="345569"/>
                  </a:lnTo>
                  <a:lnTo>
                    <a:pt x="381549" y="323969"/>
                  </a:lnTo>
                  <a:lnTo>
                    <a:pt x="339153" y="299490"/>
                  </a:lnTo>
                  <a:lnTo>
                    <a:pt x="296757" y="272131"/>
                  </a:lnTo>
                  <a:lnTo>
                    <a:pt x="254362" y="241892"/>
                  </a:lnTo>
                  <a:lnTo>
                    <a:pt x="211967" y="208774"/>
                  </a:lnTo>
                  <a:lnTo>
                    <a:pt x="169572" y="172777"/>
                  </a:lnTo>
                  <a:lnTo>
                    <a:pt x="127178" y="133901"/>
                  </a:lnTo>
                  <a:lnTo>
                    <a:pt x="84785" y="92146"/>
                  </a:lnTo>
                  <a:lnTo>
                    <a:pt x="42392" y="47512"/>
                  </a:lnTo>
                  <a:lnTo>
                    <a:pt x="0" y="0"/>
                  </a:lnTo>
                  <a:close/>
                </a:path>
              </a:pathLst>
            </a:custGeom>
            <a:solidFill>
              <a:srgbClr val="E32320"/>
            </a:solidFill>
          </p:spPr>
          <p:txBody>
            <a:bodyPr wrap="square" lIns="0" tIns="0" rIns="0" bIns="0" rtlCol="0"/>
            <a:lstStyle/>
            <a:p>
              <a:endParaRPr/>
            </a:p>
          </p:txBody>
        </p:sp>
        <p:pic>
          <p:nvPicPr>
            <p:cNvPr id="13" name="object 13">
              <a:extLst>
                <a:ext uri="{FF2B5EF4-FFF2-40B4-BE49-F238E27FC236}">
                  <a16:creationId xmlns:a16="http://schemas.microsoft.com/office/drawing/2014/main" id="{8D5D4673-87B9-B71A-EDA2-817CA60F31FD}"/>
                </a:ext>
              </a:extLst>
            </p:cNvPr>
            <p:cNvPicPr/>
            <p:nvPr/>
          </p:nvPicPr>
          <p:blipFill>
            <a:blip r:embed="rId4" cstate="print"/>
            <a:stretch>
              <a:fillRect/>
            </a:stretch>
          </p:blipFill>
          <p:spPr>
            <a:xfrm>
              <a:off x="9574511" y="8821871"/>
              <a:ext cx="383664" cy="94405"/>
            </a:xfrm>
            <a:prstGeom prst="rect">
              <a:avLst/>
            </a:prstGeom>
          </p:spPr>
        </p:pic>
        <p:pic>
          <p:nvPicPr>
            <p:cNvPr id="14" name="object 14">
              <a:extLst>
                <a:ext uri="{FF2B5EF4-FFF2-40B4-BE49-F238E27FC236}">
                  <a16:creationId xmlns:a16="http://schemas.microsoft.com/office/drawing/2014/main" id="{405AB066-9F42-1165-C27E-86DB18EE8D74}"/>
                </a:ext>
              </a:extLst>
            </p:cNvPr>
            <p:cNvPicPr/>
            <p:nvPr/>
          </p:nvPicPr>
          <p:blipFill>
            <a:blip r:embed="rId5" cstate="print"/>
            <a:stretch>
              <a:fillRect/>
            </a:stretch>
          </p:blipFill>
          <p:spPr>
            <a:xfrm>
              <a:off x="9856737" y="9273322"/>
              <a:ext cx="408003" cy="92227"/>
            </a:xfrm>
            <a:prstGeom prst="rect">
              <a:avLst/>
            </a:prstGeom>
          </p:spPr>
        </p:pic>
        <p:pic>
          <p:nvPicPr>
            <p:cNvPr id="15" name="object 15">
              <a:extLst>
                <a:ext uri="{FF2B5EF4-FFF2-40B4-BE49-F238E27FC236}">
                  <a16:creationId xmlns:a16="http://schemas.microsoft.com/office/drawing/2014/main" id="{50062B14-8662-F5BC-22CF-E14186E82DBF}"/>
                </a:ext>
              </a:extLst>
            </p:cNvPr>
            <p:cNvPicPr/>
            <p:nvPr/>
          </p:nvPicPr>
          <p:blipFill>
            <a:blip r:embed="rId6" cstate="print"/>
            <a:stretch>
              <a:fillRect/>
            </a:stretch>
          </p:blipFill>
          <p:spPr>
            <a:xfrm>
              <a:off x="11363945" y="8833130"/>
              <a:ext cx="1642150" cy="613192"/>
            </a:xfrm>
            <a:prstGeom prst="rect">
              <a:avLst/>
            </a:prstGeom>
          </p:spPr>
        </p:pic>
        <p:pic>
          <p:nvPicPr>
            <p:cNvPr id="16" name="object 16">
              <a:extLst>
                <a:ext uri="{FF2B5EF4-FFF2-40B4-BE49-F238E27FC236}">
                  <a16:creationId xmlns:a16="http://schemas.microsoft.com/office/drawing/2014/main" id="{E694A000-6C36-96AC-65DA-C4C44CC1A9BC}"/>
                </a:ext>
              </a:extLst>
            </p:cNvPr>
            <p:cNvPicPr/>
            <p:nvPr/>
          </p:nvPicPr>
          <p:blipFill>
            <a:blip r:embed="rId7" cstate="print"/>
            <a:stretch>
              <a:fillRect/>
            </a:stretch>
          </p:blipFill>
          <p:spPr>
            <a:xfrm>
              <a:off x="11898277" y="9516012"/>
              <a:ext cx="929870" cy="152967"/>
            </a:xfrm>
            <a:prstGeom prst="rect">
              <a:avLst/>
            </a:prstGeom>
          </p:spPr>
        </p:pic>
      </p:grpSp>
      <p:sp>
        <p:nvSpPr>
          <p:cNvPr id="17" name="object 2">
            <a:extLst>
              <a:ext uri="{FF2B5EF4-FFF2-40B4-BE49-F238E27FC236}">
                <a16:creationId xmlns:a16="http://schemas.microsoft.com/office/drawing/2014/main" id="{3E041D15-6D9E-6B5F-14B1-00A128E7A570}"/>
              </a:ext>
            </a:extLst>
          </p:cNvPr>
          <p:cNvSpPr txBox="1"/>
          <p:nvPr/>
        </p:nvSpPr>
        <p:spPr>
          <a:xfrm>
            <a:off x="2283282" y="1893765"/>
            <a:ext cx="14917935" cy="4423007"/>
          </a:xfrm>
          <a:prstGeom prst="rect">
            <a:avLst/>
          </a:prstGeom>
        </p:spPr>
        <p:txBody>
          <a:bodyPr vert="horz" wrap="square" lIns="0" tIns="11431" rIns="0" bIns="0" rtlCol="0">
            <a:spAutoFit/>
          </a:bodyPr>
          <a:lstStyle/>
          <a:p>
            <a:pPr marL="12700" algn="ctr">
              <a:lnSpc>
                <a:spcPts val="11380"/>
              </a:lnSpc>
              <a:spcBef>
                <a:spcPts val="90"/>
              </a:spcBef>
            </a:pPr>
            <a:r>
              <a:rPr lang="es-ES" sz="9900" b="1" spc="-540">
                <a:solidFill>
                  <a:srgbClr val="ADFFFF"/>
                </a:solidFill>
                <a:latin typeface="Arial"/>
                <a:cs typeface="Arial"/>
              </a:rPr>
              <a:t>Conclusiones</a:t>
            </a:r>
            <a:endParaRPr lang="es-ES" sz="9900" spc="-80">
              <a:solidFill>
                <a:srgbClr val="FFFFFF"/>
              </a:solidFill>
              <a:latin typeface="Arial" panose="020B0604020202020204" pitchFamily="34" charset="0"/>
              <a:cs typeface="Arial" panose="020B0604020202020204" pitchFamily="34" charset="0"/>
            </a:endParaRPr>
          </a:p>
          <a:p>
            <a:pPr marL="12700" algn="ctr">
              <a:lnSpc>
                <a:spcPts val="11380"/>
              </a:lnSpc>
              <a:spcBef>
                <a:spcPts val="90"/>
              </a:spcBef>
            </a:pPr>
            <a:r>
              <a:rPr lang="es-ES" sz="9900" spc="-80">
                <a:solidFill>
                  <a:srgbClr val="FFFFFF"/>
                </a:solidFill>
                <a:latin typeface="Arial" panose="020B0604020202020204" pitchFamily="34" charset="0"/>
                <a:cs typeface="Arial" panose="020B0604020202020204" pitchFamily="34" charset="0"/>
              </a:rPr>
              <a:t>&amp;</a:t>
            </a:r>
          </a:p>
          <a:p>
            <a:pPr marL="12700" algn="ctr">
              <a:lnSpc>
                <a:spcPts val="11380"/>
              </a:lnSpc>
              <a:spcBef>
                <a:spcPts val="90"/>
              </a:spcBef>
            </a:pPr>
            <a:r>
              <a:rPr lang="es-ES" sz="9900" spc="-80">
                <a:solidFill>
                  <a:srgbClr val="FFFFFF"/>
                </a:solidFill>
                <a:latin typeface="Arial" panose="020B0604020202020204" pitchFamily="34" charset="0"/>
                <a:cs typeface="Arial" panose="020B0604020202020204" pitchFamily="34" charset="0"/>
              </a:rPr>
              <a:t>Perspectivas Futuras</a:t>
            </a:r>
            <a:endParaRPr sz="9901">
              <a:latin typeface="Microsoft Sans Serif"/>
              <a:cs typeface="Microsoft Sans Serif"/>
            </a:endParaRPr>
          </a:p>
        </p:txBody>
      </p:sp>
    </p:spTree>
    <p:extLst>
      <p:ext uri="{BB962C8B-B14F-4D97-AF65-F5344CB8AC3E}">
        <p14:creationId xmlns:p14="http://schemas.microsoft.com/office/powerpoint/2010/main" val="1599021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DC8C0-F1A3-D3BF-C2DF-81219DC6419D}"/>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1DC3151F-4740-FDF4-575D-3DE55FF7F91B}"/>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0BA315A8-78A1-2CE6-ED2E-500C8055C22B}"/>
              </a:ext>
            </a:extLst>
          </p:cNvPr>
          <p:cNvPicPr>
            <a:picLocks noChangeAspect="1"/>
          </p:cNvPicPr>
          <p:nvPr/>
        </p:nvPicPr>
        <p:blipFill>
          <a:blip r:embed="rId3"/>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1A56158C-714F-BA2C-19C5-3E3B4EB9D7E5}"/>
              </a:ext>
            </a:extLst>
          </p:cNvPr>
          <p:cNvPicPr>
            <a:picLocks noChangeAspect="1"/>
          </p:cNvPicPr>
          <p:nvPr/>
        </p:nvPicPr>
        <p:blipFill>
          <a:blip r:embed="rId4"/>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25BDCE24-86BD-69A8-B93A-A10B104E6E5C}"/>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Conclusiones y Perspectivas Futuras</a:t>
            </a:r>
          </a:p>
        </p:txBody>
      </p:sp>
      <p:sp>
        <p:nvSpPr>
          <p:cNvPr id="10" name="object 2">
            <a:extLst>
              <a:ext uri="{FF2B5EF4-FFF2-40B4-BE49-F238E27FC236}">
                <a16:creationId xmlns:a16="http://schemas.microsoft.com/office/drawing/2014/main" id="{A8E8303E-9D13-8B35-4E31-C6895B521820}"/>
              </a:ext>
            </a:extLst>
          </p:cNvPr>
          <p:cNvSpPr/>
          <p:nvPr/>
        </p:nvSpPr>
        <p:spPr>
          <a:xfrm>
            <a:off x="3180051" y="2630280"/>
            <a:ext cx="7266940" cy="299085"/>
          </a:xfrm>
          <a:custGeom>
            <a:avLst/>
            <a:gdLst/>
            <a:ahLst/>
            <a:cxnLst/>
            <a:rect l="l" t="t" r="r" b="b"/>
            <a:pathLst>
              <a:path w="7266940" h="299085">
                <a:moveTo>
                  <a:pt x="0" y="298765"/>
                </a:moveTo>
                <a:lnTo>
                  <a:pt x="7266794" y="298765"/>
                </a:lnTo>
                <a:lnTo>
                  <a:pt x="7266794" y="0"/>
                </a:lnTo>
                <a:lnTo>
                  <a:pt x="0" y="0"/>
                </a:lnTo>
                <a:lnTo>
                  <a:pt x="0" y="298765"/>
                </a:lnTo>
                <a:close/>
              </a:path>
            </a:pathLst>
          </a:custGeom>
          <a:solidFill>
            <a:srgbClr val="7F7F7F"/>
          </a:solidFill>
        </p:spPr>
        <p:txBody>
          <a:bodyPr wrap="square" lIns="0" tIns="0" rIns="0" bIns="0" rtlCol="0"/>
          <a:lstStyle/>
          <a:p>
            <a:endParaRPr/>
          </a:p>
        </p:txBody>
      </p:sp>
      <p:sp>
        <p:nvSpPr>
          <p:cNvPr id="11" name="object 3">
            <a:extLst>
              <a:ext uri="{FF2B5EF4-FFF2-40B4-BE49-F238E27FC236}">
                <a16:creationId xmlns:a16="http://schemas.microsoft.com/office/drawing/2014/main" id="{B4796576-F583-27A0-9C69-49EB2515D0F5}"/>
              </a:ext>
            </a:extLst>
          </p:cNvPr>
          <p:cNvSpPr/>
          <p:nvPr/>
        </p:nvSpPr>
        <p:spPr>
          <a:xfrm>
            <a:off x="11054157" y="2630280"/>
            <a:ext cx="7266940" cy="299085"/>
          </a:xfrm>
          <a:custGeom>
            <a:avLst/>
            <a:gdLst/>
            <a:ahLst/>
            <a:cxnLst/>
            <a:rect l="l" t="t" r="r" b="b"/>
            <a:pathLst>
              <a:path w="7266940" h="299085">
                <a:moveTo>
                  <a:pt x="0" y="298765"/>
                </a:moveTo>
                <a:lnTo>
                  <a:pt x="7266794" y="298765"/>
                </a:lnTo>
                <a:lnTo>
                  <a:pt x="7266794" y="0"/>
                </a:lnTo>
                <a:lnTo>
                  <a:pt x="0" y="0"/>
                </a:lnTo>
                <a:lnTo>
                  <a:pt x="0" y="298765"/>
                </a:lnTo>
                <a:close/>
              </a:path>
            </a:pathLst>
          </a:custGeom>
          <a:solidFill>
            <a:srgbClr val="7F7F7F"/>
          </a:solidFill>
        </p:spPr>
        <p:txBody>
          <a:bodyPr wrap="square" lIns="0" tIns="0" rIns="0" bIns="0" rtlCol="0"/>
          <a:lstStyle/>
          <a:p>
            <a:endParaRPr/>
          </a:p>
        </p:txBody>
      </p:sp>
      <p:sp>
        <p:nvSpPr>
          <p:cNvPr id="14" name="object 34">
            <a:extLst>
              <a:ext uri="{FF2B5EF4-FFF2-40B4-BE49-F238E27FC236}">
                <a16:creationId xmlns:a16="http://schemas.microsoft.com/office/drawing/2014/main" id="{CCC43F0F-78C7-BBDA-318F-FB33CDB2749C}"/>
              </a:ext>
            </a:extLst>
          </p:cNvPr>
          <p:cNvSpPr/>
          <p:nvPr/>
        </p:nvSpPr>
        <p:spPr>
          <a:xfrm>
            <a:off x="2865924" y="2630280"/>
            <a:ext cx="314325" cy="299085"/>
          </a:xfrm>
          <a:custGeom>
            <a:avLst/>
            <a:gdLst/>
            <a:ahLst/>
            <a:cxnLst/>
            <a:rect l="l" t="t" r="r" b="b"/>
            <a:pathLst>
              <a:path w="314325" h="299085">
                <a:moveTo>
                  <a:pt x="314126" y="0"/>
                </a:moveTo>
                <a:lnTo>
                  <a:pt x="0" y="0"/>
                </a:lnTo>
                <a:lnTo>
                  <a:pt x="0" y="298765"/>
                </a:lnTo>
                <a:lnTo>
                  <a:pt x="314126" y="298765"/>
                </a:lnTo>
                <a:lnTo>
                  <a:pt x="314126" y="0"/>
                </a:lnTo>
                <a:close/>
              </a:path>
            </a:pathLst>
          </a:custGeom>
          <a:solidFill>
            <a:srgbClr val="99FFFF"/>
          </a:solidFill>
        </p:spPr>
        <p:txBody>
          <a:bodyPr wrap="square" lIns="0" tIns="0" rIns="0" bIns="0" rtlCol="0"/>
          <a:lstStyle/>
          <a:p>
            <a:endParaRPr/>
          </a:p>
        </p:txBody>
      </p:sp>
      <p:sp>
        <p:nvSpPr>
          <p:cNvPr id="20" name="object 35">
            <a:extLst>
              <a:ext uri="{FF2B5EF4-FFF2-40B4-BE49-F238E27FC236}">
                <a16:creationId xmlns:a16="http://schemas.microsoft.com/office/drawing/2014/main" id="{CC27FD3C-B289-FC67-BE31-CB9DEDD4B829}"/>
              </a:ext>
            </a:extLst>
          </p:cNvPr>
          <p:cNvSpPr/>
          <p:nvPr/>
        </p:nvSpPr>
        <p:spPr>
          <a:xfrm>
            <a:off x="10740030" y="2630280"/>
            <a:ext cx="314325" cy="299085"/>
          </a:xfrm>
          <a:custGeom>
            <a:avLst/>
            <a:gdLst/>
            <a:ahLst/>
            <a:cxnLst/>
            <a:rect l="l" t="t" r="r" b="b"/>
            <a:pathLst>
              <a:path w="314325" h="299085">
                <a:moveTo>
                  <a:pt x="314126" y="0"/>
                </a:moveTo>
                <a:lnTo>
                  <a:pt x="0" y="0"/>
                </a:lnTo>
                <a:lnTo>
                  <a:pt x="0" y="298765"/>
                </a:lnTo>
                <a:lnTo>
                  <a:pt x="314126" y="298765"/>
                </a:lnTo>
                <a:lnTo>
                  <a:pt x="314126" y="0"/>
                </a:lnTo>
                <a:close/>
              </a:path>
            </a:pathLst>
          </a:custGeom>
          <a:solidFill>
            <a:srgbClr val="99FFFF"/>
          </a:solidFill>
        </p:spPr>
        <p:txBody>
          <a:bodyPr wrap="square" lIns="0" tIns="0" rIns="0" bIns="0" rtlCol="0"/>
          <a:lstStyle/>
          <a:p>
            <a:endParaRPr/>
          </a:p>
        </p:txBody>
      </p:sp>
      <p:sp>
        <p:nvSpPr>
          <p:cNvPr id="21" name="Rectángulo 20">
            <a:extLst>
              <a:ext uri="{FF2B5EF4-FFF2-40B4-BE49-F238E27FC236}">
                <a16:creationId xmlns:a16="http://schemas.microsoft.com/office/drawing/2014/main" id="{FE32707A-0F44-CC6B-6F24-A8135BC52F5C}"/>
              </a:ext>
            </a:extLst>
          </p:cNvPr>
          <p:cNvSpPr/>
          <p:nvPr/>
        </p:nvSpPr>
        <p:spPr>
          <a:xfrm>
            <a:off x="2865924" y="2923008"/>
            <a:ext cx="7581067" cy="34668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0721FF0A-8FC7-1183-0955-532C9D834635}"/>
              </a:ext>
            </a:extLst>
          </p:cNvPr>
          <p:cNvSpPr/>
          <p:nvPr/>
        </p:nvSpPr>
        <p:spPr>
          <a:xfrm>
            <a:off x="10740030" y="2923008"/>
            <a:ext cx="7581067" cy="34668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1">
            <a:extLst>
              <a:ext uri="{FF2B5EF4-FFF2-40B4-BE49-F238E27FC236}">
                <a16:creationId xmlns:a16="http://schemas.microsoft.com/office/drawing/2014/main" id="{363A9D00-7603-5D32-EFCA-F57EEB334473}"/>
              </a:ext>
            </a:extLst>
          </p:cNvPr>
          <p:cNvSpPr/>
          <p:nvPr/>
        </p:nvSpPr>
        <p:spPr>
          <a:xfrm>
            <a:off x="241867" y="4164226"/>
            <a:ext cx="2477538" cy="776014"/>
          </a:xfrm>
          <a:prstGeom prst="rect">
            <a:avLst/>
          </a:prstGeom>
          <a:noFill/>
          <a:ln w="57150">
            <a:solidFill>
              <a:srgbClr val="BE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3200" b="1">
                <a:solidFill>
                  <a:schemeClr val="tx1"/>
                </a:solidFill>
                <a:latin typeface="Ubuntu" panose="020B0504030602030204" pitchFamily="34" charset="0"/>
              </a:rPr>
              <a:t>Ecosistema</a:t>
            </a:r>
          </a:p>
        </p:txBody>
      </p:sp>
      <p:sp>
        <p:nvSpPr>
          <p:cNvPr id="25" name="TextBox 9">
            <a:extLst>
              <a:ext uri="{FF2B5EF4-FFF2-40B4-BE49-F238E27FC236}">
                <a16:creationId xmlns:a16="http://schemas.microsoft.com/office/drawing/2014/main" id="{CCE4AD2E-C256-3194-ED74-2B5D748BEF10}"/>
              </a:ext>
            </a:extLst>
          </p:cNvPr>
          <p:cNvSpPr txBox="1"/>
          <p:nvPr/>
        </p:nvSpPr>
        <p:spPr>
          <a:xfrm>
            <a:off x="3504102" y="2029048"/>
            <a:ext cx="6304709" cy="523220"/>
          </a:xfrm>
          <a:prstGeom prst="rect">
            <a:avLst/>
          </a:prstGeom>
          <a:noFill/>
        </p:spPr>
        <p:txBody>
          <a:bodyPr wrap="square">
            <a:spAutoFit/>
          </a:bodyPr>
          <a:lstStyle/>
          <a:p>
            <a:pPr algn="ctr"/>
            <a:r>
              <a:rPr lang="es-ES" sz="2800" b="1">
                <a:effectLst/>
                <a:latin typeface="Ubuntu" panose="020B0504030602030204" pitchFamily="34" charset="0"/>
                <a:ea typeface="Calibri" panose="020F0502020204030204" pitchFamily="34" charset="0"/>
                <a:cs typeface="Times New Roman" panose="02020603050405020304" pitchFamily="18" charset="0"/>
              </a:rPr>
              <a:t>Conclusiones</a:t>
            </a:r>
          </a:p>
        </p:txBody>
      </p:sp>
      <p:sp>
        <p:nvSpPr>
          <p:cNvPr id="26" name="TextBox 9">
            <a:extLst>
              <a:ext uri="{FF2B5EF4-FFF2-40B4-BE49-F238E27FC236}">
                <a16:creationId xmlns:a16="http://schemas.microsoft.com/office/drawing/2014/main" id="{A47F025E-3660-877F-B23C-C78F1C2B31C1}"/>
              </a:ext>
            </a:extLst>
          </p:cNvPr>
          <p:cNvSpPr txBox="1"/>
          <p:nvPr/>
        </p:nvSpPr>
        <p:spPr>
          <a:xfrm>
            <a:off x="11378208" y="2029048"/>
            <a:ext cx="6304709" cy="523220"/>
          </a:xfrm>
          <a:prstGeom prst="rect">
            <a:avLst/>
          </a:prstGeom>
          <a:noFill/>
        </p:spPr>
        <p:txBody>
          <a:bodyPr wrap="square">
            <a:spAutoFit/>
          </a:bodyPr>
          <a:lstStyle/>
          <a:p>
            <a:pPr algn="ctr"/>
            <a:r>
              <a:rPr lang="es-ES" sz="2800" b="1">
                <a:effectLst/>
                <a:latin typeface="Ubuntu" panose="020B0504030602030204" pitchFamily="34" charset="0"/>
                <a:ea typeface="Calibri" panose="020F0502020204030204" pitchFamily="34" charset="0"/>
                <a:cs typeface="Times New Roman" panose="02020603050405020304" pitchFamily="18" charset="0"/>
              </a:rPr>
              <a:t>Perspectivas Futuras</a:t>
            </a:r>
          </a:p>
        </p:txBody>
      </p:sp>
      <p:sp>
        <p:nvSpPr>
          <p:cNvPr id="27" name="Rectangle 9">
            <a:extLst>
              <a:ext uri="{FF2B5EF4-FFF2-40B4-BE49-F238E27FC236}">
                <a16:creationId xmlns:a16="http://schemas.microsoft.com/office/drawing/2014/main" id="{A0E78995-E5CA-6D05-9568-FBC95552DE68}"/>
              </a:ext>
            </a:extLst>
          </p:cNvPr>
          <p:cNvSpPr>
            <a:spLocks noChangeArrowheads="1"/>
          </p:cNvSpPr>
          <p:nvPr/>
        </p:nvSpPr>
        <p:spPr bwMode="auto">
          <a:xfrm>
            <a:off x="3012443" y="2959164"/>
            <a:ext cx="74345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lang="es-ES" altLang="eu-ES" sz="2400" b="1" dirty="0">
                <a:latin typeface="Ubuntu" panose="020B0504030602030204" pitchFamily="34" charset="0"/>
                <a:ea typeface="Calibri" panose="020F0502020204030204" pitchFamily="34" charset="0"/>
                <a:cs typeface="Times New Roman" panose="02020603050405020304" pitchFamily="18" charset="0"/>
              </a:rPr>
              <a:t>Ecosistema Abundante, Diverso, Equilibrado y Especializado</a:t>
            </a:r>
            <a:endParaRPr kumimoji="0" lang="es-ES" altLang="eu-ES" sz="2400" b="1" i="0" u="none" strike="noStrike" cap="none" normalizeH="0" baseline="0" dirty="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endParaRPr>
          </a:p>
        </p:txBody>
      </p:sp>
      <p:sp>
        <p:nvSpPr>
          <p:cNvPr id="28" name="TextBox 11">
            <a:extLst>
              <a:ext uri="{FF2B5EF4-FFF2-40B4-BE49-F238E27FC236}">
                <a16:creationId xmlns:a16="http://schemas.microsoft.com/office/drawing/2014/main" id="{96AC4D95-4FC6-55EA-0822-F294A40CD519}"/>
              </a:ext>
            </a:extLst>
          </p:cNvPr>
          <p:cNvSpPr txBox="1"/>
          <p:nvPr/>
        </p:nvSpPr>
        <p:spPr>
          <a:xfrm>
            <a:off x="2992939" y="3906776"/>
            <a:ext cx="7454051" cy="2554545"/>
          </a:xfrm>
          <a:prstGeom prst="rect">
            <a:avLst/>
          </a:prstGeom>
          <a:noFill/>
        </p:spPr>
        <p:txBody>
          <a:bodyPr wrap="square" rtlCol="0">
            <a:spAutoFit/>
          </a:bodyPr>
          <a:lstStyle/>
          <a:p>
            <a:pPr marL="285750" indent="-285750">
              <a:buFont typeface="Wingdings" panose="05000000000000000000" pitchFamily="2" charset="2"/>
              <a:buChar char="ü"/>
            </a:pPr>
            <a:r>
              <a:rPr lang="es-ES" sz="2000" b="1" u="sng" dirty="0">
                <a:latin typeface="Ubuntu" panose="020B0504030602030204" pitchFamily="34" charset="0"/>
              </a:rPr>
              <a:t>Abundante.</a:t>
            </a:r>
            <a:r>
              <a:rPr lang="es-ES" sz="2000" b="1" dirty="0">
                <a:latin typeface="Ubuntu" panose="020B0504030602030204" pitchFamily="34" charset="0"/>
              </a:rPr>
              <a:t> </a:t>
            </a:r>
            <a:r>
              <a:rPr lang="es-ES" sz="2000" dirty="0">
                <a:latin typeface="Ubuntu" panose="020B0504030602030204" pitchFamily="34" charset="0"/>
              </a:rPr>
              <a:t>Gran concentración de empresas en el territorio.</a:t>
            </a:r>
          </a:p>
          <a:p>
            <a:pPr marL="285750" indent="-285750">
              <a:buFont typeface="Wingdings" panose="05000000000000000000" pitchFamily="2" charset="2"/>
              <a:buChar char="ü"/>
            </a:pPr>
            <a:r>
              <a:rPr lang="es-ES" sz="2000" b="1" u="sng" dirty="0">
                <a:latin typeface="Ubuntu" panose="020B0504030602030204" pitchFamily="34" charset="0"/>
              </a:rPr>
              <a:t>Diverso.</a:t>
            </a:r>
            <a:r>
              <a:rPr lang="es-ES" sz="2000" b="1" dirty="0">
                <a:latin typeface="Ubuntu" panose="020B0504030602030204" pitchFamily="34" charset="0"/>
              </a:rPr>
              <a:t> </a:t>
            </a:r>
            <a:r>
              <a:rPr lang="es-ES" sz="2000" dirty="0">
                <a:latin typeface="Ubuntu" panose="020B0504030602030204" pitchFamily="34" charset="0"/>
              </a:rPr>
              <a:t>Agentes, así como productos y servicios de diferente tipología. </a:t>
            </a:r>
          </a:p>
          <a:p>
            <a:pPr marL="285750" indent="-285750">
              <a:buFont typeface="Wingdings" panose="05000000000000000000" pitchFamily="2" charset="2"/>
              <a:buChar char="ü"/>
            </a:pPr>
            <a:r>
              <a:rPr lang="es-ES" sz="2000" b="1" u="sng" dirty="0">
                <a:latin typeface="Ubuntu" panose="020B0504030602030204" pitchFamily="34" charset="0"/>
              </a:rPr>
              <a:t>Equilibrado.</a:t>
            </a:r>
            <a:r>
              <a:rPr lang="es-ES" sz="2000" b="1" dirty="0">
                <a:latin typeface="Ubuntu" panose="020B0504030602030204" pitchFamily="34" charset="0"/>
              </a:rPr>
              <a:t> </a:t>
            </a:r>
            <a:r>
              <a:rPr lang="es-ES" sz="2000" dirty="0">
                <a:latin typeface="Ubuntu" panose="020B0504030602030204" pitchFamily="34" charset="0"/>
              </a:rPr>
              <a:t>Presencia significativa y equilibrada de agentes en todas las categorías definidas (cadena de valor). </a:t>
            </a:r>
          </a:p>
          <a:p>
            <a:pPr marL="285750" indent="-285750">
              <a:buFont typeface="Wingdings" panose="05000000000000000000" pitchFamily="2" charset="2"/>
              <a:buChar char="ü"/>
            </a:pPr>
            <a:r>
              <a:rPr lang="es-ES" sz="2000" b="1" u="sng" dirty="0">
                <a:latin typeface="Ubuntu" panose="020B0504030602030204" pitchFamily="34" charset="0"/>
              </a:rPr>
              <a:t>Especializado.</a:t>
            </a:r>
            <a:r>
              <a:rPr lang="es-ES" sz="2000" b="1" dirty="0">
                <a:latin typeface="Ubuntu" panose="020B0504030602030204" pitchFamily="34" charset="0"/>
              </a:rPr>
              <a:t> </a:t>
            </a:r>
            <a:r>
              <a:rPr lang="es-ES" sz="2000" dirty="0">
                <a:latin typeface="Ubuntu" panose="020B0504030602030204" pitchFamily="34" charset="0"/>
              </a:rPr>
              <a:t>Tendencia hacia nichos de especialización (Robótica, </a:t>
            </a:r>
            <a:r>
              <a:rPr lang="es-ES" sz="2000" dirty="0" err="1">
                <a:latin typeface="Ubuntu" panose="020B0504030602030204" pitchFamily="34" charset="0"/>
              </a:rPr>
              <a:t>IoT</a:t>
            </a:r>
            <a:r>
              <a:rPr lang="es-ES" sz="2000" dirty="0">
                <a:latin typeface="Ubuntu" panose="020B0504030602030204" pitchFamily="34" charset="0"/>
              </a:rPr>
              <a:t>, Cumplimiento Normativo, Cloud, ICS, </a:t>
            </a:r>
            <a:r>
              <a:rPr lang="es-ES" sz="2000" dirty="0" err="1">
                <a:latin typeface="Ubuntu" panose="020B0504030602030204" pitchFamily="34" charset="0"/>
              </a:rPr>
              <a:t>etc</a:t>
            </a:r>
            <a:r>
              <a:rPr lang="es-ES" sz="2000" dirty="0">
                <a:latin typeface="Ubuntu" panose="020B0504030602030204" pitchFamily="34" charset="0"/>
              </a:rPr>
              <a:t>).</a:t>
            </a:r>
          </a:p>
        </p:txBody>
      </p:sp>
      <p:sp>
        <p:nvSpPr>
          <p:cNvPr id="29" name="Rectangle 1">
            <a:extLst>
              <a:ext uri="{FF2B5EF4-FFF2-40B4-BE49-F238E27FC236}">
                <a16:creationId xmlns:a16="http://schemas.microsoft.com/office/drawing/2014/main" id="{A01A2418-015B-45F7-F938-AC7AFCCB995D}"/>
              </a:ext>
            </a:extLst>
          </p:cNvPr>
          <p:cNvSpPr/>
          <p:nvPr/>
        </p:nvSpPr>
        <p:spPr>
          <a:xfrm>
            <a:off x="241867" y="8117961"/>
            <a:ext cx="2477538" cy="776014"/>
          </a:xfrm>
          <a:prstGeom prst="rect">
            <a:avLst/>
          </a:prstGeom>
          <a:noFill/>
          <a:ln w="57150">
            <a:solidFill>
              <a:srgbClr val="BE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3200" b="1">
                <a:solidFill>
                  <a:schemeClr val="tx1"/>
                </a:solidFill>
                <a:latin typeface="Ubuntu" panose="020B0504030602030204" pitchFamily="34" charset="0"/>
              </a:rPr>
              <a:t>Talento</a:t>
            </a:r>
          </a:p>
        </p:txBody>
      </p:sp>
      <p:sp>
        <p:nvSpPr>
          <p:cNvPr id="3" name="Rectangle 9">
            <a:extLst>
              <a:ext uri="{FF2B5EF4-FFF2-40B4-BE49-F238E27FC236}">
                <a16:creationId xmlns:a16="http://schemas.microsoft.com/office/drawing/2014/main" id="{6B1C1821-BCB4-D8F8-7305-C0977B5621DA}"/>
              </a:ext>
            </a:extLst>
          </p:cNvPr>
          <p:cNvSpPr>
            <a:spLocks noChangeArrowheads="1"/>
          </p:cNvSpPr>
          <p:nvPr/>
        </p:nvSpPr>
        <p:spPr bwMode="auto">
          <a:xfrm>
            <a:off x="10884506" y="2959164"/>
            <a:ext cx="74345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lang="es-ES" altLang="eu-ES" sz="2400" b="1">
                <a:latin typeface="Ubuntu" panose="020B0504030602030204" pitchFamily="34" charset="0"/>
                <a:ea typeface="Calibri" panose="020F0502020204030204" pitchFamily="34" charset="0"/>
                <a:cs typeface="Times New Roman" panose="02020603050405020304" pitchFamily="18" charset="0"/>
              </a:rPr>
              <a:t>Punto de Estabilización y Especialización del sector</a:t>
            </a:r>
          </a:p>
        </p:txBody>
      </p:sp>
      <p:sp>
        <p:nvSpPr>
          <p:cNvPr id="4" name="object 2">
            <a:extLst>
              <a:ext uri="{FF2B5EF4-FFF2-40B4-BE49-F238E27FC236}">
                <a16:creationId xmlns:a16="http://schemas.microsoft.com/office/drawing/2014/main" id="{649F1558-F929-4904-7C53-C150932FD208}"/>
              </a:ext>
            </a:extLst>
          </p:cNvPr>
          <p:cNvSpPr/>
          <p:nvPr/>
        </p:nvSpPr>
        <p:spPr>
          <a:xfrm>
            <a:off x="3180051" y="6623279"/>
            <a:ext cx="7266940" cy="299085"/>
          </a:xfrm>
          <a:custGeom>
            <a:avLst/>
            <a:gdLst/>
            <a:ahLst/>
            <a:cxnLst/>
            <a:rect l="l" t="t" r="r" b="b"/>
            <a:pathLst>
              <a:path w="7266940" h="299085">
                <a:moveTo>
                  <a:pt x="0" y="298765"/>
                </a:moveTo>
                <a:lnTo>
                  <a:pt x="7266794" y="298765"/>
                </a:lnTo>
                <a:lnTo>
                  <a:pt x="7266794" y="0"/>
                </a:lnTo>
                <a:lnTo>
                  <a:pt x="0" y="0"/>
                </a:lnTo>
                <a:lnTo>
                  <a:pt x="0" y="298765"/>
                </a:lnTo>
                <a:close/>
              </a:path>
            </a:pathLst>
          </a:custGeom>
          <a:solidFill>
            <a:srgbClr val="7F7F7F"/>
          </a:solidFill>
        </p:spPr>
        <p:txBody>
          <a:bodyPr wrap="square" lIns="0" tIns="0" rIns="0" bIns="0" rtlCol="0"/>
          <a:lstStyle/>
          <a:p>
            <a:endParaRPr/>
          </a:p>
        </p:txBody>
      </p:sp>
      <p:sp>
        <p:nvSpPr>
          <p:cNvPr id="6" name="object 3">
            <a:extLst>
              <a:ext uri="{FF2B5EF4-FFF2-40B4-BE49-F238E27FC236}">
                <a16:creationId xmlns:a16="http://schemas.microsoft.com/office/drawing/2014/main" id="{63EB8DCC-1A20-6123-DE44-D62A02DBBDDF}"/>
              </a:ext>
            </a:extLst>
          </p:cNvPr>
          <p:cNvSpPr/>
          <p:nvPr/>
        </p:nvSpPr>
        <p:spPr>
          <a:xfrm>
            <a:off x="11054157" y="6623279"/>
            <a:ext cx="7266940" cy="299085"/>
          </a:xfrm>
          <a:custGeom>
            <a:avLst/>
            <a:gdLst/>
            <a:ahLst/>
            <a:cxnLst/>
            <a:rect l="l" t="t" r="r" b="b"/>
            <a:pathLst>
              <a:path w="7266940" h="299085">
                <a:moveTo>
                  <a:pt x="0" y="298765"/>
                </a:moveTo>
                <a:lnTo>
                  <a:pt x="7266794" y="298765"/>
                </a:lnTo>
                <a:lnTo>
                  <a:pt x="7266794" y="0"/>
                </a:lnTo>
                <a:lnTo>
                  <a:pt x="0" y="0"/>
                </a:lnTo>
                <a:lnTo>
                  <a:pt x="0" y="298765"/>
                </a:lnTo>
                <a:close/>
              </a:path>
            </a:pathLst>
          </a:custGeom>
          <a:solidFill>
            <a:srgbClr val="7F7F7F"/>
          </a:solidFill>
        </p:spPr>
        <p:txBody>
          <a:bodyPr wrap="square" lIns="0" tIns="0" rIns="0" bIns="0" rtlCol="0"/>
          <a:lstStyle/>
          <a:p>
            <a:endParaRPr/>
          </a:p>
        </p:txBody>
      </p:sp>
      <p:sp>
        <p:nvSpPr>
          <p:cNvPr id="7" name="object 35">
            <a:extLst>
              <a:ext uri="{FF2B5EF4-FFF2-40B4-BE49-F238E27FC236}">
                <a16:creationId xmlns:a16="http://schemas.microsoft.com/office/drawing/2014/main" id="{5BDF40C6-43BD-3DEF-B9EA-CB5222FDD42B}"/>
              </a:ext>
            </a:extLst>
          </p:cNvPr>
          <p:cNvSpPr/>
          <p:nvPr/>
        </p:nvSpPr>
        <p:spPr>
          <a:xfrm>
            <a:off x="10740030" y="6623279"/>
            <a:ext cx="314325" cy="299085"/>
          </a:xfrm>
          <a:custGeom>
            <a:avLst/>
            <a:gdLst/>
            <a:ahLst/>
            <a:cxnLst/>
            <a:rect l="l" t="t" r="r" b="b"/>
            <a:pathLst>
              <a:path w="314325" h="299085">
                <a:moveTo>
                  <a:pt x="314126" y="0"/>
                </a:moveTo>
                <a:lnTo>
                  <a:pt x="0" y="0"/>
                </a:lnTo>
                <a:lnTo>
                  <a:pt x="0" y="298765"/>
                </a:lnTo>
                <a:lnTo>
                  <a:pt x="314126" y="298765"/>
                </a:lnTo>
                <a:lnTo>
                  <a:pt x="314126" y="0"/>
                </a:lnTo>
                <a:close/>
              </a:path>
            </a:pathLst>
          </a:custGeom>
          <a:solidFill>
            <a:srgbClr val="99FFFF"/>
          </a:solidFill>
        </p:spPr>
        <p:txBody>
          <a:bodyPr wrap="square" lIns="0" tIns="0" rIns="0" bIns="0" rtlCol="0"/>
          <a:lstStyle/>
          <a:p>
            <a:endParaRPr/>
          </a:p>
        </p:txBody>
      </p:sp>
      <p:sp>
        <p:nvSpPr>
          <p:cNvPr id="8" name="Rectángulo 7">
            <a:extLst>
              <a:ext uri="{FF2B5EF4-FFF2-40B4-BE49-F238E27FC236}">
                <a16:creationId xmlns:a16="http://schemas.microsoft.com/office/drawing/2014/main" id="{CDBECEAF-BB47-31B0-4F49-18021F80A6D4}"/>
              </a:ext>
            </a:extLst>
          </p:cNvPr>
          <p:cNvSpPr/>
          <p:nvPr/>
        </p:nvSpPr>
        <p:spPr>
          <a:xfrm>
            <a:off x="2865924" y="6916007"/>
            <a:ext cx="7581067" cy="34668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83B5860B-E396-9B8D-300B-614D4CA89430}"/>
              </a:ext>
            </a:extLst>
          </p:cNvPr>
          <p:cNvSpPr/>
          <p:nvPr/>
        </p:nvSpPr>
        <p:spPr>
          <a:xfrm>
            <a:off x="10740030" y="6916007"/>
            <a:ext cx="7581067" cy="34668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angle 9">
            <a:extLst>
              <a:ext uri="{FF2B5EF4-FFF2-40B4-BE49-F238E27FC236}">
                <a16:creationId xmlns:a16="http://schemas.microsoft.com/office/drawing/2014/main" id="{48F15143-C17F-5A80-E1D6-E7C0618F5A4D}"/>
              </a:ext>
            </a:extLst>
          </p:cNvPr>
          <p:cNvSpPr>
            <a:spLocks noChangeArrowheads="1"/>
          </p:cNvSpPr>
          <p:nvPr/>
        </p:nvSpPr>
        <p:spPr bwMode="auto">
          <a:xfrm>
            <a:off x="3012443" y="6953549"/>
            <a:ext cx="7434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lang="es-ES" altLang="eu-ES" sz="2400" b="1">
                <a:latin typeface="Ubuntu" panose="020B0504030602030204" pitchFamily="34" charset="0"/>
                <a:ea typeface="Calibri" panose="020F0502020204030204" pitchFamily="34" charset="0"/>
                <a:cs typeface="Times New Roman" panose="02020603050405020304" pitchFamily="18" charset="0"/>
              </a:rPr>
              <a:t>Brecha Creciente + Herramientas</a:t>
            </a:r>
            <a:endParaRPr kumimoji="0" lang="es-ES" altLang="eu-ES" sz="2400" b="1"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endParaRPr>
          </a:p>
        </p:txBody>
      </p:sp>
      <p:sp>
        <p:nvSpPr>
          <p:cNvPr id="13" name="TextBox 11">
            <a:extLst>
              <a:ext uri="{FF2B5EF4-FFF2-40B4-BE49-F238E27FC236}">
                <a16:creationId xmlns:a16="http://schemas.microsoft.com/office/drawing/2014/main" id="{90D6D069-2A41-B48A-D0CF-70EAD8E67116}"/>
              </a:ext>
            </a:extLst>
          </p:cNvPr>
          <p:cNvSpPr txBox="1"/>
          <p:nvPr/>
        </p:nvSpPr>
        <p:spPr>
          <a:xfrm>
            <a:off x="3012443" y="7470349"/>
            <a:ext cx="7292111" cy="2862322"/>
          </a:xfrm>
          <a:prstGeom prst="rect">
            <a:avLst/>
          </a:prstGeom>
          <a:noFill/>
        </p:spPr>
        <p:txBody>
          <a:bodyPr wrap="square" rtlCol="0">
            <a:spAutoFit/>
          </a:bodyPr>
          <a:lstStyle/>
          <a:p>
            <a:pPr marL="342900" indent="-342900">
              <a:buFont typeface="Wingdings" panose="05000000000000000000" pitchFamily="2" charset="2"/>
              <a:buChar char="ü"/>
            </a:pPr>
            <a:r>
              <a:rPr lang="es-ES" sz="2000">
                <a:latin typeface="Ubuntu" panose="020B0504030602030204" pitchFamily="34" charset="0"/>
              </a:rPr>
              <a:t>La brecha entre la </a:t>
            </a:r>
            <a:r>
              <a:rPr lang="es-ES" sz="2000" b="1">
                <a:latin typeface="Ubuntu" panose="020B0504030602030204" pitchFamily="34" charset="0"/>
              </a:rPr>
              <a:t>demanda y oferta </a:t>
            </a:r>
            <a:r>
              <a:rPr lang="es-ES" sz="2000">
                <a:latin typeface="Ubuntu" panose="020B0504030602030204" pitchFamily="34" charset="0"/>
              </a:rPr>
              <a:t>de profesionales en el sector </a:t>
            </a:r>
            <a:r>
              <a:rPr lang="es-ES" sz="2000" b="1">
                <a:latin typeface="Ubuntu" panose="020B0504030602030204" pitchFamily="34" charset="0"/>
              </a:rPr>
              <a:t>sigue creciendo</a:t>
            </a:r>
            <a:r>
              <a:rPr lang="es-ES" sz="2000">
                <a:latin typeface="Ubuntu" panose="020B0504030602030204" pitchFamily="34" charset="0"/>
              </a:rPr>
              <a:t>. </a:t>
            </a:r>
          </a:p>
          <a:p>
            <a:pPr marL="342900" indent="-342900">
              <a:buFont typeface="Wingdings" panose="05000000000000000000" pitchFamily="2" charset="2"/>
              <a:buChar char="ü"/>
            </a:pPr>
            <a:r>
              <a:rPr lang="es-ES" sz="2000">
                <a:latin typeface="Ubuntu" panose="020B0504030602030204" pitchFamily="34" charset="0"/>
              </a:rPr>
              <a:t>Las empresas buscan profesionales cualificados con perfiles </a:t>
            </a:r>
            <a:r>
              <a:rPr lang="es-ES" sz="2000" b="1">
                <a:latin typeface="Ubuntu" panose="020B0504030602030204" pitchFamily="34" charset="0"/>
              </a:rPr>
              <a:t>experimentados y certificaciones</a:t>
            </a:r>
            <a:r>
              <a:rPr lang="es-ES" sz="2000">
                <a:latin typeface="Ubuntu" panose="020B0504030602030204" pitchFamily="34" charset="0"/>
              </a:rPr>
              <a:t>.</a:t>
            </a:r>
            <a:endParaRPr lang="es-ES" sz="2000" b="1">
              <a:latin typeface="Ubuntu" panose="020B0504030602030204" pitchFamily="34" charset="0"/>
            </a:endParaRPr>
          </a:p>
          <a:p>
            <a:pPr marL="342900" indent="-342900">
              <a:buFont typeface="Wingdings" panose="05000000000000000000" pitchFamily="2" charset="2"/>
              <a:buChar char="ü"/>
            </a:pPr>
            <a:r>
              <a:rPr lang="es-ES" sz="2000" b="1">
                <a:latin typeface="Ubuntu" panose="020B0504030602030204" pitchFamily="34" charset="0"/>
              </a:rPr>
              <a:t>Mecanismos</a:t>
            </a:r>
            <a:r>
              <a:rPr lang="es-ES" sz="2000">
                <a:latin typeface="Ubuntu" panose="020B0504030602030204" pitchFamily="34" charset="0"/>
              </a:rPr>
              <a:t> para combatirla (Ámbito Educativo y Empresarial).</a:t>
            </a:r>
          </a:p>
          <a:p>
            <a:pPr marL="342900" indent="-342900">
              <a:buFont typeface="Wingdings" panose="05000000000000000000" pitchFamily="2" charset="2"/>
              <a:buChar char="ü"/>
            </a:pPr>
            <a:r>
              <a:rPr lang="es-ES" sz="2000">
                <a:latin typeface="Ubuntu" panose="020B0504030602030204" pitchFamily="34" charset="0"/>
              </a:rPr>
              <a:t>Necesidad de </a:t>
            </a:r>
            <a:r>
              <a:rPr lang="es-ES" sz="2000" b="1">
                <a:latin typeface="Ubuntu" panose="020B0504030602030204" pitchFamily="34" charset="0"/>
              </a:rPr>
              <a:t>Sensibilizar y Concienciar</a:t>
            </a:r>
          </a:p>
          <a:p>
            <a:pPr marL="342900" indent="-342900">
              <a:buFont typeface="Wingdings" panose="05000000000000000000" pitchFamily="2" charset="2"/>
              <a:buChar char="ü"/>
            </a:pPr>
            <a:r>
              <a:rPr lang="es-ES" sz="2000" b="1">
                <a:latin typeface="Ubuntu" panose="020B0504030602030204" pitchFamily="34" charset="0"/>
              </a:rPr>
              <a:t>Riesgo de Pérdida</a:t>
            </a:r>
            <a:r>
              <a:rPr lang="es-ES" sz="2000">
                <a:latin typeface="Ubuntu" panose="020B0504030602030204" pitchFamily="34" charset="0"/>
              </a:rPr>
              <a:t> de talento</a:t>
            </a:r>
            <a:r>
              <a:rPr lang="es-ES" sz="2000" b="1">
                <a:latin typeface="Ubuntu" panose="020B0504030602030204" pitchFamily="34" charset="0"/>
              </a:rPr>
              <a:t>. </a:t>
            </a:r>
          </a:p>
          <a:p>
            <a:endParaRPr lang="es-ES" sz="2000">
              <a:latin typeface="Ubuntu" panose="020B0504030602030204" pitchFamily="34" charset="0"/>
            </a:endParaRPr>
          </a:p>
        </p:txBody>
      </p:sp>
      <p:sp>
        <p:nvSpPr>
          <p:cNvPr id="17" name="Rectangle 9">
            <a:extLst>
              <a:ext uri="{FF2B5EF4-FFF2-40B4-BE49-F238E27FC236}">
                <a16:creationId xmlns:a16="http://schemas.microsoft.com/office/drawing/2014/main" id="{0E940D04-09F1-45E5-E7DE-AD09D1698418}"/>
              </a:ext>
            </a:extLst>
          </p:cNvPr>
          <p:cNvSpPr>
            <a:spLocks noChangeArrowheads="1"/>
          </p:cNvSpPr>
          <p:nvPr/>
        </p:nvSpPr>
        <p:spPr bwMode="auto">
          <a:xfrm>
            <a:off x="10886550" y="6922364"/>
            <a:ext cx="7434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lang="es-ES" altLang="eu-ES" sz="2400" b="1">
                <a:latin typeface="Ubuntu" panose="020B0504030602030204" pitchFamily="34" charset="0"/>
                <a:ea typeface="Calibri" panose="020F0502020204030204" pitchFamily="34" charset="0"/>
                <a:cs typeface="Times New Roman" panose="02020603050405020304" pitchFamily="18" charset="0"/>
              </a:rPr>
              <a:t>Escenario Esperanzador</a:t>
            </a:r>
          </a:p>
        </p:txBody>
      </p:sp>
      <p:sp>
        <p:nvSpPr>
          <p:cNvPr id="18" name="object 34">
            <a:extLst>
              <a:ext uri="{FF2B5EF4-FFF2-40B4-BE49-F238E27FC236}">
                <a16:creationId xmlns:a16="http://schemas.microsoft.com/office/drawing/2014/main" id="{6BF67D24-F0B5-6968-33D0-775CE83D387B}"/>
              </a:ext>
            </a:extLst>
          </p:cNvPr>
          <p:cNvSpPr/>
          <p:nvPr/>
        </p:nvSpPr>
        <p:spPr>
          <a:xfrm>
            <a:off x="2865726" y="6616922"/>
            <a:ext cx="314325" cy="299085"/>
          </a:xfrm>
          <a:custGeom>
            <a:avLst/>
            <a:gdLst/>
            <a:ahLst/>
            <a:cxnLst/>
            <a:rect l="l" t="t" r="r" b="b"/>
            <a:pathLst>
              <a:path w="314325" h="299085">
                <a:moveTo>
                  <a:pt x="314126" y="0"/>
                </a:moveTo>
                <a:lnTo>
                  <a:pt x="0" y="0"/>
                </a:lnTo>
                <a:lnTo>
                  <a:pt x="0" y="298765"/>
                </a:lnTo>
                <a:lnTo>
                  <a:pt x="314126" y="298765"/>
                </a:lnTo>
                <a:lnTo>
                  <a:pt x="314126" y="0"/>
                </a:lnTo>
                <a:close/>
              </a:path>
            </a:pathLst>
          </a:custGeom>
          <a:solidFill>
            <a:srgbClr val="99FFFF"/>
          </a:solidFill>
        </p:spPr>
        <p:txBody>
          <a:bodyPr wrap="square" lIns="0" tIns="0" rIns="0" bIns="0" rtlCol="0"/>
          <a:lstStyle/>
          <a:p>
            <a:endParaRPr/>
          </a:p>
        </p:txBody>
      </p:sp>
      <p:sp>
        <p:nvSpPr>
          <p:cNvPr id="19" name="TextBox 11">
            <a:extLst>
              <a:ext uri="{FF2B5EF4-FFF2-40B4-BE49-F238E27FC236}">
                <a16:creationId xmlns:a16="http://schemas.microsoft.com/office/drawing/2014/main" id="{7913B73C-F7C4-5187-AA16-8347AA87E893}"/>
              </a:ext>
            </a:extLst>
          </p:cNvPr>
          <p:cNvSpPr txBox="1"/>
          <p:nvPr/>
        </p:nvSpPr>
        <p:spPr>
          <a:xfrm>
            <a:off x="10885299" y="3620811"/>
            <a:ext cx="7604655" cy="2862322"/>
          </a:xfrm>
          <a:prstGeom prst="rect">
            <a:avLst/>
          </a:prstGeom>
          <a:noFill/>
        </p:spPr>
        <p:txBody>
          <a:bodyPr wrap="square" rtlCol="0">
            <a:spAutoFit/>
          </a:bodyPr>
          <a:lstStyle/>
          <a:p>
            <a:pPr marL="285750" indent="-285750">
              <a:buFont typeface="Wingdings" panose="05000000000000000000" pitchFamily="2" charset="2"/>
              <a:buChar char="ü"/>
            </a:pPr>
            <a:endParaRPr lang="es-ES" sz="2000">
              <a:latin typeface="Ubuntu" panose="020B0504030602030204" pitchFamily="34" charset="0"/>
            </a:endParaRPr>
          </a:p>
          <a:p>
            <a:pPr marL="285750" indent="-285750">
              <a:buFont typeface="Wingdings" panose="05000000000000000000" pitchFamily="2" charset="2"/>
              <a:buChar char="ü"/>
            </a:pPr>
            <a:r>
              <a:rPr lang="es-ES" sz="2000">
                <a:latin typeface="Ubuntu" panose="020B0504030602030204" pitchFamily="34" charset="0"/>
              </a:rPr>
              <a:t>Es posible que las empresas </a:t>
            </a:r>
            <a:r>
              <a:rPr lang="es-ES" sz="2000" b="1">
                <a:latin typeface="Ubuntu" panose="020B0504030602030204" pitchFamily="34" charset="0"/>
              </a:rPr>
              <a:t>no experimenten un aumento</a:t>
            </a:r>
            <a:r>
              <a:rPr lang="es-ES" sz="2000">
                <a:latin typeface="Ubuntu" panose="020B0504030602030204" pitchFamily="34" charset="0"/>
              </a:rPr>
              <a:t> significativo en número.</a:t>
            </a:r>
          </a:p>
          <a:p>
            <a:pPr marL="285750" indent="-285750">
              <a:buFont typeface="Wingdings" panose="05000000000000000000" pitchFamily="2" charset="2"/>
              <a:buChar char="ü"/>
            </a:pPr>
            <a:r>
              <a:rPr lang="es-ES" sz="2000">
                <a:latin typeface="Ubuntu" panose="020B0504030602030204" pitchFamily="34" charset="0"/>
              </a:rPr>
              <a:t>Destacarán por un notable </a:t>
            </a:r>
            <a:r>
              <a:rPr lang="es-ES" sz="2000" b="1">
                <a:latin typeface="Ubuntu" panose="020B0504030602030204" pitchFamily="34" charset="0"/>
              </a:rPr>
              <a:t>incremento en su grado de especialización y valor añadido</a:t>
            </a:r>
            <a:r>
              <a:rPr lang="es-ES" sz="2000">
                <a:latin typeface="Ubuntu" panose="020B0504030602030204" pitchFamily="34" charset="0"/>
              </a:rPr>
              <a:t>. Vectores de Especialización: Vehículo Conectado, Computación Cuántica, 5G, etc.</a:t>
            </a:r>
          </a:p>
          <a:p>
            <a:pPr marL="285750" indent="-285750">
              <a:buFont typeface="Wingdings" panose="05000000000000000000" pitchFamily="2" charset="2"/>
              <a:buChar char="ü"/>
            </a:pPr>
            <a:r>
              <a:rPr lang="es-ES" sz="2000">
                <a:latin typeface="Ubuntu" panose="020B0504030602030204" pitchFamily="34" charset="0"/>
              </a:rPr>
              <a:t>Compromiso </a:t>
            </a:r>
            <a:r>
              <a:rPr lang="es-ES" sz="2000" b="1">
                <a:latin typeface="Ubuntu" panose="020B0504030602030204" pitchFamily="34" charset="0"/>
              </a:rPr>
              <a:t>para mantener el equilibrio </a:t>
            </a:r>
            <a:r>
              <a:rPr lang="es-ES" sz="2000">
                <a:latin typeface="Ubuntu" panose="020B0504030602030204" pitchFamily="34" charset="0"/>
              </a:rPr>
              <a:t>en cuanto a agentes en el ecosistema. </a:t>
            </a:r>
          </a:p>
          <a:p>
            <a:pPr marL="285750" indent="-285750">
              <a:buFont typeface="Wingdings" panose="05000000000000000000" pitchFamily="2" charset="2"/>
              <a:buChar char="ü"/>
            </a:pPr>
            <a:endParaRPr lang="es-ES" sz="2000">
              <a:latin typeface="Ubuntu" panose="020B0504030602030204" pitchFamily="34" charset="0"/>
            </a:endParaRPr>
          </a:p>
        </p:txBody>
      </p:sp>
      <p:sp>
        <p:nvSpPr>
          <p:cNvPr id="24" name="TextBox 11">
            <a:extLst>
              <a:ext uri="{FF2B5EF4-FFF2-40B4-BE49-F238E27FC236}">
                <a16:creationId xmlns:a16="http://schemas.microsoft.com/office/drawing/2014/main" id="{003997F7-7AF8-4AE2-6F67-3267BA9E2E87}"/>
              </a:ext>
            </a:extLst>
          </p:cNvPr>
          <p:cNvSpPr txBox="1"/>
          <p:nvPr/>
        </p:nvSpPr>
        <p:spPr>
          <a:xfrm>
            <a:off x="10884506" y="7384025"/>
            <a:ext cx="7292111" cy="3170099"/>
          </a:xfrm>
          <a:prstGeom prst="rect">
            <a:avLst/>
          </a:prstGeom>
          <a:noFill/>
        </p:spPr>
        <p:txBody>
          <a:bodyPr wrap="square" rtlCol="0">
            <a:spAutoFit/>
          </a:bodyPr>
          <a:lstStyle/>
          <a:p>
            <a:pPr marL="342900" indent="-342900">
              <a:buFont typeface="Wingdings" panose="05000000000000000000" pitchFamily="2" charset="2"/>
              <a:buChar char="ü"/>
            </a:pPr>
            <a:r>
              <a:rPr lang="es-ES" sz="2000" b="1" dirty="0">
                <a:latin typeface="Ubuntu" panose="020B0504030602030204" pitchFamily="34" charset="0"/>
              </a:rPr>
              <a:t>Tendencia alcista </a:t>
            </a:r>
            <a:r>
              <a:rPr lang="es-ES" sz="2000" dirty="0">
                <a:latin typeface="Ubuntu" panose="020B0504030602030204" pitchFamily="34" charset="0"/>
              </a:rPr>
              <a:t>en la región en cuanto a </a:t>
            </a:r>
            <a:r>
              <a:rPr lang="es-ES" sz="2000" b="1" dirty="0">
                <a:latin typeface="Ubuntu" panose="020B0504030602030204" pitchFamily="34" charset="0"/>
              </a:rPr>
              <a:t>salarios</a:t>
            </a:r>
            <a:r>
              <a:rPr lang="es-ES" sz="2000" dirty="0">
                <a:latin typeface="Ubuntu" panose="020B0504030602030204" pitchFamily="34" charset="0"/>
              </a:rPr>
              <a:t> se refiere (Factor de Competitividad).</a:t>
            </a:r>
          </a:p>
          <a:p>
            <a:pPr marL="342900" indent="-342900">
              <a:buFont typeface="Wingdings" panose="05000000000000000000" pitchFamily="2" charset="2"/>
              <a:buChar char="ü"/>
            </a:pPr>
            <a:r>
              <a:rPr lang="es-ES" sz="2000" dirty="0">
                <a:solidFill>
                  <a:schemeClr val="tx1">
                    <a:lumMod val="95000"/>
                    <a:lumOff val="5000"/>
                  </a:schemeClr>
                </a:solidFill>
                <a:latin typeface="Ubuntu" panose="020B0504030602030204" pitchFamily="34" charset="0"/>
              </a:rPr>
              <a:t>Adicionalmente, se pueden encontrar perfiles que encajen en </a:t>
            </a:r>
            <a:r>
              <a:rPr lang="es-ES" sz="2000" b="1" dirty="0">
                <a:solidFill>
                  <a:schemeClr val="tx1">
                    <a:lumMod val="95000"/>
                    <a:lumOff val="5000"/>
                  </a:schemeClr>
                </a:solidFill>
                <a:latin typeface="Ubuntu" panose="020B0504030602030204" pitchFamily="34" charset="0"/>
              </a:rPr>
              <a:t>grados como Matemáticas</a:t>
            </a:r>
            <a:r>
              <a:rPr lang="es-ES" sz="2000" dirty="0">
                <a:solidFill>
                  <a:schemeClr val="tx1">
                    <a:lumMod val="95000"/>
                    <a:lumOff val="5000"/>
                  </a:schemeClr>
                </a:solidFill>
                <a:latin typeface="Ubuntu" panose="020B0504030602030204" pitchFamily="34" charset="0"/>
              </a:rPr>
              <a:t>, con 72 graduados tanto en 2019/20 como en 2020/21 y 77 en 2021/22.  </a:t>
            </a:r>
            <a:r>
              <a:rPr lang="es-ES" sz="2000" b="1" dirty="0">
                <a:solidFill>
                  <a:schemeClr val="tx1">
                    <a:lumMod val="95000"/>
                    <a:lumOff val="5000"/>
                  </a:schemeClr>
                </a:solidFill>
                <a:latin typeface="Ubuntu" panose="020B0504030602030204" pitchFamily="34" charset="0"/>
              </a:rPr>
              <a:t>Derecho</a:t>
            </a:r>
            <a:r>
              <a:rPr lang="es-ES" sz="2000" dirty="0">
                <a:solidFill>
                  <a:schemeClr val="tx1">
                    <a:lumMod val="95000"/>
                    <a:lumOff val="5000"/>
                  </a:schemeClr>
                </a:solidFill>
                <a:latin typeface="Ubuntu" panose="020B0504030602030204" pitchFamily="34" charset="0"/>
              </a:rPr>
              <a:t> cuenta con 621 graduados en 2019/20 y 611 en 2020/21 y 576 en 2021/22, donde aplicarían aquellos estudiantes que se forman en estudios del ámbito de la privacidad y ciberseguridad. </a:t>
            </a:r>
          </a:p>
          <a:p>
            <a:pPr marL="342900" indent="-342900">
              <a:buFont typeface="Wingdings" panose="05000000000000000000" pitchFamily="2" charset="2"/>
              <a:buChar char="ü"/>
            </a:pPr>
            <a:endParaRPr lang="es-ES" sz="2000" dirty="0">
              <a:latin typeface="Ubuntu" panose="020B0504030602030204" pitchFamily="34" charset="0"/>
            </a:endParaRPr>
          </a:p>
        </p:txBody>
      </p:sp>
    </p:spTree>
    <p:extLst>
      <p:ext uri="{BB962C8B-B14F-4D97-AF65-F5344CB8AC3E}">
        <p14:creationId xmlns:p14="http://schemas.microsoft.com/office/powerpoint/2010/main" val="809281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E3FFC-3EE8-5499-E802-588908678B75}"/>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4EEE3095-AD2E-30D5-9251-3D44CF1C19B4}"/>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E1AD8070-9259-F9C6-CAD4-815577D88D9E}"/>
              </a:ext>
            </a:extLst>
          </p:cNvPr>
          <p:cNvPicPr>
            <a:picLocks noChangeAspect="1"/>
          </p:cNvPicPr>
          <p:nvPr/>
        </p:nvPicPr>
        <p:blipFill>
          <a:blip r:embed="rId3"/>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BB4B5A25-D976-CA6F-048F-0B718F519E45}"/>
              </a:ext>
            </a:extLst>
          </p:cNvPr>
          <p:cNvPicPr>
            <a:picLocks noChangeAspect="1"/>
          </p:cNvPicPr>
          <p:nvPr/>
        </p:nvPicPr>
        <p:blipFill>
          <a:blip r:embed="rId4"/>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23B6DED1-9FDD-F3E3-75AE-EA07224B7DAA}"/>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Conclusiones y Perspectivas Futuras</a:t>
            </a:r>
          </a:p>
        </p:txBody>
      </p:sp>
      <p:sp>
        <p:nvSpPr>
          <p:cNvPr id="10" name="object 2">
            <a:extLst>
              <a:ext uri="{FF2B5EF4-FFF2-40B4-BE49-F238E27FC236}">
                <a16:creationId xmlns:a16="http://schemas.microsoft.com/office/drawing/2014/main" id="{74AC7F6A-9D33-0DD2-55C2-AB250A67226A}"/>
              </a:ext>
            </a:extLst>
          </p:cNvPr>
          <p:cNvSpPr/>
          <p:nvPr/>
        </p:nvSpPr>
        <p:spPr>
          <a:xfrm>
            <a:off x="3180051" y="2630280"/>
            <a:ext cx="7266940" cy="299085"/>
          </a:xfrm>
          <a:custGeom>
            <a:avLst/>
            <a:gdLst/>
            <a:ahLst/>
            <a:cxnLst/>
            <a:rect l="l" t="t" r="r" b="b"/>
            <a:pathLst>
              <a:path w="7266940" h="299085">
                <a:moveTo>
                  <a:pt x="0" y="298765"/>
                </a:moveTo>
                <a:lnTo>
                  <a:pt x="7266794" y="298765"/>
                </a:lnTo>
                <a:lnTo>
                  <a:pt x="7266794" y="0"/>
                </a:lnTo>
                <a:lnTo>
                  <a:pt x="0" y="0"/>
                </a:lnTo>
                <a:lnTo>
                  <a:pt x="0" y="298765"/>
                </a:lnTo>
                <a:close/>
              </a:path>
            </a:pathLst>
          </a:custGeom>
          <a:solidFill>
            <a:srgbClr val="7F7F7F"/>
          </a:solidFill>
        </p:spPr>
        <p:txBody>
          <a:bodyPr wrap="square" lIns="0" tIns="0" rIns="0" bIns="0" rtlCol="0"/>
          <a:lstStyle/>
          <a:p>
            <a:endParaRPr/>
          </a:p>
        </p:txBody>
      </p:sp>
      <p:sp>
        <p:nvSpPr>
          <p:cNvPr id="11" name="object 3">
            <a:extLst>
              <a:ext uri="{FF2B5EF4-FFF2-40B4-BE49-F238E27FC236}">
                <a16:creationId xmlns:a16="http://schemas.microsoft.com/office/drawing/2014/main" id="{FA9AFC8C-9CFD-CC2A-2665-99B0348B67B3}"/>
              </a:ext>
            </a:extLst>
          </p:cNvPr>
          <p:cNvSpPr/>
          <p:nvPr/>
        </p:nvSpPr>
        <p:spPr>
          <a:xfrm>
            <a:off x="11054157" y="2630280"/>
            <a:ext cx="7266940" cy="299085"/>
          </a:xfrm>
          <a:custGeom>
            <a:avLst/>
            <a:gdLst/>
            <a:ahLst/>
            <a:cxnLst/>
            <a:rect l="l" t="t" r="r" b="b"/>
            <a:pathLst>
              <a:path w="7266940" h="299085">
                <a:moveTo>
                  <a:pt x="0" y="298765"/>
                </a:moveTo>
                <a:lnTo>
                  <a:pt x="7266794" y="298765"/>
                </a:lnTo>
                <a:lnTo>
                  <a:pt x="7266794" y="0"/>
                </a:lnTo>
                <a:lnTo>
                  <a:pt x="0" y="0"/>
                </a:lnTo>
                <a:lnTo>
                  <a:pt x="0" y="298765"/>
                </a:lnTo>
                <a:close/>
              </a:path>
            </a:pathLst>
          </a:custGeom>
          <a:solidFill>
            <a:srgbClr val="7F7F7F"/>
          </a:solidFill>
        </p:spPr>
        <p:txBody>
          <a:bodyPr wrap="square" lIns="0" tIns="0" rIns="0" bIns="0" rtlCol="0"/>
          <a:lstStyle/>
          <a:p>
            <a:endParaRPr/>
          </a:p>
        </p:txBody>
      </p:sp>
      <p:sp>
        <p:nvSpPr>
          <p:cNvPr id="14" name="object 34">
            <a:extLst>
              <a:ext uri="{FF2B5EF4-FFF2-40B4-BE49-F238E27FC236}">
                <a16:creationId xmlns:a16="http://schemas.microsoft.com/office/drawing/2014/main" id="{5451B897-F0E1-366F-B88F-CED4377647FA}"/>
              </a:ext>
            </a:extLst>
          </p:cNvPr>
          <p:cNvSpPr/>
          <p:nvPr/>
        </p:nvSpPr>
        <p:spPr>
          <a:xfrm>
            <a:off x="2865924" y="2630280"/>
            <a:ext cx="314325" cy="299085"/>
          </a:xfrm>
          <a:custGeom>
            <a:avLst/>
            <a:gdLst/>
            <a:ahLst/>
            <a:cxnLst/>
            <a:rect l="l" t="t" r="r" b="b"/>
            <a:pathLst>
              <a:path w="314325" h="299085">
                <a:moveTo>
                  <a:pt x="314126" y="0"/>
                </a:moveTo>
                <a:lnTo>
                  <a:pt x="0" y="0"/>
                </a:lnTo>
                <a:lnTo>
                  <a:pt x="0" y="298765"/>
                </a:lnTo>
                <a:lnTo>
                  <a:pt x="314126" y="298765"/>
                </a:lnTo>
                <a:lnTo>
                  <a:pt x="314126" y="0"/>
                </a:lnTo>
                <a:close/>
              </a:path>
            </a:pathLst>
          </a:custGeom>
          <a:solidFill>
            <a:srgbClr val="99FFFF"/>
          </a:solidFill>
        </p:spPr>
        <p:txBody>
          <a:bodyPr wrap="square" lIns="0" tIns="0" rIns="0" bIns="0" rtlCol="0"/>
          <a:lstStyle/>
          <a:p>
            <a:endParaRPr/>
          </a:p>
        </p:txBody>
      </p:sp>
      <p:sp>
        <p:nvSpPr>
          <p:cNvPr id="20" name="object 35">
            <a:extLst>
              <a:ext uri="{FF2B5EF4-FFF2-40B4-BE49-F238E27FC236}">
                <a16:creationId xmlns:a16="http://schemas.microsoft.com/office/drawing/2014/main" id="{7DACDDBB-0632-884A-D5D5-C9132C901361}"/>
              </a:ext>
            </a:extLst>
          </p:cNvPr>
          <p:cNvSpPr/>
          <p:nvPr/>
        </p:nvSpPr>
        <p:spPr>
          <a:xfrm>
            <a:off x="10740030" y="2630280"/>
            <a:ext cx="314325" cy="299085"/>
          </a:xfrm>
          <a:custGeom>
            <a:avLst/>
            <a:gdLst/>
            <a:ahLst/>
            <a:cxnLst/>
            <a:rect l="l" t="t" r="r" b="b"/>
            <a:pathLst>
              <a:path w="314325" h="299085">
                <a:moveTo>
                  <a:pt x="314126" y="0"/>
                </a:moveTo>
                <a:lnTo>
                  <a:pt x="0" y="0"/>
                </a:lnTo>
                <a:lnTo>
                  <a:pt x="0" y="298765"/>
                </a:lnTo>
                <a:lnTo>
                  <a:pt x="314126" y="298765"/>
                </a:lnTo>
                <a:lnTo>
                  <a:pt x="314126" y="0"/>
                </a:lnTo>
                <a:close/>
              </a:path>
            </a:pathLst>
          </a:custGeom>
          <a:solidFill>
            <a:srgbClr val="99FFFF"/>
          </a:solidFill>
        </p:spPr>
        <p:txBody>
          <a:bodyPr wrap="square" lIns="0" tIns="0" rIns="0" bIns="0" rtlCol="0"/>
          <a:lstStyle/>
          <a:p>
            <a:endParaRPr/>
          </a:p>
        </p:txBody>
      </p:sp>
      <p:sp>
        <p:nvSpPr>
          <p:cNvPr id="21" name="Rectángulo 20">
            <a:extLst>
              <a:ext uri="{FF2B5EF4-FFF2-40B4-BE49-F238E27FC236}">
                <a16:creationId xmlns:a16="http://schemas.microsoft.com/office/drawing/2014/main" id="{A29C2D24-DE64-600B-6772-ADFA9028890C}"/>
              </a:ext>
            </a:extLst>
          </p:cNvPr>
          <p:cNvSpPr/>
          <p:nvPr/>
        </p:nvSpPr>
        <p:spPr>
          <a:xfrm>
            <a:off x="2865924" y="2923008"/>
            <a:ext cx="7581067" cy="34668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EEEDD6CC-A76F-0BD7-8C55-2763F9AA4AD0}"/>
              </a:ext>
            </a:extLst>
          </p:cNvPr>
          <p:cNvSpPr/>
          <p:nvPr/>
        </p:nvSpPr>
        <p:spPr>
          <a:xfrm>
            <a:off x="10740030" y="2923008"/>
            <a:ext cx="7581067" cy="34668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1">
            <a:extLst>
              <a:ext uri="{FF2B5EF4-FFF2-40B4-BE49-F238E27FC236}">
                <a16:creationId xmlns:a16="http://schemas.microsoft.com/office/drawing/2014/main" id="{310C503F-4088-43E0-026D-782DC080A363}"/>
              </a:ext>
            </a:extLst>
          </p:cNvPr>
          <p:cNvSpPr/>
          <p:nvPr/>
        </p:nvSpPr>
        <p:spPr>
          <a:xfrm>
            <a:off x="253661" y="4025170"/>
            <a:ext cx="2477538" cy="1049727"/>
          </a:xfrm>
          <a:prstGeom prst="rect">
            <a:avLst/>
          </a:prstGeom>
          <a:noFill/>
          <a:ln w="57150">
            <a:solidFill>
              <a:srgbClr val="BE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2400" b="1">
                <a:solidFill>
                  <a:schemeClr val="tx1"/>
                </a:solidFill>
                <a:latin typeface="Ubuntu" panose="020B0504030602030204" pitchFamily="34" charset="0"/>
              </a:rPr>
              <a:t>Ciberseguridad Industrial</a:t>
            </a:r>
          </a:p>
        </p:txBody>
      </p:sp>
      <p:sp>
        <p:nvSpPr>
          <p:cNvPr id="25" name="TextBox 9">
            <a:extLst>
              <a:ext uri="{FF2B5EF4-FFF2-40B4-BE49-F238E27FC236}">
                <a16:creationId xmlns:a16="http://schemas.microsoft.com/office/drawing/2014/main" id="{95B03775-317E-72F8-6A11-BE85E8EE35D1}"/>
              </a:ext>
            </a:extLst>
          </p:cNvPr>
          <p:cNvSpPr txBox="1"/>
          <p:nvPr/>
        </p:nvSpPr>
        <p:spPr>
          <a:xfrm>
            <a:off x="3504102" y="2029048"/>
            <a:ext cx="6304709" cy="523220"/>
          </a:xfrm>
          <a:prstGeom prst="rect">
            <a:avLst/>
          </a:prstGeom>
          <a:noFill/>
        </p:spPr>
        <p:txBody>
          <a:bodyPr wrap="square">
            <a:spAutoFit/>
          </a:bodyPr>
          <a:lstStyle/>
          <a:p>
            <a:pPr algn="ctr"/>
            <a:r>
              <a:rPr lang="es-ES" sz="2800" b="1">
                <a:effectLst/>
                <a:latin typeface="Ubuntu" panose="020B0504030602030204" pitchFamily="34" charset="0"/>
                <a:ea typeface="Calibri" panose="020F0502020204030204" pitchFamily="34" charset="0"/>
                <a:cs typeface="Times New Roman" panose="02020603050405020304" pitchFamily="18" charset="0"/>
              </a:rPr>
              <a:t>Conclusiones</a:t>
            </a:r>
          </a:p>
        </p:txBody>
      </p:sp>
      <p:sp>
        <p:nvSpPr>
          <p:cNvPr id="26" name="TextBox 9">
            <a:extLst>
              <a:ext uri="{FF2B5EF4-FFF2-40B4-BE49-F238E27FC236}">
                <a16:creationId xmlns:a16="http://schemas.microsoft.com/office/drawing/2014/main" id="{16D66B74-8314-6436-F59C-1485D8F16602}"/>
              </a:ext>
            </a:extLst>
          </p:cNvPr>
          <p:cNvSpPr txBox="1"/>
          <p:nvPr/>
        </p:nvSpPr>
        <p:spPr>
          <a:xfrm>
            <a:off x="11378208" y="2029048"/>
            <a:ext cx="6304709" cy="523220"/>
          </a:xfrm>
          <a:prstGeom prst="rect">
            <a:avLst/>
          </a:prstGeom>
          <a:noFill/>
        </p:spPr>
        <p:txBody>
          <a:bodyPr wrap="square">
            <a:spAutoFit/>
          </a:bodyPr>
          <a:lstStyle/>
          <a:p>
            <a:pPr algn="ctr"/>
            <a:r>
              <a:rPr lang="es-ES" sz="2800" b="1">
                <a:effectLst/>
                <a:latin typeface="Ubuntu" panose="020B0504030602030204" pitchFamily="34" charset="0"/>
                <a:ea typeface="Calibri" panose="020F0502020204030204" pitchFamily="34" charset="0"/>
                <a:cs typeface="Times New Roman" panose="02020603050405020304" pitchFamily="18" charset="0"/>
              </a:rPr>
              <a:t>Perspectivas Futuras</a:t>
            </a:r>
          </a:p>
        </p:txBody>
      </p:sp>
      <p:sp>
        <p:nvSpPr>
          <p:cNvPr id="27" name="Rectangle 9">
            <a:extLst>
              <a:ext uri="{FF2B5EF4-FFF2-40B4-BE49-F238E27FC236}">
                <a16:creationId xmlns:a16="http://schemas.microsoft.com/office/drawing/2014/main" id="{BAECE69F-DBBF-7ED2-5FD8-0B1CC4B547C3}"/>
              </a:ext>
            </a:extLst>
          </p:cNvPr>
          <p:cNvSpPr>
            <a:spLocks noChangeArrowheads="1"/>
          </p:cNvSpPr>
          <p:nvPr/>
        </p:nvSpPr>
        <p:spPr bwMode="auto">
          <a:xfrm>
            <a:off x="3025028" y="2941629"/>
            <a:ext cx="7434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lang="es-ES" altLang="eu-ES" sz="2400" b="1">
                <a:latin typeface="Ubuntu" panose="020B0504030602030204" pitchFamily="34" charset="0"/>
                <a:ea typeface="Calibri" panose="020F0502020204030204" pitchFamily="34" charset="0"/>
                <a:cs typeface="Times New Roman" panose="02020603050405020304" pitchFamily="18" charset="0"/>
              </a:rPr>
              <a:t>Ciberseguridad como prioridad en la Industria</a:t>
            </a:r>
          </a:p>
        </p:txBody>
      </p:sp>
      <p:sp>
        <p:nvSpPr>
          <p:cNvPr id="28" name="TextBox 11">
            <a:extLst>
              <a:ext uri="{FF2B5EF4-FFF2-40B4-BE49-F238E27FC236}">
                <a16:creationId xmlns:a16="http://schemas.microsoft.com/office/drawing/2014/main" id="{440E0F45-E9F8-6B42-459C-C47D0CC53291}"/>
              </a:ext>
            </a:extLst>
          </p:cNvPr>
          <p:cNvSpPr txBox="1"/>
          <p:nvPr/>
        </p:nvSpPr>
        <p:spPr>
          <a:xfrm>
            <a:off x="2980354" y="3379943"/>
            <a:ext cx="7434546" cy="3785652"/>
          </a:xfrm>
          <a:prstGeom prst="rect">
            <a:avLst/>
          </a:prstGeom>
          <a:noFill/>
        </p:spPr>
        <p:txBody>
          <a:bodyPr wrap="square" rtlCol="0">
            <a:spAutoFit/>
          </a:bodyPr>
          <a:lstStyle/>
          <a:p>
            <a:pPr marL="285750" indent="-285750">
              <a:buFont typeface="Wingdings" panose="05000000000000000000" pitchFamily="2" charset="2"/>
              <a:buChar char="ü"/>
            </a:pPr>
            <a:r>
              <a:rPr lang="es-ES" sz="2000" b="1">
                <a:latin typeface="Ubuntu" panose="020B0504030602030204" pitchFamily="34" charset="0"/>
              </a:rPr>
              <a:t>Aumento de amenazas cibernéticas</a:t>
            </a:r>
            <a:r>
              <a:rPr lang="es-ES" sz="2000" dirty="0">
                <a:latin typeface="Ubuntu" panose="020B0504030602030204" pitchFamily="34" charset="0"/>
              </a:rPr>
              <a:t>, </a:t>
            </a:r>
            <a:r>
              <a:rPr lang="es-ES" sz="2000">
                <a:latin typeface="Ubuntu" panose="020B0504030602030204" pitchFamily="34" charset="0"/>
              </a:rPr>
              <a:t>así como las </a:t>
            </a:r>
            <a:r>
              <a:rPr lang="es-ES" sz="2000" b="1">
                <a:latin typeface="Ubuntu" panose="020B0504030602030204" pitchFamily="34" charset="0"/>
              </a:rPr>
              <a:t>vulnerabilidades</a:t>
            </a:r>
            <a:r>
              <a:rPr lang="es-ES" sz="2000">
                <a:latin typeface="Ubuntu" panose="020B0504030602030204" pitchFamily="34" charset="0"/>
              </a:rPr>
              <a:t> en el ámbito OT.</a:t>
            </a:r>
          </a:p>
          <a:p>
            <a:pPr marL="285750" indent="-285750">
              <a:buFont typeface="Wingdings" panose="05000000000000000000" pitchFamily="2" charset="2"/>
              <a:buChar char="ü"/>
            </a:pPr>
            <a:r>
              <a:rPr lang="es-ES" sz="2000" b="1">
                <a:latin typeface="Ubuntu" panose="020B0504030602030204" pitchFamily="34" charset="0"/>
              </a:rPr>
              <a:t>Mayor demanda </a:t>
            </a:r>
            <a:r>
              <a:rPr lang="es-ES" sz="2000">
                <a:latin typeface="Ubuntu" panose="020B0504030602030204" pitchFamily="34" charset="0"/>
              </a:rPr>
              <a:t>por parte del sector en cuanto a productos y servicios. </a:t>
            </a:r>
            <a:endParaRPr lang="es-ES" sz="2000" dirty="0">
              <a:latin typeface="Ubuntu" panose="020B0504030602030204" pitchFamily="34" charset="0"/>
            </a:endParaRPr>
          </a:p>
          <a:p>
            <a:pPr marL="285750" indent="-285750">
              <a:buFont typeface="Wingdings" panose="05000000000000000000" pitchFamily="2" charset="2"/>
              <a:buChar char="ü"/>
            </a:pPr>
            <a:r>
              <a:rPr lang="es-ES" sz="2000" b="1">
                <a:latin typeface="Ubuntu" panose="020B0504030602030204" pitchFamily="34" charset="0"/>
              </a:rPr>
              <a:t>Incremento del valor del mercado</a:t>
            </a:r>
            <a:r>
              <a:rPr lang="es-ES" sz="2000">
                <a:latin typeface="Ubuntu" panose="020B0504030602030204" pitchFamily="34" charset="0"/>
              </a:rPr>
              <a:t> de la Ciberseguridad Industrial. </a:t>
            </a:r>
          </a:p>
          <a:p>
            <a:pPr marL="285750" indent="-285750">
              <a:buFont typeface="Wingdings" panose="05000000000000000000" pitchFamily="2" charset="2"/>
              <a:buChar char="ü"/>
            </a:pPr>
            <a:r>
              <a:rPr lang="es-ES" sz="2000">
                <a:latin typeface="Ubuntu" panose="020B0504030602030204" pitchFamily="34" charset="0"/>
              </a:rPr>
              <a:t>Poco a poco </a:t>
            </a:r>
            <a:r>
              <a:rPr lang="es-ES" sz="2000" b="1">
                <a:latin typeface="Ubuntu" panose="020B0504030602030204" pitchFamily="34" charset="0"/>
              </a:rPr>
              <a:t>mejora o incremento del nivel de ciberseguridad </a:t>
            </a:r>
            <a:r>
              <a:rPr lang="es-ES" sz="2000">
                <a:latin typeface="Ubuntu" panose="020B0504030602030204" pitchFamily="34" charset="0"/>
              </a:rPr>
              <a:t>de nuestra industria. </a:t>
            </a:r>
            <a:endParaRPr lang="es-ES" sz="2000" dirty="0">
              <a:latin typeface="Ubuntu" panose="020B0504030602030204" pitchFamily="34" charset="0"/>
            </a:endParaRPr>
          </a:p>
          <a:p>
            <a:pPr marL="285750" indent="-285750">
              <a:buFont typeface="Wingdings" panose="05000000000000000000" pitchFamily="2" charset="2"/>
              <a:buChar char="ü"/>
            </a:pPr>
            <a:r>
              <a:rPr lang="es-ES" sz="2000" b="1">
                <a:latin typeface="Ubuntu" panose="020B0504030602030204" pitchFamily="34" charset="0"/>
              </a:rPr>
              <a:t>Desafíos: </a:t>
            </a:r>
            <a:r>
              <a:rPr lang="es-ES" sz="2000">
                <a:latin typeface="Ubuntu" panose="020B0504030602030204" pitchFamily="34" charset="0"/>
              </a:rPr>
              <a:t>Concienciación y Capacitación, Recursos limitados, falta de políticas y procedimientos, etc. </a:t>
            </a:r>
          </a:p>
          <a:p>
            <a:pPr marL="285750" indent="-285750">
              <a:buFont typeface="Wingdings" panose="05000000000000000000" pitchFamily="2" charset="2"/>
              <a:buChar char="ü"/>
            </a:pPr>
            <a:endParaRPr lang="es-ES" sz="2000">
              <a:latin typeface="Ubuntu" panose="020B0504030602030204" pitchFamily="34" charset="0"/>
            </a:endParaRPr>
          </a:p>
          <a:p>
            <a:pPr marL="285750" indent="-285750">
              <a:buFont typeface="Wingdings" panose="05000000000000000000" pitchFamily="2" charset="2"/>
              <a:buChar char="ü"/>
            </a:pPr>
            <a:endParaRPr lang="es-ES" sz="2000">
              <a:latin typeface="Ubuntu" panose="020B0504030602030204" pitchFamily="34" charset="0"/>
            </a:endParaRPr>
          </a:p>
        </p:txBody>
      </p:sp>
      <p:sp>
        <p:nvSpPr>
          <p:cNvPr id="29" name="Rectangle 1">
            <a:extLst>
              <a:ext uri="{FF2B5EF4-FFF2-40B4-BE49-F238E27FC236}">
                <a16:creationId xmlns:a16="http://schemas.microsoft.com/office/drawing/2014/main" id="{CC74C26E-996C-7DA9-F5DB-C61E2348A5CF}"/>
              </a:ext>
            </a:extLst>
          </p:cNvPr>
          <p:cNvSpPr/>
          <p:nvPr/>
        </p:nvSpPr>
        <p:spPr>
          <a:xfrm>
            <a:off x="241867" y="8102663"/>
            <a:ext cx="2477538" cy="1093569"/>
          </a:xfrm>
          <a:prstGeom prst="rect">
            <a:avLst/>
          </a:prstGeom>
          <a:noFill/>
          <a:ln w="57150">
            <a:solidFill>
              <a:srgbClr val="BE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2800" b="1">
                <a:solidFill>
                  <a:schemeClr val="tx1"/>
                </a:solidFill>
                <a:latin typeface="Ubuntu" panose="020B0504030602030204" pitchFamily="34" charset="0"/>
              </a:rPr>
              <a:t>Apoyo Institucional</a:t>
            </a:r>
          </a:p>
        </p:txBody>
      </p:sp>
      <p:sp>
        <p:nvSpPr>
          <p:cNvPr id="3" name="Rectangle 9">
            <a:extLst>
              <a:ext uri="{FF2B5EF4-FFF2-40B4-BE49-F238E27FC236}">
                <a16:creationId xmlns:a16="http://schemas.microsoft.com/office/drawing/2014/main" id="{17E84E80-202D-E9E1-E9C1-88A2166A8C93}"/>
              </a:ext>
            </a:extLst>
          </p:cNvPr>
          <p:cNvSpPr>
            <a:spLocks noChangeArrowheads="1"/>
          </p:cNvSpPr>
          <p:nvPr/>
        </p:nvSpPr>
        <p:spPr bwMode="auto">
          <a:xfrm>
            <a:off x="10886550" y="2929365"/>
            <a:ext cx="7434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lang="es-ES" altLang="eu-ES" sz="2400" b="1">
                <a:latin typeface="Ubuntu" panose="020B0504030602030204" pitchFamily="34" charset="0"/>
                <a:ea typeface="Calibri" panose="020F0502020204030204" pitchFamily="34" charset="0"/>
                <a:cs typeface="Times New Roman" panose="02020603050405020304" pitchFamily="18" charset="0"/>
              </a:rPr>
              <a:t>Posición privilegiada (Afianzar y Potenciar)  </a:t>
            </a:r>
          </a:p>
        </p:txBody>
      </p:sp>
      <p:sp>
        <p:nvSpPr>
          <p:cNvPr id="4" name="object 2">
            <a:extLst>
              <a:ext uri="{FF2B5EF4-FFF2-40B4-BE49-F238E27FC236}">
                <a16:creationId xmlns:a16="http://schemas.microsoft.com/office/drawing/2014/main" id="{C9B25836-0E4E-C25E-CC8E-7265EDCD625D}"/>
              </a:ext>
            </a:extLst>
          </p:cNvPr>
          <p:cNvSpPr/>
          <p:nvPr/>
        </p:nvSpPr>
        <p:spPr>
          <a:xfrm>
            <a:off x="3180051" y="6623279"/>
            <a:ext cx="7266940" cy="299085"/>
          </a:xfrm>
          <a:custGeom>
            <a:avLst/>
            <a:gdLst/>
            <a:ahLst/>
            <a:cxnLst/>
            <a:rect l="l" t="t" r="r" b="b"/>
            <a:pathLst>
              <a:path w="7266940" h="299085">
                <a:moveTo>
                  <a:pt x="0" y="298765"/>
                </a:moveTo>
                <a:lnTo>
                  <a:pt x="7266794" y="298765"/>
                </a:lnTo>
                <a:lnTo>
                  <a:pt x="7266794" y="0"/>
                </a:lnTo>
                <a:lnTo>
                  <a:pt x="0" y="0"/>
                </a:lnTo>
                <a:lnTo>
                  <a:pt x="0" y="298765"/>
                </a:lnTo>
                <a:close/>
              </a:path>
            </a:pathLst>
          </a:custGeom>
          <a:solidFill>
            <a:srgbClr val="7F7F7F"/>
          </a:solidFill>
        </p:spPr>
        <p:txBody>
          <a:bodyPr wrap="square" lIns="0" tIns="0" rIns="0" bIns="0" rtlCol="0"/>
          <a:lstStyle/>
          <a:p>
            <a:endParaRPr/>
          </a:p>
        </p:txBody>
      </p:sp>
      <p:sp>
        <p:nvSpPr>
          <p:cNvPr id="6" name="object 3">
            <a:extLst>
              <a:ext uri="{FF2B5EF4-FFF2-40B4-BE49-F238E27FC236}">
                <a16:creationId xmlns:a16="http://schemas.microsoft.com/office/drawing/2014/main" id="{739EEDFB-96AB-DF65-894D-D8F3794E6698}"/>
              </a:ext>
            </a:extLst>
          </p:cNvPr>
          <p:cNvSpPr/>
          <p:nvPr/>
        </p:nvSpPr>
        <p:spPr>
          <a:xfrm>
            <a:off x="11054157" y="6623279"/>
            <a:ext cx="7266940" cy="299085"/>
          </a:xfrm>
          <a:custGeom>
            <a:avLst/>
            <a:gdLst/>
            <a:ahLst/>
            <a:cxnLst/>
            <a:rect l="l" t="t" r="r" b="b"/>
            <a:pathLst>
              <a:path w="7266940" h="299085">
                <a:moveTo>
                  <a:pt x="0" y="298765"/>
                </a:moveTo>
                <a:lnTo>
                  <a:pt x="7266794" y="298765"/>
                </a:lnTo>
                <a:lnTo>
                  <a:pt x="7266794" y="0"/>
                </a:lnTo>
                <a:lnTo>
                  <a:pt x="0" y="0"/>
                </a:lnTo>
                <a:lnTo>
                  <a:pt x="0" y="298765"/>
                </a:lnTo>
                <a:close/>
              </a:path>
            </a:pathLst>
          </a:custGeom>
          <a:solidFill>
            <a:srgbClr val="7F7F7F"/>
          </a:solidFill>
        </p:spPr>
        <p:txBody>
          <a:bodyPr wrap="square" lIns="0" tIns="0" rIns="0" bIns="0" rtlCol="0"/>
          <a:lstStyle/>
          <a:p>
            <a:endParaRPr/>
          </a:p>
        </p:txBody>
      </p:sp>
      <p:sp>
        <p:nvSpPr>
          <p:cNvPr id="7" name="object 35">
            <a:extLst>
              <a:ext uri="{FF2B5EF4-FFF2-40B4-BE49-F238E27FC236}">
                <a16:creationId xmlns:a16="http://schemas.microsoft.com/office/drawing/2014/main" id="{B7C923AE-9FF4-1381-E7A9-432C08C6DAF9}"/>
              </a:ext>
            </a:extLst>
          </p:cNvPr>
          <p:cNvSpPr/>
          <p:nvPr/>
        </p:nvSpPr>
        <p:spPr>
          <a:xfrm>
            <a:off x="10740030" y="6623279"/>
            <a:ext cx="314325" cy="299085"/>
          </a:xfrm>
          <a:custGeom>
            <a:avLst/>
            <a:gdLst/>
            <a:ahLst/>
            <a:cxnLst/>
            <a:rect l="l" t="t" r="r" b="b"/>
            <a:pathLst>
              <a:path w="314325" h="299085">
                <a:moveTo>
                  <a:pt x="314126" y="0"/>
                </a:moveTo>
                <a:lnTo>
                  <a:pt x="0" y="0"/>
                </a:lnTo>
                <a:lnTo>
                  <a:pt x="0" y="298765"/>
                </a:lnTo>
                <a:lnTo>
                  <a:pt x="314126" y="298765"/>
                </a:lnTo>
                <a:lnTo>
                  <a:pt x="314126" y="0"/>
                </a:lnTo>
                <a:close/>
              </a:path>
            </a:pathLst>
          </a:custGeom>
          <a:solidFill>
            <a:srgbClr val="99FFFF"/>
          </a:solidFill>
        </p:spPr>
        <p:txBody>
          <a:bodyPr wrap="square" lIns="0" tIns="0" rIns="0" bIns="0" rtlCol="0"/>
          <a:lstStyle/>
          <a:p>
            <a:endParaRPr/>
          </a:p>
        </p:txBody>
      </p:sp>
      <p:sp>
        <p:nvSpPr>
          <p:cNvPr id="8" name="Rectángulo 7">
            <a:extLst>
              <a:ext uri="{FF2B5EF4-FFF2-40B4-BE49-F238E27FC236}">
                <a16:creationId xmlns:a16="http://schemas.microsoft.com/office/drawing/2014/main" id="{3139430F-6878-485F-5EFF-8FC0AD577C4C}"/>
              </a:ext>
            </a:extLst>
          </p:cNvPr>
          <p:cNvSpPr/>
          <p:nvPr/>
        </p:nvSpPr>
        <p:spPr>
          <a:xfrm>
            <a:off x="2865924" y="6916007"/>
            <a:ext cx="7581067" cy="34668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CA015884-B2B8-D72D-78D2-18FD1557D040}"/>
              </a:ext>
            </a:extLst>
          </p:cNvPr>
          <p:cNvSpPr/>
          <p:nvPr/>
        </p:nvSpPr>
        <p:spPr>
          <a:xfrm>
            <a:off x="10740030" y="6916007"/>
            <a:ext cx="7581067" cy="34668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angle 9">
            <a:extLst>
              <a:ext uri="{FF2B5EF4-FFF2-40B4-BE49-F238E27FC236}">
                <a16:creationId xmlns:a16="http://schemas.microsoft.com/office/drawing/2014/main" id="{AE32F149-6784-B5E1-9FDA-D5E9F055E098}"/>
              </a:ext>
            </a:extLst>
          </p:cNvPr>
          <p:cNvSpPr>
            <a:spLocks noChangeArrowheads="1"/>
          </p:cNvSpPr>
          <p:nvPr/>
        </p:nvSpPr>
        <p:spPr bwMode="auto">
          <a:xfrm>
            <a:off x="3012443" y="6953549"/>
            <a:ext cx="7434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lang="es-ES" altLang="eu-ES" sz="2400" b="1">
                <a:latin typeface="Ubuntu" panose="020B0504030602030204" pitchFamily="34" charset="0"/>
                <a:ea typeface="Calibri" panose="020F0502020204030204" pitchFamily="34" charset="0"/>
                <a:cs typeface="Times New Roman" panose="02020603050405020304" pitchFamily="18" charset="0"/>
              </a:rPr>
              <a:t>DESMA y SPRI: Fuerte compromiso con el sector</a:t>
            </a:r>
            <a:endParaRPr kumimoji="0" lang="es-ES" altLang="eu-ES" sz="2400" b="1"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endParaRPr>
          </a:p>
        </p:txBody>
      </p:sp>
      <p:sp>
        <p:nvSpPr>
          <p:cNvPr id="13" name="TextBox 11">
            <a:extLst>
              <a:ext uri="{FF2B5EF4-FFF2-40B4-BE49-F238E27FC236}">
                <a16:creationId xmlns:a16="http://schemas.microsoft.com/office/drawing/2014/main" id="{0A6633C1-141A-9533-2540-41E4C357E8AB}"/>
              </a:ext>
            </a:extLst>
          </p:cNvPr>
          <p:cNvSpPr txBox="1"/>
          <p:nvPr/>
        </p:nvSpPr>
        <p:spPr>
          <a:xfrm>
            <a:off x="3180051" y="7470349"/>
            <a:ext cx="7124503" cy="2246769"/>
          </a:xfrm>
          <a:prstGeom prst="rect">
            <a:avLst/>
          </a:prstGeom>
          <a:noFill/>
        </p:spPr>
        <p:txBody>
          <a:bodyPr wrap="square" rtlCol="0">
            <a:spAutoFit/>
          </a:bodyPr>
          <a:lstStyle/>
          <a:p>
            <a:pPr marL="342900" indent="-342900">
              <a:buFont typeface="Wingdings" panose="05000000000000000000" pitchFamily="2" charset="2"/>
              <a:buChar char="ü"/>
            </a:pPr>
            <a:r>
              <a:rPr lang="es-ES" sz="2000" b="1" dirty="0">
                <a:latin typeface="Ubuntu" panose="020B0504030602030204" pitchFamily="34" charset="0"/>
              </a:rPr>
              <a:t>SPRI (DESMA) </a:t>
            </a:r>
            <a:r>
              <a:rPr lang="es-ES" sz="2000" dirty="0">
                <a:latin typeface="Ubuntu" panose="020B0504030602030204" pitchFamily="34" charset="0"/>
              </a:rPr>
              <a:t>como entidades </a:t>
            </a:r>
            <a:r>
              <a:rPr lang="es-ES" sz="2000" b="1" dirty="0">
                <a:latin typeface="Ubuntu" panose="020B0504030602030204" pitchFamily="34" charset="0"/>
              </a:rPr>
              <a:t>referentes</a:t>
            </a:r>
            <a:r>
              <a:rPr lang="es-ES" sz="2000" dirty="0">
                <a:latin typeface="Ubuntu" panose="020B0504030602030204" pitchFamily="34" charset="0"/>
              </a:rPr>
              <a:t> en todo lo relacionado con la ciberseguridad aplicada al </a:t>
            </a:r>
            <a:r>
              <a:rPr lang="es-ES" sz="2000" b="1" dirty="0">
                <a:latin typeface="Ubuntu" panose="020B0504030602030204" pitchFamily="34" charset="0"/>
              </a:rPr>
              <a:t>entorno empresarial</a:t>
            </a:r>
            <a:r>
              <a:rPr lang="es-ES" sz="2000" dirty="0">
                <a:latin typeface="Ubuntu" panose="020B0504030602030204" pitchFamily="34" charset="0"/>
              </a:rPr>
              <a:t> en Euskadi.</a:t>
            </a:r>
          </a:p>
          <a:p>
            <a:pPr marL="342900" indent="-342900">
              <a:buFont typeface="Wingdings" panose="05000000000000000000" pitchFamily="2" charset="2"/>
              <a:buChar char="ü"/>
            </a:pPr>
            <a:r>
              <a:rPr lang="es-ES" sz="2000" dirty="0">
                <a:latin typeface="Ubuntu" panose="020B0504030602030204" pitchFamily="34" charset="0"/>
              </a:rPr>
              <a:t>Oferta </a:t>
            </a:r>
            <a:r>
              <a:rPr lang="es-ES" sz="2000" b="1" dirty="0">
                <a:latin typeface="Ubuntu" panose="020B0504030602030204" pitchFamily="34" charset="0"/>
              </a:rPr>
              <a:t>amplia y diversa</a:t>
            </a:r>
            <a:r>
              <a:rPr lang="es-ES" sz="2000" dirty="0">
                <a:latin typeface="Ubuntu" panose="020B0504030602030204" pitchFamily="34" charset="0"/>
              </a:rPr>
              <a:t> en cuanto a </a:t>
            </a:r>
            <a:r>
              <a:rPr lang="es-ES" sz="2000" b="1" dirty="0">
                <a:latin typeface="Ubuntu" panose="020B0504030602030204" pitchFamily="34" charset="0"/>
              </a:rPr>
              <a:t>instrumentos de apoyo </a:t>
            </a:r>
            <a:r>
              <a:rPr lang="es-ES" sz="2000" dirty="0">
                <a:latin typeface="Ubuntu" panose="020B0504030602030204" pitchFamily="34" charset="0"/>
              </a:rPr>
              <a:t>a las empresas del sector se refiere (I+D, Emprendimiento, Internacionalización, </a:t>
            </a:r>
            <a:r>
              <a:rPr lang="es-ES" sz="2000" dirty="0" err="1">
                <a:latin typeface="Ubuntu" panose="020B0504030602030204" pitchFamily="34" charset="0"/>
              </a:rPr>
              <a:t>etc</a:t>
            </a:r>
            <a:r>
              <a:rPr lang="es-ES" sz="2000" dirty="0">
                <a:latin typeface="Ubuntu" panose="020B0504030602030204" pitchFamily="34" charset="0"/>
              </a:rPr>
              <a:t>). </a:t>
            </a:r>
          </a:p>
          <a:p>
            <a:pPr marL="342900" indent="-342900">
              <a:buFont typeface="Wingdings" panose="05000000000000000000" pitchFamily="2" charset="2"/>
              <a:buChar char="ü"/>
            </a:pPr>
            <a:endParaRPr lang="es-ES" sz="2000" dirty="0">
              <a:latin typeface="Ubuntu" panose="020B0504030602030204" pitchFamily="34" charset="0"/>
            </a:endParaRPr>
          </a:p>
        </p:txBody>
      </p:sp>
      <p:sp>
        <p:nvSpPr>
          <p:cNvPr id="17" name="Rectangle 9">
            <a:extLst>
              <a:ext uri="{FF2B5EF4-FFF2-40B4-BE49-F238E27FC236}">
                <a16:creationId xmlns:a16="http://schemas.microsoft.com/office/drawing/2014/main" id="{2681A414-1137-1CE5-576B-448F8CE353A2}"/>
              </a:ext>
            </a:extLst>
          </p:cNvPr>
          <p:cNvSpPr>
            <a:spLocks noChangeArrowheads="1"/>
          </p:cNvSpPr>
          <p:nvPr/>
        </p:nvSpPr>
        <p:spPr bwMode="auto">
          <a:xfrm>
            <a:off x="10886550" y="6922364"/>
            <a:ext cx="7434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lang="es-ES" altLang="eu-ES" sz="2400" b="1">
                <a:latin typeface="Ubuntu" panose="020B0504030602030204" pitchFamily="34" charset="0"/>
                <a:ea typeface="Calibri" panose="020F0502020204030204" pitchFamily="34" charset="0"/>
                <a:cs typeface="Times New Roman" panose="02020603050405020304" pitchFamily="18" charset="0"/>
              </a:rPr>
              <a:t>Futuro: Dedicación intensiva en este ámbito</a:t>
            </a:r>
          </a:p>
        </p:txBody>
      </p:sp>
      <p:sp>
        <p:nvSpPr>
          <p:cNvPr id="18" name="object 34">
            <a:extLst>
              <a:ext uri="{FF2B5EF4-FFF2-40B4-BE49-F238E27FC236}">
                <a16:creationId xmlns:a16="http://schemas.microsoft.com/office/drawing/2014/main" id="{12D5FDA3-2158-0F5C-539D-99FE13A5B509}"/>
              </a:ext>
            </a:extLst>
          </p:cNvPr>
          <p:cNvSpPr/>
          <p:nvPr/>
        </p:nvSpPr>
        <p:spPr>
          <a:xfrm>
            <a:off x="2865726" y="6616922"/>
            <a:ext cx="314325" cy="299085"/>
          </a:xfrm>
          <a:custGeom>
            <a:avLst/>
            <a:gdLst/>
            <a:ahLst/>
            <a:cxnLst/>
            <a:rect l="l" t="t" r="r" b="b"/>
            <a:pathLst>
              <a:path w="314325" h="299085">
                <a:moveTo>
                  <a:pt x="314126" y="0"/>
                </a:moveTo>
                <a:lnTo>
                  <a:pt x="0" y="0"/>
                </a:lnTo>
                <a:lnTo>
                  <a:pt x="0" y="298765"/>
                </a:lnTo>
                <a:lnTo>
                  <a:pt x="314126" y="298765"/>
                </a:lnTo>
                <a:lnTo>
                  <a:pt x="314126" y="0"/>
                </a:lnTo>
                <a:close/>
              </a:path>
            </a:pathLst>
          </a:custGeom>
          <a:solidFill>
            <a:srgbClr val="99FFFF"/>
          </a:solidFill>
        </p:spPr>
        <p:txBody>
          <a:bodyPr wrap="square" lIns="0" tIns="0" rIns="0" bIns="0" rtlCol="0"/>
          <a:lstStyle/>
          <a:p>
            <a:endParaRPr/>
          </a:p>
        </p:txBody>
      </p:sp>
      <p:sp>
        <p:nvSpPr>
          <p:cNvPr id="19" name="TextBox 11">
            <a:extLst>
              <a:ext uri="{FF2B5EF4-FFF2-40B4-BE49-F238E27FC236}">
                <a16:creationId xmlns:a16="http://schemas.microsoft.com/office/drawing/2014/main" id="{57138DF9-B868-2CF9-C656-1D914477E088}"/>
              </a:ext>
            </a:extLst>
          </p:cNvPr>
          <p:cNvSpPr txBox="1"/>
          <p:nvPr/>
        </p:nvSpPr>
        <p:spPr>
          <a:xfrm>
            <a:off x="10897192" y="3339795"/>
            <a:ext cx="7604655" cy="3570208"/>
          </a:xfrm>
          <a:prstGeom prst="rect">
            <a:avLst/>
          </a:prstGeom>
          <a:noFill/>
        </p:spPr>
        <p:txBody>
          <a:bodyPr wrap="square" rtlCol="0">
            <a:spAutoFit/>
          </a:bodyPr>
          <a:lstStyle/>
          <a:p>
            <a:pPr marL="742950" lvl="1" indent="-285750">
              <a:buFont typeface="Wingdings" panose="05000000000000000000" pitchFamily="2" charset="2"/>
              <a:buChar char="ü"/>
            </a:pPr>
            <a:r>
              <a:rPr lang="es-ES">
                <a:latin typeface="Ubuntu" panose="020B0504030602030204" pitchFamily="34" charset="0"/>
              </a:rPr>
              <a:t>Ecosistema tecnológico potente.</a:t>
            </a:r>
          </a:p>
          <a:p>
            <a:pPr marL="742950" lvl="1" indent="-285750">
              <a:buFont typeface="Wingdings" panose="05000000000000000000" pitchFamily="2" charset="2"/>
              <a:buChar char="ü"/>
            </a:pPr>
            <a:r>
              <a:rPr lang="es-ES">
                <a:latin typeface="Ubuntu" panose="020B0504030602030204" pitchFamily="34" charset="0"/>
              </a:rPr>
              <a:t>Madurez digital del sector industrial.</a:t>
            </a:r>
          </a:p>
          <a:p>
            <a:pPr marL="742950" lvl="1" indent="-285750">
              <a:buFont typeface="Wingdings" panose="05000000000000000000" pitchFamily="2" charset="2"/>
              <a:buChar char="ü"/>
            </a:pPr>
            <a:r>
              <a:rPr lang="es-ES">
                <a:latin typeface="Ubuntu" panose="020B0504030602030204" pitchFamily="34" charset="0"/>
              </a:rPr>
              <a:t>Desarrollo y atracción de nuevos profesionales.</a:t>
            </a:r>
          </a:p>
          <a:p>
            <a:pPr marL="742950" lvl="1" indent="-285750">
              <a:buFont typeface="Wingdings" panose="05000000000000000000" pitchFamily="2" charset="2"/>
              <a:buChar char="ü"/>
            </a:pPr>
            <a:r>
              <a:rPr lang="es-ES">
                <a:latin typeface="Ubuntu" panose="020B0504030602030204" pitchFamily="34" charset="0"/>
              </a:rPr>
              <a:t>Ecosistema de ciberseguridad potente (abundante, diverso, equilibrado y especializado)</a:t>
            </a:r>
          </a:p>
          <a:p>
            <a:pPr marL="742950" lvl="1" indent="-285750">
              <a:buFont typeface="Wingdings" panose="05000000000000000000" pitchFamily="2" charset="2"/>
              <a:buChar char="ü"/>
            </a:pPr>
            <a:r>
              <a:rPr lang="es-ES">
                <a:latin typeface="Ubuntu" panose="020B0504030602030204" pitchFamily="34" charset="0"/>
              </a:rPr>
              <a:t>Apoyo institucional diferencial. </a:t>
            </a:r>
          </a:p>
          <a:p>
            <a:pPr lvl="1"/>
            <a:endParaRPr lang="es-ES">
              <a:latin typeface="Ubuntu" panose="020B0504030602030204" pitchFamily="34" charset="0"/>
            </a:endParaRPr>
          </a:p>
          <a:p>
            <a:r>
              <a:rPr lang="es-ES" sz="2000" b="1" u="sng">
                <a:latin typeface="Ubuntu" panose="020B0504030602030204" pitchFamily="34" charset="0"/>
              </a:rPr>
              <a:t>Futuro Prometedor:</a:t>
            </a:r>
          </a:p>
          <a:p>
            <a:pPr marL="285750" indent="-285750">
              <a:buFont typeface="Wingdings" panose="05000000000000000000" pitchFamily="2" charset="2"/>
              <a:buChar char="ü"/>
            </a:pPr>
            <a:r>
              <a:rPr lang="es-ES" sz="2000" b="1">
                <a:latin typeface="Ubuntu" panose="020B0504030602030204" pitchFamily="34" charset="0"/>
              </a:rPr>
              <a:t>Nivel</a:t>
            </a:r>
            <a:r>
              <a:rPr lang="es-ES" sz="2000">
                <a:latin typeface="Ubuntu" panose="020B0504030602030204" pitchFamily="34" charset="0"/>
              </a:rPr>
              <a:t> de ciberseguridad de </a:t>
            </a:r>
            <a:r>
              <a:rPr lang="es-ES" sz="2000" b="1">
                <a:latin typeface="Ubuntu" panose="020B0504030602030204" pitchFamily="34" charset="0"/>
              </a:rPr>
              <a:t>nuestro tejido industrial</a:t>
            </a:r>
            <a:r>
              <a:rPr lang="es-ES" sz="2000">
                <a:latin typeface="Ubuntu" panose="020B0504030602030204" pitchFamily="34" charset="0"/>
              </a:rPr>
              <a:t>. </a:t>
            </a:r>
          </a:p>
          <a:p>
            <a:pPr marL="285750" indent="-285750">
              <a:buFont typeface="Wingdings" panose="05000000000000000000" pitchFamily="2" charset="2"/>
              <a:buChar char="ü"/>
            </a:pPr>
            <a:r>
              <a:rPr lang="es-ES" sz="2000">
                <a:latin typeface="Ubuntu" panose="020B0504030602030204" pitchFamily="34" charset="0"/>
              </a:rPr>
              <a:t>Explotar y potenciar la </a:t>
            </a:r>
            <a:r>
              <a:rPr lang="es-ES" sz="2000" b="1">
                <a:latin typeface="Ubuntu" panose="020B0504030602030204" pitchFamily="34" charset="0"/>
              </a:rPr>
              <a:t>especialización</a:t>
            </a:r>
            <a:r>
              <a:rPr lang="es-ES" sz="2000">
                <a:latin typeface="Ubuntu" panose="020B0504030602030204" pitchFamily="34" charset="0"/>
              </a:rPr>
              <a:t> en este ámbito. </a:t>
            </a:r>
          </a:p>
          <a:p>
            <a:pPr marL="285750" indent="-285750">
              <a:buFont typeface="Wingdings" panose="05000000000000000000" pitchFamily="2" charset="2"/>
              <a:buChar char="ü"/>
            </a:pPr>
            <a:r>
              <a:rPr lang="es-ES" sz="2000" b="1" i="1">
                <a:latin typeface="Ubuntu" panose="020B0504030602030204" pitchFamily="34" charset="0"/>
              </a:rPr>
              <a:t>Hub</a:t>
            </a:r>
            <a:r>
              <a:rPr lang="es-ES" sz="2000" b="1">
                <a:latin typeface="Ubuntu" panose="020B0504030602030204" pitchFamily="34" charset="0"/>
              </a:rPr>
              <a:t> de referencia </a:t>
            </a:r>
            <a:r>
              <a:rPr lang="es-ES" sz="2000">
                <a:latin typeface="Ubuntu" panose="020B0504030602030204" pitchFamily="34" charset="0"/>
              </a:rPr>
              <a:t>internacional en ciberseguridad industrial. </a:t>
            </a:r>
          </a:p>
          <a:p>
            <a:pPr marL="285750" indent="-285750">
              <a:buFont typeface="Wingdings" panose="05000000000000000000" pitchFamily="2" charset="2"/>
              <a:buChar char="ü"/>
            </a:pPr>
            <a:endParaRPr lang="es-ES" sz="2000">
              <a:latin typeface="Ubuntu" panose="020B0504030602030204" pitchFamily="34" charset="0"/>
            </a:endParaRPr>
          </a:p>
        </p:txBody>
      </p:sp>
      <p:sp>
        <p:nvSpPr>
          <p:cNvPr id="24" name="TextBox 11">
            <a:extLst>
              <a:ext uri="{FF2B5EF4-FFF2-40B4-BE49-F238E27FC236}">
                <a16:creationId xmlns:a16="http://schemas.microsoft.com/office/drawing/2014/main" id="{A218350C-8071-0F7D-0639-BB0C9A615264}"/>
              </a:ext>
            </a:extLst>
          </p:cNvPr>
          <p:cNvSpPr txBox="1"/>
          <p:nvPr/>
        </p:nvSpPr>
        <p:spPr>
          <a:xfrm>
            <a:off x="10761118" y="7470348"/>
            <a:ext cx="7124503" cy="2862322"/>
          </a:xfrm>
          <a:prstGeom prst="rect">
            <a:avLst/>
          </a:prstGeom>
          <a:noFill/>
        </p:spPr>
        <p:txBody>
          <a:bodyPr wrap="square" rtlCol="0">
            <a:spAutoFit/>
          </a:bodyPr>
          <a:lstStyle/>
          <a:p>
            <a:pPr marL="342900" indent="-342900">
              <a:buFont typeface="Wingdings" panose="05000000000000000000" pitchFamily="2" charset="2"/>
              <a:buChar char="ü"/>
            </a:pPr>
            <a:r>
              <a:rPr lang="es-ES" sz="2000" b="1" dirty="0">
                <a:latin typeface="Ubuntu" panose="020B0504030602030204" pitchFamily="34" charset="0"/>
              </a:rPr>
              <a:t>Mayor intensidad </a:t>
            </a:r>
            <a:r>
              <a:rPr lang="es-ES" sz="2000" dirty="0">
                <a:latin typeface="Ubuntu" panose="020B0504030602030204" pitchFamily="34" charset="0"/>
              </a:rPr>
              <a:t>(nivel Económico y nivel de instrumentos de apoyo).</a:t>
            </a:r>
          </a:p>
          <a:p>
            <a:pPr marL="342900" indent="-342900">
              <a:buFont typeface="Wingdings" panose="05000000000000000000" pitchFamily="2" charset="2"/>
              <a:buChar char="ü"/>
            </a:pPr>
            <a:r>
              <a:rPr lang="es-ES" sz="2000" b="1" dirty="0">
                <a:latin typeface="Ubuntu" panose="020B0504030602030204" pitchFamily="34" charset="0"/>
              </a:rPr>
              <a:t>Nuevas formas de apoyo</a:t>
            </a:r>
            <a:r>
              <a:rPr lang="es-ES" sz="2000" dirty="0">
                <a:latin typeface="Ubuntu" panose="020B0504030602030204" pitchFamily="34" charset="0"/>
              </a:rPr>
              <a:t> ante un entorno cambiante y en crecimiento. </a:t>
            </a:r>
          </a:p>
          <a:p>
            <a:pPr marL="342900" indent="-342900">
              <a:buFont typeface="Wingdings" panose="05000000000000000000" pitchFamily="2" charset="2"/>
              <a:buChar char="ü"/>
            </a:pPr>
            <a:r>
              <a:rPr lang="es-ES" sz="2000" b="1" dirty="0">
                <a:latin typeface="Ubuntu" panose="020B0504030602030204" pitchFamily="34" charset="0"/>
              </a:rPr>
              <a:t>SPRI (DESMA): </a:t>
            </a:r>
            <a:r>
              <a:rPr lang="es-ES" sz="2000" dirty="0">
                <a:latin typeface="Ubuntu" panose="020B0504030602030204" pitchFamily="34" charset="0"/>
              </a:rPr>
              <a:t>futuro prometedor, </a:t>
            </a:r>
            <a:r>
              <a:rPr lang="es-ES" sz="2000" b="1" dirty="0">
                <a:latin typeface="Ubuntu" panose="020B0504030602030204" pitchFamily="34" charset="0"/>
              </a:rPr>
              <a:t>dedicación y fuerte compromiso</a:t>
            </a:r>
            <a:r>
              <a:rPr lang="es-ES" sz="2000" dirty="0">
                <a:latin typeface="Ubuntu" panose="020B0504030602030204" pitchFamily="34" charset="0"/>
              </a:rPr>
              <a:t> con el sector de la ciberseguridad de Euskadi</a:t>
            </a:r>
          </a:p>
          <a:p>
            <a:pPr marL="342900" indent="-342900">
              <a:buFont typeface="Wingdings" panose="05000000000000000000" pitchFamily="2" charset="2"/>
              <a:buChar char="ü"/>
            </a:pPr>
            <a:r>
              <a:rPr lang="es-ES" sz="2000" b="1" dirty="0">
                <a:latin typeface="Ubuntu" panose="020B0504030602030204" pitchFamily="34" charset="0"/>
              </a:rPr>
              <a:t>Colaboración</a:t>
            </a:r>
            <a:r>
              <a:rPr lang="es-ES" sz="2000" dirty="0">
                <a:latin typeface="Ubuntu" panose="020B0504030602030204" pitchFamily="34" charset="0"/>
              </a:rPr>
              <a:t> estrecha, efectiva y coordinada entre instituciones públicas. </a:t>
            </a:r>
          </a:p>
        </p:txBody>
      </p:sp>
    </p:spTree>
    <p:extLst>
      <p:ext uri="{BB962C8B-B14F-4D97-AF65-F5344CB8AC3E}">
        <p14:creationId xmlns:p14="http://schemas.microsoft.com/office/powerpoint/2010/main" val="1620931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0C9AB-16DF-30FE-B016-A501A9082270}"/>
            </a:ext>
          </a:extLst>
        </p:cNvPr>
        <p:cNvGrpSpPr/>
        <p:nvPr/>
      </p:nvGrpSpPr>
      <p:grpSpPr>
        <a:xfrm>
          <a:off x="0" y="0"/>
          <a:ext cx="0" cy="0"/>
          <a:chOff x="0" y="0"/>
          <a:chExt cx="0" cy="0"/>
        </a:xfrm>
      </p:grpSpPr>
      <p:pic>
        <p:nvPicPr>
          <p:cNvPr id="6" name="Imagen 5" descr="Imagen que contiene foto, hombre, vidrio, sostener&#10;&#10;Descripción generada automáticamente">
            <a:extLst>
              <a:ext uri="{FF2B5EF4-FFF2-40B4-BE49-F238E27FC236}">
                <a16:creationId xmlns:a16="http://schemas.microsoft.com/office/drawing/2014/main" id="{78981B49-3A2E-6FBD-D14D-DB7996ED11B0}"/>
              </a:ext>
            </a:extLst>
          </p:cNvPr>
          <p:cNvPicPr>
            <a:picLocks noChangeAspect="1"/>
          </p:cNvPicPr>
          <p:nvPr/>
        </p:nvPicPr>
        <p:blipFill>
          <a:blip r:embed="rId2"/>
          <a:stretch>
            <a:fillRect/>
          </a:stretch>
        </p:blipFill>
        <p:spPr>
          <a:xfrm>
            <a:off x="0" y="744"/>
            <a:ext cx="20107012" cy="11310194"/>
          </a:xfrm>
          <a:prstGeom prst="rect">
            <a:avLst/>
          </a:prstGeom>
        </p:spPr>
      </p:pic>
      <p:sp>
        <p:nvSpPr>
          <p:cNvPr id="4" name="object 2">
            <a:extLst>
              <a:ext uri="{FF2B5EF4-FFF2-40B4-BE49-F238E27FC236}">
                <a16:creationId xmlns:a16="http://schemas.microsoft.com/office/drawing/2014/main" id="{A5ED2B3D-23E4-86AA-0410-110070B809DF}"/>
              </a:ext>
            </a:extLst>
          </p:cNvPr>
          <p:cNvSpPr txBox="1"/>
          <p:nvPr/>
        </p:nvSpPr>
        <p:spPr>
          <a:xfrm>
            <a:off x="2283103" y="1893267"/>
            <a:ext cx="15554954" cy="3743332"/>
          </a:xfrm>
          <a:prstGeom prst="rect">
            <a:avLst/>
          </a:prstGeom>
        </p:spPr>
        <p:txBody>
          <a:bodyPr vert="horz" wrap="square" lIns="0" tIns="11430" rIns="0" bIns="0" rtlCol="0">
            <a:spAutoFit/>
          </a:bodyPr>
          <a:lstStyle/>
          <a:p>
            <a:pPr marL="12700">
              <a:lnSpc>
                <a:spcPts val="9730"/>
              </a:lnSpc>
            </a:pPr>
            <a:r>
              <a:rPr lang="es-ES" sz="9900" b="1" spc="-210">
                <a:solidFill>
                  <a:srgbClr val="ADFFFF"/>
                </a:solidFill>
                <a:latin typeface="Arial"/>
                <a:cs typeface="Arial"/>
              </a:rPr>
              <a:t>Servicios y Programas de Apoyo a la Ciberseguridad</a:t>
            </a:r>
          </a:p>
          <a:p>
            <a:pPr marL="12700">
              <a:lnSpc>
                <a:spcPts val="9730"/>
              </a:lnSpc>
            </a:pPr>
            <a:r>
              <a:rPr lang="es-ES" sz="9900" spc="-80">
                <a:solidFill>
                  <a:srgbClr val="FFFFFF"/>
                </a:solidFill>
                <a:latin typeface="Arial" panose="020B0604020202020204" pitchFamily="34" charset="0"/>
                <a:cs typeface="Arial" panose="020B0604020202020204" pitchFamily="34" charset="0"/>
              </a:rPr>
              <a:t>SPRI</a:t>
            </a:r>
            <a:endParaRPr sz="9900">
              <a:latin typeface="Arial" panose="020B0604020202020204" pitchFamily="34" charset="0"/>
              <a:cs typeface="Arial" panose="020B0604020202020204" pitchFamily="34" charset="0"/>
            </a:endParaRPr>
          </a:p>
        </p:txBody>
      </p:sp>
      <p:pic>
        <p:nvPicPr>
          <p:cNvPr id="8" name="Imagen 7" descr="Logotipo, nombre de la empresa&#10;&#10;Descripción generada automáticamente">
            <a:extLst>
              <a:ext uri="{FF2B5EF4-FFF2-40B4-BE49-F238E27FC236}">
                <a16:creationId xmlns:a16="http://schemas.microsoft.com/office/drawing/2014/main" id="{E5A28ED5-0517-0FEF-EAEF-AE134CD5B3E2}"/>
              </a:ext>
            </a:extLst>
          </p:cNvPr>
          <p:cNvPicPr>
            <a:picLocks noChangeAspect="1"/>
          </p:cNvPicPr>
          <p:nvPr/>
        </p:nvPicPr>
        <p:blipFill>
          <a:blip r:embed="rId3"/>
          <a:stretch>
            <a:fillRect/>
          </a:stretch>
        </p:blipFill>
        <p:spPr>
          <a:xfrm>
            <a:off x="11310263" y="8461690"/>
            <a:ext cx="7772400" cy="1375429"/>
          </a:xfrm>
          <a:prstGeom prst="rect">
            <a:avLst/>
          </a:prstGeom>
        </p:spPr>
      </p:pic>
    </p:spTree>
    <p:extLst>
      <p:ext uri="{BB962C8B-B14F-4D97-AF65-F5344CB8AC3E}">
        <p14:creationId xmlns:p14="http://schemas.microsoft.com/office/powerpoint/2010/main" val="4264688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C829E-1AB2-5006-8897-EEAA95AED707}"/>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A31B5C02-15DE-C972-27C7-BBC7F0CF1257}"/>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3DCD2157-8766-BDC6-2D60-CA09B94F12AB}"/>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5D03DFF3-DC9C-36A0-DB4F-038B2AE82378}"/>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5B07BC69-D7B5-E957-78EE-22A7BF23865B}"/>
              </a:ext>
            </a:extLst>
          </p:cNvPr>
          <p:cNvSpPr txBox="1">
            <a:spLocks/>
          </p:cNvSpPr>
          <p:nvPr/>
        </p:nvSpPr>
        <p:spPr>
          <a:xfrm>
            <a:off x="1399628" y="497205"/>
            <a:ext cx="8884285" cy="1346200"/>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Índice</a:t>
            </a:r>
            <a:endParaRPr lang="es-ES" sz="4850" kern="0">
              <a:latin typeface="Arial"/>
              <a:cs typeface="Arial"/>
            </a:endParaRPr>
          </a:p>
        </p:txBody>
      </p:sp>
      <p:graphicFrame>
        <p:nvGraphicFramePr>
          <p:cNvPr id="3" name="Google Shape;415;p2">
            <a:extLst>
              <a:ext uri="{FF2B5EF4-FFF2-40B4-BE49-F238E27FC236}">
                <a16:creationId xmlns:a16="http://schemas.microsoft.com/office/drawing/2014/main" id="{91D56B08-983B-D0C6-7356-1F4081BCBA1F}"/>
              </a:ext>
            </a:extLst>
          </p:cNvPr>
          <p:cNvGraphicFramePr/>
          <p:nvPr>
            <p:extLst>
              <p:ext uri="{D42A27DB-BD31-4B8C-83A1-F6EECF244321}">
                <p14:modId xmlns:p14="http://schemas.microsoft.com/office/powerpoint/2010/main" val="790811689"/>
              </p:ext>
            </p:extLst>
          </p:nvPr>
        </p:nvGraphicFramePr>
        <p:xfrm>
          <a:off x="2766497" y="2282917"/>
          <a:ext cx="12435211" cy="6789981"/>
        </p:xfrm>
        <a:graphic>
          <a:graphicData uri="http://schemas.openxmlformats.org/drawingml/2006/table">
            <a:tbl>
              <a:tblPr firstRow="1" bandRow="1">
                <a:noFill/>
              </a:tblPr>
              <a:tblGrid>
                <a:gridCol w="12435211">
                  <a:extLst>
                    <a:ext uri="{9D8B030D-6E8A-4147-A177-3AD203B41FA5}">
                      <a16:colId xmlns:a16="http://schemas.microsoft.com/office/drawing/2014/main" val="20000"/>
                    </a:ext>
                  </a:extLst>
                </a:gridCol>
              </a:tblGrid>
              <a:tr h="746115">
                <a:tc>
                  <a:txBody>
                    <a:bodyPr/>
                    <a:lstStyle/>
                    <a:p>
                      <a:pPr marL="0" marR="0" lvl="0" indent="0" algn="l" rtl="0">
                        <a:lnSpc>
                          <a:spcPct val="100000"/>
                        </a:lnSpc>
                        <a:spcBef>
                          <a:spcPts val="0"/>
                        </a:spcBef>
                        <a:spcAft>
                          <a:spcPts val="0"/>
                        </a:spcAft>
                        <a:buClr>
                          <a:srgbClr val="EB8C00"/>
                        </a:buClr>
                        <a:buSzPts val="3200"/>
                        <a:buFont typeface="Georgia"/>
                        <a:buNone/>
                      </a:pPr>
                      <a:r>
                        <a:rPr lang="es-ES" sz="4800" b="1" i="1" u="none" strike="noStrike" kern="1200" cap="none">
                          <a:solidFill>
                            <a:srgbClr val="BE0000"/>
                          </a:solidFill>
                          <a:latin typeface="Ubuntu" panose="020B0504030602030204" pitchFamily="34" charset="0"/>
                          <a:ea typeface="Georgia"/>
                          <a:cs typeface="Georgia"/>
                          <a:sym typeface="Georgia"/>
                        </a:rPr>
                        <a:t>01</a:t>
                      </a:r>
                      <a:r>
                        <a:rPr lang="es-ES" sz="4800" b="1" i="1" u="none" strike="noStrike" kern="1200" cap="none">
                          <a:solidFill>
                            <a:srgbClr val="BE0000"/>
                          </a:solidFill>
                          <a:latin typeface="Ubuntu" panose="020B0504030602030204" pitchFamily="34" charset="0"/>
                          <a:ea typeface="+mn-ea"/>
                          <a:cs typeface="+mn-cs"/>
                          <a:sym typeface="Georgia"/>
                        </a:rPr>
                        <a:t> </a:t>
                      </a:r>
                      <a:r>
                        <a:rPr lang="es-ES" sz="3600" b="0" i="1" u="none" strike="noStrike" kern="1200" cap="none">
                          <a:solidFill>
                            <a:srgbClr val="595959"/>
                          </a:solidFill>
                          <a:latin typeface="Ubuntu" panose="020B0504030602030204" pitchFamily="34" charset="0"/>
                          <a:ea typeface="+mn-ea"/>
                          <a:cs typeface="+mn-cs"/>
                          <a:sym typeface="Georgia"/>
                        </a:rPr>
                        <a:t>Instrumentos de apoyo</a:t>
                      </a:r>
                      <a:endParaRPr lang="es-ES" sz="3600" b="0" i="1" u="none" strike="noStrike" kern="1200" cap="none">
                        <a:solidFill>
                          <a:srgbClr val="595959"/>
                        </a:solidFill>
                        <a:latin typeface="Ubuntu" panose="020B0504030602030204" pitchFamily="34" charset="0"/>
                        <a:ea typeface="+mn-ea"/>
                        <a:cs typeface="+mn-cs"/>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6115">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r>
                        <a:rPr lang="es-ES" sz="4800" b="1" i="1" u="none" strike="noStrike" kern="1200" cap="none" dirty="0">
                          <a:solidFill>
                            <a:srgbClr val="BE0000"/>
                          </a:solidFill>
                          <a:latin typeface="Ubuntu" panose="020B0504030602030204" pitchFamily="34" charset="0"/>
                          <a:ea typeface="Georgia"/>
                          <a:cs typeface="Georgia"/>
                          <a:sym typeface="Georgia"/>
                        </a:rPr>
                        <a:t>02</a:t>
                      </a:r>
                      <a:r>
                        <a:rPr lang="es-ES" sz="4800" b="1" i="1" u="none" strike="noStrike" cap="none" dirty="0">
                          <a:solidFill>
                            <a:schemeClr val="tx1"/>
                          </a:solidFill>
                          <a:latin typeface="Ubuntu" panose="020B0504030602030204" pitchFamily="34" charset="0"/>
                          <a:ea typeface="Georgia"/>
                          <a:cs typeface="Georgia"/>
                          <a:sym typeface="Georgia"/>
                        </a:rPr>
                        <a:t> </a:t>
                      </a:r>
                      <a:r>
                        <a:rPr lang="es-ES" sz="3600" b="0" i="1" u="none" strike="noStrike" kern="1200" cap="none" dirty="0">
                          <a:solidFill>
                            <a:srgbClr val="595959"/>
                          </a:solidFill>
                          <a:latin typeface="Ubuntu" panose="020B0504030602030204" pitchFamily="34" charset="0"/>
                          <a:ea typeface="+mn-ea"/>
                          <a:cs typeface="+mn-cs"/>
                          <a:sym typeface="Georgia"/>
                        </a:rPr>
                        <a:t>Programas</a:t>
                      </a:r>
                      <a:endParaRPr lang="es-ES" sz="3600" b="0" i="1" u="none" strike="noStrike" kern="1200" cap="none" dirty="0">
                        <a:solidFill>
                          <a:srgbClr val="595959"/>
                        </a:solidFill>
                        <a:latin typeface="Ubuntu" panose="020B0504030602030204" pitchFamily="34" charset="0"/>
                        <a:ea typeface="+mn-ea"/>
                        <a:cs typeface="+mn-cs"/>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9776025"/>
                  </a:ext>
                </a:extLst>
              </a:tr>
              <a:tr h="951851">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r>
                        <a:rPr lang="es-ES" sz="4800" b="1" i="1" u="none" strike="noStrike" cap="none" dirty="0">
                          <a:solidFill>
                            <a:srgbClr val="BE0000"/>
                          </a:solidFill>
                          <a:latin typeface="Ubuntu" panose="020B0504030602030204" pitchFamily="34" charset="0"/>
                          <a:ea typeface="Georgia"/>
                          <a:cs typeface="Georgia"/>
                          <a:sym typeface="Georgia"/>
                        </a:rPr>
                        <a:t>03</a:t>
                      </a:r>
                      <a:r>
                        <a:rPr lang="es-ES" sz="4800" b="1" i="1" u="none" strike="noStrike" cap="none" dirty="0">
                          <a:solidFill>
                            <a:srgbClr val="EB8C00"/>
                          </a:solidFill>
                          <a:latin typeface="Ubuntu" panose="020B0504030602030204" pitchFamily="34" charset="0"/>
                          <a:ea typeface="Georgia"/>
                          <a:cs typeface="Georgia"/>
                          <a:sym typeface="Georgia"/>
                        </a:rPr>
                        <a:t> </a:t>
                      </a:r>
                      <a:r>
                        <a:rPr lang="es-ES" sz="3600" b="0" i="1" u="none" strike="noStrike" cap="none" dirty="0">
                          <a:solidFill>
                            <a:srgbClr val="595959"/>
                          </a:solidFill>
                          <a:latin typeface="Ubuntu" panose="020B0504030602030204" pitchFamily="34" charset="0"/>
                          <a:sym typeface="Georgia"/>
                        </a:rPr>
                        <a:t>Servicios</a:t>
                      </a:r>
                      <a:endParaRPr lang="es-ES" sz="3600" b="0" i="1" u="none" strike="noStrike" cap="none" dirty="0">
                        <a:solidFill>
                          <a:srgbClr val="595959"/>
                        </a:solidFill>
                        <a:latin typeface="Ubuntu" panose="020B0504030602030204" pitchFamily="34" charset="0"/>
                        <a:sym typeface="Arial"/>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50449">
                <a:tc>
                  <a:txBody>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lang="es-ES" sz="3600" b="0" i="1" u="none" strike="noStrike" cap="none" dirty="0">
                        <a:solidFill>
                          <a:srgbClr val="595959"/>
                        </a:solidFill>
                        <a:latin typeface="Ubuntu" panose="020B0504030602030204" pitchFamily="34" charset="0"/>
                        <a:sym typeface="Georgia"/>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19148">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endParaRPr lang="es-ES" sz="3600" b="0" i="1" u="none" strike="noStrike" cap="none">
                        <a:solidFill>
                          <a:srgbClr val="595959"/>
                        </a:solidFill>
                        <a:latin typeface="Ubuntu" panose="020B0504030602030204" pitchFamily="34" charset="0"/>
                        <a:sym typeface="Aria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09758">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endParaRPr lang="es-ES" sz="3600" b="0" i="1" u="none" strike="noStrike" kern="1200" cap="none">
                        <a:solidFill>
                          <a:srgbClr val="595959"/>
                        </a:solidFill>
                        <a:latin typeface="Ubuntu" panose="020B0504030602030204" pitchFamily="34" charset="0"/>
                        <a:ea typeface="+mn-ea"/>
                        <a:cs typeface="+mn-cs"/>
                        <a:sym typeface="Georgia"/>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60984">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endParaRPr lang="es-ES" sz="3600" b="0" i="1" u="none" strike="noStrike" cap="none">
                        <a:solidFill>
                          <a:srgbClr val="595959"/>
                        </a:solidFill>
                        <a:latin typeface="Ubuntu" panose="020B0504030602030204" pitchFamily="34" charset="0"/>
                        <a:sym typeface="Aria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7597371"/>
                  </a:ext>
                </a:extLst>
              </a:tr>
              <a:tr h="951851">
                <a:tc>
                  <a:txBody>
                    <a:bodyPr/>
                    <a:lstStyle/>
                    <a:p>
                      <a:pPr marL="0" marR="0" lvl="0" indent="0" algn="l" rtl="0">
                        <a:lnSpc>
                          <a:spcPct val="100000"/>
                        </a:lnSpc>
                        <a:spcBef>
                          <a:spcPts val="0"/>
                        </a:spcBef>
                        <a:spcAft>
                          <a:spcPts val="0"/>
                        </a:spcAft>
                        <a:buClr>
                          <a:srgbClr val="000000"/>
                        </a:buClr>
                        <a:buSzPts val="3200"/>
                        <a:buFont typeface="Arial"/>
                        <a:buNone/>
                      </a:pPr>
                      <a:endParaRPr lang="es-ES" sz="3200" b="0" i="1" u="none" strike="noStrike" cap="none" dirty="0">
                        <a:solidFill>
                          <a:srgbClr val="595959"/>
                        </a:solidFill>
                        <a:latin typeface="Ubuntu" panose="020B0504030602030204" pitchFamily="34" charset="0"/>
                        <a:ea typeface="Georgia"/>
                        <a:cs typeface="Arial"/>
                        <a:sym typeface="Georgia"/>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980709"/>
                  </a:ext>
                </a:extLst>
              </a:tr>
            </a:tbl>
          </a:graphicData>
        </a:graphic>
      </p:graphicFrame>
    </p:spTree>
    <p:extLst>
      <p:ext uri="{BB962C8B-B14F-4D97-AF65-F5344CB8AC3E}">
        <p14:creationId xmlns:p14="http://schemas.microsoft.com/office/powerpoint/2010/main" val="1428597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86B72-4E18-D6BE-58B0-01D22B081C56}"/>
            </a:ext>
          </a:extLst>
        </p:cNvPr>
        <p:cNvGrpSpPr/>
        <p:nvPr/>
      </p:nvGrpSpPr>
      <p:grpSpPr>
        <a:xfrm>
          <a:off x="0" y="0"/>
          <a:ext cx="0" cy="0"/>
          <a:chOff x="0" y="0"/>
          <a:chExt cx="0" cy="0"/>
        </a:xfrm>
      </p:grpSpPr>
      <p:sp>
        <p:nvSpPr>
          <p:cNvPr id="211" name="Elipse 210">
            <a:extLst>
              <a:ext uri="{FF2B5EF4-FFF2-40B4-BE49-F238E27FC236}">
                <a16:creationId xmlns:a16="http://schemas.microsoft.com/office/drawing/2014/main" id="{72F0218C-8897-E4B2-F896-1D1A7BB781EC}"/>
              </a:ext>
            </a:extLst>
          </p:cNvPr>
          <p:cNvSpPr/>
          <p:nvPr/>
        </p:nvSpPr>
        <p:spPr>
          <a:xfrm>
            <a:off x="11032712" y="2358806"/>
            <a:ext cx="7628609" cy="7628609"/>
          </a:xfrm>
          <a:prstGeom prst="ellipse">
            <a:avLst/>
          </a:prstGeom>
          <a:noFill/>
          <a:ln>
            <a:solidFill>
              <a:srgbClr val="B8B8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bject 3">
            <a:extLst>
              <a:ext uri="{FF2B5EF4-FFF2-40B4-BE49-F238E27FC236}">
                <a16:creationId xmlns:a16="http://schemas.microsoft.com/office/drawing/2014/main" id="{D1B98E7C-3E4D-8056-AD97-7B2C07754974}"/>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1B50F471-4C26-7197-5D2C-79619DA783DD}"/>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05B75E22-995C-C9B1-BCE8-5CB2E8498134}"/>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B8FE11E2-E8DC-10D0-B2A7-D4C73E462B52}"/>
              </a:ext>
            </a:extLst>
          </p:cNvPr>
          <p:cNvSpPr txBox="1">
            <a:spLocks/>
          </p:cNvSpPr>
          <p:nvPr/>
        </p:nvSpPr>
        <p:spPr>
          <a:xfrm>
            <a:off x="1399628" y="497205"/>
            <a:ext cx="12229286"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Instrumentos de apoyo</a:t>
            </a:r>
            <a:endParaRPr lang="es-ES" sz="4850" kern="0">
              <a:latin typeface="Arial"/>
              <a:cs typeface="Arial"/>
            </a:endParaRPr>
          </a:p>
        </p:txBody>
      </p:sp>
      <p:cxnSp>
        <p:nvCxnSpPr>
          <p:cNvPr id="7" name="87 Conector recto">
            <a:extLst>
              <a:ext uri="{FF2B5EF4-FFF2-40B4-BE49-F238E27FC236}">
                <a16:creationId xmlns:a16="http://schemas.microsoft.com/office/drawing/2014/main" id="{9A73C10D-E18B-D31B-743F-5479FDF9EDB0}"/>
              </a:ext>
            </a:extLst>
          </p:cNvPr>
          <p:cNvCxnSpPr>
            <a:cxnSpLocks/>
          </p:cNvCxnSpPr>
          <p:nvPr/>
        </p:nvCxnSpPr>
        <p:spPr>
          <a:xfrm>
            <a:off x="10052844" y="3916021"/>
            <a:ext cx="0" cy="4403427"/>
          </a:xfrm>
          <a:prstGeom prst="line">
            <a:avLst/>
          </a:prstGeom>
          <a:ln w="19050">
            <a:solidFill>
              <a:srgbClr val="B3B3B3"/>
            </a:solidFill>
          </a:ln>
        </p:spPr>
        <p:style>
          <a:lnRef idx="1">
            <a:schemeClr val="accent1"/>
          </a:lnRef>
          <a:fillRef idx="0">
            <a:schemeClr val="accent1"/>
          </a:fillRef>
          <a:effectRef idx="0">
            <a:schemeClr val="accent1"/>
          </a:effectRef>
          <a:fontRef idx="minor">
            <a:schemeClr val="tx1"/>
          </a:fontRef>
        </p:style>
      </p:cxnSp>
      <p:sp>
        <p:nvSpPr>
          <p:cNvPr id="48" name="Forma libre: forma 47">
            <a:extLst>
              <a:ext uri="{FF2B5EF4-FFF2-40B4-BE49-F238E27FC236}">
                <a16:creationId xmlns:a16="http://schemas.microsoft.com/office/drawing/2014/main" id="{38608850-643E-512C-BC25-E01227EA80BA}"/>
              </a:ext>
            </a:extLst>
          </p:cNvPr>
          <p:cNvSpPr/>
          <p:nvPr/>
        </p:nvSpPr>
        <p:spPr>
          <a:xfrm>
            <a:off x="5130157" y="7225206"/>
            <a:ext cx="857106" cy="917972"/>
          </a:xfrm>
          <a:custGeom>
            <a:avLst/>
            <a:gdLst>
              <a:gd name="connsiteX0" fmla="*/ 846438 w 857106"/>
              <a:gd name="connsiteY0" fmla="*/ 764334 h 917972"/>
              <a:gd name="connsiteX1" fmla="*/ 755569 w 857106"/>
              <a:gd name="connsiteY1" fmla="*/ 792337 h 917972"/>
              <a:gd name="connsiteX2" fmla="*/ 734043 w 857106"/>
              <a:gd name="connsiteY2" fmla="*/ 789575 h 917972"/>
              <a:gd name="connsiteX3" fmla="*/ 708325 w 857106"/>
              <a:gd name="connsiteY3" fmla="*/ 779002 h 917972"/>
              <a:gd name="connsiteX4" fmla="*/ 654223 w 857106"/>
              <a:gd name="connsiteY4" fmla="*/ 796052 h 917972"/>
              <a:gd name="connsiteX5" fmla="*/ 629458 w 857106"/>
              <a:gd name="connsiteY5" fmla="*/ 814816 h 917972"/>
              <a:gd name="connsiteX6" fmla="*/ 592691 w 857106"/>
              <a:gd name="connsiteY6" fmla="*/ 789194 h 917972"/>
              <a:gd name="connsiteX7" fmla="*/ 517920 w 857106"/>
              <a:gd name="connsiteY7" fmla="*/ 805196 h 917972"/>
              <a:gd name="connsiteX8" fmla="*/ 459151 w 857106"/>
              <a:gd name="connsiteY8" fmla="*/ 862156 h 917972"/>
              <a:gd name="connsiteX9" fmla="*/ 433910 w 857106"/>
              <a:gd name="connsiteY9" fmla="*/ 891112 h 917972"/>
              <a:gd name="connsiteX10" fmla="*/ 377427 w 857106"/>
              <a:gd name="connsiteY10" fmla="*/ 917972 h 917972"/>
              <a:gd name="connsiteX11" fmla="*/ 310370 w 857106"/>
              <a:gd name="connsiteY11" fmla="*/ 867966 h 917972"/>
              <a:gd name="connsiteX12" fmla="*/ 263603 w 857106"/>
              <a:gd name="connsiteY12" fmla="*/ 860155 h 917972"/>
              <a:gd name="connsiteX13" fmla="*/ 215025 w 857106"/>
              <a:gd name="connsiteY13" fmla="*/ 783289 h 917972"/>
              <a:gd name="connsiteX14" fmla="*/ 176925 w 857106"/>
              <a:gd name="connsiteY14" fmla="*/ 715566 h 917972"/>
              <a:gd name="connsiteX15" fmla="*/ 183116 w 857106"/>
              <a:gd name="connsiteY15" fmla="*/ 669655 h 917972"/>
              <a:gd name="connsiteX16" fmla="*/ 180640 w 857106"/>
              <a:gd name="connsiteY16" fmla="*/ 635651 h 917972"/>
              <a:gd name="connsiteX17" fmla="*/ 187498 w 857106"/>
              <a:gd name="connsiteY17" fmla="*/ 587074 h 917972"/>
              <a:gd name="connsiteX18" fmla="*/ 155113 w 857106"/>
              <a:gd name="connsiteY18" fmla="*/ 589360 h 917972"/>
              <a:gd name="connsiteX19" fmla="*/ 123966 w 857106"/>
              <a:gd name="connsiteY19" fmla="*/ 577263 h 917972"/>
              <a:gd name="connsiteX20" fmla="*/ 101202 w 857106"/>
              <a:gd name="connsiteY20" fmla="*/ 569643 h 917972"/>
              <a:gd name="connsiteX21" fmla="*/ 72245 w 857106"/>
              <a:gd name="connsiteY21" fmla="*/ 560499 h 917972"/>
              <a:gd name="connsiteX22" fmla="*/ 35765 w 857106"/>
              <a:gd name="connsiteY22" fmla="*/ 518303 h 917972"/>
              <a:gd name="connsiteX23" fmla="*/ 4903 w 857106"/>
              <a:gd name="connsiteY23" fmla="*/ 489347 h 917972"/>
              <a:gd name="connsiteX24" fmla="*/ 236 w 857106"/>
              <a:gd name="connsiteY24" fmla="*/ 470773 h 917972"/>
              <a:gd name="connsiteX25" fmla="*/ 46814 w 857106"/>
              <a:gd name="connsiteY25" fmla="*/ 417814 h 917972"/>
              <a:gd name="connsiteX26" fmla="*/ 92915 w 857106"/>
              <a:gd name="connsiteY26" fmla="*/ 354664 h 917972"/>
              <a:gd name="connsiteX27" fmla="*/ 136539 w 857106"/>
              <a:gd name="connsiteY27" fmla="*/ 334471 h 917972"/>
              <a:gd name="connsiteX28" fmla="*/ 164924 w 857106"/>
              <a:gd name="connsiteY28" fmla="*/ 304943 h 917972"/>
              <a:gd name="connsiteX29" fmla="*/ 188736 w 857106"/>
              <a:gd name="connsiteY29" fmla="*/ 318183 h 917972"/>
              <a:gd name="connsiteX30" fmla="*/ 246934 w 857106"/>
              <a:gd name="connsiteY30" fmla="*/ 299990 h 917972"/>
              <a:gd name="connsiteX31" fmla="*/ 314371 w 857106"/>
              <a:gd name="connsiteY31" fmla="*/ 248650 h 917972"/>
              <a:gd name="connsiteX32" fmla="*/ 341232 w 857106"/>
              <a:gd name="connsiteY32" fmla="*/ 261699 h 917972"/>
              <a:gd name="connsiteX33" fmla="*/ 380475 w 857106"/>
              <a:gd name="connsiteY33" fmla="*/ 292656 h 917972"/>
              <a:gd name="connsiteX34" fmla="*/ 426575 w 857106"/>
              <a:gd name="connsiteY34" fmla="*/ 273606 h 917972"/>
              <a:gd name="connsiteX35" fmla="*/ 455055 w 857106"/>
              <a:gd name="connsiteY35" fmla="*/ 222457 h 917972"/>
              <a:gd name="connsiteX36" fmla="*/ 451817 w 857106"/>
              <a:gd name="connsiteY36" fmla="*/ 132064 h 917972"/>
              <a:gd name="connsiteX37" fmla="*/ 471534 w 857106"/>
              <a:gd name="connsiteY37" fmla="*/ 101298 h 917972"/>
              <a:gd name="connsiteX38" fmla="*/ 482106 w 857106"/>
              <a:gd name="connsiteY38" fmla="*/ 51292 h 917972"/>
              <a:gd name="connsiteX39" fmla="*/ 516777 w 857106"/>
              <a:gd name="connsiteY39" fmla="*/ 35195 h 917972"/>
              <a:gd name="connsiteX40" fmla="*/ 543638 w 857106"/>
              <a:gd name="connsiteY40" fmla="*/ 40910 h 917972"/>
              <a:gd name="connsiteX41" fmla="*/ 598692 w 857106"/>
              <a:gd name="connsiteY41" fmla="*/ 4239 h 917972"/>
              <a:gd name="connsiteX42" fmla="*/ 649651 w 857106"/>
              <a:gd name="connsiteY42" fmla="*/ 11764 h 917972"/>
              <a:gd name="connsiteX43" fmla="*/ 697562 w 857106"/>
              <a:gd name="connsiteY43" fmla="*/ 67199 h 917972"/>
              <a:gd name="connsiteX44" fmla="*/ 702896 w 857106"/>
              <a:gd name="connsiteY44" fmla="*/ 99489 h 917972"/>
              <a:gd name="connsiteX45" fmla="*/ 699181 w 857106"/>
              <a:gd name="connsiteY45" fmla="*/ 150448 h 917972"/>
              <a:gd name="connsiteX46" fmla="*/ 681274 w 857106"/>
              <a:gd name="connsiteY46" fmla="*/ 200644 h 917972"/>
              <a:gd name="connsiteX47" fmla="*/ 663177 w 857106"/>
              <a:gd name="connsiteY47" fmla="*/ 248841 h 917972"/>
              <a:gd name="connsiteX48" fmla="*/ 709563 w 857106"/>
              <a:gd name="connsiteY48" fmla="*/ 285322 h 917972"/>
              <a:gd name="connsiteX49" fmla="*/ 694228 w 857106"/>
              <a:gd name="connsiteY49" fmla="*/ 407813 h 917972"/>
              <a:gd name="connsiteX50" fmla="*/ 727756 w 857106"/>
              <a:gd name="connsiteY50" fmla="*/ 507826 h 917972"/>
              <a:gd name="connsiteX51" fmla="*/ 842818 w 857106"/>
              <a:gd name="connsiteY51" fmla="*/ 627460 h 917972"/>
              <a:gd name="connsiteX52" fmla="*/ 842818 w 857106"/>
              <a:gd name="connsiteY52" fmla="*/ 627460 h 917972"/>
              <a:gd name="connsiteX53" fmla="*/ 836913 w 857106"/>
              <a:gd name="connsiteY53" fmla="*/ 663845 h 917972"/>
              <a:gd name="connsiteX54" fmla="*/ 818148 w 857106"/>
              <a:gd name="connsiteY54" fmla="*/ 687277 h 917972"/>
              <a:gd name="connsiteX55" fmla="*/ 784620 w 857106"/>
              <a:gd name="connsiteY55" fmla="*/ 686324 h 917972"/>
              <a:gd name="connsiteX56" fmla="*/ 821387 w 857106"/>
              <a:gd name="connsiteY56" fmla="*/ 735854 h 917972"/>
              <a:gd name="connsiteX57" fmla="*/ 846628 w 857106"/>
              <a:gd name="connsiteY57" fmla="*/ 764334 h 9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57106" h="917972">
                <a:moveTo>
                  <a:pt x="846438" y="764334"/>
                </a:moveTo>
                <a:cubicBezTo>
                  <a:pt x="822625" y="777574"/>
                  <a:pt x="774809" y="780336"/>
                  <a:pt x="755569" y="792337"/>
                </a:cubicBezTo>
                <a:cubicBezTo>
                  <a:pt x="736329" y="804244"/>
                  <a:pt x="745091" y="805672"/>
                  <a:pt x="734043" y="789575"/>
                </a:cubicBezTo>
                <a:cubicBezTo>
                  <a:pt x="722993" y="773478"/>
                  <a:pt x="738614" y="764810"/>
                  <a:pt x="708325" y="779002"/>
                </a:cubicBezTo>
                <a:cubicBezTo>
                  <a:pt x="678036" y="793290"/>
                  <a:pt x="661081" y="779479"/>
                  <a:pt x="654223" y="796052"/>
                </a:cubicBezTo>
                <a:cubicBezTo>
                  <a:pt x="647365" y="812530"/>
                  <a:pt x="643651" y="832723"/>
                  <a:pt x="629458" y="814816"/>
                </a:cubicBezTo>
                <a:cubicBezTo>
                  <a:pt x="615170" y="796909"/>
                  <a:pt x="612408" y="783193"/>
                  <a:pt x="592691" y="789194"/>
                </a:cubicBezTo>
                <a:cubicBezTo>
                  <a:pt x="572975" y="795099"/>
                  <a:pt x="532589" y="784146"/>
                  <a:pt x="517920" y="805196"/>
                </a:cubicBezTo>
                <a:cubicBezTo>
                  <a:pt x="503251" y="826341"/>
                  <a:pt x="459151" y="834152"/>
                  <a:pt x="459151" y="862156"/>
                </a:cubicBezTo>
                <a:cubicBezTo>
                  <a:pt x="459151" y="890159"/>
                  <a:pt x="452674" y="884635"/>
                  <a:pt x="433910" y="891112"/>
                </a:cubicBezTo>
                <a:cubicBezTo>
                  <a:pt x="423623" y="894636"/>
                  <a:pt x="400191" y="903685"/>
                  <a:pt x="377427" y="917972"/>
                </a:cubicBezTo>
                <a:cubicBezTo>
                  <a:pt x="377427" y="917972"/>
                  <a:pt x="330087" y="865680"/>
                  <a:pt x="310370" y="867966"/>
                </a:cubicBezTo>
                <a:cubicBezTo>
                  <a:pt x="290653" y="870252"/>
                  <a:pt x="273890" y="879682"/>
                  <a:pt x="263603" y="860155"/>
                </a:cubicBezTo>
                <a:cubicBezTo>
                  <a:pt x="253316" y="840629"/>
                  <a:pt x="226646" y="800338"/>
                  <a:pt x="215025" y="783289"/>
                </a:cubicBezTo>
                <a:cubicBezTo>
                  <a:pt x="203309" y="766334"/>
                  <a:pt x="174354" y="735092"/>
                  <a:pt x="176925" y="715566"/>
                </a:cubicBezTo>
                <a:cubicBezTo>
                  <a:pt x="179497" y="696040"/>
                  <a:pt x="188641" y="691182"/>
                  <a:pt x="183116" y="669655"/>
                </a:cubicBezTo>
                <a:cubicBezTo>
                  <a:pt x="177592" y="648034"/>
                  <a:pt x="173782" y="654034"/>
                  <a:pt x="180640" y="635651"/>
                </a:cubicBezTo>
                <a:cubicBezTo>
                  <a:pt x="187498" y="617268"/>
                  <a:pt x="201309" y="583740"/>
                  <a:pt x="187498" y="587074"/>
                </a:cubicBezTo>
                <a:cubicBezTo>
                  <a:pt x="173687" y="590312"/>
                  <a:pt x="165685" y="596503"/>
                  <a:pt x="155113" y="589360"/>
                </a:cubicBezTo>
                <a:cubicBezTo>
                  <a:pt x="144540" y="582216"/>
                  <a:pt x="135396" y="587074"/>
                  <a:pt x="123966" y="577263"/>
                </a:cubicBezTo>
                <a:cubicBezTo>
                  <a:pt x="112441" y="567357"/>
                  <a:pt x="111107" y="567833"/>
                  <a:pt x="101202" y="569643"/>
                </a:cubicBezTo>
                <a:cubicBezTo>
                  <a:pt x="91391" y="571548"/>
                  <a:pt x="87676" y="569833"/>
                  <a:pt x="72245" y="560499"/>
                </a:cubicBezTo>
                <a:cubicBezTo>
                  <a:pt x="56910" y="551069"/>
                  <a:pt x="50909" y="537734"/>
                  <a:pt x="35765" y="518303"/>
                </a:cubicBezTo>
                <a:cubicBezTo>
                  <a:pt x="25668" y="505349"/>
                  <a:pt x="12047" y="499063"/>
                  <a:pt x="4903" y="489347"/>
                </a:cubicBezTo>
                <a:cubicBezTo>
                  <a:pt x="1284" y="484489"/>
                  <a:pt x="-716" y="478679"/>
                  <a:pt x="236" y="470773"/>
                </a:cubicBezTo>
                <a:cubicBezTo>
                  <a:pt x="2999" y="447151"/>
                  <a:pt x="34145" y="447342"/>
                  <a:pt x="46814" y="417814"/>
                </a:cubicBezTo>
                <a:cubicBezTo>
                  <a:pt x="59387" y="388191"/>
                  <a:pt x="60625" y="366665"/>
                  <a:pt x="92915" y="354664"/>
                </a:cubicBezTo>
                <a:cubicBezTo>
                  <a:pt x="125204" y="342757"/>
                  <a:pt x="125490" y="353902"/>
                  <a:pt x="136539" y="334471"/>
                </a:cubicBezTo>
                <a:cubicBezTo>
                  <a:pt x="147588" y="314944"/>
                  <a:pt x="145016" y="289036"/>
                  <a:pt x="164924" y="304943"/>
                </a:cubicBezTo>
                <a:cubicBezTo>
                  <a:pt x="184926" y="320755"/>
                  <a:pt x="170734" y="325327"/>
                  <a:pt x="188736" y="318183"/>
                </a:cubicBezTo>
                <a:cubicBezTo>
                  <a:pt x="206738" y="311039"/>
                  <a:pt x="225979" y="320088"/>
                  <a:pt x="246934" y="299990"/>
                </a:cubicBezTo>
                <a:cubicBezTo>
                  <a:pt x="267794" y="279892"/>
                  <a:pt x="293225" y="240649"/>
                  <a:pt x="314371" y="248650"/>
                </a:cubicBezTo>
                <a:cubicBezTo>
                  <a:pt x="335421" y="256651"/>
                  <a:pt x="337993" y="246555"/>
                  <a:pt x="341232" y="261699"/>
                </a:cubicBezTo>
                <a:cubicBezTo>
                  <a:pt x="344470" y="276844"/>
                  <a:pt x="353804" y="292656"/>
                  <a:pt x="380475" y="292656"/>
                </a:cubicBezTo>
                <a:cubicBezTo>
                  <a:pt x="407145" y="292656"/>
                  <a:pt x="412574" y="289417"/>
                  <a:pt x="426575" y="273606"/>
                </a:cubicBezTo>
                <a:cubicBezTo>
                  <a:pt x="440577" y="257794"/>
                  <a:pt x="459627" y="248841"/>
                  <a:pt x="455055" y="222457"/>
                </a:cubicBezTo>
                <a:cubicBezTo>
                  <a:pt x="450483" y="196072"/>
                  <a:pt x="431243" y="154257"/>
                  <a:pt x="451817" y="132064"/>
                </a:cubicBezTo>
                <a:cubicBezTo>
                  <a:pt x="472486" y="109776"/>
                  <a:pt x="472200" y="130921"/>
                  <a:pt x="471534" y="101298"/>
                </a:cubicBezTo>
                <a:cubicBezTo>
                  <a:pt x="470867" y="71771"/>
                  <a:pt x="467152" y="63865"/>
                  <a:pt x="482106" y="51292"/>
                </a:cubicBezTo>
                <a:cubicBezTo>
                  <a:pt x="497061" y="38719"/>
                  <a:pt x="511253" y="26337"/>
                  <a:pt x="516777" y="35195"/>
                </a:cubicBezTo>
                <a:cubicBezTo>
                  <a:pt x="522301" y="44148"/>
                  <a:pt x="531160" y="51483"/>
                  <a:pt x="543638" y="40910"/>
                </a:cubicBezTo>
                <a:cubicBezTo>
                  <a:pt x="556020" y="30432"/>
                  <a:pt x="564307" y="7382"/>
                  <a:pt x="598692" y="4239"/>
                </a:cubicBezTo>
                <a:cubicBezTo>
                  <a:pt x="633077" y="1000"/>
                  <a:pt x="646413" y="-6334"/>
                  <a:pt x="649651" y="11764"/>
                </a:cubicBezTo>
                <a:cubicBezTo>
                  <a:pt x="652889" y="29861"/>
                  <a:pt x="678512" y="61294"/>
                  <a:pt x="697562" y="67199"/>
                </a:cubicBezTo>
                <a:cubicBezTo>
                  <a:pt x="693085" y="75676"/>
                  <a:pt x="696990" y="89773"/>
                  <a:pt x="702896" y="99489"/>
                </a:cubicBezTo>
                <a:cubicBezTo>
                  <a:pt x="712135" y="114443"/>
                  <a:pt x="699943" y="123111"/>
                  <a:pt x="699181" y="150448"/>
                </a:cubicBezTo>
                <a:cubicBezTo>
                  <a:pt x="698514" y="177784"/>
                  <a:pt x="698991" y="181404"/>
                  <a:pt x="681274" y="200644"/>
                </a:cubicBezTo>
                <a:cubicBezTo>
                  <a:pt x="663653" y="219885"/>
                  <a:pt x="666129" y="223790"/>
                  <a:pt x="663177" y="248841"/>
                </a:cubicBezTo>
                <a:cubicBezTo>
                  <a:pt x="660224" y="273796"/>
                  <a:pt x="674892" y="264938"/>
                  <a:pt x="709563" y="285322"/>
                </a:cubicBezTo>
                <a:cubicBezTo>
                  <a:pt x="744234" y="305705"/>
                  <a:pt x="704705" y="384191"/>
                  <a:pt x="694228" y="407813"/>
                </a:cubicBezTo>
                <a:cubicBezTo>
                  <a:pt x="683655" y="431435"/>
                  <a:pt x="700419" y="459629"/>
                  <a:pt x="727756" y="507826"/>
                </a:cubicBezTo>
                <a:cubicBezTo>
                  <a:pt x="754616" y="555260"/>
                  <a:pt x="840151" y="625364"/>
                  <a:pt x="842818" y="627460"/>
                </a:cubicBezTo>
                <a:lnTo>
                  <a:pt x="842818" y="627460"/>
                </a:lnTo>
                <a:cubicBezTo>
                  <a:pt x="846723" y="659273"/>
                  <a:pt x="847676" y="680895"/>
                  <a:pt x="836913" y="663845"/>
                </a:cubicBezTo>
                <a:cubicBezTo>
                  <a:pt x="823673" y="642699"/>
                  <a:pt x="829102" y="705184"/>
                  <a:pt x="818148" y="687277"/>
                </a:cubicBezTo>
                <a:cubicBezTo>
                  <a:pt x="807099" y="669370"/>
                  <a:pt x="778620" y="657844"/>
                  <a:pt x="784620" y="686324"/>
                </a:cubicBezTo>
                <a:cubicBezTo>
                  <a:pt x="790621" y="714804"/>
                  <a:pt x="792907" y="731282"/>
                  <a:pt x="821387" y="735854"/>
                </a:cubicBezTo>
                <a:cubicBezTo>
                  <a:pt x="849866" y="740426"/>
                  <a:pt x="870535" y="750999"/>
                  <a:pt x="846628" y="764334"/>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49" name="Forma libre: forma 48">
            <a:extLst>
              <a:ext uri="{FF2B5EF4-FFF2-40B4-BE49-F238E27FC236}">
                <a16:creationId xmlns:a16="http://schemas.microsoft.com/office/drawing/2014/main" id="{FD68DE33-6571-520E-B385-17191FA59211}"/>
              </a:ext>
            </a:extLst>
          </p:cNvPr>
          <p:cNvSpPr/>
          <p:nvPr/>
        </p:nvSpPr>
        <p:spPr>
          <a:xfrm>
            <a:off x="2520373" y="6758189"/>
            <a:ext cx="1388612" cy="1007651"/>
          </a:xfrm>
          <a:custGeom>
            <a:avLst/>
            <a:gdLst>
              <a:gd name="connsiteX0" fmla="*/ 1330432 w 1388612"/>
              <a:gd name="connsiteY0" fmla="*/ 170646 h 1007651"/>
              <a:gd name="connsiteX1" fmla="*/ 1294618 w 1388612"/>
              <a:gd name="connsiteY1" fmla="*/ 203698 h 1007651"/>
              <a:gd name="connsiteX2" fmla="*/ 1299761 w 1388612"/>
              <a:gd name="connsiteY2" fmla="*/ 267039 h 1007651"/>
              <a:gd name="connsiteX3" fmla="*/ 1243660 w 1388612"/>
              <a:gd name="connsiteY3" fmla="*/ 265992 h 1007651"/>
              <a:gd name="connsiteX4" fmla="*/ 1239563 w 1388612"/>
              <a:gd name="connsiteY4" fmla="*/ 302472 h 1007651"/>
              <a:gd name="connsiteX5" fmla="*/ 1299761 w 1388612"/>
              <a:gd name="connsiteY5" fmla="*/ 339715 h 1007651"/>
              <a:gd name="connsiteX6" fmla="*/ 1272235 w 1388612"/>
              <a:gd name="connsiteY6" fmla="*/ 383721 h 1007651"/>
              <a:gd name="connsiteX7" fmla="*/ 1232039 w 1388612"/>
              <a:gd name="connsiteY7" fmla="*/ 457349 h 1007651"/>
              <a:gd name="connsiteX8" fmla="*/ 1203750 w 1388612"/>
              <a:gd name="connsiteY8" fmla="*/ 487353 h 1007651"/>
              <a:gd name="connsiteX9" fmla="*/ 1159458 w 1388612"/>
              <a:gd name="connsiteY9" fmla="*/ 488686 h 1007651"/>
              <a:gd name="connsiteX10" fmla="*/ 1124025 w 1388612"/>
              <a:gd name="connsiteY10" fmla="*/ 511070 h 1007651"/>
              <a:gd name="connsiteX11" fmla="*/ 1060970 w 1388612"/>
              <a:gd name="connsiteY11" fmla="*/ 565839 h 1007651"/>
              <a:gd name="connsiteX12" fmla="*/ 1031442 w 1388612"/>
              <a:gd name="connsiteY12" fmla="*/ 576221 h 1007651"/>
              <a:gd name="connsiteX13" fmla="*/ 988770 w 1388612"/>
              <a:gd name="connsiteY13" fmla="*/ 631942 h 1007651"/>
              <a:gd name="connsiteX14" fmla="*/ 942002 w 1388612"/>
              <a:gd name="connsiteY14" fmla="*/ 658517 h 1007651"/>
              <a:gd name="connsiteX15" fmla="*/ 922381 w 1388612"/>
              <a:gd name="connsiteY15" fmla="*/ 715953 h 1007651"/>
              <a:gd name="connsiteX16" fmla="*/ 933430 w 1388612"/>
              <a:gd name="connsiteY16" fmla="*/ 773388 h 1007651"/>
              <a:gd name="connsiteX17" fmla="*/ 928953 w 1388612"/>
              <a:gd name="connsiteY17" fmla="*/ 859113 h 1007651"/>
              <a:gd name="connsiteX18" fmla="*/ 925715 w 1388612"/>
              <a:gd name="connsiteY18" fmla="*/ 867305 h 1007651"/>
              <a:gd name="connsiteX19" fmla="*/ 924667 w 1388612"/>
              <a:gd name="connsiteY19" fmla="*/ 869496 h 1007651"/>
              <a:gd name="connsiteX20" fmla="*/ 921524 w 1388612"/>
              <a:gd name="connsiteY20" fmla="*/ 874639 h 1007651"/>
              <a:gd name="connsiteX21" fmla="*/ 919523 w 1388612"/>
              <a:gd name="connsiteY21" fmla="*/ 877021 h 1007651"/>
              <a:gd name="connsiteX22" fmla="*/ 915904 w 1388612"/>
              <a:gd name="connsiteY22" fmla="*/ 879497 h 1007651"/>
              <a:gd name="connsiteX23" fmla="*/ 913809 w 1388612"/>
              <a:gd name="connsiteY23" fmla="*/ 880069 h 1007651"/>
              <a:gd name="connsiteX24" fmla="*/ 910761 w 1388612"/>
              <a:gd name="connsiteY24" fmla="*/ 880069 h 1007651"/>
              <a:gd name="connsiteX25" fmla="*/ 909236 w 1388612"/>
              <a:gd name="connsiteY25" fmla="*/ 879878 h 1007651"/>
              <a:gd name="connsiteX26" fmla="*/ 907141 w 1388612"/>
              <a:gd name="connsiteY26" fmla="*/ 879307 h 1007651"/>
              <a:gd name="connsiteX27" fmla="*/ 895330 w 1388612"/>
              <a:gd name="connsiteY27" fmla="*/ 875782 h 1007651"/>
              <a:gd name="connsiteX28" fmla="*/ 893997 w 1388612"/>
              <a:gd name="connsiteY28" fmla="*/ 875496 h 1007651"/>
              <a:gd name="connsiteX29" fmla="*/ 892568 w 1388612"/>
              <a:gd name="connsiteY29" fmla="*/ 875306 h 1007651"/>
              <a:gd name="connsiteX30" fmla="*/ 891425 w 1388612"/>
              <a:gd name="connsiteY30" fmla="*/ 875211 h 1007651"/>
              <a:gd name="connsiteX31" fmla="*/ 889710 w 1388612"/>
              <a:gd name="connsiteY31" fmla="*/ 875211 h 1007651"/>
              <a:gd name="connsiteX32" fmla="*/ 888758 w 1388612"/>
              <a:gd name="connsiteY32" fmla="*/ 875211 h 1007651"/>
              <a:gd name="connsiteX33" fmla="*/ 845419 w 1388612"/>
              <a:gd name="connsiteY33" fmla="*/ 909977 h 1007651"/>
              <a:gd name="connsiteX34" fmla="*/ 850563 w 1388612"/>
              <a:gd name="connsiteY34" fmla="*/ 867305 h 1007651"/>
              <a:gd name="connsiteX35" fmla="*/ 802747 w 1388612"/>
              <a:gd name="connsiteY35" fmla="*/ 846636 h 1007651"/>
              <a:gd name="connsiteX36" fmla="*/ 739691 w 1388612"/>
              <a:gd name="connsiteY36" fmla="*/ 889022 h 1007651"/>
              <a:gd name="connsiteX37" fmla="*/ 735215 w 1388612"/>
              <a:gd name="connsiteY37" fmla="*/ 931694 h 1007651"/>
              <a:gd name="connsiteX38" fmla="*/ 688733 w 1388612"/>
              <a:gd name="connsiteY38" fmla="*/ 970937 h 1007651"/>
              <a:gd name="connsiteX39" fmla="*/ 604722 w 1388612"/>
              <a:gd name="connsiteY39" fmla="*/ 1003989 h 1007651"/>
              <a:gd name="connsiteX40" fmla="*/ 596912 w 1388612"/>
              <a:gd name="connsiteY40" fmla="*/ 1007322 h 1007651"/>
              <a:gd name="connsiteX41" fmla="*/ 595673 w 1388612"/>
              <a:gd name="connsiteY41" fmla="*/ 1007513 h 1007651"/>
              <a:gd name="connsiteX42" fmla="*/ 594340 w 1388612"/>
              <a:gd name="connsiteY42" fmla="*/ 1007608 h 1007651"/>
              <a:gd name="connsiteX43" fmla="*/ 579195 w 1388612"/>
              <a:gd name="connsiteY43" fmla="*/ 1004751 h 1007651"/>
              <a:gd name="connsiteX44" fmla="*/ 579195 w 1388612"/>
              <a:gd name="connsiteY44" fmla="*/ 1004751 h 1007651"/>
              <a:gd name="connsiteX45" fmla="*/ 568146 w 1388612"/>
              <a:gd name="connsiteY45" fmla="*/ 999988 h 1007651"/>
              <a:gd name="connsiteX46" fmla="*/ 568146 w 1388612"/>
              <a:gd name="connsiteY46" fmla="*/ 999988 h 1007651"/>
              <a:gd name="connsiteX47" fmla="*/ 561002 w 1388612"/>
              <a:gd name="connsiteY47" fmla="*/ 996464 h 1007651"/>
              <a:gd name="connsiteX48" fmla="*/ 558526 w 1388612"/>
              <a:gd name="connsiteY48" fmla="*/ 995130 h 1007651"/>
              <a:gd name="connsiteX49" fmla="*/ 553478 w 1388612"/>
              <a:gd name="connsiteY49" fmla="*/ 992559 h 1007651"/>
              <a:gd name="connsiteX50" fmla="*/ 545572 w 1388612"/>
              <a:gd name="connsiteY50" fmla="*/ 988654 h 1007651"/>
              <a:gd name="connsiteX51" fmla="*/ 541000 w 1388612"/>
              <a:gd name="connsiteY51" fmla="*/ 986463 h 1007651"/>
              <a:gd name="connsiteX52" fmla="*/ 539190 w 1388612"/>
              <a:gd name="connsiteY52" fmla="*/ 985701 h 1007651"/>
              <a:gd name="connsiteX53" fmla="*/ 534523 w 1388612"/>
              <a:gd name="connsiteY53" fmla="*/ 983605 h 1007651"/>
              <a:gd name="connsiteX54" fmla="*/ 527951 w 1388612"/>
              <a:gd name="connsiteY54" fmla="*/ 981034 h 1007651"/>
              <a:gd name="connsiteX55" fmla="*/ 522807 w 1388612"/>
              <a:gd name="connsiteY55" fmla="*/ 979224 h 1007651"/>
              <a:gd name="connsiteX56" fmla="*/ 513568 w 1388612"/>
              <a:gd name="connsiteY56" fmla="*/ 976652 h 1007651"/>
              <a:gd name="connsiteX57" fmla="*/ 480135 w 1388612"/>
              <a:gd name="connsiteY57" fmla="*/ 935695 h 1007651"/>
              <a:gd name="connsiteX58" fmla="*/ 438130 w 1388612"/>
              <a:gd name="connsiteY58" fmla="*/ 960841 h 1007651"/>
              <a:gd name="connsiteX59" fmla="*/ 396125 w 1388612"/>
              <a:gd name="connsiteY59" fmla="*/ 956745 h 1007651"/>
              <a:gd name="connsiteX60" fmla="*/ 384123 w 1388612"/>
              <a:gd name="connsiteY60" fmla="*/ 919597 h 1007651"/>
              <a:gd name="connsiteX61" fmla="*/ 319068 w 1388612"/>
              <a:gd name="connsiteY61" fmla="*/ 909310 h 1007651"/>
              <a:gd name="connsiteX62" fmla="*/ 267728 w 1388612"/>
              <a:gd name="connsiteY62" fmla="*/ 897595 h 1007651"/>
              <a:gd name="connsiteX63" fmla="*/ 275348 w 1388612"/>
              <a:gd name="connsiteY63" fmla="*/ 869020 h 1007651"/>
              <a:gd name="connsiteX64" fmla="*/ 246773 w 1388612"/>
              <a:gd name="connsiteY64" fmla="*/ 855970 h 1007651"/>
              <a:gd name="connsiteX65" fmla="*/ 221626 w 1388612"/>
              <a:gd name="connsiteY65" fmla="*/ 838254 h 1007651"/>
              <a:gd name="connsiteX66" fmla="*/ 200005 w 1388612"/>
              <a:gd name="connsiteY66" fmla="*/ 838254 h 1007651"/>
              <a:gd name="connsiteX67" fmla="*/ 189337 w 1388612"/>
              <a:gd name="connsiteY67" fmla="*/ 829014 h 1007651"/>
              <a:gd name="connsiteX68" fmla="*/ 112565 w 1388612"/>
              <a:gd name="connsiteY68" fmla="*/ 841207 h 1007651"/>
              <a:gd name="connsiteX69" fmla="*/ 61892 w 1388612"/>
              <a:gd name="connsiteY69" fmla="*/ 750529 h 1007651"/>
              <a:gd name="connsiteX70" fmla="*/ 361 w 1388612"/>
              <a:gd name="connsiteY70" fmla="*/ 663565 h 1007651"/>
              <a:gd name="connsiteX71" fmla="*/ 29031 w 1388612"/>
              <a:gd name="connsiteY71" fmla="*/ 555076 h 1007651"/>
              <a:gd name="connsiteX72" fmla="*/ 41699 w 1388612"/>
              <a:gd name="connsiteY72" fmla="*/ 482114 h 1007651"/>
              <a:gd name="connsiteX73" fmla="*/ 145617 w 1388612"/>
              <a:gd name="connsiteY73" fmla="*/ 388960 h 1007651"/>
              <a:gd name="connsiteX74" fmla="*/ 151142 w 1388612"/>
              <a:gd name="connsiteY74" fmla="*/ 340096 h 1007651"/>
              <a:gd name="connsiteX75" fmla="*/ 188384 w 1388612"/>
              <a:gd name="connsiteY75" fmla="*/ 270087 h 1007651"/>
              <a:gd name="connsiteX76" fmla="*/ 137902 w 1388612"/>
              <a:gd name="connsiteY76" fmla="*/ 229035 h 1007651"/>
              <a:gd name="connsiteX77" fmla="*/ 90848 w 1388612"/>
              <a:gd name="connsiteY77" fmla="*/ 224463 h 1007651"/>
              <a:gd name="connsiteX78" fmla="*/ 84848 w 1388612"/>
              <a:gd name="connsiteY78" fmla="*/ 186839 h 1007651"/>
              <a:gd name="connsiteX79" fmla="*/ 37413 w 1388612"/>
              <a:gd name="connsiteY79" fmla="*/ 155407 h 1007651"/>
              <a:gd name="connsiteX80" fmla="*/ 37985 w 1388612"/>
              <a:gd name="connsiteY80" fmla="*/ 118164 h 1007651"/>
              <a:gd name="connsiteX81" fmla="*/ 76371 w 1388612"/>
              <a:gd name="connsiteY81" fmla="*/ 96256 h 1007651"/>
              <a:gd name="connsiteX82" fmla="*/ 84371 w 1388612"/>
              <a:gd name="connsiteY82" fmla="*/ 56537 h 1007651"/>
              <a:gd name="connsiteX83" fmla="*/ 121043 w 1388612"/>
              <a:gd name="connsiteY83" fmla="*/ 45774 h 1007651"/>
              <a:gd name="connsiteX84" fmla="*/ 134092 w 1388612"/>
              <a:gd name="connsiteY84" fmla="*/ 84350 h 1007651"/>
              <a:gd name="connsiteX85" fmla="*/ 152189 w 1388612"/>
              <a:gd name="connsiteY85" fmla="*/ 39868 h 1007651"/>
              <a:gd name="connsiteX86" fmla="*/ 151999 w 1388612"/>
              <a:gd name="connsiteY86" fmla="*/ 8436 h 1007651"/>
              <a:gd name="connsiteX87" fmla="*/ 213244 w 1388612"/>
              <a:gd name="connsiteY87" fmla="*/ 42440 h 1007651"/>
              <a:gd name="connsiteX88" fmla="*/ 274014 w 1388612"/>
              <a:gd name="connsiteY88" fmla="*/ 49012 h 1007651"/>
              <a:gd name="connsiteX89" fmla="*/ 291445 w 1388612"/>
              <a:gd name="connsiteY89" fmla="*/ 87398 h 1007651"/>
              <a:gd name="connsiteX90" fmla="*/ 327640 w 1388612"/>
              <a:gd name="connsiteY90" fmla="*/ 171123 h 1007651"/>
              <a:gd name="connsiteX91" fmla="*/ 378599 w 1388612"/>
              <a:gd name="connsiteY91" fmla="*/ 179219 h 1007651"/>
              <a:gd name="connsiteX92" fmla="*/ 423271 w 1388612"/>
              <a:gd name="connsiteY92" fmla="*/ 189316 h 1007651"/>
              <a:gd name="connsiteX93" fmla="*/ 507472 w 1388612"/>
              <a:gd name="connsiteY93" fmla="*/ 190935 h 1007651"/>
              <a:gd name="connsiteX94" fmla="*/ 524522 w 1388612"/>
              <a:gd name="connsiteY94" fmla="*/ 194745 h 1007651"/>
              <a:gd name="connsiteX95" fmla="*/ 538714 w 1388612"/>
              <a:gd name="connsiteY95" fmla="*/ 235417 h 1007651"/>
              <a:gd name="connsiteX96" fmla="*/ 619677 w 1388612"/>
              <a:gd name="connsiteY96" fmla="*/ 271230 h 1007651"/>
              <a:gd name="connsiteX97" fmla="*/ 674731 w 1388612"/>
              <a:gd name="connsiteY97" fmla="*/ 224844 h 1007651"/>
              <a:gd name="connsiteX98" fmla="*/ 699306 w 1388612"/>
              <a:gd name="connsiteY98" fmla="*/ 260182 h 1007651"/>
              <a:gd name="connsiteX99" fmla="*/ 721118 w 1388612"/>
              <a:gd name="connsiteY99" fmla="*/ 231892 h 1007651"/>
              <a:gd name="connsiteX100" fmla="*/ 779601 w 1388612"/>
              <a:gd name="connsiteY100" fmla="*/ 225225 h 1007651"/>
              <a:gd name="connsiteX101" fmla="*/ 817034 w 1388612"/>
              <a:gd name="connsiteY101" fmla="*/ 218081 h 1007651"/>
              <a:gd name="connsiteX102" fmla="*/ 869803 w 1388612"/>
              <a:gd name="connsiteY102" fmla="*/ 248847 h 1007651"/>
              <a:gd name="connsiteX103" fmla="*/ 906950 w 1388612"/>
              <a:gd name="connsiteY103" fmla="*/ 215319 h 1007651"/>
              <a:gd name="connsiteX104" fmla="*/ 910379 w 1388612"/>
              <a:gd name="connsiteY104" fmla="*/ 167313 h 1007651"/>
              <a:gd name="connsiteX105" fmla="*/ 955814 w 1388612"/>
              <a:gd name="connsiteY105" fmla="*/ 175504 h 1007651"/>
              <a:gd name="connsiteX106" fmla="*/ 1024012 w 1388612"/>
              <a:gd name="connsiteY106" fmla="*/ 185125 h 1007651"/>
              <a:gd name="connsiteX107" fmla="*/ 1025632 w 1388612"/>
              <a:gd name="connsiteY107" fmla="*/ 120164 h 1007651"/>
              <a:gd name="connsiteX108" fmla="*/ 1066970 w 1388612"/>
              <a:gd name="connsiteY108" fmla="*/ 86445 h 1007651"/>
              <a:gd name="connsiteX109" fmla="*/ 1144885 w 1388612"/>
              <a:gd name="connsiteY109" fmla="*/ 77206 h 1007651"/>
              <a:gd name="connsiteX110" fmla="*/ 1171365 w 1388612"/>
              <a:gd name="connsiteY110" fmla="*/ 41869 h 1007651"/>
              <a:gd name="connsiteX111" fmla="*/ 1242897 w 1388612"/>
              <a:gd name="connsiteY111" fmla="*/ 29677 h 1007651"/>
              <a:gd name="connsiteX112" fmla="*/ 1306715 w 1388612"/>
              <a:gd name="connsiteY112" fmla="*/ 40916 h 1007651"/>
              <a:gd name="connsiteX113" fmla="*/ 1364913 w 1388612"/>
              <a:gd name="connsiteY113" fmla="*/ 5769 h 1007651"/>
              <a:gd name="connsiteX114" fmla="*/ 1378247 w 1388612"/>
              <a:gd name="connsiteY114" fmla="*/ 54 h 1007651"/>
              <a:gd name="connsiteX115" fmla="*/ 1378629 w 1388612"/>
              <a:gd name="connsiteY115" fmla="*/ 54 h 1007651"/>
              <a:gd name="connsiteX116" fmla="*/ 1379295 w 1388612"/>
              <a:gd name="connsiteY116" fmla="*/ 244 h 1007651"/>
              <a:gd name="connsiteX117" fmla="*/ 1380057 w 1388612"/>
              <a:gd name="connsiteY117" fmla="*/ 625 h 1007651"/>
              <a:gd name="connsiteX118" fmla="*/ 1380819 w 1388612"/>
              <a:gd name="connsiteY118" fmla="*/ 1102 h 1007651"/>
              <a:gd name="connsiteX119" fmla="*/ 1380819 w 1388612"/>
              <a:gd name="connsiteY119" fmla="*/ 1102 h 1007651"/>
              <a:gd name="connsiteX120" fmla="*/ 1381486 w 1388612"/>
              <a:gd name="connsiteY120" fmla="*/ 1768 h 1007651"/>
              <a:gd name="connsiteX121" fmla="*/ 1381962 w 1388612"/>
              <a:gd name="connsiteY121" fmla="*/ 2435 h 1007651"/>
              <a:gd name="connsiteX122" fmla="*/ 1382343 w 1388612"/>
              <a:gd name="connsiteY122" fmla="*/ 3197 h 1007651"/>
              <a:gd name="connsiteX123" fmla="*/ 1383010 w 1388612"/>
              <a:gd name="connsiteY123" fmla="*/ 5007 h 1007651"/>
              <a:gd name="connsiteX124" fmla="*/ 1383296 w 1388612"/>
              <a:gd name="connsiteY124" fmla="*/ 5864 h 1007651"/>
              <a:gd name="connsiteX125" fmla="*/ 1383486 w 1388612"/>
              <a:gd name="connsiteY125" fmla="*/ 6912 h 1007651"/>
              <a:gd name="connsiteX126" fmla="*/ 1383772 w 1388612"/>
              <a:gd name="connsiteY126" fmla="*/ 9198 h 1007651"/>
              <a:gd name="connsiteX127" fmla="*/ 1383010 w 1388612"/>
              <a:gd name="connsiteY127" fmla="*/ 21866 h 1007651"/>
              <a:gd name="connsiteX128" fmla="*/ 1379772 w 1388612"/>
              <a:gd name="connsiteY128" fmla="*/ 37773 h 1007651"/>
              <a:gd name="connsiteX129" fmla="*/ 1376437 w 1388612"/>
              <a:gd name="connsiteY129" fmla="*/ 50155 h 1007651"/>
              <a:gd name="connsiteX130" fmla="*/ 1375295 w 1388612"/>
              <a:gd name="connsiteY130" fmla="*/ 54156 h 1007651"/>
              <a:gd name="connsiteX131" fmla="*/ 1374152 w 1388612"/>
              <a:gd name="connsiteY131" fmla="*/ 58061 h 1007651"/>
              <a:gd name="connsiteX132" fmla="*/ 1372532 w 1388612"/>
              <a:gd name="connsiteY132" fmla="*/ 63586 h 1007651"/>
              <a:gd name="connsiteX133" fmla="*/ 1371485 w 1388612"/>
              <a:gd name="connsiteY133" fmla="*/ 67014 h 1007651"/>
              <a:gd name="connsiteX134" fmla="*/ 1370532 w 1388612"/>
              <a:gd name="connsiteY134" fmla="*/ 70158 h 1007651"/>
              <a:gd name="connsiteX135" fmla="*/ 1370056 w 1388612"/>
              <a:gd name="connsiteY135" fmla="*/ 71682 h 1007651"/>
              <a:gd name="connsiteX136" fmla="*/ 1346625 w 1388612"/>
              <a:gd name="connsiteY136" fmla="*/ 84064 h 1007651"/>
              <a:gd name="connsiteX137" fmla="*/ 1384820 w 1388612"/>
              <a:gd name="connsiteY137" fmla="*/ 177314 h 1007651"/>
              <a:gd name="connsiteX138" fmla="*/ 1330432 w 1388612"/>
              <a:gd name="connsiteY138" fmla="*/ 170742 h 100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388612" h="1007651">
                <a:moveTo>
                  <a:pt x="1330432" y="170646"/>
                </a:moveTo>
                <a:cubicBezTo>
                  <a:pt x="1298809" y="167599"/>
                  <a:pt x="1308048" y="174457"/>
                  <a:pt x="1294618" y="203698"/>
                </a:cubicBezTo>
                <a:cubicBezTo>
                  <a:pt x="1281187" y="232940"/>
                  <a:pt x="1286617" y="248466"/>
                  <a:pt x="1299761" y="267039"/>
                </a:cubicBezTo>
                <a:cubicBezTo>
                  <a:pt x="1312906" y="285613"/>
                  <a:pt x="1260518" y="269802"/>
                  <a:pt x="1243660" y="265992"/>
                </a:cubicBezTo>
                <a:cubicBezTo>
                  <a:pt x="1226800" y="262277"/>
                  <a:pt x="1239849" y="290471"/>
                  <a:pt x="1239563" y="302472"/>
                </a:cubicBezTo>
                <a:cubicBezTo>
                  <a:pt x="1239278" y="314569"/>
                  <a:pt x="1258137" y="322475"/>
                  <a:pt x="1299761" y="339715"/>
                </a:cubicBezTo>
                <a:cubicBezTo>
                  <a:pt x="1341386" y="356860"/>
                  <a:pt x="1306334" y="367909"/>
                  <a:pt x="1272235" y="383721"/>
                </a:cubicBezTo>
                <a:cubicBezTo>
                  <a:pt x="1238135" y="399532"/>
                  <a:pt x="1250898" y="412582"/>
                  <a:pt x="1232039" y="457349"/>
                </a:cubicBezTo>
                <a:cubicBezTo>
                  <a:pt x="1224133" y="476018"/>
                  <a:pt x="1214227" y="484019"/>
                  <a:pt x="1203750" y="487353"/>
                </a:cubicBezTo>
                <a:cubicBezTo>
                  <a:pt x="1189176" y="491829"/>
                  <a:pt x="1173270" y="487067"/>
                  <a:pt x="1159458" y="488686"/>
                </a:cubicBezTo>
                <a:cubicBezTo>
                  <a:pt x="1135741" y="491449"/>
                  <a:pt x="1128883" y="491734"/>
                  <a:pt x="1124025" y="511070"/>
                </a:cubicBezTo>
                <a:cubicBezTo>
                  <a:pt x="1119262" y="530311"/>
                  <a:pt x="1089640" y="539645"/>
                  <a:pt x="1060970" y="565839"/>
                </a:cubicBezTo>
                <a:cubicBezTo>
                  <a:pt x="1032490" y="592033"/>
                  <a:pt x="1056874" y="572411"/>
                  <a:pt x="1031442" y="576221"/>
                </a:cubicBezTo>
                <a:cubicBezTo>
                  <a:pt x="1005915" y="580031"/>
                  <a:pt x="1009059" y="607463"/>
                  <a:pt x="988770" y="631942"/>
                </a:cubicBezTo>
                <a:cubicBezTo>
                  <a:pt x="968482" y="656326"/>
                  <a:pt x="975340" y="642991"/>
                  <a:pt x="942002" y="658517"/>
                </a:cubicBezTo>
                <a:cubicBezTo>
                  <a:pt x="908760" y="673947"/>
                  <a:pt x="913047" y="692236"/>
                  <a:pt x="922381" y="715953"/>
                </a:cubicBezTo>
                <a:cubicBezTo>
                  <a:pt x="931620" y="739670"/>
                  <a:pt x="917904" y="744528"/>
                  <a:pt x="933430" y="773388"/>
                </a:cubicBezTo>
                <a:cubicBezTo>
                  <a:pt x="948956" y="802345"/>
                  <a:pt x="941431" y="823680"/>
                  <a:pt x="928953" y="859113"/>
                </a:cubicBezTo>
                <a:cubicBezTo>
                  <a:pt x="927810" y="862257"/>
                  <a:pt x="926763" y="864924"/>
                  <a:pt x="925715" y="867305"/>
                </a:cubicBezTo>
                <a:cubicBezTo>
                  <a:pt x="925334" y="868067"/>
                  <a:pt x="924953" y="868829"/>
                  <a:pt x="924667" y="869496"/>
                </a:cubicBezTo>
                <a:cubicBezTo>
                  <a:pt x="923619" y="871591"/>
                  <a:pt x="922572" y="873306"/>
                  <a:pt x="921524" y="874639"/>
                </a:cubicBezTo>
                <a:cubicBezTo>
                  <a:pt x="920857" y="875592"/>
                  <a:pt x="920190" y="876354"/>
                  <a:pt x="919523" y="877021"/>
                </a:cubicBezTo>
                <a:cubicBezTo>
                  <a:pt x="918285" y="878163"/>
                  <a:pt x="917142" y="879021"/>
                  <a:pt x="915904" y="879497"/>
                </a:cubicBezTo>
                <a:cubicBezTo>
                  <a:pt x="915237" y="879783"/>
                  <a:pt x="914475" y="879973"/>
                  <a:pt x="913809" y="880069"/>
                </a:cubicBezTo>
                <a:cubicBezTo>
                  <a:pt x="912760" y="880259"/>
                  <a:pt x="911808" y="880259"/>
                  <a:pt x="910761" y="880069"/>
                </a:cubicBezTo>
                <a:cubicBezTo>
                  <a:pt x="910284" y="880069"/>
                  <a:pt x="909808" y="879973"/>
                  <a:pt x="909236" y="879878"/>
                </a:cubicBezTo>
                <a:cubicBezTo>
                  <a:pt x="908569" y="879783"/>
                  <a:pt x="907808" y="879592"/>
                  <a:pt x="907141" y="879307"/>
                </a:cubicBezTo>
                <a:cubicBezTo>
                  <a:pt x="903617" y="878259"/>
                  <a:pt x="899711" y="876639"/>
                  <a:pt x="895330" y="875782"/>
                </a:cubicBezTo>
                <a:cubicBezTo>
                  <a:pt x="894853" y="875687"/>
                  <a:pt x="894473" y="875592"/>
                  <a:pt x="893997" y="875496"/>
                </a:cubicBezTo>
                <a:cubicBezTo>
                  <a:pt x="893520" y="875496"/>
                  <a:pt x="893139" y="875401"/>
                  <a:pt x="892568" y="875306"/>
                </a:cubicBezTo>
                <a:cubicBezTo>
                  <a:pt x="892187" y="875306"/>
                  <a:pt x="891806" y="875306"/>
                  <a:pt x="891425" y="875211"/>
                </a:cubicBezTo>
                <a:cubicBezTo>
                  <a:pt x="890853" y="875211"/>
                  <a:pt x="890282" y="875211"/>
                  <a:pt x="889710" y="875211"/>
                </a:cubicBezTo>
                <a:cubicBezTo>
                  <a:pt x="889425" y="875211"/>
                  <a:pt x="889043" y="875211"/>
                  <a:pt x="888758" y="875211"/>
                </a:cubicBezTo>
                <a:cubicBezTo>
                  <a:pt x="870184" y="875973"/>
                  <a:pt x="874375" y="904167"/>
                  <a:pt x="845419" y="909977"/>
                </a:cubicBezTo>
                <a:cubicBezTo>
                  <a:pt x="816558" y="915787"/>
                  <a:pt x="831989" y="884164"/>
                  <a:pt x="850563" y="867305"/>
                </a:cubicBezTo>
                <a:cubicBezTo>
                  <a:pt x="869136" y="850446"/>
                  <a:pt x="840180" y="845683"/>
                  <a:pt x="802747" y="846636"/>
                </a:cubicBezTo>
                <a:cubicBezTo>
                  <a:pt x="765218" y="847684"/>
                  <a:pt x="753122" y="879402"/>
                  <a:pt x="739691" y="889022"/>
                </a:cubicBezTo>
                <a:cubicBezTo>
                  <a:pt x="726261" y="898642"/>
                  <a:pt x="740072" y="913501"/>
                  <a:pt x="735215" y="931694"/>
                </a:cubicBezTo>
                <a:cubicBezTo>
                  <a:pt x="730357" y="949887"/>
                  <a:pt x="718736" y="965032"/>
                  <a:pt x="688733" y="970937"/>
                </a:cubicBezTo>
                <a:cubicBezTo>
                  <a:pt x="658729" y="976843"/>
                  <a:pt x="624725" y="989511"/>
                  <a:pt x="604722" y="1003989"/>
                </a:cubicBezTo>
                <a:cubicBezTo>
                  <a:pt x="602246" y="1005799"/>
                  <a:pt x="599674" y="1006846"/>
                  <a:pt x="596912" y="1007322"/>
                </a:cubicBezTo>
                <a:cubicBezTo>
                  <a:pt x="596531" y="1007322"/>
                  <a:pt x="596150" y="1007418"/>
                  <a:pt x="595673" y="1007513"/>
                </a:cubicBezTo>
                <a:cubicBezTo>
                  <a:pt x="595293" y="1007513"/>
                  <a:pt x="594816" y="1007608"/>
                  <a:pt x="594340" y="1007608"/>
                </a:cubicBezTo>
                <a:cubicBezTo>
                  <a:pt x="589673" y="1007894"/>
                  <a:pt x="584625" y="1006751"/>
                  <a:pt x="579195" y="1004751"/>
                </a:cubicBezTo>
                <a:cubicBezTo>
                  <a:pt x="579195" y="1004751"/>
                  <a:pt x="579195" y="1004751"/>
                  <a:pt x="579195" y="1004751"/>
                </a:cubicBezTo>
                <a:cubicBezTo>
                  <a:pt x="575671" y="1003512"/>
                  <a:pt x="571956" y="1001798"/>
                  <a:pt x="568146" y="999988"/>
                </a:cubicBezTo>
                <a:cubicBezTo>
                  <a:pt x="568146" y="999988"/>
                  <a:pt x="568146" y="999988"/>
                  <a:pt x="568146" y="999988"/>
                </a:cubicBezTo>
                <a:cubicBezTo>
                  <a:pt x="565860" y="998845"/>
                  <a:pt x="563479" y="997702"/>
                  <a:pt x="561002" y="996464"/>
                </a:cubicBezTo>
                <a:cubicBezTo>
                  <a:pt x="560145" y="996083"/>
                  <a:pt x="559383" y="995607"/>
                  <a:pt x="558526" y="995130"/>
                </a:cubicBezTo>
                <a:cubicBezTo>
                  <a:pt x="556907" y="994273"/>
                  <a:pt x="555192" y="993416"/>
                  <a:pt x="553478" y="992559"/>
                </a:cubicBezTo>
                <a:cubicBezTo>
                  <a:pt x="550906" y="991225"/>
                  <a:pt x="548334" y="989892"/>
                  <a:pt x="545572" y="988654"/>
                </a:cubicBezTo>
                <a:cubicBezTo>
                  <a:pt x="544048" y="987892"/>
                  <a:pt x="542524" y="987225"/>
                  <a:pt x="541000" y="986463"/>
                </a:cubicBezTo>
                <a:cubicBezTo>
                  <a:pt x="540429" y="986177"/>
                  <a:pt x="539857" y="985987"/>
                  <a:pt x="539190" y="985701"/>
                </a:cubicBezTo>
                <a:cubicBezTo>
                  <a:pt x="537666" y="984939"/>
                  <a:pt x="536047" y="984272"/>
                  <a:pt x="534523" y="983605"/>
                </a:cubicBezTo>
                <a:cubicBezTo>
                  <a:pt x="532332" y="982653"/>
                  <a:pt x="530141" y="981796"/>
                  <a:pt x="527951" y="981034"/>
                </a:cubicBezTo>
                <a:cubicBezTo>
                  <a:pt x="526236" y="980367"/>
                  <a:pt x="524522" y="979795"/>
                  <a:pt x="522807" y="979224"/>
                </a:cubicBezTo>
                <a:cubicBezTo>
                  <a:pt x="519759" y="978271"/>
                  <a:pt x="516711" y="977319"/>
                  <a:pt x="513568" y="976652"/>
                </a:cubicBezTo>
                <a:cubicBezTo>
                  <a:pt x="472896" y="967032"/>
                  <a:pt x="499757" y="956078"/>
                  <a:pt x="480135" y="935695"/>
                </a:cubicBezTo>
                <a:cubicBezTo>
                  <a:pt x="460514" y="915406"/>
                  <a:pt x="452608" y="939886"/>
                  <a:pt x="438130" y="960841"/>
                </a:cubicBezTo>
                <a:cubicBezTo>
                  <a:pt x="423747" y="981891"/>
                  <a:pt x="418223" y="954268"/>
                  <a:pt x="396125" y="956745"/>
                </a:cubicBezTo>
                <a:cubicBezTo>
                  <a:pt x="374122" y="959126"/>
                  <a:pt x="388505" y="943314"/>
                  <a:pt x="384123" y="919597"/>
                </a:cubicBezTo>
                <a:cubicBezTo>
                  <a:pt x="379742" y="895880"/>
                  <a:pt x="347261" y="905500"/>
                  <a:pt x="319068" y="909310"/>
                </a:cubicBezTo>
                <a:cubicBezTo>
                  <a:pt x="290873" y="913025"/>
                  <a:pt x="293255" y="905119"/>
                  <a:pt x="267728" y="897595"/>
                </a:cubicBezTo>
                <a:cubicBezTo>
                  <a:pt x="242296" y="890070"/>
                  <a:pt x="270776" y="883783"/>
                  <a:pt x="275348" y="869020"/>
                </a:cubicBezTo>
                <a:cubicBezTo>
                  <a:pt x="279825" y="854256"/>
                  <a:pt x="262584" y="853589"/>
                  <a:pt x="246773" y="855970"/>
                </a:cubicBezTo>
                <a:cubicBezTo>
                  <a:pt x="230961" y="858352"/>
                  <a:pt x="233343" y="851875"/>
                  <a:pt x="221626" y="838254"/>
                </a:cubicBezTo>
                <a:cubicBezTo>
                  <a:pt x="210387" y="825300"/>
                  <a:pt x="200767" y="837206"/>
                  <a:pt x="200005" y="838254"/>
                </a:cubicBezTo>
                <a:cubicBezTo>
                  <a:pt x="200767" y="830824"/>
                  <a:pt x="198005" y="826824"/>
                  <a:pt x="189337" y="829014"/>
                </a:cubicBezTo>
                <a:cubicBezTo>
                  <a:pt x="166667" y="834729"/>
                  <a:pt x="126567" y="866924"/>
                  <a:pt x="112565" y="841207"/>
                </a:cubicBezTo>
                <a:cubicBezTo>
                  <a:pt x="98564" y="815489"/>
                  <a:pt x="81800" y="771674"/>
                  <a:pt x="61892" y="750529"/>
                </a:cubicBezTo>
                <a:cubicBezTo>
                  <a:pt x="41890" y="729478"/>
                  <a:pt x="4457" y="700141"/>
                  <a:pt x="361" y="663565"/>
                </a:cubicBezTo>
                <a:cubicBezTo>
                  <a:pt x="-3735" y="627085"/>
                  <a:pt x="28364" y="592223"/>
                  <a:pt x="29031" y="555076"/>
                </a:cubicBezTo>
                <a:cubicBezTo>
                  <a:pt x="29698" y="517833"/>
                  <a:pt x="24173" y="499164"/>
                  <a:pt x="41699" y="482114"/>
                </a:cubicBezTo>
                <a:cubicBezTo>
                  <a:pt x="59130" y="465160"/>
                  <a:pt x="143807" y="418773"/>
                  <a:pt x="145617" y="388960"/>
                </a:cubicBezTo>
                <a:cubicBezTo>
                  <a:pt x="147427" y="359051"/>
                  <a:pt x="134092" y="362289"/>
                  <a:pt x="151142" y="340096"/>
                </a:cubicBezTo>
                <a:cubicBezTo>
                  <a:pt x="168096" y="317808"/>
                  <a:pt x="200195" y="293233"/>
                  <a:pt x="188384" y="270087"/>
                </a:cubicBezTo>
                <a:cubicBezTo>
                  <a:pt x="176383" y="246942"/>
                  <a:pt x="161524" y="220748"/>
                  <a:pt x="137902" y="229035"/>
                </a:cubicBezTo>
                <a:cubicBezTo>
                  <a:pt x="114280" y="237226"/>
                  <a:pt x="90182" y="246942"/>
                  <a:pt x="90848" y="224463"/>
                </a:cubicBezTo>
                <a:cubicBezTo>
                  <a:pt x="91515" y="201984"/>
                  <a:pt x="101326" y="190744"/>
                  <a:pt x="84848" y="186839"/>
                </a:cubicBezTo>
                <a:cubicBezTo>
                  <a:pt x="68274" y="182934"/>
                  <a:pt x="39128" y="181791"/>
                  <a:pt x="37413" y="155407"/>
                </a:cubicBezTo>
                <a:cubicBezTo>
                  <a:pt x="36461" y="141691"/>
                  <a:pt x="38271" y="128546"/>
                  <a:pt x="37985" y="118164"/>
                </a:cubicBezTo>
                <a:cubicBezTo>
                  <a:pt x="51987" y="116545"/>
                  <a:pt x="74751" y="111592"/>
                  <a:pt x="76371" y="96256"/>
                </a:cubicBezTo>
                <a:cubicBezTo>
                  <a:pt x="78656" y="73968"/>
                  <a:pt x="72465" y="68538"/>
                  <a:pt x="84371" y="56537"/>
                </a:cubicBezTo>
                <a:cubicBezTo>
                  <a:pt x="96278" y="44536"/>
                  <a:pt x="127520" y="25295"/>
                  <a:pt x="121043" y="45774"/>
                </a:cubicBezTo>
                <a:cubicBezTo>
                  <a:pt x="114566" y="66157"/>
                  <a:pt x="122186" y="99876"/>
                  <a:pt x="134092" y="84350"/>
                </a:cubicBezTo>
                <a:cubicBezTo>
                  <a:pt x="145998" y="68729"/>
                  <a:pt x="161619" y="53394"/>
                  <a:pt x="152189" y="39868"/>
                </a:cubicBezTo>
                <a:cubicBezTo>
                  <a:pt x="142855" y="26343"/>
                  <a:pt x="128758" y="-2423"/>
                  <a:pt x="151999" y="8436"/>
                </a:cubicBezTo>
                <a:cubicBezTo>
                  <a:pt x="175145" y="19199"/>
                  <a:pt x="183431" y="43107"/>
                  <a:pt x="213244" y="42440"/>
                </a:cubicBezTo>
                <a:cubicBezTo>
                  <a:pt x="243058" y="41678"/>
                  <a:pt x="273824" y="19485"/>
                  <a:pt x="274014" y="49012"/>
                </a:cubicBezTo>
                <a:cubicBezTo>
                  <a:pt x="274205" y="78635"/>
                  <a:pt x="268966" y="73777"/>
                  <a:pt x="291445" y="87398"/>
                </a:cubicBezTo>
                <a:cubicBezTo>
                  <a:pt x="313924" y="100924"/>
                  <a:pt x="295731" y="174076"/>
                  <a:pt x="327640" y="171123"/>
                </a:cubicBezTo>
                <a:cubicBezTo>
                  <a:pt x="359549" y="168170"/>
                  <a:pt x="360406" y="164265"/>
                  <a:pt x="378599" y="179219"/>
                </a:cubicBezTo>
                <a:cubicBezTo>
                  <a:pt x="396696" y="194173"/>
                  <a:pt x="386123" y="191411"/>
                  <a:pt x="423271" y="189316"/>
                </a:cubicBezTo>
                <a:cubicBezTo>
                  <a:pt x="460418" y="187315"/>
                  <a:pt x="497947" y="197126"/>
                  <a:pt x="507472" y="190935"/>
                </a:cubicBezTo>
                <a:cubicBezTo>
                  <a:pt x="517188" y="184744"/>
                  <a:pt x="522712" y="172552"/>
                  <a:pt x="524522" y="194745"/>
                </a:cubicBezTo>
                <a:cubicBezTo>
                  <a:pt x="526331" y="217033"/>
                  <a:pt x="516235" y="227130"/>
                  <a:pt x="538714" y="235417"/>
                </a:cubicBezTo>
                <a:cubicBezTo>
                  <a:pt x="561193" y="243608"/>
                  <a:pt x="603865" y="285137"/>
                  <a:pt x="619677" y="271230"/>
                </a:cubicBezTo>
                <a:cubicBezTo>
                  <a:pt x="635488" y="257229"/>
                  <a:pt x="663682" y="200079"/>
                  <a:pt x="674731" y="224844"/>
                </a:cubicBezTo>
                <a:cubicBezTo>
                  <a:pt x="685780" y="249609"/>
                  <a:pt x="689685" y="273421"/>
                  <a:pt x="699306" y="260182"/>
                </a:cubicBezTo>
                <a:cubicBezTo>
                  <a:pt x="708926" y="246846"/>
                  <a:pt x="710736" y="225034"/>
                  <a:pt x="721118" y="231892"/>
                </a:cubicBezTo>
                <a:cubicBezTo>
                  <a:pt x="731405" y="238750"/>
                  <a:pt x="768552" y="235131"/>
                  <a:pt x="779601" y="225225"/>
                </a:cubicBezTo>
                <a:cubicBezTo>
                  <a:pt x="790650" y="215319"/>
                  <a:pt x="792936" y="208937"/>
                  <a:pt x="817034" y="218081"/>
                </a:cubicBezTo>
                <a:cubicBezTo>
                  <a:pt x="841133" y="227320"/>
                  <a:pt x="852372" y="259896"/>
                  <a:pt x="869803" y="248847"/>
                </a:cubicBezTo>
                <a:cubicBezTo>
                  <a:pt x="887234" y="237798"/>
                  <a:pt x="908569" y="234559"/>
                  <a:pt x="906950" y="215319"/>
                </a:cubicBezTo>
                <a:cubicBezTo>
                  <a:pt x="905331" y="196078"/>
                  <a:pt x="896187" y="166932"/>
                  <a:pt x="910379" y="167313"/>
                </a:cubicBezTo>
                <a:cubicBezTo>
                  <a:pt x="924667" y="167789"/>
                  <a:pt x="939716" y="160169"/>
                  <a:pt x="955814" y="175504"/>
                </a:cubicBezTo>
                <a:cubicBezTo>
                  <a:pt x="971911" y="190935"/>
                  <a:pt x="1014393" y="209032"/>
                  <a:pt x="1024012" y="185125"/>
                </a:cubicBezTo>
                <a:cubicBezTo>
                  <a:pt x="1033633" y="161312"/>
                  <a:pt x="1010202" y="142453"/>
                  <a:pt x="1025632" y="120164"/>
                </a:cubicBezTo>
                <a:cubicBezTo>
                  <a:pt x="1040967" y="97876"/>
                  <a:pt x="1053350" y="81778"/>
                  <a:pt x="1066970" y="86445"/>
                </a:cubicBezTo>
                <a:cubicBezTo>
                  <a:pt x="1080496" y="91018"/>
                  <a:pt x="1130788" y="94637"/>
                  <a:pt x="1144885" y="77206"/>
                </a:cubicBezTo>
                <a:cubicBezTo>
                  <a:pt x="1159172" y="59776"/>
                  <a:pt x="1141266" y="29962"/>
                  <a:pt x="1171365" y="41869"/>
                </a:cubicBezTo>
                <a:cubicBezTo>
                  <a:pt x="1200511" y="53394"/>
                  <a:pt x="1220704" y="57489"/>
                  <a:pt x="1242897" y="29677"/>
                </a:cubicBezTo>
                <a:cubicBezTo>
                  <a:pt x="1262804" y="41964"/>
                  <a:pt x="1285474" y="44440"/>
                  <a:pt x="1306715" y="40916"/>
                </a:cubicBezTo>
                <a:cubicBezTo>
                  <a:pt x="1335290" y="36058"/>
                  <a:pt x="1330432" y="31296"/>
                  <a:pt x="1364913" y="5769"/>
                </a:cubicBezTo>
                <a:cubicBezTo>
                  <a:pt x="1370913" y="1292"/>
                  <a:pt x="1375200" y="-327"/>
                  <a:pt x="1378247" y="54"/>
                </a:cubicBezTo>
                <a:cubicBezTo>
                  <a:pt x="1378343" y="54"/>
                  <a:pt x="1378533" y="54"/>
                  <a:pt x="1378629" y="54"/>
                </a:cubicBezTo>
                <a:cubicBezTo>
                  <a:pt x="1378819" y="54"/>
                  <a:pt x="1379105" y="149"/>
                  <a:pt x="1379295" y="244"/>
                </a:cubicBezTo>
                <a:cubicBezTo>
                  <a:pt x="1379581" y="244"/>
                  <a:pt x="1379867" y="435"/>
                  <a:pt x="1380057" y="625"/>
                </a:cubicBezTo>
                <a:cubicBezTo>
                  <a:pt x="1380343" y="720"/>
                  <a:pt x="1380534" y="911"/>
                  <a:pt x="1380819" y="1102"/>
                </a:cubicBezTo>
                <a:lnTo>
                  <a:pt x="1380819" y="1102"/>
                </a:lnTo>
                <a:cubicBezTo>
                  <a:pt x="1380819" y="1102"/>
                  <a:pt x="1381295" y="1578"/>
                  <a:pt x="1381486" y="1768"/>
                </a:cubicBezTo>
                <a:cubicBezTo>
                  <a:pt x="1381677" y="1959"/>
                  <a:pt x="1381867" y="2149"/>
                  <a:pt x="1381962" y="2435"/>
                </a:cubicBezTo>
                <a:cubicBezTo>
                  <a:pt x="1382057" y="2626"/>
                  <a:pt x="1382248" y="2911"/>
                  <a:pt x="1382343" y="3197"/>
                </a:cubicBezTo>
                <a:cubicBezTo>
                  <a:pt x="1382629" y="3673"/>
                  <a:pt x="1382820" y="4340"/>
                  <a:pt x="1383010" y="5007"/>
                </a:cubicBezTo>
                <a:cubicBezTo>
                  <a:pt x="1383105" y="5293"/>
                  <a:pt x="1383200" y="5578"/>
                  <a:pt x="1383296" y="5864"/>
                </a:cubicBezTo>
                <a:cubicBezTo>
                  <a:pt x="1383296" y="6150"/>
                  <a:pt x="1383391" y="6531"/>
                  <a:pt x="1383486" y="6912"/>
                </a:cubicBezTo>
                <a:cubicBezTo>
                  <a:pt x="1383581" y="7578"/>
                  <a:pt x="1383677" y="8341"/>
                  <a:pt x="1383772" y="9198"/>
                </a:cubicBezTo>
                <a:cubicBezTo>
                  <a:pt x="1384058" y="12722"/>
                  <a:pt x="1383772" y="17103"/>
                  <a:pt x="1383010" y="21866"/>
                </a:cubicBezTo>
                <a:cubicBezTo>
                  <a:pt x="1382248" y="26819"/>
                  <a:pt x="1381105" y="32248"/>
                  <a:pt x="1379772" y="37773"/>
                </a:cubicBezTo>
                <a:cubicBezTo>
                  <a:pt x="1378724" y="41964"/>
                  <a:pt x="1377581" y="46155"/>
                  <a:pt x="1376437" y="50155"/>
                </a:cubicBezTo>
                <a:cubicBezTo>
                  <a:pt x="1376057" y="51489"/>
                  <a:pt x="1375676" y="52822"/>
                  <a:pt x="1375295" y="54156"/>
                </a:cubicBezTo>
                <a:cubicBezTo>
                  <a:pt x="1374914" y="55489"/>
                  <a:pt x="1374533" y="56823"/>
                  <a:pt x="1374152" y="58061"/>
                </a:cubicBezTo>
                <a:cubicBezTo>
                  <a:pt x="1373580" y="59966"/>
                  <a:pt x="1373009" y="61871"/>
                  <a:pt x="1372532" y="63586"/>
                </a:cubicBezTo>
                <a:cubicBezTo>
                  <a:pt x="1372152" y="64824"/>
                  <a:pt x="1371866" y="65967"/>
                  <a:pt x="1371485" y="67014"/>
                </a:cubicBezTo>
                <a:cubicBezTo>
                  <a:pt x="1371103" y="68158"/>
                  <a:pt x="1370818" y="69205"/>
                  <a:pt x="1370532" y="70158"/>
                </a:cubicBezTo>
                <a:cubicBezTo>
                  <a:pt x="1370342" y="70634"/>
                  <a:pt x="1370247" y="71205"/>
                  <a:pt x="1370056" y="71682"/>
                </a:cubicBezTo>
                <a:cubicBezTo>
                  <a:pt x="1362150" y="98161"/>
                  <a:pt x="1356626" y="83683"/>
                  <a:pt x="1346625" y="84064"/>
                </a:cubicBezTo>
                <a:cubicBezTo>
                  <a:pt x="1336623" y="84445"/>
                  <a:pt x="1368627" y="154263"/>
                  <a:pt x="1384820" y="177314"/>
                </a:cubicBezTo>
                <a:cubicBezTo>
                  <a:pt x="1401012" y="200364"/>
                  <a:pt x="1362055" y="173885"/>
                  <a:pt x="1330432" y="170742"/>
                </a:cubicBezTo>
                <a:close/>
              </a:path>
            </a:pathLst>
          </a:custGeom>
          <a:solidFill>
            <a:srgbClr val="EFEFEF"/>
          </a:solidFill>
          <a:ln w="4763" cap="flat">
            <a:solidFill>
              <a:srgbClr val="B3B3B3"/>
            </a:solidFill>
            <a:prstDash val="solid"/>
            <a:miter/>
          </a:ln>
        </p:spPr>
        <p:txBody>
          <a:bodyPr rtlCol="0" anchor="ctr"/>
          <a:lstStyle/>
          <a:p>
            <a:endParaRPr lang="es-ES"/>
          </a:p>
        </p:txBody>
      </p:sp>
      <p:sp>
        <p:nvSpPr>
          <p:cNvPr id="50" name="Forma libre: forma 49">
            <a:extLst>
              <a:ext uri="{FF2B5EF4-FFF2-40B4-BE49-F238E27FC236}">
                <a16:creationId xmlns:a16="http://schemas.microsoft.com/office/drawing/2014/main" id="{E5FFD98E-6C81-1CB5-4EEB-BE58EE9E94CF}"/>
              </a:ext>
            </a:extLst>
          </p:cNvPr>
          <p:cNvSpPr/>
          <p:nvPr/>
        </p:nvSpPr>
        <p:spPr>
          <a:xfrm>
            <a:off x="2412335" y="6049204"/>
            <a:ext cx="1350934" cy="982789"/>
          </a:xfrm>
          <a:custGeom>
            <a:avLst/>
            <a:gdLst>
              <a:gd name="connsiteX0" fmla="*/ 1350935 w 1350934"/>
              <a:gd name="connsiteY0" fmla="*/ 738376 h 982789"/>
              <a:gd name="connsiteX1" fmla="*/ 1279402 w 1350934"/>
              <a:gd name="connsiteY1" fmla="*/ 750568 h 982789"/>
              <a:gd name="connsiteX2" fmla="*/ 1252922 w 1350934"/>
              <a:gd name="connsiteY2" fmla="*/ 785906 h 982789"/>
              <a:gd name="connsiteX3" fmla="*/ 1175008 w 1350934"/>
              <a:gd name="connsiteY3" fmla="*/ 795145 h 982789"/>
              <a:gd name="connsiteX4" fmla="*/ 1133669 w 1350934"/>
              <a:gd name="connsiteY4" fmla="*/ 828863 h 982789"/>
              <a:gd name="connsiteX5" fmla="*/ 1132050 w 1350934"/>
              <a:gd name="connsiteY5" fmla="*/ 893824 h 982789"/>
              <a:gd name="connsiteX6" fmla="*/ 1063851 w 1350934"/>
              <a:gd name="connsiteY6" fmla="*/ 884204 h 982789"/>
              <a:gd name="connsiteX7" fmla="*/ 1018417 w 1350934"/>
              <a:gd name="connsiteY7" fmla="*/ 876012 h 982789"/>
              <a:gd name="connsiteX8" fmla="*/ 1014988 w 1350934"/>
              <a:gd name="connsiteY8" fmla="*/ 924018 h 982789"/>
              <a:gd name="connsiteX9" fmla="*/ 977841 w 1350934"/>
              <a:gd name="connsiteY9" fmla="*/ 957546 h 982789"/>
              <a:gd name="connsiteX10" fmla="*/ 925072 w 1350934"/>
              <a:gd name="connsiteY10" fmla="*/ 926780 h 982789"/>
              <a:gd name="connsiteX11" fmla="*/ 887639 w 1350934"/>
              <a:gd name="connsiteY11" fmla="*/ 933924 h 982789"/>
              <a:gd name="connsiteX12" fmla="*/ 829155 w 1350934"/>
              <a:gd name="connsiteY12" fmla="*/ 940592 h 982789"/>
              <a:gd name="connsiteX13" fmla="*/ 807343 w 1350934"/>
              <a:gd name="connsiteY13" fmla="*/ 968881 h 982789"/>
              <a:gd name="connsiteX14" fmla="*/ 782768 w 1350934"/>
              <a:gd name="connsiteY14" fmla="*/ 933543 h 982789"/>
              <a:gd name="connsiteX15" fmla="*/ 727714 w 1350934"/>
              <a:gd name="connsiteY15" fmla="*/ 979930 h 982789"/>
              <a:gd name="connsiteX16" fmla="*/ 646751 w 1350934"/>
              <a:gd name="connsiteY16" fmla="*/ 944116 h 982789"/>
              <a:gd name="connsiteX17" fmla="*/ 632559 w 1350934"/>
              <a:gd name="connsiteY17" fmla="*/ 903444 h 982789"/>
              <a:gd name="connsiteX18" fmla="*/ 615509 w 1350934"/>
              <a:gd name="connsiteY18" fmla="*/ 899634 h 982789"/>
              <a:gd name="connsiteX19" fmla="*/ 531309 w 1350934"/>
              <a:gd name="connsiteY19" fmla="*/ 898015 h 982789"/>
              <a:gd name="connsiteX20" fmla="*/ 486636 w 1350934"/>
              <a:gd name="connsiteY20" fmla="*/ 887918 h 982789"/>
              <a:gd name="connsiteX21" fmla="*/ 435677 w 1350934"/>
              <a:gd name="connsiteY21" fmla="*/ 879822 h 982789"/>
              <a:gd name="connsiteX22" fmla="*/ 399482 w 1350934"/>
              <a:gd name="connsiteY22" fmla="*/ 796097 h 982789"/>
              <a:gd name="connsiteX23" fmla="*/ 382051 w 1350934"/>
              <a:gd name="connsiteY23" fmla="*/ 757712 h 982789"/>
              <a:gd name="connsiteX24" fmla="*/ 321282 w 1350934"/>
              <a:gd name="connsiteY24" fmla="*/ 751139 h 982789"/>
              <a:gd name="connsiteX25" fmla="*/ 260036 w 1350934"/>
              <a:gd name="connsiteY25" fmla="*/ 717135 h 982789"/>
              <a:gd name="connsiteX26" fmla="*/ 260227 w 1350934"/>
              <a:gd name="connsiteY26" fmla="*/ 748568 h 982789"/>
              <a:gd name="connsiteX27" fmla="*/ 242129 w 1350934"/>
              <a:gd name="connsiteY27" fmla="*/ 793049 h 982789"/>
              <a:gd name="connsiteX28" fmla="*/ 229080 w 1350934"/>
              <a:gd name="connsiteY28" fmla="*/ 754473 h 982789"/>
              <a:gd name="connsiteX29" fmla="*/ 192409 w 1350934"/>
              <a:gd name="connsiteY29" fmla="*/ 765236 h 982789"/>
              <a:gd name="connsiteX30" fmla="*/ 184408 w 1350934"/>
              <a:gd name="connsiteY30" fmla="*/ 804956 h 982789"/>
              <a:gd name="connsiteX31" fmla="*/ 146022 w 1350934"/>
              <a:gd name="connsiteY31" fmla="*/ 826863 h 982789"/>
              <a:gd name="connsiteX32" fmla="*/ 136021 w 1350934"/>
              <a:gd name="connsiteY32" fmla="*/ 805813 h 982789"/>
              <a:gd name="connsiteX33" fmla="*/ 98588 w 1350934"/>
              <a:gd name="connsiteY33" fmla="*/ 755521 h 982789"/>
              <a:gd name="connsiteX34" fmla="*/ 106874 w 1350934"/>
              <a:gd name="connsiteY34" fmla="*/ 693323 h 982789"/>
              <a:gd name="connsiteX35" fmla="*/ 68489 w 1350934"/>
              <a:gd name="connsiteY35" fmla="*/ 671796 h 982789"/>
              <a:gd name="connsiteX36" fmla="*/ 1052 w 1350934"/>
              <a:gd name="connsiteY36" fmla="*/ 589690 h 982789"/>
              <a:gd name="connsiteX37" fmla="*/ 13244 w 1350934"/>
              <a:gd name="connsiteY37" fmla="*/ 561878 h 982789"/>
              <a:gd name="connsiteX38" fmla="*/ 115352 w 1350934"/>
              <a:gd name="connsiteY38" fmla="*/ 573593 h 982789"/>
              <a:gd name="connsiteX39" fmla="*/ 189265 w 1350934"/>
              <a:gd name="connsiteY39" fmla="*/ 557782 h 982789"/>
              <a:gd name="connsiteX40" fmla="*/ 274133 w 1350934"/>
              <a:gd name="connsiteY40" fmla="*/ 547019 h 982789"/>
              <a:gd name="connsiteX41" fmla="*/ 285373 w 1350934"/>
              <a:gd name="connsiteY41" fmla="*/ 460341 h 982789"/>
              <a:gd name="connsiteX42" fmla="*/ 320901 w 1350934"/>
              <a:gd name="connsiteY42" fmla="*/ 421479 h 982789"/>
              <a:gd name="connsiteX43" fmla="*/ 333093 w 1350934"/>
              <a:gd name="connsiteY43" fmla="*/ 297845 h 982789"/>
              <a:gd name="connsiteX44" fmla="*/ 297469 w 1350934"/>
              <a:gd name="connsiteY44" fmla="*/ 259459 h 982789"/>
              <a:gd name="connsiteX45" fmla="*/ 268609 w 1350934"/>
              <a:gd name="connsiteY45" fmla="*/ 225931 h 982789"/>
              <a:gd name="connsiteX46" fmla="*/ 289564 w 1350934"/>
              <a:gd name="connsiteY46" fmla="*/ 165161 h 982789"/>
              <a:gd name="connsiteX47" fmla="*/ 340903 w 1350934"/>
              <a:gd name="connsiteY47" fmla="*/ 154493 h 982789"/>
              <a:gd name="connsiteX48" fmla="*/ 372812 w 1350934"/>
              <a:gd name="connsiteY48" fmla="*/ 161161 h 982789"/>
              <a:gd name="connsiteX49" fmla="*/ 428915 w 1350934"/>
              <a:gd name="connsiteY49" fmla="*/ 159446 h 982789"/>
              <a:gd name="connsiteX50" fmla="*/ 474635 w 1350934"/>
              <a:gd name="connsiteY50" fmla="*/ 148397 h 982789"/>
              <a:gd name="connsiteX51" fmla="*/ 507305 w 1350934"/>
              <a:gd name="connsiteY51" fmla="*/ 107726 h 982789"/>
              <a:gd name="connsiteX52" fmla="*/ 576457 w 1350934"/>
              <a:gd name="connsiteY52" fmla="*/ 65054 h 982789"/>
              <a:gd name="connsiteX53" fmla="*/ 626368 w 1350934"/>
              <a:gd name="connsiteY53" fmla="*/ 32669 h 982789"/>
              <a:gd name="connsiteX54" fmla="*/ 671802 w 1350934"/>
              <a:gd name="connsiteY54" fmla="*/ 2379 h 982789"/>
              <a:gd name="connsiteX55" fmla="*/ 756860 w 1350934"/>
              <a:gd name="connsiteY55" fmla="*/ 52290 h 982789"/>
              <a:gd name="connsiteX56" fmla="*/ 753431 w 1350934"/>
              <a:gd name="connsiteY56" fmla="*/ 91914 h 982789"/>
              <a:gd name="connsiteX57" fmla="*/ 780006 w 1350934"/>
              <a:gd name="connsiteY57" fmla="*/ 104011 h 982789"/>
              <a:gd name="connsiteX58" fmla="*/ 828203 w 1350934"/>
              <a:gd name="connsiteY58" fmla="*/ 137348 h 982789"/>
              <a:gd name="connsiteX59" fmla="*/ 859826 w 1350934"/>
              <a:gd name="connsiteY59" fmla="*/ 118394 h 982789"/>
              <a:gd name="connsiteX60" fmla="*/ 897259 w 1350934"/>
              <a:gd name="connsiteY60" fmla="*/ 91152 h 982789"/>
              <a:gd name="connsiteX61" fmla="*/ 907927 w 1350934"/>
              <a:gd name="connsiteY61" fmla="*/ 131157 h 982789"/>
              <a:gd name="connsiteX62" fmla="*/ 937169 w 1350934"/>
              <a:gd name="connsiteY62" fmla="*/ 134205 h 982789"/>
              <a:gd name="connsiteX63" fmla="*/ 940026 w 1350934"/>
              <a:gd name="connsiteY63" fmla="*/ 133062 h 982789"/>
              <a:gd name="connsiteX64" fmla="*/ 942122 w 1350934"/>
              <a:gd name="connsiteY64" fmla="*/ 132586 h 982789"/>
              <a:gd name="connsiteX65" fmla="*/ 942979 w 1350934"/>
              <a:gd name="connsiteY65" fmla="*/ 132490 h 982789"/>
              <a:gd name="connsiteX66" fmla="*/ 943836 w 1350934"/>
              <a:gd name="connsiteY66" fmla="*/ 132490 h 982789"/>
              <a:gd name="connsiteX67" fmla="*/ 979460 w 1350934"/>
              <a:gd name="connsiteY67" fmla="*/ 153255 h 982789"/>
              <a:gd name="connsiteX68" fmla="*/ 1030037 w 1350934"/>
              <a:gd name="connsiteY68" fmla="*/ 190688 h 982789"/>
              <a:gd name="connsiteX69" fmla="*/ 1086425 w 1350934"/>
              <a:gd name="connsiteY69" fmla="*/ 177639 h 982789"/>
              <a:gd name="connsiteX70" fmla="*/ 1132907 w 1350934"/>
              <a:gd name="connsiteY70" fmla="*/ 154207 h 982789"/>
              <a:gd name="connsiteX71" fmla="*/ 1136718 w 1350934"/>
              <a:gd name="connsiteY71" fmla="*/ 244028 h 982789"/>
              <a:gd name="connsiteX72" fmla="*/ 1140051 w 1350934"/>
              <a:gd name="connsiteY72" fmla="*/ 251744 h 982789"/>
              <a:gd name="connsiteX73" fmla="*/ 1138432 w 1350934"/>
              <a:gd name="connsiteY73" fmla="*/ 316990 h 982789"/>
              <a:gd name="connsiteX74" fmla="*/ 1108809 w 1350934"/>
              <a:gd name="connsiteY74" fmla="*/ 398905 h 982789"/>
              <a:gd name="connsiteX75" fmla="*/ 1130812 w 1350934"/>
              <a:gd name="connsiteY75" fmla="*/ 406811 h 982789"/>
              <a:gd name="connsiteX76" fmla="*/ 1170436 w 1350934"/>
              <a:gd name="connsiteY76" fmla="*/ 427480 h 982789"/>
              <a:gd name="connsiteX77" fmla="*/ 1153862 w 1350934"/>
              <a:gd name="connsiteY77" fmla="*/ 493107 h 982789"/>
              <a:gd name="connsiteX78" fmla="*/ 1220251 w 1350934"/>
              <a:gd name="connsiteY78" fmla="*/ 473486 h 982789"/>
              <a:gd name="connsiteX79" fmla="*/ 1232634 w 1350934"/>
              <a:gd name="connsiteY79" fmla="*/ 497584 h 982789"/>
              <a:gd name="connsiteX80" fmla="*/ 1248731 w 1350934"/>
              <a:gd name="connsiteY80" fmla="*/ 522635 h 982789"/>
              <a:gd name="connsiteX81" fmla="*/ 1222252 w 1350934"/>
              <a:gd name="connsiteY81" fmla="*/ 603121 h 982789"/>
              <a:gd name="connsiteX82" fmla="*/ 1280069 w 1350934"/>
              <a:gd name="connsiteY82" fmla="*/ 673034 h 982789"/>
              <a:gd name="connsiteX83" fmla="*/ 1331313 w 1350934"/>
              <a:gd name="connsiteY83" fmla="*/ 721898 h 982789"/>
              <a:gd name="connsiteX84" fmla="*/ 1350839 w 1350934"/>
              <a:gd name="connsiteY84" fmla="*/ 738185 h 98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50934" h="982789">
                <a:moveTo>
                  <a:pt x="1350935" y="738376"/>
                </a:moveTo>
                <a:cubicBezTo>
                  <a:pt x="1328741" y="766189"/>
                  <a:pt x="1308453" y="762188"/>
                  <a:pt x="1279402" y="750568"/>
                </a:cubicBezTo>
                <a:cubicBezTo>
                  <a:pt x="1249303" y="738662"/>
                  <a:pt x="1267210" y="768475"/>
                  <a:pt x="1252922" y="785906"/>
                </a:cubicBezTo>
                <a:cubicBezTo>
                  <a:pt x="1238730" y="803336"/>
                  <a:pt x="1188534" y="799717"/>
                  <a:pt x="1175008" y="795145"/>
                </a:cubicBezTo>
                <a:cubicBezTo>
                  <a:pt x="1161482" y="790478"/>
                  <a:pt x="1149100" y="806575"/>
                  <a:pt x="1133669" y="828863"/>
                </a:cubicBezTo>
                <a:cubicBezTo>
                  <a:pt x="1118334" y="851152"/>
                  <a:pt x="1141765" y="869916"/>
                  <a:pt x="1132050" y="893824"/>
                </a:cubicBezTo>
                <a:cubicBezTo>
                  <a:pt x="1122430" y="917732"/>
                  <a:pt x="1079948" y="899634"/>
                  <a:pt x="1063851" y="884204"/>
                </a:cubicBezTo>
                <a:cubicBezTo>
                  <a:pt x="1047754" y="868868"/>
                  <a:pt x="1032704" y="876488"/>
                  <a:pt x="1018417" y="876012"/>
                </a:cubicBezTo>
                <a:cubicBezTo>
                  <a:pt x="1004224" y="875536"/>
                  <a:pt x="1013369" y="904682"/>
                  <a:pt x="1014988" y="924018"/>
                </a:cubicBezTo>
                <a:cubicBezTo>
                  <a:pt x="1016607" y="943259"/>
                  <a:pt x="995271" y="946497"/>
                  <a:pt x="977841" y="957546"/>
                </a:cubicBezTo>
                <a:cubicBezTo>
                  <a:pt x="960410" y="968595"/>
                  <a:pt x="949170" y="935924"/>
                  <a:pt x="925072" y="926780"/>
                </a:cubicBezTo>
                <a:cubicBezTo>
                  <a:pt x="900974" y="917636"/>
                  <a:pt x="898687" y="924018"/>
                  <a:pt x="887639" y="933924"/>
                </a:cubicBezTo>
                <a:cubicBezTo>
                  <a:pt x="876590" y="943830"/>
                  <a:pt x="839442" y="947449"/>
                  <a:pt x="829155" y="940592"/>
                </a:cubicBezTo>
                <a:cubicBezTo>
                  <a:pt x="818773" y="933734"/>
                  <a:pt x="816963" y="955546"/>
                  <a:pt x="807343" y="968881"/>
                </a:cubicBezTo>
                <a:cubicBezTo>
                  <a:pt x="797723" y="982121"/>
                  <a:pt x="793818" y="958308"/>
                  <a:pt x="782768" y="933543"/>
                </a:cubicBezTo>
                <a:cubicBezTo>
                  <a:pt x="771719" y="908778"/>
                  <a:pt x="743525" y="965928"/>
                  <a:pt x="727714" y="979930"/>
                </a:cubicBezTo>
                <a:cubicBezTo>
                  <a:pt x="711807" y="993932"/>
                  <a:pt x="669230" y="952403"/>
                  <a:pt x="646751" y="944116"/>
                </a:cubicBezTo>
                <a:cubicBezTo>
                  <a:pt x="624272" y="935829"/>
                  <a:pt x="634369" y="925732"/>
                  <a:pt x="632559" y="903444"/>
                </a:cubicBezTo>
                <a:cubicBezTo>
                  <a:pt x="630750" y="881156"/>
                  <a:pt x="625225" y="893348"/>
                  <a:pt x="615509" y="899634"/>
                </a:cubicBezTo>
                <a:cubicBezTo>
                  <a:pt x="605984" y="905825"/>
                  <a:pt x="568456" y="895919"/>
                  <a:pt x="531309" y="898015"/>
                </a:cubicBezTo>
                <a:cubicBezTo>
                  <a:pt x="494161" y="900110"/>
                  <a:pt x="504733" y="902873"/>
                  <a:pt x="486636" y="887918"/>
                </a:cubicBezTo>
                <a:cubicBezTo>
                  <a:pt x="468539" y="872964"/>
                  <a:pt x="467586" y="876869"/>
                  <a:pt x="435677" y="879822"/>
                </a:cubicBezTo>
                <a:cubicBezTo>
                  <a:pt x="403769" y="882775"/>
                  <a:pt x="421866" y="809623"/>
                  <a:pt x="399482" y="796097"/>
                </a:cubicBezTo>
                <a:cubicBezTo>
                  <a:pt x="377003" y="782572"/>
                  <a:pt x="382242" y="787334"/>
                  <a:pt x="382051" y="757712"/>
                </a:cubicBezTo>
                <a:cubicBezTo>
                  <a:pt x="381861" y="728089"/>
                  <a:pt x="351095" y="750377"/>
                  <a:pt x="321282" y="751139"/>
                </a:cubicBezTo>
                <a:cubicBezTo>
                  <a:pt x="291469" y="751806"/>
                  <a:pt x="283182" y="727994"/>
                  <a:pt x="260036" y="717135"/>
                </a:cubicBezTo>
                <a:cubicBezTo>
                  <a:pt x="236890" y="706372"/>
                  <a:pt x="250892" y="735042"/>
                  <a:pt x="260227" y="748568"/>
                </a:cubicBezTo>
                <a:cubicBezTo>
                  <a:pt x="269656" y="762093"/>
                  <a:pt x="254036" y="777428"/>
                  <a:pt x="242129" y="793049"/>
                </a:cubicBezTo>
                <a:cubicBezTo>
                  <a:pt x="230128" y="808575"/>
                  <a:pt x="222603" y="774952"/>
                  <a:pt x="229080" y="754473"/>
                </a:cubicBezTo>
                <a:cubicBezTo>
                  <a:pt x="235462" y="733994"/>
                  <a:pt x="204315" y="753330"/>
                  <a:pt x="192409" y="765236"/>
                </a:cubicBezTo>
                <a:cubicBezTo>
                  <a:pt x="180503" y="777143"/>
                  <a:pt x="186694" y="782667"/>
                  <a:pt x="184408" y="804956"/>
                </a:cubicBezTo>
                <a:cubicBezTo>
                  <a:pt x="182789" y="820291"/>
                  <a:pt x="160024" y="825244"/>
                  <a:pt x="146022" y="826863"/>
                </a:cubicBezTo>
                <a:cubicBezTo>
                  <a:pt x="145831" y="817148"/>
                  <a:pt x="143736" y="809718"/>
                  <a:pt x="136021" y="805813"/>
                </a:cubicBezTo>
                <a:cubicBezTo>
                  <a:pt x="119923" y="797812"/>
                  <a:pt x="90110" y="775999"/>
                  <a:pt x="98588" y="755521"/>
                </a:cubicBezTo>
                <a:cubicBezTo>
                  <a:pt x="107065" y="735137"/>
                  <a:pt x="125924" y="704372"/>
                  <a:pt x="106874" y="693323"/>
                </a:cubicBezTo>
                <a:cubicBezTo>
                  <a:pt x="87824" y="682273"/>
                  <a:pt x="89444" y="696561"/>
                  <a:pt x="68489" y="671796"/>
                </a:cubicBezTo>
                <a:cubicBezTo>
                  <a:pt x="47629" y="647031"/>
                  <a:pt x="4957" y="605502"/>
                  <a:pt x="1052" y="589690"/>
                </a:cubicBezTo>
                <a:cubicBezTo>
                  <a:pt x="-2854" y="573784"/>
                  <a:pt x="4766" y="561878"/>
                  <a:pt x="13244" y="561878"/>
                </a:cubicBezTo>
                <a:cubicBezTo>
                  <a:pt x="21721" y="561878"/>
                  <a:pt x="92396" y="587405"/>
                  <a:pt x="115352" y="573593"/>
                </a:cubicBezTo>
                <a:cubicBezTo>
                  <a:pt x="138307" y="559782"/>
                  <a:pt x="167834" y="556163"/>
                  <a:pt x="189265" y="557782"/>
                </a:cubicBezTo>
                <a:cubicBezTo>
                  <a:pt x="210602" y="559401"/>
                  <a:pt x="275276" y="567212"/>
                  <a:pt x="274133" y="547019"/>
                </a:cubicBezTo>
                <a:cubicBezTo>
                  <a:pt x="272990" y="526826"/>
                  <a:pt x="273276" y="475867"/>
                  <a:pt x="285373" y="460341"/>
                </a:cubicBezTo>
                <a:cubicBezTo>
                  <a:pt x="297469" y="444720"/>
                  <a:pt x="321663" y="449292"/>
                  <a:pt x="320901" y="421479"/>
                </a:cubicBezTo>
                <a:cubicBezTo>
                  <a:pt x="320234" y="393761"/>
                  <a:pt x="354619" y="323562"/>
                  <a:pt x="333093" y="297845"/>
                </a:cubicBezTo>
                <a:cubicBezTo>
                  <a:pt x="311567" y="272127"/>
                  <a:pt x="321187" y="269651"/>
                  <a:pt x="297469" y="259459"/>
                </a:cubicBezTo>
                <a:cubicBezTo>
                  <a:pt x="273847" y="249362"/>
                  <a:pt x="269942" y="239932"/>
                  <a:pt x="268609" y="225931"/>
                </a:cubicBezTo>
                <a:cubicBezTo>
                  <a:pt x="267180" y="211929"/>
                  <a:pt x="258703" y="175924"/>
                  <a:pt x="289564" y="165161"/>
                </a:cubicBezTo>
                <a:cubicBezTo>
                  <a:pt x="312805" y="157065"/>
                  <a:pt x="332807" y="160399"/>
                  <a:pt x="340903" y="154493"/>
                </a:cubicBezTo>
                <a:cubicBezTo>
                  <a:pt x="340903" y="154493"/>
                  <a:pt x="350714" y="153255"/>
                  <a:pt x="372812" y="161161"/>
                </a:cubicBezTo>
                <a:cubicBezTo>
                  <a:pt x="394815" y="169067"/>
                  <a:pt x="417199" y="149826"/>
                  <a:pt x="428915" y="159446"/>
                </a:cubicBezTo>
                <a:cubicBezTo>
                  <a:pt x="440535" y="169067"/>
                  <a:pt x="431677" y="150874"/>
                  <a:pt x="474635" y="148397"/>
                </a:cubicBezTo>
                <a:cubicBezTo>
                  <a:pt x="517687" y="145921"/>
                  <a:pt x="510067" y="129157"/>
                  <a:pt x="507305" y="107726"/>
                </a:cubicBezTo>
                <a:cubicBezTo>
                  <a:pt x="504543" y="86389"/>
                  <a:pt x="555883" y="79246"/>
                  <a:pt x="576457" y="65054"/>
                </a:cubicBezTo>
                <a:cubicBezTo>
                  <a:pt x="597126" y="50861"/>
                  <a:pt x="616748" y="49909"/>
                  <a:pt x="626368" y="32669"/>
                </a:cubicBezTo>
                <a:cubicBezTo>
                  <a:pt x="635988" y="15523"/>
                  <a:pt x="652942" y="16476"/>
                  <a:pt x="671802" y="2379"/>
                </a:cubicBezTo>
                <a:cubicBezTo>
                  <a:pt x="690757" y="-11718"/>
                  <a:pt x="736477" y="40955"/>
                  <a:pt x="756860" y="52290"/>
                </a:cubicBezTo>
                <a:cubicBezTo>
                  <a:pt x="777244" y="63625"/>
                  <a:pt x="759623" y="75722"/>
                  <a:pt x="753431" y="91914"/>
                </a:cubicBezTo>
                <a:cubicBezTo>
                  <a:pt x="747240" y="108106"/>
                  <a:pt x="766576" y="104011"/>
                  <a:pt x="780006" y="104011"/>
                </a:cubicBezTo>
                <a:cubicBezTo>
                  <a:pt x="793436" y="104011"/>
                  <a:pt x="791341" y="116679"/>
                  <a:pt x="828203" y="137348"/>
                </a:cubicBezTo>
                <a:cubicBezTo>
                  <a:pt x="865064" y="158018"/>
                  <a:pt x="854016" y="134586"/>
                  <a:pt x="859826" y="118394"/>
                </a:cubicBezTo>
                <a:cubicBezTo>
                  <a:pt x="865636" y="102201"/>
                  <a:pt x="879066" y="108106"/>
                  <a:pt x="897259" y="91152"/>
                </a:cubicBezTo>
                <a:cubicBezTo>
                  <a:pt x="915451" y="74293"/>
                  <a:pt x="905831" y="111155"/>
                  <a:pt x="907927" y="131157"/>
                </a:cubicBezTo>
                <a:cubicBezTo>
                  <a:pt x="909927" y="151064"/>
                  <a:pt x="920976" y="141444"/>
                  <a:pt x="937169" y="134205"/>
                </a:cubicBezTo>
                <a:cubicBezTo>
                  <a:pt x="938216" y="133729"/>
                  <a:pt x="939169" y="133348"/>
                  <a:pt x="940026" y="133062"/>
                </a:cubicBezTo>
                <a:cubicBezTo>
                  <a:pt x="940788" y="132776"/>
                  <a:pt x="941455" y="132681"/>
                  <a:pt x="942122" y="132586"/>
                </a:cubicBezTo>
                <a:cubicBezTo>
                  <a:pt x="942407" y="132586"/>
                  <a:pt x="942693" y="132490"/>
                  <a:pt x="942979" y="132490"/>
                </a:cubicBezTo>
                <a:cubicBezTo>
                  <a:pt x="943265" y="132490"/>
                  <a:pt x="943550" y="132490"/>
                  <a:pt x="943836" y="132490"/>
                </a:cubicBezTo>
                <a:cubicBezTo>
                  <a:pt x="954600" y="131824"/>
                  <a:pt x="959457" y="144302"/>
                  <a:pt x="979460" y="153255"/>
                </a:cubicBezTo>
                <a:cubicBezTo>
                  <a:pt x="1003177" y="163923"/>
                  <a:pt x="987746" y="179354"/>
                  <a:pt x="1030037" y="190688"/>
                </a:cubicBezTo>
                <a:cubicBezTo>
                  <a:pt x="1072328" y="202023"/>
                  <a:pt x="1074424" y="194879"/>
                  <a:pt x="1086425" y="177639"/>
                </a:cubicBezTo>
                <a:cubicBezTo>
                  <a:pt x="1098522" y="160399"/>
                  <a:pt x="1109857" y="168019"/>
                  <a:pt x="1132907" y="154207"/>
                </a:cubicBezTo>
                <a:cubicBezTo>
                  <a:pt x="1155958" y="140396"/>
                  <a:pt x="1132907" y="220978"/>
                  <a:pt x="1136718" y="244028"/>
                </a:cubicBezTo>
                <a:cubicBezTo>
                  <a:pt x="1137289" y="247362"/>
                  <a:pt x="1138432" y="249839"/>
                  <a:pt x="1140051" y="251744"/>
                </a:cubicBezTo>
                <a:cubicBezTo>
                  <a:pt x="1129955" y="277080"/>
                  <a:pt x="1130526" y="282223"/>
                  <a:pt x="1138432" y="316990"/>
                </a:cubicBezTo>
                <a:cubicBezTo>
                  <a:pt x="1146337" y="351756"/>
                  <a:pt x="1114715" y="382427"/>
                  <a:pt x="1108809" y="398905"/>
                </a:cubicBezTo>
                <a:cubicBezTo>
                  <a:pt x="1102903" y="415383"/>
                  <a:pt x="1115667" y="417098"/>
                  <a:pt x="1130812" y="406811"/>
                </a:cubicBezTo>
                <a:cubicBezTo>
                  <a:pt x="1145957" y="396428"/>
                  <a:pt x="1161768" y="408811"/>
                  <a:pt x="1170436" y="427480"/>
                </a:cubicBezTo>
                <a:cubicBezTo>
                  <a:pt x="1179009" y="446054"/>
                  <a:pt x="1144623" y="476629"/>
                  <a:pt x="1153862" y="493107"/>
                </a:cubicBezTo>
                <a:cubicBezTo>
                  <a:pt x="1163101" y="509681"/>
                  <a:pt x="1201297" y="491773"/>
                  <a:pt x="1220251" y="473486"/>
                </a:cubicBezTo>
                <a:cubicBezTo>
                  <a:pt x="1239206" y="455293"/>
                  <a:pt x="1235396" y="476915"/>
                  <a:pt x="1232634" y="497584"/>
                </a:cubicBezTo>
                <a:cubicBezTo>
                  <a:pt x="1229872" y="518253"/>
                  <a:pt x="1244635" y="505490"/>
                  <a:pt x="1248731" y="522635"/>
                </a:cubicBezTo>
                <a:cubicBezTo>
                  <a:pt x="1252922" y="539875"/>
                  <a:pt x="1237397" y="583880"/>
                  <a:pt x="1222252" y="603121"/>
                </a:cubicBezTo>
                <a:cubicBezTo>
                  <a:pt x="1207107" y="622361"/>
                  <a:pt x="1257399" y="650936"/>
                  <a:pt x="1280069" y="673034"/>
                </a:cubicBezTo>
                <a:cubicBezTo>
                  <a:pt x="1302834" y="695037"/>
                  <a:pt x="1307596" y="695799"/>
                  <a:pt x="1331313" y="721898"/>
                </a:cubicBezTo>
                <a:cubicBezTo>
                  <a:pt x="1337409" y="728565"/>
                  <a:pt x="1343981" y="733899"/>
                  <a:pt x="1350839" y="738185"/>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51" name="Forma libre: forma 50">
            <a:extLst>
              <a:ext uri="{FF2B5EF4-FFF2-40B4-BE49-F238E27FC236}">
                <a16:creationId xmlns:a16="http://schemas.microsoft.com/office/drawing/2014/main" id="{4A111E2B-CE87-2BA9-7F49-808253FA08F1}"/>
              </a:ext>
            </a:extLst>
          </p:cNvPr>
          <p:cNvSpPr/>
          <p:nvPr/>
        </p:nvSpPr>
        <p:spPr>
          <a:xfrm>
            <a:off x="5416269" y="5448145"/>
            <a:ext cx="1093186" cy="1038176"/>
          </a:xfrm>
          <a:custGeom>
            <a:avLst/>
            <a:gdLst>
              <a:gd name="connsiteX0" fmla="*/ 1089534 w 1093186"/>
              <a:gd name="connsiteY0" fmla="*/ 363218 h 1038176"/>
              <a:gd name="connsiteX1" fmla="*/ 1052006 w 1093186"/>
              <a:gd name="connsiteY1" fmla="*/ 405223 h 1038176"/>
              <a:gd name="connsiteX2" fmla="*/ 1038194 w 1093186"/>
              <a:gd name="connsiteY2" fmla="*/ 427226 h 1038176"/>
              <a:gd name="connsiteX3" fmla="*/ 1034765 w 1093186"/>
              <a:gd name="connsiteY3" fmla="*/ 431321 h 1038176"/>
              <a:gd name="connsiteX4" fmla="*/ 980378 w 1093186"/>
              <a:gd name="connsiteY4" fmla="*/ 449514 h 1038176"/>
              <a:gd name="connsiteX5" fmla="*/ 955898 w 1093186"/>
              <a:gd name="connsiteY5" fmla="*/ 437131 h 1038176"/>
              <a:gd name="connsiteX6" fmla="*/ 909131 w 1093186"/>
              <a:gd name="connsiteY6" fmla="*/ 434369 h 1038176"/>
              <a:gd name="connsiteX7" fmla="*/ 856076 w 1093186"/>
              <a:gd name="connsiteY7" fmla="*/ 396555 h 1038176"/>
              <a:gd name="connsiteX8" fmla="*/ 830930 w 1093186"/>
              <a:gd name="connsiteY8" fmla="*/ 445799 h 1038176"/>
              <a:gd name="connsiteX9" fmla="*/ 807499 w 1093186"/>
              <a:gd name="connsiteY9" fmla="*/ 470183 h 1038176"/>
              <a:gd name="connsiteX10" fmla="*/ 770351 w 1093186"/>
              <a:gd name="connsiteY10" fmla="*/ 468469 h 1038176"/>
              <a:gd name="connsiteX11" fmla="*/ 752826 w 1093186"/>
              <a:gd name="connsiteY11" fmla="*/ 504568 h 1038176"/>
              <a:gd name="connsiteX12" fmla="*/ 786925 w 1093186"/>
              <a:gd name="connsiteY12" fmla="*/ 517332 h 1038176"/>
              <a:gd name="connsiteX13" fmla="*/ 792069 w 1093186"/>
              <a:gd name="connsiteY13" fmla="*/ 530381 h 1038176"/>
              <a:gd name="connsiteX14" fmla="*/ 801879 w 1093186"/>
              <a:gd name="connsiteY14" fmla="*/ 597532 h 1038176"/>
              <a:gd name="connsiteX15" fmla="*/ 770351 w 1093186"/>
              <a:gd name="connsiteY15" fmla="*/ 620583 h 1038176"/>
              <a:gd name="connsiteX16" fmla="*/ 795878 w 1093186"/>
              <a:gd name="connsiteY16" fmla="*/ 666113 h 1038176"/>
              <a:gd name="connsiteX17" fmla="*/ 751397 w 1093186"/>
              <a:gd name="connsiteY17" fmla="*/ 718024 h 1038176"/>
              <a:gd name="connsiteX18" fmla="*/ 740729 w 1093186"/>
              <a:gd name="connsiteY18" fmla="*/ 757933 h 1038176"/>
              <a:gd name="connsiteX19" fmla="*/ 664910 w 1093186"/>
              <a:gd name="connsiteY19" fmla="*/ 766220 h 1038176"/>
              <a:gd name="connsiteX20" fmla="*/ 641573 w 1093186"/>
              <a:gd name="connsiteY20" fmla="*/ 826799 h 1038176"/>
              <a:gd name="connsiteX21" fmla="*/ 612998 w 1093186"/>
              <a:gd name="connsiteY21" fmla="*/ 877377 h 1038176"/>
              <a:gd name="connsiteX22" fmla="*/ 568517 w 1093186"/>
              <a:gd name="connsiteY22" fmla="*/ 899761 h 1038176"/>
              <a:gd name="connsiteX23" fmla="*/ 550991 w 1093186"/>
              <a:gd name="connsiteY23" fmla="*/ 917287 h 1038176"/>
              <a:gd name="connsiteX24" fmla="*/ 514891 w 1093186"/>
              <a:gd name="connsiteY24" fmla="*/ 943481 h 1038176"/>
              <a:gd name="connsiteX25" fmla="*/ 524130 w 1093186"/>
              <a:gd name="connsiteY25" fmla="*/ 1005393 h 1038176"/>
              <a:gd name="connsiteX26" fmla="*/ 493174 w 1093186"/>
              <a:gd name="connsiteY26" fmla="*/ 1037778 h 1038176"/>
              <a:gd name="connsiteX27" fmla="*/ 467361 w 1093186"/>
              <a:gd name="connsiteY27" fmla="*/ 974056 h 1038176"/>
              <a:gd name="connsiteX28" fmla="*/ 367539 w 1093186"/>
              <a:gd name="connsiteY28" fmla="*/ 950624 h 1038176"/>
              <a:gd name="connsiteX29" fmla="*/ 347060 w 1093186"/>
              <a:gd name="connsiteY29" fmla="*/ 953577 h 1038176"/>
              <a:gd name="connsiteX30" fmla="*/ 334487 w 1093186"/>
              <a:gd name="connsiteY30" fmla="*/ 928336 h 1038176"/>
              <a:gd name="connsiteX31" fmla="*/ 384780 w 1093186"/>
              <a:gd name="connsiteY31" fmla="*/ 887188 h 1038176"/>
              <a:gd name="connsiteX32" fmla="*/ 353537 w 1093186"/>
              <a:gd name="connsiteY32" fmla="*/ 865376 h 1038176"/>
              <a:gd name="connsiteX33" fmla="*/ 310865 w 1093186"/>
              <a:gd name="connsiteY33" fmla="*/ 855279 h 1038176"/>
              <a:gd name="connsiteX34" fmla="*/ 292768 w 1093186"/>
              <a:gd name="connsiteY34" fmla="*/ 846040 h 1038176"/>
              <a:gd name="connsiteX35" fmla="*/ 280576 w 1093186"/>
              <a:gd name="connsiteY35" fmla="*/ 820132 h 1038176"/>
              <a:gd name="connsiteX36" fmla="*/ 259907 w 1093186"/>
              <a:gd name="connsiteY36" fmla="*/ 789842 h 1038176"/>
              <a:gd name="connsiteX37" fmla="*/ 238570 w 1093186"/>
              <a:gd name="connsiteY37" fmla="*/ 837944 h 1038176"/>
              <a:gd name="connsiteX38" fmla="*/ 188088 w 1093186"/>
              <a:gd name="connsiteY38" fmla="*/ 830419 h 1038176"/>
              <a:gd name="connsiteX39" fmla="*/ 181516 w 1093186"/>
              <a:gd name="connsiteY39" fmla="*/ 799367 h 1038176"/>
              <a:gd name="connsiteX40" fmla="*/ 123604 w 1093186"/>
              <a:gd name="connsiteY40" fmla="*/ 787271 h 1038176"/>
              <a:gd name="connsiteX41" fmla="*/ 64930 w 1093186"/>
              <a:gd name="connsiteY41" fmla="*/ 723453 h 1038176"/>
              <a:gd name="connsiteX42" fmla="*/ 40355 w 1093186"/>
              <a:gd name="connsiteY42" fmla="*/ 734502 h 1038176"/>
              <a:gd name="connsiteX43" fmla="*/ 44451 w 1093186"/>
              <a:gd name="connsiteY43" fmla="*/ 698497 h 1038176"/>
              <a:gd name="connsiteX44" fmla="*/ 1588 w 1093186"/>
              <a:gd name="connsiteY44" fmla="*/ 644777 h 1038176"/>
              <a:gd name="connsiteX45" fmla="*/ 42927 w 1093186"/>
              <a:gd name="connsiteY45" fmla="*/ 602295 h 1038176"/>
              <a:gd name="connsiteX46" fmla="*/ 55500 w 1093186"/>
              <a:gd name="connsiteY46" fmla="*/ 579816 h 1038176"/>
              <a:gd name="connsiteX47" fmla="*/ 73217 w 1093186"/>
              <a:gd name="connsiteY47" fmla="*/ 528191 h 1038176"/>
              <a:gd name="connsiteX48" fmla="*/ 120651 w 1093186"/>
              <a:gd name="connsiteY48" fmla="*/ 529143 h 1038176"/>
              <a:gd name="connsiteX49" fmla="*/ 136558 w 1093186"/>
              <a:gd name="connsiteY49" fmla="*/ 455705 h 1038176"/>
              <a:gd name="connsiteX50" fmla="*/ 131891 w 1093186"/>
              <a:gd name="connsiteY50" fmla="*/ 416462 h 1038176"/>
              <a:gd name="connsiteX51" fmla="*/ 135129 w 1093186"/>
              <a:gd name="connsiteY51" fmla="*/ 373314 h 1038176"/>
              <a:gd name="connsiteX52" fmla="*/ 96553 w 1093186"/>
              <a:gd name="connsiteY52" fmla="*/ 324165 h 1038176"/>
              <a:gd name="connsiteX53" fmla="*/ 101029 w 1093186"/>
              <a:gd name="connsiteY53" fmla="*/ 289494 h 1038176"/>
              <a:gd name="connsiteX54" fmla="*/ 180659 w 1093186"/>
              <a:gd name="connsiteY54" fmla="*/ 263205 h 1038176"/>
              <a:gd name="connsiteX55" fmla="*/ 190279 w 1093186"/>
              <a:gd name="connsiteY55" fmla="*/ 227391 h 1038176"/>
              <a:gd name="connsiteX56" fmla="*/ 230188 w 1093186"/>
              <a:gd name="connsiteY56" fmla="*/ 189863 h 1038176"/>
              <a:gd name="connsiteX57" fmla="*/ 277623 w 1093186"/>
              <a:gd name="connsiteY57" fmla="*/ 197387 h 1038176"/>
              <a:gd name="connsiteX58" fmla="*/ 304865 w 1093186"/>
              <a:gd name="connsiteY58" fmla="*/ 156049 h 1038176"/>
              <a:gd name="connsiteX59" fmla="*/ 349918 w 1093186"/>
              <a:gd name="connsiteY59" fmla="*/ 151286 h 1038176"/>
              <a:gd name="connsiteX60" fmla="*/ 375064 w 1093186"/>
              <a:gd name="connsiteY60" fmla="*/ 130617 h 1038176"/>
              <a:gd name="connsiteX61" fmla="*/ 425261 w 1093186"/>
              <a:gd name="connsiteY61" fmla="*/ 152239 h 1038176"/>
              <a:gd name="connsiteX62" fmla="*/ 449073 w 1093186"/>
              <a:gd name="connsiteY62" fmla="*/ 183576 h 1038176"/>
              <a:gd name="connsiteX63" fmla="*/ 478029 w 1093186"/>
              <a:gd name="connsiteY63" fmla="*/ 150524 h 1038176"/>
              <a:gd name="connsiteX64" fmla="*/ 524130 w 1093186"/>
              <a:gd name="connsiteY64" fmla="*/ 168431 h 1038176"/>
              <a:gd name="connsiteX65" fmla="*/ 548895 w 1093186"/>
              <a:gd name="connsiteY65" fmla="*/ 132617 h 1038176"/>
              <a:gd name="connsiteX66" fmla="*/ 592996 w 1093186"/>
              <a:gd name="connsiteY66" fmla="*/ 156716 h 1038176"/>
              <a:gd name="connsiteX67" fmla="*/ 628143 w 1093186"/>
              <a:gd name="connsiteY67" fmla="*/ 98137 h 1038176"/>
              <a:gd name="connsiteX68" fmla="*/ 665291 w 1093186"/>
              <a:gd name="connsiteY68" fmla="*/ 696 h 1038176"/>
              <a:gd name="connsiteX69" fmla="*/ 721393 w 1093186"/>
              <a:gd name="connsiteY69" fmla="*/ 32414 h 1038176"/>
              <a:gd name="connsiteX70" fmla="*/ 859696 w 1093186"/>
              <a:gd name="connsiteY70" fmla="*/ 124616 h 1038176"/>
              <a:gd name="connsiteX71" fmla="*/ 941325 w 1093186"/>
              <a:gd name="connsiteY71" fmla="*/ 170146 h 1038176"/>
              <a:gd name="connsiteX72" fmla="*/ 976091 w 1093186"/>
              <a:gd name="connsiteY72" fmla="*/ 200721 h 1038176"/>
              <a:gd name="connsiteX73" fmla="*/ 1057626 w 1093186"/>
              <a:gd name="connsiteY73" fmla="*/ 200245 h 1038176"/>
              <a:gd name="connsiteX74" fmla="*/ 1090296 w 1093186"/>
              <a:gd name="connsiteY74" fmla="*/ 238916 h 1038176"/>
              <a:gd name="connsiteX75" fmla="*/ 1088296 w 1093186"/>
              <a:gd name="connsiteY75" fmla="*/ 283303 h 1038176"/>
              <a:gd name="connsiteX76" fmla="*/ 1089344 w 1093186"/>
              <a:gd name="connsiteY76" fmla="*/ 362837 h 10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93186" h="1038176">
                <a:moveTo>
                  <a:pt x="1089534" y="363218"/>
                </a:moveTo>
                <a:cubicBezTo>
                  <a:pt x="1095344" y="386935"/>
                  <a:pt x="1074389" y="392745"/>
                  <a:pt x="1052006" y="405223"/>
                </a:cubicBezTo>
                <a:cubicBezTo>
                  <a:pt x="1029622" y="417605"/>
                  <a:pt x="1038194" y="427226"/>
                  <a:pt x="1038194" y="427226"/>
                </a:cubicBezTo>
                <a:cubicBezTo>
                  <a:pt x="1037051" y="427988"/>
                  <a:pt x="1035908" y="429321"/>
                  <a:pt x="1034765" y="431321"/>
                </a:cubicBezTo>
                <a:cubicBezTo>
                  <a:pt x="1024764" y="449895"/>
                  <a:pt x="992379" y="436084"/>
                  <a:pt x="980378" y="449514"/>
                </a:cubicBezTo>
                <a:cubicBezTo>
                  <a:pt x="968281" y="462944"/>
                  <a:pt x="959328" y="451609"/>
                  <a:pt x="955898" y="437131"/>
                </a:cubicBezTo>
                <a:cubicBezTo>
                  <a:pt x="952469" y="422749"/>
                  <a:pt x="934181" y="436084"/>
                  <a:pt x="909131" y="434369"/>
                </a:cubicBezTo>
                <a:cubicBezTo>
                  <a:pt x="883985" y="432655"/>
                  <a:pt x="882270" y="414462"/>
                  <a:pt x="856076" y="396555"/>
                </a:cubicBezTo>
                <a:cubicBezTo>
                  <a:pt x="829883" y="378648"/>
                  <a:pt x="829597" y="429607"/>
                  <a:pt x="830930" y="445799"/>
                </a:cubicBezTo>
                <a:cubicBezTo>
                  <a:pt x="832264" y="461897"/>
                  <a:pt x="819215" y="456086"/>
                  <a:pt x="807499" y="470183"/>
                </a:cubicBezTo>
                <a:cubicBezTo>
                  <a:pt x="795783" y="484376"/>
                  <a:pt x="785782" y="475327"/>
                  <a:pt x="770351" y="468469"/>
                </a:cubicBezTo>
                <a:cubicBezTo>
                  <a:pt x="754921" y="461611"/>
                  <a:pt x="749396" y="481899"/>
                  <a:pt x="752826" y="504568"/>
                </a:cubicBezTo>
                <a:cubicBezTo>
                  <a:pt x="756255" y="527333"/>
                  <a:pt x="772447" y="517999"/>
                  <a:pt x="786925" y="517332"/>
                </a:cubicBezTo>
                <a:cubicBezTo>
                  <a:pt x="801403" y="516570"/>
                  <a:pt x="792735" y="520761"/>
                  <a:pt x="792069" y="530381"/>
                </a:cubicBezTo>
                <a:cubicBezTo>
                  <a:pt x="791306" y="540002"/>
                  <a:pt x="793783" y="572006"/>
                  <a:pt x="801879" y="597532"/>
                </a:cubicBezTo>
                <a:cubicBezTo>
                  <a:pt x="809976" y="622964"/>
                  <a:pt x="795878" y="605057"/>
                  <a:pt x="770351" y="620583"/>
                </a:cubicBezTo>
                <a:cubicBezTo>
                  <a:pt x="744824" y="636109"/>
                  <a:pt x="777210" y="651539"/>
                  <a:pt x="795878" y="666113"/>
                </a:cubicBezTo>
                <a:cubicBezTo>
                  <a:pt x="814452" y="680495"/>
                  <a:pt x="787211" y="692211"/>
                  <a:pt x="751397" y="718024"/>
                </a:cubicBezTo>
                <a:cubicBezTo>
                  <a:pt x="715583" y="743837"/>
                  <a:pt x="753111" y="735264"/>
                  <a:pt x="740729" y="757933"/>
                </a:cubicBezTo>
                <a:cubicBezTo>
                  <a:pt x="728251" y="780698"/>
                  <a:pt x="696628" y="770697"/>
                  <a:pt x="664910" y="766220"/>
                </a:cubicBezTo>
                <a:cubicBezTo>
                  <a:pt x="633286" y="761744"/>
                  <a:pt x="649479" y="796510"/>
                  <a:pt x="641573" y="826799"/>
                </a:cubicBezTo>
                <a:cubicBezTo>
                  <a:pt x="633668" y="857089"/>
                  <a:pt x="619856" y="858803"/>
                  <a:pt x="612998" y="877377"/>
                </a:cubicBezTo>
                <a:cubicBezTo>
                  <a:pt x="606140" y="895951"/>
                  <a:pt x="588900" y="900428"/>
                  <a:pt x="568517" y="899761"/>
                </a:cubicBezTo>
                <a:cubicBezTo>
                  <a:pt x="548228" y="899094"/>
                  <a:pt x="554134" y="902523"/>
                  <a:pt x="550991" y="917287"/>
                </a:cubicBezTo>
                <a:cubicBezTo>
                  <a:pt x="547848" y="932051"/>
                  <a:pt x="542037" y="925193"/>
                  <a:pt x="514891" y="943481"/>
                </a:cubicBezTo>
                <a:cubicBezTo>
                  <a:pt x="487649" y="961673"/>
                  <a:pt x="505176" y="965197"/>
                  <a:pt x="524130" y="1005393"/>
                </a:cubicBezTo>
                <a:cubicBezTo>
                  <a:pt x="543085" y="1045684"/>
                  <a:pt x="513843" y="1032920"/>
                  <a:pt x="493174" y="1037778"/>
                </a:cubicBezTo>
                <a:cubicBezTo>
                  <a:pt x="472504" y="1042540"/>
                  <a:pt x="469742" y="1003679"/>
                  <a:pt x="467361" y="974056"/>
                </a:cubicBezTo>
                <a:cubicBezTo>
                  <a:pt x="464980" y="944528"/>
                  <a:pt x="396781" y="949957"/>
                  <a:pt x="367539" y="950624"/>
                </a:cubicBezTo>
                <a:cubicBezTo>
                  <a:pt x="359157" y="950815"/>
                  <a:pt x="352490" y="951958"/>
                  <a:pt x="347060" y="953577"/>
                </a:cubicBezTo>
                <a:lnTo>
                  <a:pt x="334487" y="928336"/>
                </a:lnTo>
                <a:cubicBezTo>
                  <a:pt x="351156" y="923954"/>
                  <a:pt x="401544" y="908524"/>
                  <a:pt x="384780" y="887188"/>
                </a:cubicBezTo>
                <a:cubicBezTo>
                  <a:pt x="364777" y="861756"/>
                  <a:pt x="365539" y="882806"/>
                  <a:pt x="353537" y="865376"/>
                </a:cubicBezTo>
                <a:cubicBezTo>
                  <a:pt x="341631" y="847945"/>
                  <a:pt x="328963" y="856041"/>
                  <a:pt x="310865" y="855279"/>
                </a:cubicBezTo>
                <a:cubicBezTo>
                  <a:pt x="292768" y="854517"/>
                  <a:pt x="295530" y="858232"/>
                  <a:pt x="292768" y="846040"/>
                </a:cubicBezTo>
                <a:cubicBezTo>
                  <a:pt x="290006" y="833943"/>
                  <a:pt x="289530" y="833467"/>
                  <a:pt x="280576" y="820132"/>
                </a:cubicBezTo>
                <a:cubicBezTo>
                  <a:pt x="271622" y="806797"/>
                  <a:pt x="267336" y="771459"/>
                  <a:pt x="259907" y="789842"/>
                </a:cubicBezTo>
                <a:cubicBezTo>
                  <a:pt x="252572" y="808226"/>
                  <a:pt x="268384" y="836610"/>
                  <a:pt x="238570" y="837944"/>
                </a:cubicBezTo>
                <a:cubicBezTo>
                  <a:pt x="214853" y="839087"/>
                  <a:pt x="197232" y="827085"/>
                  <a:pt x="188088" y="830419"/>
                </a:cubicBezTo>
                <a:cubicBezTo>
                  <a:pt x="188660" y="828895"/>
                  <a:pt x="198089" y="800701"/>
                  <a:pt x="181516" y="799367"/>
                </a:cubicBezTo>
                <a:cubicBezTo>
                  <a:pt x="164466" y="798034"/>
                  <a:pt x="149988" y="809273"/>
                  <a:pt x="123604" y="787271"/>
                </a:cubicBezTo>
                <a:cubicBezTo>
                  <a:pt x="97220" y="765268"/>
                  <a:pt x="78170" y="716119"/>
                  <a:pt x="64930" y="723453"/>
                </a:cubicBezTo>
                <a:cubicBezTo>
                  <a:pt x="51595" y="730787"/>
                  <a:pt x="42451" y="753743"/>
                  <a:pt x="40355" y="734502"/>
                </a:cubicBezTo>
                <a:cubicBezTo>
                  <a:pt x="38260" y="715262"/>
                  <a:pt x="66740" y="718690"/>
                  <a:pt x="44451" y="698497"/>
                </a:cubicBezTo>
                <a:cubicBezTo>
                  <a:pt x="22163" y="678305"/>
                  <a:pt x="-7174" y="655826"/>
                  <a:pt x="1588" y="644777"/>
                </a:cubicBezTo>
                <a:cubicBezTo>
                  <a:pt x="10256" y="633728"/>
                  <a:pt x="26163" y="611725"/>
                  <a:pt x="42927" y="602295"/>
                </a:cubicBezTo>
                <a:cubicBezTo>
                  <a:pt x="59691" y="592865"/>
                  <a:pt x="59882" y="594008"/>
                  <a:pt x="55500" y="579816"/>
                </a:cubicBezTo>
                <a:cubicBezTo>
                  <a:pt x="51119" y="565624"/>
                  <a:pt x="55310" y="519428"/>
                  <a:pt x="73217" y="528191"/>
                </a:cubicBezTo>
                <a:cubicBezTo>
                  <a:pt x="91124" y="536954"/>
                  <a:pt x="113602" y="552289"/>
                  <a:pt x="120651" y="529143"/>
                </a:cubicBezTo>
                <a:cubicBezTo>
                  <a:pt x="127795" y="505997"/>
                  <a:pt x="147702" y="477041"/>
                  <a:pt x="136558" y="455705"/>
                </a:cubicBezTo>
                <a:cubicBezTo>
                  <a:pt x="125319" y="434369"/>
                  <a:pt x="126747" y="434369"/>
                  <a:pt x="131891" y="416462"/>
                </a:cubicBezTo>
                <a:cubicBezTo>
                  <a:pt x="137225" y="398555"/>
                  <a:pt x="157608" y="396269"/>
                  <a:pt x="135129" y="373314"/>
                </a:cubicBezTo>
                <a:cubicBezTo>
                  <a:pt x="112650" y="350359"/>
                  <a:pt x="97029" y="343501"/>
                  <a:pt x="96553" y="324165"/>
                </a:cubicBezTo>
                <a:cubicBezTo>
                  <a:pt x="96172" y="310068"/>
                  <a:pt x="103125" y="299781"/>
                  <a:pt x="101029" y="289494"/>
                </a:cubicBezTo>
                <a:cubicBezTo>
                  <a:pt x="101029" y="289494"/>
                  <a:pt x="175801" y="285493"/>
                  <a:pt x="180659" y="263205"/>
                </a:cubicBezTo>
                <a:cubicBezTo>
                  <a:pt x="185421" y="240821"/>
                  <a:pt x="175801" y="237011"/>
                  <a:pt x="190279" y="227391"/>
                </a:cubicBezTo>
                <a:cubicBezTo>
                  <a:pt x="204661" y="217771"/>
                  <a:pt x="217806" y="183005"/>
                  <a:pt x="230188" y="189863"/>
                </a:cubicBezTo>
                <a:cubicBezTo>
                  <a:pt x="242571" y="196721"/>
                  <a:pt x="268003" y="224914"/>
                  <a:pt x="277623" y="197387"/>
                </a:cubicBezTo>
                <a:cubicBezTo>
                  <a:pt x="287244" y="169860"/>
                  <a:pt x="280385" y="153287"/>
                  <a:pt x="304865" y="156049"/>
                </a:cubicBezTo>
                <a:cubicBezTo>
                  <a:pt x="329344" y="158811"/>
                  <a:pt x="335821" y="163955"/>
                  <a:pt x="349918" y="151286"/>
                </a:cubicBezTo>
                <a:cubicBezTo>
                  <a:pt x="364015" y="138523"/>
                  <a:pt x="354680" y="119949"/>
                  <a:pt x="375064" y="130617"/>
                </a:cubicBezTo>
                <a:cubicBezTo>
                  <a:pt x="395352" y="141285"/>
                  <a:pt x="422213" y="135380"/>
                  <a:pt x="425261" y="152239"/>
                </a:cubicBezTo>
                <a:cubicBezTo>
                  <a:pt x="428404" y="169098"/>
                  <a:pt x="433928" y="199768"/>
                  <a:pt x="449073" y="183576"/>
                </a:cubicBezTo>
                <a:cubicBezTo>
                  <a:pt x="464218" y="167479"/>
                  <a:pt x="458312" y="132998"/>
                  <a:pt x="478029" y="150524"/>
                </a:cubicBezTo>
                <a:cubicBezTo>
                  <a:pt x="497651" y="168050"/>
                  <a:pt x="510033" y="190148"/>
                  <a:pt x="524130" y="168431"/>
                </a:cubicBezTo>
                <a:cubicBezTo>
                  <a:pt x="538227" y="146714"/>
                  <a:pt x="525178" y="114710"/>
                  <a:pt x="548895" y="132617"/>
                </a:cubicBezTo>
                <a:cubicBezTo>
                  <a:pt x="572708" y="150524"/>
                  <a:pt x="583662" y="177004"/>
                  <a:pt x="592996" y="156716"/>
                </a:cubicBezTo>
                <a:cubicBezTo>
                  <a:pt x="602330" y="136427"/>
                  <a:pt x="630144" y="126426"/>
                  <a:pt x="628143" y="98137"/>
                </a:cubicBezTo>
                <a:cubicBezTo>
                  <a:pt x="626047" y="69943"/>
                  <a:pt x="633286" y="-8162"/>
                  <a:pt x="665291" y="696"/>
                </a:cubicBezTo>
                <a:cubicBezTo>
                  <a:pt x="697295" y="9650"/>
                  <a:pt x="691770" y="4506"/>
                  <a:pt x="721393" y="32414"/>
                </a:cubicBezTo>
                <a:cubicBezTo>
                  <a:pt x="750921" y="60322"/>
                  <a:pt x="810070" y="109091"/>
                  <a:pt x="859696" y="124616"/>
                </a:cubicBezTo>
                <a:cubicBezTo>
                  <a:pt x="909321" y="140142"/>
                  <a:pt x="925799" y="149381"/>
                  <a:pt x="941325" y="170146"/>
                </a:cubicBezTo>
                <a:cubicBezTo>
                  <a:pt x="956756" y="190720"/>
                  <a:pt x="960566" y="209008"/>
                  <a:pt x="976091" y="200721"/>
                </a:cubicBezTo>
                <a:cubicBezTo>
                  <a:pt x="991617" y="192434"/>
                  <a:pt x="1057626" y="200245"/>
                  <a:pt x="1057626" y="200245"/>
                </a:cubicBezTo>
                <a:cubicBezTo>
                  <a:pt x="1063340" y="220057"/>
                  <a:pt x="1085439" y="225010"/>
                  <a:pt x="1090296" y="238916"/>
                </a:cubicBezTo>
                <a:cubicBezTo>
                  <a:pt x="1095440" y="253299"/>
                  <a:pt x="1093058" y="263014"/>
                  <a:pt x="1088296" y="283303"/>
                </a:cubicBezTo>
                <a:cubicBezTo>
                  <a:pt x="1083438" y="303591"/>
                  <a:pt x="1083438" y="339024"/>
                  <a:pt x="1089344" y="362837"/>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52" name="Forma libre: forma 51">
            <a:extLst>
              <a:ext uri="{FF2B5EF4-FFF2-40B4-BE49-F238E27FC236}">
                <a16:creationId xmlns:a16="http://schemas.microsoft.com/office/drawing/2014/main" id="{1B210306-F6E1-685B-0DBC-5CD84093CB23}"/>
              </a:ext>
            </a:extLst>
          </p:cNvPr>
          <p:cNvSpPr/>
          <p:nvPr/>
        </p:nvSpPr>
        <p:spPr>
          <a:xfrm>
            <a:off x="5223053" y="4457098"/>
            <a:ext cx="1340830" cy="1280922"/>
          </a:xfrm>
          <a:custGeom>
            <a:avLst/>
            <a:gdLst>
              <a:gd name="connsiteX0" fmla="*/ 1306467 w 1340830"/>
              <a:gd name="connsiteY0" fmla="*/ 1083374 h 1280922"/>
              <a:gd name="connsiteX1" fmla="*/ 1296847 w 1340830"/>
              <a:gd name="connsiteY1" fmla="*/ 1121188 h 1280922"/>
              <a:gd name="connsiteX2" fmla="*/ 1258271 w 1340830"/>
              <a:gd name="connsiteY2" fmla="*/ 1141476 h 1280922"/>
              <a:gd name="connsiteX3" fmla="*/ 1250365 w 1340830"/>
              <a:gd name="connsiteY3" fmla="*/ 1189006 h 1280922"/>
              <a:gd name="connsiteX4" fmla="*/ 1251032 w 1340830"/>
              <a:gd name="connsiteY4" fmla="*/ 1191673 h 1280922"/>
              <a:gd name="connsiteX5" fmla="*/ 1169498 w 1340830"/>
              <a:gd name="connsiteY5" fmla="*/ 1192149 h 1280922"/>
              <a:gd name="connsiteX6" fmla="*/ 1134732 w 1340830"/>
              <a:gd name="connsiteY6" fmla="*/ 1161574 h 1280922"/>
              <a:gd name="connsiteX7" fmla="*/ 1053103 w 1340830"/>
              <a:gd name="connsiteY7" fmla="*/ 1116044 h 1280922"/>
              <a:gd name="connsiteX8" fmla="*/ 914799 w 1340830"/>
              <a:gd name="connsiteY8" fmla="*/ 1023842 h 1280922"/>
              <a:gd name="connsiteX9" fmla="*/ 858697 w 1340830"/>
              <a:gd name="connsiteY9" fmla="*/ 992124 h 1280922"/>
              <a:gd name="connsiteX10" fmla="*/ 821550 w 1340830"/>
              <a:gd name="connsiteY10" fmla="*/ 1089565 h 1280922"/>
              <a:gd name="connsiteX11" fmla="*/ 786403 w 1340830"/>
              <a:gd name="connsiteY11" fmla="*/ 1148144 h 1280922"/>
              <a:gd name="connsiteX12" fmla="*/ 742302 w 1340830"/>
              <a:gd name="connsiteY12" fmla="*/ 1124045 h 1280922"/>
              <a:gd name="connsiteX13" fmla="*/ 717536 w 1340830"/>
              <a:gd name="connsiteY13" fmla="*/ 1159859 h 1280922"/>
              <a:gd name="connsiteX14" fmla="*/ 671436 w 1340830"/>
              <a:gd name="connsiteY14" fmla="*/ 1141952 h 1280922"/>
              <a:gd name="connsiteX15" fmla="*/ 642479 w 1340830"/>
              <a:gd name="connsiteY15" fmla="*/ 1175004 h 1280922"/>
              <a:gd name="connsiteX16" fmla="*/ 618667 w 1340830"/>
              <a:gd name="connsiteY16" fmla="*/ 1143667 h 1280922"/>
              <a:gd name="connsiteX17" fmla="*/ 568471 w 1340830"/>
              <a:gd name="connsiteY17" fmla="*/ 1122045 h 1280922"/>
              <a:gd name="connsiteX18" fmla="*/ 543324 w 1340830"/>
              <a:gd name="connsiteY18" fmla="*/ 1142714 h 1280922"/>
              <a:gd name="connsiteX19" fmla="*/ 498271 w 1340830"/>
              <a:gd name="connsiteY19" fmla="*/ 1147477 h 1280922"/>
              <a:gd name="connsiteX20" fmla="*/ 471029 w 1340830"/>
              <a:gd name="connsiteY20" fmla="*/ 1188815 h 1280922"/>
              <a:gd name="connsiteX21" fmla="*/ 423595 w 1340830"/>
              <a:gd name="connsiteY21" fmla="*/ 1181291 h 1280922"/>
              <a:gd name="connsiteX22" fmla="*/ 383685 w 1340830"/>
              <a:gd name="connsiteY22" fmla="*/ 1218819 h 1280922"/>
              <a:gd name="connsiteX23" fmla="*/ 374065 w 1340830"/>
              <a:gd name="connsiteY23" fmla="*/ 1254633 h 1280922"/>
              <a:gd name="connsiteX24" fmla="*/ 294436 w 1340830"/>
              <a:gd name="connsiteY24" fmla="*/ 1280922 h 1280922"/>
              <a:gd name="connsiteX25" fmla="*/ 287673 w 1340830"/>
              <a:gd name="connsiteY25" fmla="*/ 1269302 h 1280922"/>
              <a:gd name="connsiteX26" fmla="*/ 216522 w 1340830"/>
              <a:gd name="connsiteY26" fmla="*/ 1204817 h 1280922"/>
              <a:gd name="connsiteX27" fmla="*/ 159848 w 1340830"/>
              <a:gd name="connsiteY27" fmla="*/ 1153668 h 1280922"/>
              <a:gd name="connsiteX28" fmla="*/ 103841 w 1340830"/>
              <a:gd name="connsiteY28" fmla="*/ 1120140 h 1280922"/>
              <a:gd name="connsiteX29" fmla="*/ 62026 w 1340830"/>
              <a:gd name="connsiteY29" fmla="*/ 1131570 h 1280922"/>
              <a:gd name="connsiteX30" fmla="*/ 59740 w 1340830"/>
              <a:gd name="connsiteY30" fmla="*/ 1129284 h 1280922"/>
              <a:gd name="connsiteX31" fmla="*/ 28308 w 1340830"/>
              <a:gd name="connsiteY31" fmla="*/ 1112996 h 1280922"/>
              <a:gd name="connsiteX32" fmla="*/ 9258 w 1340830"/>
              <a:gd name="connsiteY32" fmla="*/ 1102424 h 1280922"/>
              <a:gd name="connsiteX33" fmla="*/ 3543 w 1340830"/>
              <a:gd name="connsiteY33" fmla="*/ 1036796 h 1280922"/>
              <a:gd name="connsiteX34" fmla="*/ 9067 w 1340830"/>
              <a:gd name="connsiteY34" fmla="*/ 992219 h 1280922"/>
              <a:gd name="connsiteX35" fmla="*/ 24688 w 1340830"/>
              <a:gd name="connsiteY35" fmla="*/ 960787 h 1280922"/>
              <a:gd name="connsiteX36" fmla="*/ 45738 w 1340830"/>
              <a:gd name="connsiteY36" fmla="*/ 925830 h 1280922"/>
              <a:gd name="connsiteX37" fmla="*/ 69170 w 1340830"/>
              <a:gd name="connsiteY37" fmla="*/ 946499 h 1280922"/>
              <a:gd name="connsiteX38" fmla="*/ 76313 w 1340830"/>
              <a:gd name="connsiteY38" fmla="*/ 967359 h 1280922"/>
              <a:gd name="connsiteX39" fmla="*/ 117367 w 1340830"/>
              <a:gd name="connsiteY39" fmla="*/ 946309 h 1280922"/>
              <a:gd name="connsiteX40" fmla="*/ 106889 w 1340830"/>
              <a:gd name="connsiteY40" fmla="*/ 904303 h 1280922"/>
              <a:gd name="connsiteX41" fmla="*/ 97935 w 1340830"/>
              <a:gd name="connsiteY41" fmla="*/ 882015 h 1280922"/>
              <a:gd name="connsiteX42" fmla="*/ 98126 w 1340830"/>
              <a:gd name="connsiteY42" fmla="*/ 847344 h 1280922"/>
              <a:gd name="connsiteX43" fmla="*/ 102031 w 1340830"/>
              <a:gd name="connsiteY43" fmla="*/ 818198 h 1280922"/>
              <a:gd name="connsiteX44" fmla="*/ 131177 w 1340830"/>
              <a:gd name="connsiteY44" fmla="*/ 809911 h 1280922"/>
              <a:gd name="connsiteX45" fmla="*/ 168325 w 1340830"/>
              <a:gd name="connsiteY45" fmla="*/ 778669 h 1280922"/>
              <a:gd name="connsiteX46" fmla="*/ 187851 w 1340830"/>
              <a:gd name="connsiteY46" fmla="*/ 769334 h 1280922"/>
              <a:gd name="connsiteX47" fmla="*/ 196138 w 1340830"/>
              <a:gd name="connsiteY47" fmla="*/ 729139 h 1280922"/>
              <a:gd name="connsiteX48" fmla="*/ 173468 w 1340830"/>
              <a:gd name="connsiteY48" fmla="*/ 684657 h 1280922"/>
              <a:gd name="connsiteX49" fmla="*/ 184042 w 1340830"/>
              <a:gd name="connsiteY49" fmla="*/ 631889 h 1280922"/>
              <a:gd name="connsiteX50" fmla="*/ 163372 w 1340830"/>
              <a:gd name="connsiteY50" fmla="*/ 586264 h 1280922"/>
              <a:gd name="connsiteX51" fmla="*/ 165753 w 1340830"/>
              <a:gd name="connsiteY51" fmla="*/ 567309 h 1280922"/>
              <a:gd name="connsiteX52" fmla="*/ 165753 w 1340830"/>
              <a:gd name="connsiteY52" fmla="*/ 567309 h 1280922"/>
              <a:gd name="connsiteX53" fmla="*/ 177660 w 1340830"/>
              <a:gd name="connsiteY53" fmla="*/ 545021 h 1280922"/>
              <a:gd name="connsiteX54" fmla="*/ 184422 w 1340830"/>
              <a:gd name="connsiteY54" fmla="*/ 542353 h 1280922"/>
              <a:gd name="connsiteX55" fmla="*/ 218808 w 1340830"/>
              <a:gd name="connsiteY55" fmla="*/ 553117 h 1280922"/>
              <a:gd name="connsiteX56" fmla="*/ 246526 w 1340830"/>
              <a:gd name="connsiteY56" fmla="*/ 572167 h 1280922"/>
              <a:gd name="connsiteX57" fmla="*/ 282530 w 1340830"/>
              <a:gd name="connsiteY57" fmla="*/ 576929 h 1280922"/>
              <a:gd name="connsiteX58" fmla="*/ 336536 w 1340830"/>
              <a:gd name="connsiteY58" fmla="*/ 603314 h 1280922"/>
              <a:gd name="connsiteX59" fmla="*/ 374351 w 1340830"/>
              <a:gd name="connsiteY59" fmla="*/ 591884 h 1280922"/>
              <a:gd name="connsiteX60" fmla="*/ 402640 w 1340830"/>
              <a:gd name="connsiteY60" fmla="*/ 586835 h 1280922"/>
              <a:gd name="connsiteX61" fmla="*/ 446169 w 1340830"/>
              <a:gd name="connsiteY61" fmla="*/ 494157 h 1280922"/>
              <a:gd name="connsiteX62" fmla="*/ 424643 w 1340830"/>
              <a:gd name="connsiteY62" fmla="*/ 471869 h 1280922"/>
              <a:gd name="connsiteX63" fmla="*/ 408736 w 1340830"/>
              <a:gd name="connsiteY63" fmla="*/ 434435 h 1280922"/>
              <a:gd name="connsiteX64" fmla="*/ 395592 w 1340830"/>
              <a:gd name="connsiteY64" fmla="*/ 390335 h 1280922"/>
              <a:gd name="connsiteX65" fmla="*/ 413022 w 1340830"/>
              <a:gd name="connsiteY65" fmla="*/ 336328 h 1280922"/>
              <a:gd name="connsiteX66" fmla="*/ 432072 w 1340830"/>
              <a:gd name="connsiteY66" fmla="*/ 294132 h 1280922"/>
              <a:gd name="connsiteX67" fmla="*/ 453123 w 1340830"/>
              <a:gd name="connsiteY67" fmla="*/ 216789 h 1280922"/>
              <a:gd name="connsiteX68" fmla="*/ 475411 w 1340830"/>
              <a:gd name="connsiteY68" fmla="*/ 188500 h 1280922"/>
              <a:gd name="connsiteX69" fmla="*/ 515797 w 1340830"/>
              <a:gd name="connsiteY69" fmla="*/ 174308 h 1280922"/>
              <a:gd name="connsiteX70" fmla="*/ 523131 w 1340830"/>
              <a:gd name="connsiteY70" fmla="*/ 115348 h 1280922"/>
              <a:gd name="connsiteX71" fmla="*/ 542848 w 1340830"/>
              <a:gd name="connsiteY71" fmla="*/ 80486 h 1280922"/>
              <a:gd name="connsiteX72" fmla="*/ 592664 w 1340830"/>
              <a:gd name="connsiteY72" fmla="*/ 70866 h 1280922"/>
              <a:gd name="connsiteX73" fmla="*/ 606475 w 1340830"/>
              <a:gd name="connsiteY73" fmla="*/ 43529 h 1280922"/>
              <a:gd name="connsiteX74" fmla="*/ 656481 w 1340830"/>
              <a:gd name="connsiteY74" fmla="*/ 10287 h 1280922"/>
              <a:gd name="connsiteX75" fmla="*/ 670388 w 1340830"/>
              <a:gd name="connsiteY75" fmla="*/ 0 h 1280922"/>
              <a:gd name="connsiteX76" fmla="*/ 673341 w 1340830"/>
              <a:gd name="connsiteY76" fmla="*/ 46673 h 1280922"/>
              <a:gd name="connsiteX77" fmla="*/ 662292 w 1340830"/>
              <a:gd name="connsiteY77" fmla="*/ 76295 h 1280922"/>
              <a:gd name="connsiteX78" fmla="*/ 657815 w 1340830"/>
              <a:gd name="connsiteY78" fmla="*/ 108966 h 1280922"/>
              <a:gd name="connsiteX79" fmla="*/ 664387 w 1340830"/>
              <a:gd name="connsiteY79" fmla="*/ 138970 h 1280922"/>
              <a:gd name="connsiteX80" fmla="*/ 659720 w 1340830"/>
              <a:gd name="connsiteY80" fmla="*/ 155829 h 1280922"/>
              <a:gd name="connsiteX81" fmla="*/ 664387 w 1340830"/>
              <a:gd name="connsiteY81" fmla="*/ 179546 h 1280922"/>
              <a:gd name="connsiteX82" fmla="*/ 671245 w 1340830"/>
              <a:gd name="connsiteY82" fmla="*/ 213455 h 1280922"/>
              <a:gd name="connsiteX83" fmla="*/ 698392 w 1340830"/>
              <a:gd name="connsiteY83" fmla="*/ 254603 h 1280922"/>
              <a:gd name="connsiteX84" fmla="*/ 661244 w 1340830"/>
              <a:gd name="connsiteY84" fmla="*/ 343757 h 1280922"/>
              <a:gd name="connsiteX85" fmla="*/ 675055 w 1340830"/>
              <a:gd name="connsiteY85" fmla="*/ 357854 h 1280922"/>
              <a:gd name="connsiteX86" fmla="*/ 708107 w 1340830"/>
              <a:gd name="connsiteY86" fmla="*/ 337566 h 1280922"/>
              <a:gd name="connsiteX87" fmla="*/ 735634 w 1340830"/>
              <a:gd name="connsiteY87" fmla="*/ 268034 h 1280922"/>
              <a:gd name="connsiteX88" fmla="*/ 753160 w 1340830"/>
              <a:gd name="connsiteY88" fmla="*/ 318230 h 1280922"/>
              <a:gd name="connsiteX89" fmla="*/ 739349 w 1340830"/>
              <a:gd name="connsiteY89" fmla="*/ 412242 h 1280922"/>
              <a:gd name="connsiteX90" fmla="*/ 732110 w 1340830"/>
              <a:gd name="connsiteY90" fmla="*/ 485585 h 1280922"/>
              <a:gd name="connsiteX91" fmla="*/ 715632 w 1340830"/>
              <a:gd name="connsiteY91" fmla="*/ 483108 h 1280922"/>
              <a:gd name="connsiteX92" fmla="*/ 690867 w 1340830"/>
              <a:gd name="connsiteY92" fmla="*/ 503777 h 1280922"/>
              <a:gd name="connsiteX93" fmla="*/ 696010 w 1340830"/>
              <a:gd name="connsiteY93" fmla="*/ 546449 h 1280922"/>
              <a:gd name="connsiteX94" fmla="*/ 777544 w 1340830"/>
              <a:gd name="connsiteY94" fmla="*/ 566071 h 1280922"/>
              <a:gd name="connsiteX95" fmla="*/ 816787 w 1340830"/>
              <a:gd name="connsiteY95" fmla="*/ 604457 h 1280922"/>
              <a:gd name="connsiteX96" fmla="*/ 854982 w 1340830"/>
              <a:gd name="connsiteY96" fmla="*/ 634936 h 1280922"/>
              <a:gd name="connsiteX97" fmla="*/ 871461 w 1340830"/>
              <a:gd name="connsiteY97" fmla="*/ 713423 h 1280922"/>
              <a:gd name="connsiteX98" fmla="*/ 938231 w 1340830"/>
              <a:gd name="connsiteY98" fmla="*/ 756857 h 1280922"/>
              <a:gd name="connsiteX99" fmla="*/ 950327 w 1340830"/>
              <a:gd name="connsiteY99" fmla="*/ 784765 h 1280922"/>
              <a:gd name="connsiteX100" fmla="*/ 1003953 w 1340830"/>
              <a:gd name="connsiteY100" fmla="*/ 828389 h 1280922"/>
              <a:gd name="connsiteX101" fmla="*/ 1037005 w 1340830"/>
              <a:gd name="connsiteY101" fmla="*/ 816388 h 1280922"/>
              <a:gd name="connsiteX102" fmla="*/ 1073867 w 1340830"/>
              <a:gd name="connsiteY102" fmla="*/ 881444 h 1280922"/>
              <a:gd name="connsiteX103" fmla="*/ 1104157 w 1340830"/>
              <a:gd name="connsiteY103" fmla="*/ 972979 h 1280922"/>
              <a:gd name="connsiteX104" fmla="*/ 1130636 w 1340830"/>
              <a:gd name="connsiteY104" fmla="*/ 968502 h 1280922"/>
              <a:gd name="connsiteX105" fmla="*/ 1178451 w 1340830"/>
              <a:gd name="connsiteY105" fmla="*/ 985647 h 1280922"/>
              <a:gd name="connsiteX106" fmla="*/ 1204931 w 1340830"/>
              <a:gd name="connsiteY106" fmla="*/ 968502 h 1280922"/>
              <a:gd name="connsiteX107" fmla="*/ 1269987 w 1340830"/>
              <a:gd name="connsiteY107" fmla="*/ 945071 h 1280922"/>
              <a:gd name="connsiteX108" fmla="*/ 1315421 w 1340830"/>
              <a:gd name="connsiteY108" fmla="*/ 947452 h 1280922"/>
              <a:gd name="connsiteX109" fmla="*/ 1328756 w 1340830"/>
              <a:gd name="connsiteY109" fmla="*/ 977456 h 1280922"/>
              <a:gd name="connsiteX110" fmla="*/ 1331137 w 1340830"/>
              <a:gd name="connsiteY110" fmla="*/ 1005650 h 1280922"/>
              <a:gd name="connsiteX111" fmla="*/ 1340472 w 1340830"/>
              <a:gd name="connsiteY111" fmla="*/ 1045274 h 1280922"/>
              <a:gd name="connsiteX112" fmla="*/ 1306087 w 1340830"/>
              <a:gd name="connsiteY112" fmla="*/ 1083183 h 12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340830" h="1280922">
                <a:moveTo>
                  <a:pt x="1306467" y="1083374"/>
                </a:moveTo>
                <a:cubicBezTo>
                  <a:pt x="1295799" y="1092708"/>
                  <a:pt x="1297133" y="1101281"/>
                  <a:pt x="1296847" y="1121188"/>
                </a:cubicBezTo>
                <a:cubicBezTo>
                  <a:pt x="1296562" y="1141190"/>
                  <a:pt x="1277892" y="1129094"/>
                  <a:pt x="1258271" y="1141476"/>
                </a:cubicBezTo>
                <a:cubicBezTo>
                  <a:pt x="1238554" y="1153859"/>
                  <a:pt x="1245889" y="1167003"/>
                  <a:pt x="1250365" y="1189006"/>
                </a:cubicBezTo>
                <a:cubicBezTo>
                  <a:pt x="1250556" y="1189958"/>
                  <a:pt x="1250746" y="1190816"/>
                  <a:pt x="1251032" y="1191673"/>
                </a:cubicBezTo>
                <a:cubicBezTo>
                  <a:pt x="1251032" y="1191673"/>
                  <a:pt x="1185024" y="1183862"/>
                  <a:pt x="1169498" y="1192149"/>
                </a:cubicBezTo>
                <a:cubicBezTo>
                  <a:pt x="1154067" y="1200436"/>
                  <a:pt x="1150257" y="1182148"/>
                  <a:pt x="1134732" y="1161574"/>
                </a:cubicBezTo>
                <a:cubicBezTo>
                  <a:pt x="1119301" y="1140905"/>
                  <a:pt x="1102728" y="1131570"/>
                  <a:pt x="1053103" y="1116044"/>
                </a:cubicBezTo>
                <a:cubicBezTo>
                  <a:pt x="1003477" y="1100614"/>
                  <a:pt x="944422" y="1051751"/>
                  <a:pt x="914799" y="1023842"/>
                </a:cubicBezTo>
                <a:cubicBezTo>
                  <a:pt x="885177" y="995934"/>
                  <a:pt x="890701" y="1001078"/>
                  <a:pt x="858697" y="992124"/>
                </a:cubicBezTo>
                <a:cubicBezTo>
                  <a:pt x="826693" y="983171"/>
                  <a:pt x="819454" y="1061371"/>
                  <a:pt x="821550" y="1089565"/>
                </a:cubicBezTo>
                <a:cubicBezTo>
                  <a:pt x="823550" y="1117854"/>
                  <a:pt x="795737" y="1127760"/>
                  <a:pt x="786403" y="1148144"/>
                </a:cubicBezTo>
                <a:cubicBezTo>
                  <a:pt x="777163" y="1168432"/>
                  <a:pt x="766114" y="1141952"/>
                  <a:pt x="742302" y="1124045"/>
                </a:cubicBezTo>
                <a:cubicBezTo>
                  <a:pt x="718585" y="1106138"/>
                  <a:pt x="731634" y="1138142"/>
                  <a:pt x="717536" y="1159859"/>
                </a:cubicBezTo>
                <a:cubicBezTo>
                  <a:pt x="703440" y="1181576"/>
                  <a:pt x="691057" y="1159574"/>
                  <a:pt x="671436" y="1141952"/>
                </a:cubicBezTo>
                <a:cubicBezTo>
                  <a:pt x="651814" y="1124426"/>
                  <a:pt x="657624" y="1158812"/>
                  <a:pt x="642479" y="1175004"/>
                </a:cubicBezTo>
                <a:cubicBezTo>
                  <a:pt x="627335" y="1191197"/>
                  <a:pt x="621810" y="1160621"/>
                  <a:pt x="618667" y="1143667"/>
                </a:cubicBezTo>
                <a:cubicBezTo>
                  <a:pt x="615619" y="1126808"/>
                  <a:pt x="588759" y="1132618"/>
                  <a:pt x="568471" y="1122045"/>
                </a:cubicBezTo>
                <a:cubicBezTo>
                  <a:pt x="548182" y="1111377"/>
                  <a:pt x="557421" y="1129951"/>
                  <a:pt x="543324" y="1142714"/>
                </a:cubicBezTo>
                <a:cubicBezTo>
                  <a:pt x="529228" y="1155478"/>
                  <a:pt x="522655" y="1150239"/>
                  <a:pt x="498271" y="1147477"/>
                </a:cubicBezTo>
                <a:cubicBezTo>
                  <a:pt x="473792" y="1144715"/>
                  <a:pt x="480745" y="1161288"/>
                  <a:pt x="471029" y="1188815"/>
                </a:cubicBezTo>
                <a:cubicBezTo>
                  <a:pt x="461410" y="1216343"/>
                  <a:pt x="435977" y="1188149"/>
                  <a:pt x="423595" y="1181291"/>
                </a:cubicBezTo>
                <a:cubicBezTo>
                  <a:pt x="411213" y="1174433"/>
                  <a:pt x="398068" y="1209199"/>
                  <a:pt x="383685" y="1218819"/>
                </a:cubicBezTo>
                <a:cubicBezTo>
                  <a:pt x="369207" y="1228439"/>
                  <a:pt x="378827" y="1232249"/>
                  <a:pt x="374065" y="1254633"/>
                </a:cubicBezTo>
                <a:cubicBezTo>
                  <a:pt x="369207" y="1277017"/>
                  <a:pt x="294436" y="1280922"/>
                  <a:pt x="294436" y="1280922"/>
                </a:cubicBezTo>
                <a:cubicBezTo>
                  <a:pt x="293674" y="1277112"/>
                  <a:pt x="291674" y="1273302"/>
                  <a:pt x="287673" y="1269302"/>
                </a:cubicBezTo>
                <a:cubicBezTo>
                  <a:pt x="272719" y="1254347"/>
                  <a:pt x="242049" y="1232535"/>
                  <a:pt x="216522" y="1204817"/>
                </a:cubicBezTo>
                <a:cubicBezTo>
                  <a:pt x="191090" y="1177100"/>
                  <a:pt x="184422" y="1173861"/>
                  <a:pt x="159848" y="1153668"/>
                </a:cubicBezTo>
                <a:cubicBezTo>
                  <a:pt x="135273" y="1133475"/>
                  <a:pt x="127749" y="1109853"/>
                  <a:pt x="103841" y="1120140"/>
                </a:cubicBezTo>
                <a:cubicBezTo>
                  <a:pt x="81648" y="1129760"/>
                  <a:pt x="72313" y="1140524"/>
                  <a:pt x="62026" y="1131570"/>
                </a:cubicBezTo>
                <a:cubicBezTo>
                  <a:pt x="61264" y="1130999"/>
                  <a:pt x="60502" y="1130237"/>
                  <a:pt x="59740" y="1129284"/>
                </a:cubicBezTo>
                <a:cubicBezTo>
                  <a:pt x="48501" y="1116425"/>
                  <a:pt x="40500" y="1114616"/>
                  <a:pt x="28308" y="1112996"/>
                </a:cubicBezTo>
                <a:cubicBezTo>
                  <a:pt x="16116" y="1111377"/>
                  <a:pt x="7638" y="1121950"/>
                  <a:pt x="9258" y="1102424"/>
                </a:cubicBezTo>
                <a:cubicBezTo>
                  <a:pt x="10877" y="1082897"/>
                  <a:pt x="11830" y="1055656"/>
                  <a:pt x="3543" y="1036796"/>
                </a:cubicBezTo>
                <a:cubicBezTo>
                  <a:pt x="-4744" y="1017937"/>
                  <a:pt x="3352" y="1000982"/>
                  <a:pt x="9067" y="992219"/>
                </a:cubicBezTo>
                <a:cubicBezTo>
                  <a:pt x="14782" y="983552"/>
                  <a:pt x="24879" y="977360"/>
                  <a:pt x="24688" y="960787"/>
                </a:cubicBezTo>
                <a:cubicBezTo>
                  <a:pt x="24498" y="944309"/>
                  <a:pt x="32689" y="920877"/>
                  <a:pt x="45738" y="925830"/>
                </a:cubicBezTo>
                <a:cubicBezTo>
                  <a:pt x="58883" y="930878"/>
                  <a:pt x="67360" y="934593"/>
                  <a:pt x="69170" y="946499"/>
                </a:cubicBezTo>
                <a:cubicBezTo>
                  <a:pt x="71075" y="958406"/>
                  <a:pt x="50786" y="978694"/>
                  <a:pt x="76313" y="967359"/>
                </a:cubicBezTo>
                <a:cubicBezTo>
                  <a:pt x="101841" y="956120"/>
                  <a:pt x="125843" y="970121"/>
                  <a:pt x="117367" y="946309"/>
                </a:cubicBezTo>
                <a:cubicBezTo>
                  <a:pt x="108889" y="922496"/>
                  <a:pt x="116700" y="921734"/>
                  <a:pt x="106889" y="904303"/>
                </a:cubicBezTo>
                <a:cubicBezTo>
                  <a:pt x="96983" y="886873"/>
                  <a:pt x="95840" y="895064"/>
                  <a:pt x="97935" y="882015"/>
                </a:cubicBezTo>
                <a:cubicBezTo>
                  <a:pt x="100031" y="868966"/>
                  <a:pt x="104794" y="866013"/>
                  <a:pt x="98126" y="847344"/>
                </a:cubicBezTo>
                <a:cubicBezTo>
                  <a:pt x="91458" y="828770"/>
                  <a:pt x="78218" y="815911"/>
                  <a:pt x="102031" y="818198"/>
                </a:cubicBezTo>
                <a:cubicBezTo>
                  <a:pt x="125843" y="820484"/>
                  <a:pt x="118795" y="822293"/>
                  <a:pt x="131177" y="809911"/>
                </a:cubicBezTo>
                <a:cubicBezTo>
                  <a:pt x="143560" y="797528"/>
                  <a:pt x="145465" y="778669"/>
                  <a:pt x="168325" y="778669"/>
                </a:cubicBezTo>
                <a:cubicBezTo>
                  <a:pt x="191185" y="778669"/>
                  <a:pt x="184803" y="786956"/>
                  <a:pt x="187851" y="769334"/>
                </a:cubicBezTo>
                <a:cubicBezTo>
                  <a:pt x="190899" y="751618"/>
                  <a:pt x="217474" y="765239"/>
                  <a:pt x="196138" y="729139"/>
                </a:cubicBezTo>
                <a:cubicBezTo>
                  <a:pt x="174802" y="693134"/>
                  <a:pt x="168611" y="699802"/>
                  <a:pt x="173468" y="684657"/>
                </a:cubicBezTo>
                <a:cubicBezTo>
                  <a:pt x="178231" y="669512"/>
                  <a:pt x="196614" y="660845"/>
                  <a:pt x="184042" y="631889"/>
                </a:cubicBezTo>
                <a:cubicBezTo>
                  <a:pt x="171373" y="602932"/>
                  <a:pt x="163372" y="602932"/>
                  <a:pt x="163372" y="586264"/>
                </a:cubicBezTo>
                <a:cubicBezTo>
                  <a:pt x="163372" y="576644"/>
                  <a:pt x="165849" y="569500"/>
                  <a:pt x="165753" y="567309"/>
                </a:cubicBezTo>
                <a:lnTo>
                  <a:pt x="165753" y="567309"/>
                </a:lnTo>
                <a:cubicBezTo>
                  <a:pt x="165944" y="565690"/>
                  <a:pt x="167563" y="551402"/>
                  <a:pt x="177660" y="545021"/>
                </a:cubicBezTo>
                <a:cubicBezTo>
                  <a:pt x="179565" y="543782"/>
                  <a:pt x="181851" y="542830"/>
                  <a:pt x="184422" y="542353"/>
                </a:cubicBezTo>
                <a:cubicBezTo>
                  <a:pt x="201377" y="539115"/>
                  <a:pt x="207377" y="538639"/>
                  <a:pt x="218808" y="553117"/>
                </a:cubicBezTo>
                <a:cubicBezTo>
                  <a:pt x="230238" y="567500"/>
                  <a:pt x="228047" y="576739"/>
                  <a:pt x="246526" y="572167"/>
                </a:cubicBezTo>
                <a:cubicBezTo>
                  <a:pt x="265099" y="567500"/>
                  <a:pt x="267195" y="560832"/>
                  <a:pt x="282530" y="576929"/>
                </a:cubicBezTo>
                <a:cubicBezTo>
                  <a:pt x="297960" y="593027"/>
                  <a:pt x="322916" y="609505"/>
                  <a:pt x="336536" y="603314"/>
                </a:cubicBezTo>
                <a:cubicBezTo>
                  <a:pt x="350062" y="597122"/>
                  <a:pt x="364064" y="589121"/>
                  <a:pt x="374351" y="591884"/>
                </a:cubicBezTo>
                <a:cubicBezTo>
                  <a:pt x="384638" y="594646"/>
                  <a:pt x="393210" y="614363"/>
                  <a:pt x="402640" y="586835"/>
                </a:cubicBezTo>
                <a:cubicBezTo>
                  <a:pt x="411975" y="559308"/>
                  <a:pt x="467315" y="511588"/>
                  <a:pt x="446169" y="494157"/>
                </a:cubicBezTo>
                <a:cubicBezTo>
                  <a:pt x="425119" y="476726"/>
                  <a:pt x="427595" y="486537"/>
                  <a:pt x="424643" y="471869"/>
                </a:cubicBezTo>
                <a:cubicBezTo>
                  <a:pt x="421595" y="457200"/>
                  <a:pt x="413594" y="459010"/>
                  <a:pt x="408736" y="434435"/>
                </a:cubicBezTo>
                <a:cubicBezTo>
                  <a:pt x="403878" y="409861"/>
                  <a:pt x="397021" y="409861"/>
                  <a:pt x="395592" y="390335"/>
                </a:cubicBezTo>
                <a:cubicBezTo>
                  <a:pt x="394258" y="370808"/>
                  <a:pt x="409879" y="354521"/>
                  <a:pt x="413022" y="336328"/>
                </a:cubicBezTo>
                <a:cubicBezTo>
                  <a:pt x="416261" y="318230"/>
                  <a:pt x="432549" y="318421"/>
                  <a:pt x="432072" y="294132"/>
                </a:cubicBezTo>
                <a:cubicBezTo>
                  <a:pt x="431596" y="269748"/>
                  <a:pt x="441883" y="233553"/>
                  <a:pt x="453123" y="216789"/>
                </a:cubicBezTo>
                <a:cubicBezTo>
                  <a:pt x="464362" y="200025"/>
                  <a:pt x="462076" y="181451"/>
                  <a:pt x="475411" y="188500"/>
                </a:cubicBezTo>
                <a:cubicBezTo>
                  <a:pt x="488746" y="195644"/>
                  <a:pt x="517417" y="193739"/>
                  <a:pt x="515797" y="174308"/>
                </a:cubicBezTo>
                <a:cubicBezTo>
                  <a:pt x="514178" y="154781"/>
                  <a:pt x="515607" y="124968"/>
                  <a:pt x="523131" y="115348"/>
                </a:cubicBezTo>
                <a:cubicBezTo>
                  <a:pt x="530751" y="105727"/>
                  <a:pt x="522941" y="82106"/>
                  <a:pt x="542848" y="80486"/>
                </a:cubicBezTo>
                <a:cubicBezTo>
                  <a:pt x="562851" y="78867"/>
                  <a:pt x="585996" y="86201"/>
                  <a:pt x="592664" y="70866"/>
                </a:cubicBezTo>
                <a:cubicBezTo>
                  <a:pt x="599236" y="55435"/>
                  <a:pt x="591902" y="50483"/>
                  <a:pt x="606475" y="43529"/>
                </a:cubicBezTo>
                <a:cubicBezTo>
                  <a:pt x="620858" y="36671"/>
                  <a:pt x="647052" y="28385"/>
                  <a:pt x="656481" y="10287"/>
                </a:cubicBezTo>
                <a:cubicBezTo>
                  <a:pt x="659434" y="4572"/>
                  <a:pt x="664673" y="1905"/>
                  <a:pt x="670388" y="0"/>
                </a:cubicBezTo>
                <a:cubicBezTo>
                  <a:pt x="661529" y="41815"/>
                  <a:pt x="667149" y="30480"/>
                  <a:pt x="673341" y="46673"/>
                </a:cubicBezTo>
                <a:cubicBezTo>
                  <a:pt x="679532" y="62865"/>
                  <a:pt x="659244" y="62103"/>
                  <a:pt x="662292" y="76295"/>
                </a:cubicBezTo>
                <a:cubicBezTo>
                  <a:pt x="665340" y="90392"/>
                  <a:pt x="667435" y="90392"/>
                  <a:pt x="657815" y="108966"/>
                </a:cubicBezTo>
                <a:cubicBezTo>
                  <a:pt x="648195" y="127540"/>
                  <a:pt x="649909" y="121729"/>
                  <a:pt x="664387" y="138970"/>
                </a:cubicBezTo>
                <a:cubicBezTo>
                  <a:pt x="678770" y="156210"/>
                  <a:pt x="666769" y="148590"/>
                  <a:pt x="659720" y="155829"/>
                </a:cubicBezTo>
                <a:cubicBezTo>
                  <a:pt x="652671" y="163068"/>
                  <a:pt x="654005" y="169259"/>
                  <a:pt x="664387" y="179546"/>
                </a:cubicBezTo>
                <a:cubicBezTo>
                  <a:pt x="674674" y="189929"/>
                  <a:pt x="678484" y="192977"/>
                  <a:pt x="671245" y="213455"/>
                </a:cubicBezTo>
                <a:cubicBezTo>
                  <a:pt x="664006" y="233839"/>
                  <a:pt x="687342" y="241554"/>
                  <a:pt x="698392" y="254603"/>
                </a:cubicBezTo>
                <a:cubicBezTo>
                  <a:pt x="709440" y="267653"/>
                  <a:pt x="667435" y="319278"/>
                  <a:pt x="661244" y="343757"/>
                </a:cubicBezTo>
                <a:cubicBezTo>
                  <a:pt x="655052" y="368236"/>
                  <a:pt x="668769" y="367475"/>
                  <a:pt x="675055" y="357854"/>
                </a:cubicBezTo>
                <a:cubicBezTo>
                  <a:pt x="681246" y="348234"/>
                  <a:pt x="689438" y="344043"/>
                  <a:pt x="708107" y="337566"/>
                </a:cubicBezTo>
                <a:cubicBezTo>
                  <a:pt x="726681" y="330994"/>
                  <a:pt x="726300" y="293942"/>
                  <a:pt x="735634" y="268034"/>
                </a:cubicBezTo>
                <a:cubicBezTo>
                  <a:pt x="744873" y="242221"/>
                  <a:pt x="750398" y="295180"/>
                  <a:pt x="753160" y="318230"/>
                </a:cubicBezTo>
                <a:cubicBezTo>
                  <a:pt x="755923" y="341281"/>
                  <a:pt x="734205" y="373285"/>
                  <a:pt x="739349" y="412242"/>
                </a:cubicBezTo>
                <a:cubicBezTo>
                  <a:pt x="744492" y="451104"/>
                  <a:pt x="738015" y="467963"/>
                  <a:pt x="732110" y="485585"/>
                </a:cubicBezTo>
                <a:cubicBezTo>
                  <a:pt x="726300" y="503206"/>
                  <a:pt x="720013" y="492728"/>
                  <a:pt x="715632" y="483108"/>
                </a:cubicBezTo>
                <a:cubicBezTo>
                  <a:pt x="711155" y="473488"/>
                  <a:pt x="698106" y="480060"/>
                  <a:pt x="690867" y="503777"/>
                </a:cubicBezTo>
                <a:cubicBezTo>
                  <a:pt x="683627" y="527495"/>
                  <a:pt x="674389" y="524447"/>
                  <a:pt x="696010" y="546449"/>
                </a:cubicBezTo>
                <a:cubicBezTo>
                  <a:pt x="717632" y="568452"/>
                  <a:pt x="758589" y="565690"/>
                  <a:pt x="777544" y="566071"/>
                </a:cubicBezTo>
                <a:cubicBezTo>
                  <a:pt x="796499" y="566452"/>
                  <a:pt x="796118" y="581978"/>
                  <a:pt x="816787" y="604457"/>
                </a:cubicBezTo>
                <a:cubicBezTo>
                  <a:pt x="837456" y="627031"/>
                  <a:pt x="831646" y="618744"/>
                  <a:pt x="854982" y="634936"/>
                </a:cubicBezTo>
                <a:cubicBezTo>
                  <a:pt x="878414" y="651129"/>
                  <a:pt x="869080" y="694468"/>
                  <a:pt x="871461" y="713423"/>
                </a:cubicBezTo>
                <a:cubicBezTo>
                  <a:pt x="873842" y="732377"/>
                  <a:pt x="917561" y="749522"/>
                  <a:pt x="938231" y="756857"/>
                </a:cubicBezTo>
                <a:cubicBezTo>
                  <a:pt x="958900" y="764096"/>
                  <a:pt x="943374" y="766858"/>
                  <a:pt x="950327" y="784765"/>
                </a:cubicBezTo>
                <a:cubicBezTo>
                  <a:pt x="957186" y="802672"/>
                  <a:pt x="986142" y="812673"/>
                  <a:pt x="1003953" y="828389"/>
                </a:cubicBezTo>
                <a:cubicBezTo>
                  <a:pt x="1021860" y="844201"/>
                  <a:pt x="1020813" y="825341"/>
                  <a:pt x="1037005" y="816388"/>
                </a:cubicBezTo>
                <a:cubicBezTo>
                  <a:pt x="1053198" y="807434"/>
                  <a:pt x="1063199" y="862489"/>
                  <a:pt x="1073867" y="881444"/>
                </a:cubicBezTo>
                <a:cubicBezTo>
                  <a:pt x="1084535" y="900398"/>
                  <a:pt x="1094536" y="952024"/>
                  <a:pt x="1104157" y="972979"/>
                </a:cubicBezTo>
                <a:cubicBezTo>
                  <a:pt x="1113777" y="993934"/>
                  <a:pt x="1125492" y="984695"/>
                  <a:pt x="1130636" y="968502"/>
                </a:cubicBezTo>
                <a:cubicBezTo>
                  <a:pt x="1135780" y="952310"/>
                  <a:pt x="1141685" y="981551"/>
                  <a:pt x="1178451" y="985647"/>
                </a:cubicBezTo>
                <a:cubicBezTo>
                  <a:pt x="1215313" y="989743"/>
                  <a:pt x="1193596" y="986981"/>
                  <a:pt x="1204931" y="968502"/>
                </a:cubicBezTo>
                <a:cubicBezTo>
                  <a:pt x="1216361" y="949928"/>
                  <a:pt x="1247317" y="954691"/>
                  <a:pt x="1269987" y="945071"/>
                </a:cubicBezTo>
                <a:cubicBezTo>
                  <a:pt x="1292656" y="935450"/>
                  <a:pt x="1315421" y="947452"/>
                  <a:pt x="1315421" y="947452"/>
                </a:cubicBezTo>
                <a:cubicBezTo>
                  <a:pt x="1310278" y="961549"/>
                  <a:pt x="1313326" y="960215"/>
                  <a:pt x="1328756" y="977456"/>
                </a:cubicBezTo>
                <a:cubicBezTo>
                  <a:pt x="1344282" y="994601"/>
                  <a:pt x="1338090" y="990886"/>
                  <a:pt x="1331137" y="1005650"/>
                </a:cubicBezTo>
                <a:cubicBezTo>
                  <a:pt x="1324279" y="1020509"/>
                  <a:pt x="1336662" y="1016032"/>
                  <a:pt x="1340472" y="1045274"/>
                </a:cubicBezTo>
                <a:cubicBezTo>
                  <a:pt x="1344282" y="1074515"/>
                  <a:pt x="1316755" y="1073849"/>
                  <a:pt x="1306087" y="1083183"/>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53" name="Forma libre: forma 52">
            <a:extLst>
              <a:ext uri="{FF2B5EF4-FFF2-40B4-BE49-F238E27FC236}">
                <a16:creationId xmlns:a16="http://schemas.microsoft.com/office/drawing/2014/main" id="{9FC40F9D-E1C0-166D-C306-72CA5C9CB161}"/>
              </a:ext>
            </a:extLst>
          </p:cNvPr>
          <p:cNvSpPr/>
          <p:nvPr/>
        </p:nvSpPr>
        <p:spPr>
          <a:xfrm>
            <a:off x="5875230" y="4338512"/>
            <a:ext cx="890066" cy="1106165"/>
          </a:xfrm>
          <a:custGeom>
            <a:avLst/>
            <a:gdLst>
              <a:gd name="connsiteX0" fmla="*/ 878033 w 890066"/>
              <a:gd name="connsiteY0" fmla="*/ 367284 h 1106165"/>
              <a:gd name="connsiteX1" fmla="*/ 868412 w 890066"/>
              <a:gd name="connsiteY1" fmla="*/ 494348 h 1106165"/>
              <a:gd name="connsiteX2" fmla="*/ 841838 w 890066"/>
              <a:gd name="connsiteY2" fmla="*/ 605504 h 1106165"/>
              <a:gd name="connsiteX3" fmla="*/ 791641 w 890066"/>
              <a:gd name="connsiteY3" fmla="*/ 687705 h 1106165"/>
              <a:gd name="connsiteX4" fmla="*/ 802690 w 890066"/>
              <a:gd name="connsiteY4" fmla="*/ 723138 h 1106165"/>
              <a:gd name="connsiteX5" fmla="*/ 764780 w 890066"/>
              <a:gd name="connsiteY5" fmla="*/ 783717 h 1106165"/>
              <a:gd name="connsiteX6" fmla="*/ 740301 w 890066"/>
              <a:gd name="connsiteY6" fmla="*/ 810958 h 1106165"/>
              <a:gd name="connsiteX7" fmla="*/ 707249 w 890066"/>
              <a:gd name="connsiteY7" fmla="*/ 827056 h 1106165"/>
              <a:gd name="connsiteX8" fmla="*/ 658386 w 890066"/>
              <a:gd name="connsiteY8" fmla="*/ 882110 h 1106165"/>
              <a:gd name="connsiteX9" fmla="*/ 675626 w 890066"/>
              <a:gd name="connsiteY9" fmla="*/ 929926 h 1106165"/>
              <a:gd name="connsiteX10" fmla="*/ 704487 w 890066"/>
              <a:gd name="connsiteY10" fmla="*/ 938212 h 1106165"/>
              <a:gd name="connsiteX11" fmla="*/ 712679 w 890066"/>
              <a:gd name="connsiteY11" fmla="*/ 977836 h 1106165"/>
              <a:gd name="connsiteX12" fmla="*/ 671435 w 890066"/>
              <a:gd name="connsiteY12" fmla="*/ 1026033 h 1106165"/>
              <a:gd name="connsiteX13" fmla="*/ 663530 w 890066"/>
              <a:gd name="connsiteY13" fmla="*/ 1066229 h 1106165"/>
              <a:gd name="connsiteX14" fmla="*/ 618095 w 890066"/>
              <a:gd name="connsiteY14" fmla="*/ 1063847 h 1106165"/>
              <a:gd name="connsiteX15" fmla="*/ 553040 w 890066"/>
              <a:gd name="connsiteY15" fmla="*/ 1087279 h 1106165"/>
              <a:gd name="connsiteX16" fmla="*/ 526560 w 890066"/>
              <a:gd name="connsiteY16" fmla="*/ 1104519 h 1106165"/>
              <a:gd name="connsiteX17" fmla="*/ 478745 w 890066"/>
              <a:gd name="connsiteY17" fmla="*/ 1087279 h 1106165"/>
              <a:gd name="connsiteX18" fmla="*/ 452265 w 890066"/>
              <a:gd name="connsiteY18" fmla="*/ 1091756 h 1106165"/>
              <a:gd name="connsiteX19" fmla="*/ 421975 w 890066"/>
              <a:gd name="connsiteY19" fmla="*/ 1000220 h 1106165"/>
              <a:gd name="connsiteX20" fmla="*/ 385114 w 890066"/>
              <a:gd name="connsiteY20" fmla="*/ 935165 h 1106165"/>
              <a:gd name="connsiteX21" fmla="*/ 352062 w 890066"/>
              <a:gd name="connsiteY21" fmla="*/ 947166 h 1106165"/>
              <a:gd name="connsiteX22" fmla="*/ 298437 w 890066"/>
              <a:gd name="connsiteY22" fmla="*/ 903541 h 1106165"/>
              <a:gd name="connsiteX23" fmla="*/ 286435 w 890066"/>
              <a:gd name="connsiteY23" fmla="*/ 875728 h 1106165"/>
              <a:gd name="connsiteX24" fmla="*/ 219665 w 890066"/>
              <a:gd name="connsiteY24" fmla="*/ 832295 h 1106165"/>
              <a:gd name="connsiteX25" fmla="*/ 203186 w 890066"/>
              <a:gd name="connsiteY25" fmla="*/ 753808 h 1106165"/>
              <a:gd name="connsiteX26" fmla="*/ 164991 w 890066"/>
              <a:gd name="connsiteY26" fmla="*/ 723328 h 1106165"/>
              <a:gd name="connsiteX27" fmla="*/ 125748 w 890066"/>
              <a:gd name="connsiteY27" fmla="*/ 684943 h 1106165"/>
              <a:gd name="connsiteX28" fmla="*/ 44214 w 890066"/>
              <a:gd name="connsiteY28" fmla="*/ 665321 h 1106165"/>
              <a:gd name="connsiteX29" fmla="*/ 39071 w 890066"/>
              <a:gd name="connsiteY29" fmla="*/ 622649 h 1106165"/>
              <a:gd name="connsiteX30" fmla="*/ 63836 w 890066"/>
              <a:gd name="connsiteY30" fmla="*/ 601980 h 1106165"/>
              <a:gd name="connsiteX31" fmla="*/ 80314 w 890066"/>
              <a:gd name="connsiteY31" fmla="*/ 604457 h 1106165"/>
              <a:gd name="connsiteX32" fmla="*/ 87553 w 890066"/>
              <a:gd name="connsiteY32" fmla="*/ 531114 h 1106165"/>
              <a:gd name="connsiteX33" fmla="*/ 101364 w 890066"/>
              <a:gd name="connsiteY33" fmla="*/ 437102 h 1106165"/>
              <a:gd name="connsiteX34" fmla="*/ 83838 w 890066"/>
              <a:gd name="connsiteY34" fmla="*/ 386906 h 1106165"/>
              <a:gd name="connsiteX35" fmla="*/ 56311 w 890066"/>
              <a:gd name="connsiteY35" fmla="*/ 456343 h 1106165"/>
              <a:gd name="connsiteX36" fmla="*/ 23259 w 890066"/>
              <a:gd name="connsiteY36" fmla="*/ 476631 h 1106165"/>
              <a:gd name="connsiteX37" fmla="*/ 9448 w 890066"/>
              <a:gd name="connsiteY37" fmla="*/ 462534 h 1106165"/>
              <a:gd name="connsiteX38" fmla="*/ 46595 w 890066"/>
              <a:gd name="connsiteY38" fmla="*/ 373380 h 1106165"/>
              <a:gd name="connsiteX39" fmla="*/ 19449 w 890066"/>
              <a:gd name="connsiteY39" fmla="*/ 332232 h 1106165"/>
              <a:gd name="connsiteX40" fmla="*/ 12591 w 890066"/>
              <a:gd name="connsiteY40" fmla="*/ 298323 h 1106165"/>
              <a:gd name="connsiteX41" fmla="*/ 7924 w 890066"/>
              <a:gd name="connsiteY41" fmla="*/ 274606 h 1106165"/>
              <a:gd name="connsiteX42" fmla="*/ 12591 w 890066"/>
              <a:gd name="connsiteY42" fmla="*/ 257746 h 1106165"/>
              <a:gd name="connsiteX43" fmla="*/ 6019 w 890066"/>
              <a:gd name="connsiteY43" fmla="*/ 227838 h 1106165"/>
              <a:gd name="connsiteX44" fmla="*/ 10496 w 890066"/>
              <a:gd name="connsiteY44" fmla="*/ 195167 h 1106165"/>
              <a:gd name="connsiteX45" fmla="*/ 21545 w 890066"/>
              <a:gd name="connsiteY45" fmla="*/ 165544 h 1106165"/>
              <a:gd name="connsiteX46" fmla="*/ 18592 w 890066"/>
              <a:gd name="connsiteY46" fmla="*/ 118872 h 1106165"/>
              <a:gd name="connsiteX47" fmla="*/ 18592 w 890066"/>
              <a:gd name="connsiteY47" fmla="*/ 118872 h 1106165"/>
              <a:gd name="connsiteX48" fmla="*/ 19640 w 890066"/>
              <a:gd name="connsiteY48" fmla="*/ 118491 h 1106165"/>
              <a:gd name="connsiteX49" fmla="*/ 19640 w 890066"/>
              <a:gd name="connsiteY49" fmla="*/ 118491 h 1106165"/>
              <a:gd name="connsiteX50" fmla="*/ 25355 w 890066"/>
              <a:gd name="connsiteY50" fmla="*/ 116967 h 1106165"/>
              <a:gd name="connsiteX51" fmla="*/ 28688 w 890066"/>
              <a:gd name="connsiteY51" fmla="*/ 116110 h 1106165"/>
              <a:gd name="connsiteX52" fmla="*/ 31927 w 890066"/>
              <a:gd name="connsiteY52" fmla="*/ 115062 h 1106165"/>
              <a:gd name="connsiteX53" fmla="*/ 34975 w 890066"/>
              <a:gd name="connsiteY53" fmla="*/ 113919 h 1106165"/>
              <a:gd name="connsiteX54" fmla="*/ 35928 w 890066"/>
              <a:gd name="connsiteY54" fmla="*/ 113443 h 1106165"/>
              <a:gd name="connsiteX55" fmla="*/ 36880 w 890066"/>
              <a:gd name="connsiteY55" fmla="*/ 112967 h 1106165"/>
              <a:gd name="connsiteX56" fmla="*/ 37737 w 890066"/>
              <a:gd name="connsiteY56" fmla="*/ 112395 h 1106165"/>
              <a:gd name="connsiteX57" fmla="*/ 43167 w 890066"/>
              <a:gd name="connsiteY57" fmla="*/ 106299 h 1106165"/>
              <a:gd name="connsiteX58" fmla="*/ 43643 w 890066"/>
              <a:gd name="connsiteY58" fmla="*/ 104965 h 1106165"/>
              <a:gd name="connsiteX59" fmla="*/ 43738 w 890066"/>
              <a:gd name="connsiteY59" fmla="*/ 104584 h 1106165"/>
              <a:gd name="connsiteX60" fmla="*/ 44119 w 890066"/>
              <a:gd name="connsiteY60" fmla="*/ 102965 h 1106165"/>
              <a:gd name="connsiteX61" fmla="*/ 44405 w 890066"/>
              <a:gd name="connsiteY61" fmla="*/ 101060 h 1106165"/>
              <a:gd name="connsiteX62" fmla="*/ 44500 w 890066"/>
              <a:gd name="connsiteY62" fmla="*/ 98965 h 1106165"/>
              <a:gd name="connsiteX63" fmla="*/ 44405 w 890066"/>
              <a:gd name="connsiteY63" fmla="*/ 96012 h 1106165"/>
              <a:gd name="connsiteX64" fmla="*/ 50120 w 890066"/>
              <a:gd name="connsiteY64" fmla="*/ 46196 h 1106165"/>
              <a:gd name="connsiteX65" fmla="*/ 104126 w 890066"/>
              <a:gd name="connsiteY65" fmla="*/ 0 h 1106165"/>
              <a:gd name="connsiteX66" fmla="*/ 124034 w 890066"/>
              <a:gd name="connsiteY66" fmla="*/ 32385 h 1106165"/>
              <a:gd name="connsiteX67" fmla="*/ 167182 w 890066"/>
              <a:gd name="connsiteY67" fmla="*/ 58102 h 1106165"/>
              <a:gd name="connsiteX68" fmla="*/ 200234 w 890066"/>
              <a:gd name="connsiteY68" fmla="*/ 88868 h 1106165"/>
              <a:gd name="connsiteX69" fmla="*/ 229094 w 890066"/>
              <a:gd name="connsiteY69" fmla="*/ 68771 h 1106165"/>
              <a:gd name="connsiteX70" fmla="*/ 294722 w 890066"/>
              <a:gd name="connsiteY70" fmla="*/ 77438 h 1106165"/>
              <a:gd name="connsiteX71" fmla="*/ 361301 w 890066"/>
              <a:gd name="connsiteY71" fmla="*/ 70104 h 1106165"/>
              <a:gd name="connsiteX72" fmla="*/ 396639 w 890066"/>
              <a:gd name="connsiteY72" fmla="*/ 97631 h 1106165"/>
              <a:gd name="connsiteX73" fmla="*/ 423690 w 890066"/>
              <a:gd name="connsiteY73" fmla="*/ 96298 h 1106165"/>
              <a:gd name="connsiteX74" fmla="*/ 469600 w 890066"/>
              <a:gd name="connsiteY74" fmla="*/ 162306 h 1106165"/>
              <a:gd name="connsiteX75" fmla="*/ 545800 w 890066"/>
              <a:gd name="connsiteY75" fmla="*/ 151733 h 1106165"/>
              <a:gd name="connsiteX76" fmla="*/ 604093 w 890066"/>
              <a:gd name="connsiteY76" fmla="*/ 134302 h 1106165"/>
              <a:gd name="connsiteX77" fmla="*/ 651814 w 890066"/>
              <a:gd name="connsiteY77" fmla="*/ 175165 h 1106165"/>
              <a:gd name="connsiteX78" fmla="*/ 680675 w 890066"/>
              <a:gd name="connsiteY78" fmla="*/ 144875 h 1106165"/>
              <a:gd name="connsiteX79" fmla="*/ 722394 w 890066"/>
              <a:gd name="connsiteY79" fmla="*/ 165544 h 1106165"/>
              <a:gd name="connsiteX80" fmla="*/ 839742 w 890066"/>
              <a:gd name="connsiteY80" fmla="*/ 162211 h 1106165"/>
              <a:gd name="connsiteX81" fmla="*/ 885843 w 890066"/>
              <a:gd name="connsiteY81" fmla="*/ 224409 h 1106165"/>
              <a:gd name="connsiteX82" fmla="*/ 858316 w 890066"/>
              <a:gd name="connsiteY82" fmla="*/ 310039 h 1106165"/>
              <a:gd name="connsiteX83" fmla="*/ 878223 w 890066"/>
              <a:gd name="connsiteY83" fmla="*/ 367094 h 110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90066" h="1106165">
                <a:moveTo>
                  <a:pt x="878033" y="367284"/>
                </a:moveTo>
                <a:cubicBezTo>
                  <a:pt x="889749" y="397573"/>
                  <a:pt x="878699" y="467487"/>
                  <a:pt x="868412" y="494348"/>
                </a:cubicBezTo>
                <a:cubicBezTo>
                  <a:pt x="858030" y="521208"/>
                  <a:pt x="849839" y="573119"/>
                  <a:pt x="841838" y="605504"/>
                </a:cubicBezTo>
                <a:cubicBezTo>
                  <a:pt x="833836" y="637794"/>
                  <a:pt x="807833" y="674941"/>
                  <a:pt x="791641" y="687705"/>
                </a:cubicBezTo>
                <a:cubicBezTo>
                  <a:pt x="775449" y="700469"/>
                  <a:pt x="792022" y="707707"/>
                  <a:pt x="802690" y="723138"/>
                </a:cubicBezTo>
                <a:cubicBezTo>
                  <a:pt x="813358" y="738569"/>
                  <a:pt x="783735" y="772668"/>
                  <a:pt x="764780" y="783717"/>
                </a:cubicBezTo>
                <a:cubicBezTo>
                  <a:pt x="745825" y="794766"/>
                  <a:pt x="743063" y="798195"/>
                  <a:pt x="740301" y="810958"/>
                </a:cubicBezTo>
                <a:cubicBezTo>
                  <a:pt x="737539" y="823627"/>
                  <a:pt x="726871" y="819150"/>
                  <a:pt x="707249" y="827056"/>
                </a:cubicBezTo>
                <a:cubicBezTo>
                  <a:pt x="687628" y="834961"/>
                  <a:pt x="668006" y="866013"/>
                  <a:pt x="658386" y="882110"/>
                </a:cubicBezTo>
                <a:cubicBezTo>
                  <a:pt x="648766" y="898303"/>
                  <a:pt x="670768" y="913066"/>
                  <a:pt x="675626" y="929926"/>
                </a:cubicBezTo>
                <a:cubicBezTo>
                  <a:pt x="680389" y="946880"/>
                  <a:pt x="687914" y="938212"/>
                  <a:pt x="704487" y="938212"/>
                </a:cubicBezTo>
                <a:cubicBezTo>
                  <a:pt x="721061" y="938212"/>
                  <a:pt x="713059" y="957167"/>
                  <a:pt x="712679" y="977836"/>
                </a:cubicBezTo>
                <a:cubicBezTo>
                  <a:pt x="712393" y="998506"/>
                  <a:pt x="690295" y="1002602"/>
                  <a:pt x="671435" y="1026033"/>
                </a:cubicBezTo>
                <a:cubicBezTo>
                  <a:pt x="652576" y="1049465"/>
                  <a:pt x="668673" y="1052227"/>
                  <a:pt x="663530" y="1066229"/>
                </a:cubicBezTo>
                <a:cubicBezTo>
                  <a:pt x="663530" y="1066229"/>
                  <a:pt x="640765" y="1054227"/>
                  <a:pt x="618095" y="1063847"/>
                </a:cubicBezTo>
                <a:cubicBezTo>
                  <a:pt x="595331" y="1073563"/>
                  <a:pt x="564470" y="1068705"/>
                  <a:pt x="553040" y="1087279"/>
                </a:cubicBezTo>
                <a:cubicBezTo>
                  <a:pt x="541705" y="1105853"/>
                  <a:pt x="563422" y="1108615"/>
                  <a:pt x="526560" y="1104519"/>
                </a:cubicBezTo>
                <a:cubicBezTo>
                  <a:pt x="489699" y="1100328"/>
                  <a:pt x="483888" y="1071086"/>
                  <a:pt x="478745" y="1087279"/>
                </a:cubicBezTo>
                <a:cubicBezTo>
                  <a:pt x="473601" y="1103376"/>
                  <a:pt x="461885" y="1112711"/>
                  <a:pt x="452265" y="1091756"/>
                </a:cubicBezTo>
                <a:cubicBezTo>
                  <a:pt x="442645" y="1070801"/>
                  <a:pt x="432643" y="1019080"/>
                  <a:pt x="421975" y="1000220"/>
                </a:cubicBezTo>
                <a:cubicBezTo>
                  <a:pt x="411308" y="981265"/>
                  <a:pt x="401306" y="926211"/>
                  <a:pt x="385114" y="935165"/>
                </a:cubicBezTo>
                <a:cubicBezTo>
                  <a:pt x="369016" y="944118"/>
                  <a:pt x="370065" y="962978"/>
                  <a:pt x="352062" y="947166"/>
                </a:cubicBezTo>
                <a:cubicBezTo>
                  <a:pt x="334251" y="931355"/>
                  <a:pt x="305294" y="921353"/>
                  <a:pt x="298437" y="903541"/>
                </a:cubicBezTo>
                <a:cubicBezTo>
                  <a:pt x="291483" y="885635"/>
                  <a:pt x="307009" y="882872"/>
                  <a:pt x="286435" y="875728"/>
                </a:cubicBezTo>
                <a:cubicBezTo>
                  <a:pt x="265766" y="868490"/>
                  <a:pt x="222046" y="851249"/>
                  <a:pt x="219665" y="832295"/>
                </a:cubicBezTo>
                <a:cubicBezTo>
                  <a:pt x="217283" y="813340"/>
                  <a:pt x="226523" y="770001"/>
                  <a:pt x="203186" y="753808"/>
                </a:cubicBezTo>
                <a:cubicBezTo>
                  <a:pt x="179755" y="737711"/>
                  <a:pt x="185660" y="745903"/>
                  <a:pt x="164991" y="723328"/>
                </a:cubicBezTo>
                <a:cubicBezTo>
                  <a:pt x="144417" y="700849"/>
                  <a:pt x="144703" y="685324"/>
                  <a:pt x="125748" y="684943"/>
                </a:cubicBezTo>
                <a:cubicBezTo>
                  <a:pt x="106794" y="684562"/>
                  <a:pt x="65836" y="687324"/>
                  <a:pt x="44214" y="665321"/>
                </a:cubicBezTo>
                <a:cubicBezTo>
                  <a:pt x="22497" y="643319"/>
                  <a:pt x="31832" y="646366"/>
                  <a:pt x="39071" y="622649"/>
                </a:cubicBezTo>
                <a:cubicBezTo>
                  <a:pt x="46309" y="598932"/>
                  <a:pt x="59359" y="592360"/>
                  <a:pt x="63836" y="601980"/>
                </a:cubicBezTo>
                <a:cubicBezTo>
                  <a:pt x="68312" y="611600"/>
                  <a:pt x="74504" y="622078"/>
                  <a:pt x="80314" y="604457"/>
                </a:cubicBezTo>
                <a:cubicBezTo>
                  <a:pt x="86124" y="586835"/>
                  <a:pt x="92696" y="569976"/>
                  <a:pt x="87553" y="531114"/>
                </a:cubicBezTo>
                <a:cubicBezTo>
                  <a:pt x="82410" y="492157"/>
                  <a:pt x="104031" y="460153"/>
                  <a:pt x="101364" y="437102"/>
                </a:cubicBezTo>
                <a:cubicBezTo>
                  <a:pt x="98602" y="414052"/>
                  <a:pt x="93078" y="361093"/>
                  <a:pt x="83838" y="386906"/>
                </a:cubicBezTo>
                <a:cubicBezTo>
                  <a:pt x="74504" y="412718"/>
                  <a:pt x="74884" y="449866"/>
                  <a:pt x="56311" y="456343"/>
                </a:cubicBezTo>
                <a:cubicBezTo>
                  <a:pt x="37737" y="462915"/>
                  <a:pt x="29451" y="467011"/>
                  <a:pt x="23259" y="476631"/>
                </a:cubicBezTo>
                <a:cubicBezTo>
                  <a:pt x="17068" y="486251"/>
                  <a:pt x="3257" y="487013"/>
                  <a:pt x="9448" y="462534"/>
                </a:cubicBezTo>
                <a:cubicBezTo>
                  <a:pt x="15639" y="438055"/>
                  <a:pt x="57549" y="386429"/>
                  <a:pt x="46595" y="373380"/>
                </a:cubicBezTo>
                <a:cubicBezTo>
                  <a:pt x="35546" y="360331"/>
                  <a:pt x="12210" y="352615"/>
                  <a:pt x="19449" y="332232"/>
                </a:cubicBezTo>
                <a:cubicBezTo>
                  <a:pt x="26688" y="311753"/>
                  <a:pt x="22878" y="308705"/>
                  <a:pt x="12591" y="298323"/>
                </a:cubicBezTo>
                <a:cubicBezTo>
                  <a:pt x="2209" y="288036"/>
                  <a:pt x="876" y="281845"/>
                  <a:pt x="7924" y="274606"/>
                </a:cubicBezTo>
                <a:cubicBezTo>
                  <a:pt x="14972" y="267367"/>
                  <a:pt x="27069" y="274987"/>
                  <a:pt x="12591" y="257746"/>
                </a:cubicBezTo>
                <a:cubicBezTo>
                  <a:pt x="-1887" y="240506"/>
                  <a:pt x="-3601" y="246412"/>
                  <a:pt x="6019" y="227838"/>
                </a:cubicBezTo>
                <a:cubicBezTo>
                  <a:pt x="15639" y="209264"/>
                  <a:pt x="13543" y="209264"/>
                  <a:pt x="10496" y="195167"/>
                </a:cubicBezTo>
                <a:cubicBezTo>
                  <a:pt x="7448" y="180975"/>
                  <a:pt x="27736" y="181737"/>
                  <a:pt x="21545" y="165544"/>
                </a:cubicBezTo>
                <a:cubicBezTo>
                  <a:pt x="15353" y="149352"/>
                  <a:pt x="9734" y="160592"/>
                  <a:pt x="18592" y="118872"/>
                </a:cubicBezTo>
                <a:lnTo>
                  <a:pt x="18592" y="118872"/>
                </a:lnTo>
                <a:cubicBezTo>
                  <a:pt x="18592" y="118872"/>
                  <a:pt x="19259" y="118586"/>
                  <a:pt x="19640" y="118491"/>
                </a:cubicBezTo>
                <a:cubicBezTo>
                  <a:pt x="19640" y="118491"/>
                  <a:pt x="19640" y="118491"/>
                  <a:pt x="19640" y="118491"/>
                </a:cubicBezTo>
                <a:cubicBezTo>
                  <a:pt x="21545" y="117919"/>
                  <a:pt x="23450" y="117443"/>
                  <a:pt x="25355" y="116967"/>
                </a:cubicBezTo>
                <a:cubicBezTo>
                  <a:pt x="26498" y="116681"/>
                  <a:pt x="27641" y="116396"/>
                  <a:pt x="28688" y="116110"/>
                </a:cubicBezTo>
                <a:cubicBezTo>
                  <a:pt x="29831" y="115824"/>
                  <a:pt x="30879" y="115443"/>
                  <a:pt x="31927" y="115062"/>
                </a:cubicBezTo>
                <a:cubicBezTo>
                  <a:pt x="32975" y="114681"/>
                  <a:pt x="34022" y="114300"/>
                  <a:pt x="34975" y="113919"/>
                </a:cubicBezTo>
                <a:cubicBezTo>
                  <a:pt x="35356" y="113824"/>
                  <a:pt x="35641" y="113633"/>
                  <a:pt x="35928" y="113443"/>
                </a:cubicBezTo>
                <a:cubicBezTo>
                  <a:pt x="36213" y="113348"/>
                  <a:pt x="36594" y="113157"/>
                  <a:pt x="36880" y="112967"/>
                </a:cubicBezTo>
                <a:cubicBezTo>
                  <a:pt x="37166" y="112776"/>
                  <a:pt x="37451" y="112586"/>
                  <a:pt x="37737" y="112395"/>
                </a:cubicBezTo>
                <a:cubicBezTo>
                  <a:pt x="40023" y="110966"/>
                  <a:pt x="41928" y="108966"/>
                  <a:pt x="43167" y="106299"/>
                </a:cubicBezTo>
                <a:cubicBezTo>
                  <a:pt x="43357" y="105918"/>
                  <a:pt x="43547" y="105442"/>
                  <a:pt x="43643" y="104965"/>
                </a:cubicBezTo>
                <a:cubicBezTo>
                  <a:pt x="43643" y="104870"/>
                  <a:pt x="43643" y="104680"/>
                  <a:pt x="43738" y="104584"/>
                </a:cubicBezTo>
                <a:cubicBezTo>
                  <a:pt x="43928" y="104108"/>
                  <a:pt x="44024" y="103537"/>
                  <a:pt x="44119" y="102965"/>
                </a:cubicBezTo>
                <a:cubicBezTo>
                  <a:pt x="44214" y="102298"/>
                  <a:pt x="44310" y="101727"/>
                  <a:pt x="44405" y="101060"/>
                </a:cubicBezTo>
                <a:cubicBezTo>
                  <a:pt x="44405" y="100394"/>
                  <a:pt x="44500" y="99727"/>
                  <a:pt x="44500" y="98965"/>
                </a:cubicBezTo>
                <a:cubicBezTo>
                  <a:pt x="44500" y="98012"/>
                  <a:pt x="44500" y="97060"/>
                  <a:pt x="44405" y="96012"/>
                </a:cubicBezTo>
                <a:cubicBezTo>
                  <a:pt x="41833" y="68675"/>
                  <a:pt x="37737" y="65723"/>
                  <a:pt x="50120" y="46196"/>
                </a:cubicBezTo>
                <a:cubicBezTo>
                  <a:pt x="62502" y="26670"/>
                  <a:pt x="54215" y="2857"/>
                  <a:pt x="104126" y="0"/>
                </a:cubicBezTo>
                <a:cubicBezTo>
                  <a:pt x="109842" y="18098"/>
                  <a:pt x="112223" y="26384"/>
                  <a:pt x="124034" y="32385"/>
                </a:cubicBezTo>
                <a:cubicBezTo>
                  <a:pt x="140036" y="40672"/>
                  <a:pt x="155657" y="38862"/>
                  <a:pt x="167182" y="58102"/>
                </a:cubicBezTo>
                <a:cubicBezTo>
                  <a:pt x="178612" y="77343"/>
                  <a:pt x="185565" y="97060"/>
                  <a:pt x="200234" y="88868"/>
                </a:cubicBezTo>
                <a:cubicBezTo>
                  <a:pt x="214902" y="80677"/>
                  <a:pt x="204806" y="52673"/>
                  <a:pt x="229094" y="68771"/>
                </a:cubicBezTo>
                <a:cubicBezTo>
                  <a:pt x="253478" y="84773"/>
                  <a:pt x="286911" y="92202"/>
                  <a:pt x="294722" y="77438"/>
                </a:cubicBezTo>
                <a:cubicBezTo>
                  <a:pt x="302532" y="62770"/>
                  <a:pt x="340156" y="54007"/>
                  <a:pt x="361301" y="70104"/>
                </a:cubicBezTo>
                <a:cubicBezTo>
                  <a:pt x="382352" y="86106"/>
                  <a:pt x="383780" y="106299"/>
                  <a:pt x="396639" y="97631"/>
                </a:cubicBezTo>
                <a:cubicBezTo>
                  <a:pt x="409498" y="88868"/>
                  <a:pt x="402164" y="67818"/>
                  <a:pt x="423690" y="96298"/>
                </a:cubicBezTo>
                <a:cubicBezTo>
                  <a:pt x="445312" y="124682"/>
                  <a:pt x="431024" y="157258"/>
                  <a:pt x="469600" y="162306"/>
                </a:cubicBezTo>
                <a:cubicBezTo>
                  <a:pt x="508177" y="167354"/>
                  <a:pt x="516845" y="147638"/>
                  <a:pt x="545800" y="151733"/>
                </a:cubicBezTo>
                <a:cubicBezTo>
                  <a:pt x="574757" y="155829"/>
                  <a:pt x="583900" y="117348"/>
                  <a:pt x="604093" y="134302"/>
                </a:cubicBezTo>
                <a:cubicBezTo>
                  <a:pt x="624286" y="151352"/>
                  <a:pt x="635336" y="189833"/>
                  <a:pt x="651814" y="175165"/>
                </a:cubicBezTo>
                <a:cubicBezTo>
                  <a:pt x="668292" y="160496"/>
                  <a:pt x="659148" y="125635"/>
                  <a:pt x="680675" y="144875"/>
                </a:cubicBezTo>
                <a:cubicBezTo>
                  <a:pt x="702296" y="164116"/>
                  <a:pt x="697248" y="175641"/>
                  <a:pt x="722394" y="165544"/>
                </a:cubicBezTo>
                <a:cubicBezTo>
                  <a:pt x="743254" y="157163"/>
                  <a:pt x="817454" y="169450"/>
                  <a:pt x="839742" y="162211"/>
                </a:cubicBezTo>
                <a:cubicBezTo>
                  <a:pt x="849077" y="204692"/>
                  <a:pt x="870032" y="218123"/>
                  <a:pt x="885843" y="224409"/>
                </a:cubicBezTo>
                <a:cubicBezTo>
                  <a:pt x="901750" y="230600"/>
                  <a:pt x="868317" y="280511"/>
                  <a:pt x="858316" y="310039"/>
                </a:cubicBezTo>
                <a:cubicBezTo>
                  <a:pt x="848315" y="339661"/>
                  <a:pt x="866508" y="336899"/>
                  <a:pt x="878223" y="367094"/>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54" name="Forma libre: forma 53">
            <a:extLst>
              <a:ext uri="{FF2B5EF4-FFF2-40B4-BE49-F238E27FC236}">
                <a16:creationId xmlns:a16="http://schemas.microsoft.com/office/drawing/2014/main" id="{09CE8D35-402C-4C1B-28F1-6D5FE65EF74A}"/>
              </a:ext>
            </a:extLst>
          </p:cNvPr>
          <p:cNvSpPr/>
          <p:nvPr/>
        </p:nvSpPr>
        <p:spPr>
          <a:xfrm>
            <a:off x="4719051" y="4539543"/>
            <a:ext cx="759536" cy="516646"/>
          </a:xfrm>
          <a:custGeom>
            <a:avLst/>
            <a:gdLst>
              <a:gd name="connsiteX0" fmla="*/ 729573 w 759536"/>
              <a:gd name="connsiteY0" fmla="*/ 356753 h 516646"/>
              <a:gd name="connsiteX1" fmla="*/ 677470 w 759536"/>
              <a:gd name="connsiteY1" fmla="*/ 366564 h 516646"/>
              <a:gd name="connsiteX2" fmla="*/ 646229 w 759536"/>
              <a:gd name="connsiteY2" fmla="*/ 413331 h 516646"/>
              <a:gd name="connsiteX3" fmla="*/ 681662 w 759536"/>
              <a:gd name="connsiteY3" fmla="*/ 462576 h 516646"/>
              <a:gd name="connsiteX4" fmla="*/ 669755 w 759536"/>
              <a:gd name="connsiteY4" fmla="*/ 484674 h 516646"/>
              <a:gd name="connsiteX5" fmla="*/ 663278 w 759536"/>
              <a:gd name="connsiteY5" fmla="*/ 489055 h 516646"/>
              <a:gd name="connsiteX6" fmla="*/ 616701 w 759536"/>
              <a:gd name="connsiteY6" fmla="*/ 511058 h 516646"/>
              <a:gd name="connsiteX7" fmla="*/ 576982 w 759536"/>
              <a:gd name="connsiteY7" fmla="*/ 489722 h 516646"/>
              <a:gd name="connsiteX8" fmla="*/ 535453 w 759536"/>
              <a:gd name="connsiteY8" fmla="*/ 480102 h 516646"/>
              <a:gd name="connsiteX9" fmla="*/ 533357 w 759536"/>
              <a:gd name="connsiteY9" fmla="*/ 439335 h 516646"/>
              <a:gd name="connsiteX10" fmla="*/ 512307 w 759536"/>
              <a:gd name="connsiteY10" fmla="*/ 411617 h 516646"/>
              <a:gd name="connsiteX11" fmla="*/ 514307 w 759536"/>
              <a:gd name="connsiteY11" fmla="*/ 376279 h 516646"/>
              <a:gd name="connsiteX12" fmla="*/ 454871 w 759536"/>
              <a:gd name="connsiteY12" fmla="*/ 393424 h 516646"/>
              <a:gd name="connsiteX13" fmla="*/ 418390 w 759536"/>
              <a:gd name="connsiteY13" fmla="*/ 357896 h 516646"/>
              <a:gd name="connsiteX14" fmla="*/ 355906 w 759536"/>
              <a:gd name="connsiteY14" fmla="*/ 365897 h 516646"/>
              <a:gd name="connsiteX15" fmla="*/ 325427 w 759536"/>
              <a:gd name="connsiteY15" fmla="*/ 392376 h 516646"/>
              <a:gd name="connsiteX16" fmla="*/ 296090 w 759536"/>
              <a:gd name="connsiteY16" fmla="*/ 444383 h 516646"/>
              <a:gd name="connsiteX17" fmla="*/ 249512 w 759536"/>
              <a:gd name="connsiteY17" fmla="*/ 452955 h 516646"/>
              <a:gd name="connsiteX18" fmla="*/ 232748 w 759536"/>
              <a:gd name="connsiteY18" fmla="*/ 457527 h 516646"/>
              <a:gd name="connsiteX19" fmla="*/ 219223 w 759536"/>
              <a:gd name="connsiteY19" fmla="*/ 445145 h 516646"/>
              <a:gd name="connsiteX20" fmla="*/ 201792 w 759536"/>
              <a:gd name="connsiteY20" fmla="*/ 431143 h 516646"/>
              <a:gd name="connsiteX21" fmla="*/ 206459 w 759536"/>
              <a:gd name="connsiteY21" fmla="*/ 372374 h 516646"/>
              <a:gd name="connsiteX22" fmla="*/ 175980 w 759536"/>
              <a:gd name="connsiteY22" fmla="*/ 401711 h 516646"/>
              <a:gd name="connsiteX23" fmla="*/ 163597 w 759536"/>
              <a:gd name="connsiteY23" fmla="*/ 430000 h 516646"/>
              <a:gd name="connsiteX24" fmla="*/ 139023 w 759536"/>
              <a:gd name="connsiteY24" fmla="*/ 444383 h 516646"/>
              <a:gd name="connsiteX25" fmla="*/ 110733 w 759536"/>
              <a:gd name="connsiteY25" fmla="*/ 429524 h 516646"/>
              <a:gd name="connsiteX26" fmla="*/ 91016 w 759536"/>
              <a:gd name="connsiteY26" fmla="*/ 397330 h 516646"/>
              <a:gd name="connsiteX27" fmla="*/ 52440 w 759536"/>
              <a:gd name="connsiteY27" fmla="*/ 392758 h 516646"/>
              <a:gd name="connsiteX28" fmla="*/ 7006 w 759536"/>
              <a:gd name="connsiteY28" fmla="*/ 311795 h 516646"/>
              <a:gd name="connsiteX29" fmla="*/ 18722 w 759536"/>
              <a:gd name="connsiteY29" fmla="*/ 272552 h 516646"/>
              <a:gd name="connsiteX30" fmla="*/ 7958 w 759536"/>
              <a:gd name="connsiteY30" fmla="*/ 209877 h 516646"/>
              <a:gd name="connsiteX31" fmla="*/ 27865 w 759536"/>
              <a:gd name="connsiteY31" fmla="*/ 202734 h 516646"/>
              <a:gd name="connsiteX32" fmla="*/ 20722 w 759536"/>
              <a:gd name="connsiteY32" fmla="*/ 161395 h 516646"/>
              <a:gd name="connsiteX33" fmla="*/ 37676 w 759536"/>
              <a:gd name="connsiteY33" fmla="*/ 166634 h 516646"/>
              <a:gd name="connsiteX34" fmla="*/ 33581 w 759536"/>
              <a:gd name="connsiteY34" fmla="*/ 129677 h 516646"/>
              <a:gd name="connsiteX35" fmla="*/ 24151 w 759536"/>
              <a:gd name="connsiteY35" fmla="*/ 98435 h 516646"/>
              <a:gd name="connsiteX36" fmla="*/ 29675 w 759536"/>
              <a:gd name="connsiteY36" fmla="*/ 75003 h 516646"/>
              <a:gd name="connsiteX37" fmla="*/ 5386 w 759536"/>
              <a:gd name="connsiteY37" fmla="*/ 65383 h 516646"/>
              <a:gd name="connsiteX38" fmla="*/ 34914 w 759536"/>
              <a:gd name="connsiteY38" fmla="*/ 34617 h 516646"/>
              <a:gd name="connsiteX39" fmla="*/ 40629 w 759536"/>
              <a:gd name="connsiteY39" fmla="*/ 2328 h 516646"/>
              <a:gd name="connsiteX40" fmla="*/ 102828 w 759536"/>
              <a:gd name="connsiteY40" fmla="*/ 5280 h 516646"/>
              <a:gd name="connsiteX41" fmla="*/ 130545 w 759536"/>
              <a:gd name="connsiteY41" fmla="*/ 17187 h 516646"/>
              <a:gd name="connsiteX42" fmla="*/ 138832 w 759536"/>
              <a:gd name="connsiteY42" fmla="*/ 1185 h 516646"/>
              <a:gd name="connsiteX43" fmla="*/ 138832 w 759536"/>
              <a:gd name="connsiteY43" fmla="*/ 1185 h 516646"/>
              <a:gd name="connsiteX44" fmla="*/ 149976 w 759536"/>
              <a:gd name="connsiteY44" fmla="*/ 13758 h 516646"/>
              <a:gd name="connsiteX45" fmla="*/ 168836 w 759536"/>
              <a:gd name="connsiteY45" fmla="*/ 59001 h 516646"/>
              <a:gd name="connsiteX46" fmla="*/ 199982 w 759536"/>
              <a:gd name="connsiteY46" fmla="*/ 20711 h 516646"/>
              <a:gd name="connsiteX47" fmla="*/ 231224 w 759536"/>
              <a:gd name="connsiteY47" fmla="*/ 51953 h 516646"/>
              <a:gd name="connsiteX48" fmla="*/ 225033 w 759536"/>
              <a:gd name="connsiteY48" fmla="*/ 89577 h 516646"/>
              <a:gd name="connsiteX49" fmla="*/ 268658 w 759536"/>
              <a:gd name="connsiteY49" fmla="*/ 109294 h 516646"/>
              <a:gd name="connsiteX50" fmla="*/ 322855 w 759536"/>
              <a:gd name="connsiteY50" fmla="*/ 103388 h 516646"/>
              <a:gd name="connsiteX51" fmla="*/ 366289 w 759536"/>
              <a:gd name="connsiteY51" fmla="*/ 131296 h 516646"/>
              <a:gd name="connsiteX52" fmla="*/ 392578 w 759536"/>
              <a:gd name="connsiteY52" fmla="*/ 130725 h 516646"/>
              <a:gd name="connsiteX53" fmla="*/ 468111 w 759536"/>
              <a:gd name="connsiteY53" fmla="*/ 138726 h 516646"/>
              <a:gd name="connsiteX54" fmla="*/ 509831 w 759536"/>
              <a:gd name="connsiteY54" fmla="*/ 169968 h 516646"/>
              <a:gd name="connsiteX55" fmla="*/ 543549 w 759536"/>
              <a:gd name="connsiteY55" fmla="*/ 179207 h 516646"/>
              <a:gd name="connsiteX56" fmla="*/ 555931 w 759536"/>
              <a:gd name="connsiteY56" fmla="*/ 207877 h 516646"/>
              <a:gd name="connsiteX57" fmla="*/ 597270 w 759536"/>
              <a:gd name="connsiteY57" fmla="*/ 204163 h 516646"/>
              <a:gd name="connsiteX58" fmla="*/ 636037 w 759536"/>
              <a:gd name="connsiteY58" fmla="*/ 233309 h 516646"/>
              <a:gd name="connsiteX59" fmla="*/ 661755 w 759536"/>
              <a:gd name="connsiteY59" fmla="*/ 259217 h 516646"/>
              <a:gd name="connsiteX60" fmla="*/ 706427 w 759536"/>
              <a:gd name="connsiteY60" fmla="*/ 293412 h 516646"/>
              <a:gd name="connsiteX61" fmla="*/ 759195 w 759536"/>
              <a:gd name="connsiteY61" fmla="*/ 325321 h 516646"/>
              <a:gd name="connsiteX62" fmla="*/ 729382 w 759536"/>
              <a:gd name="connsiteY62" fmla="*/ 356753 h 51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59536" h="516646">
                <a:moveTo>
                  <a:pt x="729573" y="356753"/>
                </a:moveTo>
                <a:cubicBezTo>
                  <a:pt x="701283" y="351229"/>
                  <a:pt x="690996" y="347514"/>
                  <a:pt x="677470" y="366564"/>
                </a:cubicBezTo>
                <a:cubicBezTo>
                  <a:pt x="663945" y="385614"/>
                  <a:pt x="645847" y="393424"/>
                  <a:pt x="646229" y="413331"/>
                </a:cubicBezTo>
                <a:cubicBezTo>
                  <a:pt x="646705" y="433239"/>
                  <a:pt x="647086" y="447621"/>
                  <a:pt x="681662" y="462576"/>
                </a:cubicBezTo>
                <a:cubicBezTo>
                  <a:pt x="671565" y="468862"/>
                  <a:pt x="669851" y="483245"/>
                  <a:pt x="669755" y="484674"/>
                </a:cubicBezTo>
                <a:cubicBezTo>
                  <a:pt x="669660" y="483150"/>
                  <a:pt x="668136" y="484388"/>
                  <a:pt x="663278" y="489055"/>
                </a:cubicBezTo>
                <a:cubicBezTo>
                  <a:pt x="651563" y="500295"/>
                  <a:pt x="646514" y="528584"/>
                  <a:pt x="616701" y="511058"/>
                </a:cubicBezTo>
                <a:cubicBezTo>
                  <a:pt x="586888" y="493627"/>
                  <a:pt x="593937" y="486293"/>
                  <a:pt x="576982" y="489722"/>
                </a:cubicBezTo>
                <a:cubicBezTo>
                  <a:pt x="560028" y="493151"/>
                  <a:pt x="537072" y="498295"/>
                  <a:pt x="535453" y="480102"/>
                </a:cubicBezTo>
                <a:cubicBezTo>
                  <a:pt x="533834" y="462004"/>
                  <a:pt x="550597" y="459909"/>
                  <a:pt x="533357" y="439335"/>
                </a:cubicBezTo>
                <a:cubicBezTo>
                  <a:pt x="516212" y="418666"/>
                  <a:pt x="494590" y="425047"/>
                  <a:pt x="512307" y="411617"/>
                </a:cubicBezTo>
                <a:cubicBezTo>
                  <a:pt x="530024" y="398092"/>
                  <a:pt x="545169" y="370088"/>
                  <a:pt x="514307" y="376279"/>
                </a:cubicBezTo>
                <a:cubicBezTo>
                  <a:pt x="483542" y="382471"/>
                  <a:pt x="468397" y="414570"/>
                  <a:pt x="454871" y="393424"/>
                </a:cubicBezTo>
                <a:cubicBezTo>
                  <a:pt x="441346" y="372374"/>
                  <a:pt x="456205" y="354658"/>
                  <a:pt x="418390" y="357896"/>
                </a:cubicBezTo>
                <a:cubicBezTo>
                  <a:pt x="380481" y="361134"/>
                  <a:pt x="364955" y="352086"/>
                  <a:pt x="355906" y="365897"/>
                </a:cubicBezTo>
                <a:cubicBezTo>
                  <a:pt x="346953" y="379708"/>
                  <a:pt x="321807" y="377613"/>
                  <a:pt x="325427" y="392376"/>
                </a:cubicBezTo>
                <a:cubicBezTo>
                  <a:pt x="329141" y="407045"/>
                  <a:pt x="299042" y="434382"/>
                  <a:pt x="296090" y="444383"/>
                </a:cubicBezTo>
                <a:cubicBezTo>
                  <a:pt x="293137" y="454480"/>
                  <a:pt x="255704" y="443526"/>
                  <a:pt x="249512" y="452955"/>
                </a:cubicBezTo>
                <a:cubicBezTo>
                  <a:pt x="243321" y="462290"/>
                  <a:pt x="236654" y="467148"/>
                  <a:pt x="232748" y="457527"/>
                </a:cubicBezTo>
                <a:cubicBezTo>
                  <a:pt x="228843" y="447907"/>
                  <a:pt x="233891" y="446764"/>
                  <a:pt x="219223" y="445145"/>
                </a:cubicBezTo>
                <a:cubicBezTo>
                  <a:pt x="204555" y="443526"/>
                  <a:pt x="196077" y="449908"/>
                  <a:pt x="201792" y="431143"/>
                </a:cubicBezTo>
                <a:cubicBezTo>
                  <a:pt x="207603" y="412284"/>
                  <a:pt x="234368" y="377232"/>
                  <a:pt x="206459" y="372374"/>
                </a:cubicBezTo>
                <a:cubicBezTo>
                  <a:pt x="178456" y="367612"/>
                  <a:pt x="175503" y="384947"/>
                  <a:pt x="175980" y="401711"/>
                </a:cubicBezTo>
                <a:cubicBezTo>
                  <a:pt x="176456" y="418475"/>
                  <a:pt x="177313" y="425809"/>
                  <a:pt x="163597" y="430000"/>
                </a:cubicBezTo>
                <a:cubicBezTo>
                  <a:pt x="149786" y="434096"/>
                  <a:pt x="155977" y="445621"/>
                  <a:pt x="139023" y="444383"/>
                </a:cubicBezTo>
                <a:cubicBezTo>
                  <a:pt x="121972" y="443240"/>
                  <a:pt x="115115" y="441906"/>
                  <a:pt x="110733" y="429524"/>
                </a:cubicBezTo>
                <a:cubicBezTo>
                  <a:pt x="106352" y="417142"/>
                  <a:pt x="110733" y="398282"/>
                  <a:pt x="91016" y="397330"/>
                </a:cubicBezTo>
                <a:cubicBezTo>
                  <a:pt x="71300" y="396472"/>
                  <a:pt x="63489" y="408379"/>
                  <a:pt x="52440" y="392758"/>
                </a:cubicBezTo>
                <a:cubicBezTo>
                  <a:pt x="41391" y="377137"/>
                  <a:pt x="6053" y="323892"/>
                  <a:pt x="7006" y="311795"/>
                </a:cubicBezTo>
                <a:cubicBezTo>
                  <a:pt x="7958" y="299603"/>
                  <a:pt x="22341" y="297603"/>
                  <a:pt x="18722" y="272552"/>
                </a:cubicBezTo>
                <a:cubicBezTo>
                  <a:pt x="15102" y="247596"/>
                  <a:pt x="-5377" y="212640"/>
                  <a:pt x="7958" y="209877"/>
                </a:cubicBezTo>
                <a:cubicBezTo>
                  <a:pt x="21198" y="207115"/>
                  <a:pt x="36629" y="221593"/>
                  <a:pt x="27865" y="202734"/>
                </a:cubicBezTo>
                <a:cubicBezTo>
                  <a:pt x="19198" y="183874"/>
                  <a:pt x="9768" y="152061"/>
                  <a:pt x="20722" y="161395"/>
                </a:cubicBezTo>
                <a:cubicBezTo>
                  <a:pt x="31771" y="170825"/>
                  <a:pt x="36819" y="181112"/>
                  <a:pt x="37676" y="166634"/>
                </a:cubicBezTo>
                <a:cubicBezTo>
                  <a:pt x="38629" y="152156"/>
                  <a:pt x="49392" y="151299"/>
                  <a:pt x="33581" y="129677"/>
                </a:cubicBezTo>
                <a:cubicBezTo>
                  <a:pt x="17769" y="108055"/>
                  <a:pt x="16817" y="109960"/>
                  <a:pt x="24151" y="98435"/>
                </a:cubicBezTo>
                <a:cubicBezTo>
                  <a:pt x="31485" y="87005"/>
                  <a:pt x="45296" y="78242"/>
                  <a:pt x="29675" y="75003"/>
                </a:cubicBezTo>
                <a:cubicBezTo>
                  <a:pt x="14055" y="71765"/>
                  <a:pt x="-11092" y="82147"/>
                  <a:pt x="5386" y="65383"/>
                </a:cubicBezTo>
                <a:cubicBezTo>
                  <a:pt x="21865" y="48619"/>
                  <a:pt x="42534" y="55763"/>
                  <a:pt x="34914" y="34617"/>
                </a:cubicBezTo>
                <a:cubicBezTo>
                  <a:pt x="27389" y="13567"/>
                  <a:pt x="15388" y="2328"/>
                  <a:pt x="40629" y="2328"/>
                </a:cubicBezTo>
                <a:cubicBezTo>
                  <a:pt x="65871" y="2328"/>
                  <a:pt x="94350" y="-3483"/>
                  <a:pt x="102828" y="5280"/>
                </a:cubicBezTo>
                <a:cubicBezTo>
                  <a:pt x="111304" y="13948"/>
                  <a:pt x="122354" y="30712"/>
                  <a:pt x="130545" y="17187"/>
                </a:cubicBezTo>
                <a:cubicBezTo>
                  <a:pt x="134260" y="11091"/>
                  <a:pt x="137880" y="6328"/>
                  <a:pt x="138832" y="1185"/>
                </a:cubicBezTo>
                <a:lnTo>
                  <a:pt x="138832" y="1185"/>
                </a:lnTo>
                <a:cubicBezTo>
                  <a:pt x="142547" y="-1006"/>
                  <a:pt x="148452" y="-1768"/>
                  <a:pt x="149976" y="13758"/>
                </a:cubicBezTo>
                <a:cubicBezTo>
                  <a:pt x="152262" y="37189"/>
                  <a:pt x="157120" y="77480"/>
                  <a:pt x="168836" y="59001"/>
                </a:cubicBezTo>
                <a:cubicBezTo>
                  <a:pt x="180551" y="40428"/>
                  <a:pt x="177503" y="3471"/>
                  <a:pt x="199982" y="20711"/>
                </a:cubicBezTo>
                <a:cubicBezTo>
                  <a:pt x="222462" y="37856"/>
                  <a:pt x="238749" y="23473"/>
                  <a:pt x="231224" y="51953"/>
                </a:cubicBezTo>
                <a:cubicBezTo>
                  <a:pt x="223700" y="80338"/>
                  <a:pt x="211222" y="85862"/>
                  <a:pt x="225033" y="89577"/>
                </a:cubicBezTo>
                <a:cubicBezTo>
                  <a:pt x="238844" y="93292"/>
                  <a:pt x="231701" y="109960"/>
                  <a:pt x="268658" y="109294"/>
                </a:cubicBezTo>
                <a:cubicBezTo>
                  <a:pt x="305615" y="108627"/>
                  <a:pt x="304186" y="85195"/>
                  <a:pt x="322855" y="103388"/>
                </a:cubicBezTo>
                <a:cubicBezTo>
                  <a:pt x="336380" y="116628"/>
                  <a:pt x="346477" y="128248"/>
                  <a:pt x="366289" y="131296"/>
                </a:cubicBezTo>
                <a:cubicBezTo>
                  <a:pt x="373528" y="132439"/>
                  <a:pt x="382100" y="132344"/>
                  <a:pt x="392578" y="130725"/>
                </a:cubicBezTo>
                <a:cubicBezTo>
                  <a:pt x="431821" y="124724"/>
                  <a:pt x="450204" y="120152"/>
                  <a:pt x="468111" y="138726"/>
                </a:cubicBezTo>
                <a:cubicBezTo>
                  <a:pt x="486018" y="157300"/>
                  <a:pt x="494019" y="175683"/>
                  <a:pt x="509831" y="169968"/>
                </a:cubicBezTo>
                <a:cubicBezTo>
                  <a:pt x="525737" y="164253"/>
                  <a:pt x="539644" y="156442"/>
                  <a:pt x="543549" y="179207"/>
                </a:cubicBezTo>
                <a:cubicBezTo>
                  <a:pt x="547455" y="201876"/>
                  <a:pt x="538882" y="218164"/>
                  <a:pt x="555931" y="207877"/>
                </a:cubicBezTo>
                <a:cubicBezTo>
                  <a:pt x="572886" y="197495"/>
                  <a:pt x="580887" y="195495"/>
                  <a:pt x="597270" y="204163"/>
                </a:cubicBezTo>
                <a:cubicBezTo>
                  <a:pt x="613558" y="212830"/>
                  <a:pt x="625464" y="215211"/>
                  <a:pt x="636037" y="233309"/>
                </a:cubicBezTo>
                <a:cubicBezTo>
                  <a:pt x="646610" y="251406"/>
                  <a:pt x="655087" y="244072"/>
                  <a:pt x="661755" y="259217"/>
                </a:cubicBezTo>
                <a:cubicBezTo>
                  <a:pt x="668422" y="274362"/>
                  <a:pt x="676423" y="281696"/>
                  <a:pt x="706427" y="293412"/>
                </a:cubicBezTo>
                <a:cubicBezTo>
                  <a:pt x="736526" y="305127"/>
                  <a:pt x="757576" y="314271"/>
                  <a:pt x="759195" y="325321"/>
                </a:cubicBezTo>
                <a:cubicBezTo>
                  <a:pt x="760814" y="336370"/>
                  <a:pt x="757576" y="362277"/>
                  <a:pt x="729382" y="356753"/>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55" name="Forma libre: forma 54">
            <a:extLst>
              <a:ext uri="{FF2B5EF4-FFF2-40B4-BE49-F238E27FC236}">
                <a16:creationId xmlns:a16="http://schemas.microsoft.com/office/drawing/2014/main" id="{546DF0F1-5C22-9929-E4B4-14E142CF7C8A}"/>
              </a:ext>
            </a:extLst>
          </p:cNvPr>
          <p:cNvSpPr/>
          <p:nvPr/>
        </p:nvSpPr>
        <p:spPr>
          <a:xfrm>
            <a:off x="5047236" y="4036570"/>
            <a:ext cx="932406" cy="1025557"/>
          </a:xfrm>
          <a:custGeom>
            <a:avLst/>
            <a:gdLst>
              <a:gd name="connsiteX0" fmla="*/ 931930 w 932406"/>
              <a:gd name="connsiteY0" fmla="*/ 302133 h 1025557"/>
              <a:gd name="connsiteX1" fmla="*/ 877923 w 932406"/>
              <a:gd name="connsiteY1" fmla="*/ 348329 h 1025557"/>
              <a:gd name="connsiteX2" fmla="*/ 872208 w 932406"/>
              <a:gd name="connsiteY2" fmla="*/ 398145 h 1025557"/>
              <a:gd name="connsiteX3" fmla="*/ 872304 w 932406"/>
              <a:gd name="connsiteY3" fmla="*/ 401098 h 1025557"/>
              <a:gd name="connsiteX4" fmla="*/ 872208 w 932406"/>
              <a:gd name="connsiteY4" fmla="*/ 403193 h 1025557"/>
              <a:gd name="connsiteX5" fmla="*/ 871922 w 932406"/>
              <a:gd name="connsiteY5" fmla="*/ 405098 h 1025557"/>
              <a:gd name="connsiteX6" fmla="*/ 871542 w 932406"/>
              <a:gd name="connsiteY6" fmla="*/ 406718 h 1025557"/>
              <a:gd name="connsiteX7" fmla="*/ 871446 w 932406"/>
              <a:gd name="connsiteY7" fmla="*/ 407099 h 1025557"/>
              <a:gd name="connsiteX8" fmla="*/ 870970 w 932406"/>
              <a:gd name="connsiteY8" fmla="*/ 408432 h 1025557"/>
              <a:gd name="connsiteX9" fmla="*/ 865541 w 932406"/>
              <a:gd name="connsiteY9" fmla="*/ 414528 h 1025557"/>
              <a:gd name="connsiteX10" fmla="*/ 864684 w 932406"/>
              <a:gd name="connsiteY10" fmla="*/ 415099 h 1025557"/>
              <a:gd name="connsiteX11" fmla="*/ 863731 w 932406"/>
              <a:gd name="connsiteY11" fmla="*/ 415576 h 1025557"/>
              <a:gd name="connsiteX12" fmla="*/ 862779 w 932406"/>
              <a:gd name="connsiteY12" fmla="*/ 416052 h 1025557"/>
              <a:gd name="connsiteX13" fmla="*/ 859731 w 932406"/>
              <a:gd name="connsiteY13" fmla="*/ 417195 h 1025557"/>
              <a:gd name="connsiteX14" fmla="*/ 856492 w 932406"/>
              <a:gd name="connsiteY14" fmla="*/ 418243 h 1025557"/>
              <a:gd name="connsiteX15" fmla="*/ 853158 w 932406"/>
              <a:gd name="connsiteY15" fmla="*/ 419100 h 1025557"/>
              <a:gd name="connsiteX16" fmla="*/ 847443 w 932406"/>
              <a:gd name="connsiteY16" fmla="*/ 420624 h 1025557"/>
              <a:gd name="connsiteX17" fmla="*/ 847443 w 932406"/>
              <a:gd name="connsiteY17" fmla="*/ 420624 h 1025557"/>
              <a:gd name="connsiteX18" fmla="*/ 846395 w 932406"/>
              <a:gd name="connsiteY18" fmla="*/ 421005 h 1025557"/>
              <a:gd name="connsiteX19" fmla="*/ 844300 w 932406"/>
              <a:gd name="connsiteY19" fmla="*/ 421672 h 1025557"/>
              <a:gd name="connsiteX20" fmla="*/ 842586 w 932406"/>
              <a:gd name="connsiteY20" fmla="*/ 422434 h 1025557"/>
              <a:gd name="connsiteX21" fmla="*/ 841061 w 932406"/>
              <a:gd name="connsiteY21" fmla="*/ 423196 h 1025557"/>
              <a:gd name="connsiteX22" fmla="*/ 839728 w 932406"/>
              <a:gd name="connsiteY22" fmla="*/ 423958 h 1025557"/>
              <a:gd name="connsiteX23" fmla="*/ 836870 w 932406"/>
              <a:gd name="connsiteY23" fmla="*/ 425958 h 1025557"/>
              <a:gd name="connsiteX24" fmla="*/ 835823 w 932406"/>
              <a:gd name="connsiteY24" fmla="*/ 426911 h 1025557"/>
              <a:gd name="connsiteX25" fmla="*/ 835537 w 932406"/>
              <a:gd name="connsiteY25" fmla="*/ 427196 h 1025557"/>
              <a:gd name="connsiteX26" fmla="*/ 834871 w 932406"/>
              <a:gd name="connsiteY26" fmla="*/ 427958 h 1025557"/>
              <a:gd name="connsiteX27" fmla="*/ 834013 w 932406"/>
              <a:gd name="connsiteY27" fmla="*/ 429101 h 1025557"/>
              <a:gd name="connsiteX28" fmla="*/ 833728 w 932406"/>
              <a:gd name="connsiteY28" fmla="*/ 429482 h 1025557"/>
              <a:gd name="connsiteX29" fmla="*/ 832584 w 932406"/>
              <a:gd name="connsiteY29" fmla="*/ 431387 h 1025557"/>
              <a:gd name="connsiteX30" fmla="*/ 782578 w 932406"/>
              <a:gd name="connsiteY30" fmla="*/ 464630 h 1025557"/>
              <a:gd name="connsiteX31" fmla="*/ 768767 w 932406"/>
              <a:gd name="connsiteY31" fmla="*/ 491966 h 1025557"/>
              <a:gd name="connsiteX32" fmla="*/ 718951 w 932406"/>
              <a:gd name="connsiteY32" fmla="*/ 501587 h 1025557"/>
              <a:gd name="connsiteX33" fmla="*/ 699234 w 932406"/>
              <a:gd name="connsiteY33" fmla="*/ 536448 h 1025557"/>
              <a:gd name="connsiteX34" fmla="*/ 691900 w 932406"/>
              <a:gd name="connsiteY34" fmla="*/ 595408 h 1025557"/>
              <a:gd name="connsiteX35" fmla="*/ 651419 w 932406"/>
              <a:gd name="connsiteY35" fmla="*/ 609600 h 1025557"/>
              <a:gd name="connsiteX36" fmla="*/ 629226 w 932406"/>
              <a:gd name="connsiteY36" fmla="*/ 637794 h 1025557"/>
              <a:gd name="connsiteX37" fmla="*/ 608080 w 932406"/>
              <a:gd name="connsiteY37" fmla="*/ 715137 h 1025557"/>
              <a:gd name="connsiteX38" fmla="*/ 589030 w 932406"/>
              <a:gd name="connsiteY38" fmla="*/ 757333 h 1025557"/>
              <a:gd name="connsiteX39" fmla="*/ 571599 w 932406"/>
              <a:gd name="connsiteY39" fmla="*/ 811340 h 1025557"/>
              <a:gd name="connsiteX40" fmla="*/ 584744 w 932406"/>
              <a:gd name="connsiteY40" fmla="*/ 855345 h 1025557"/>
              <a:gd name="connsiteX41" fmla="*/ 600555 w 932406"/>
              <a:gd name="connsiteY41" fmla="*/ 892778 h 1025557"/>
              <a:gd name="connsiteX42" fmla="*/ 622082 w 932406"/>
              <a:gd name="connsiteY42" fmla="*/ 915067 h 1025557"/>
              <a:gd name="connsiteX43" fmla="*/ 578553 w 932406"/>
              <a:gd name="connsiteY43" fmla="*/ 1007745 h 1025557"/>
              <a:gd name="connsiteX44" fmla="*/ 550359 w 932406"/>
              <a:gd name="connsiteY44" fmla="*/ 1012793 h 1025557"/>
              <a:gd name="connsiteX45" fmla="*/ 512544 w 932406"/>
              <a:gd name="connsiteY45" fmla="*/ 1024223 h 1025557"/>
              <a:gd name="connsiteX46" fmla="*/ 458538 w 932406"/>
              <a:gd name="connsiteY46" fmla="*/ 997839 h 1025557"/>
              <a:gd name="connsiteX47" fmla="*/ 422533 w 932406"/>
              <a:gd name="connsiteY47" fmla="*/ 993077 h 1025557"/>
              <a:gd name="connsiteX48" fmla="*/ 394815 w 932406"/>
              <a:gd name="connsiteY48" fmla="*/ 974027 h 1025557"/>
              <a:gd name="connsiteX49" fmla="*/ 360430 w 932406"/>
              <a:gd name="connsiteY49" fmla="*/ 963263 h 1025557"/>
              <a:gd name="connsiteX50" fmla="*/ 353667 w 932406"/>
              <a:gd name="connsiteY50" fmla="*/ 965930 h 1025557"/>
              <a:gd name="connsiteX51" fmla="*/ 318234 w 932406"/>
              <a:gd name="connsiteY51" fmla="*/ 916686 h 1025557"/>
              <a:gd name="connsiteX52" fmla="*/ 349476 w 932406"/>
              <a:gd name="connsiteY52" fmla="*/ 869823 h 1025557"/>
              <a:gd name="connsiteX53" fmla="*/ 401578 w 932406"/>
              <a:gd name="connsiteY53" fmla="*/ 859917 h 1025557"/>
              <a:gd name="connsiteX54" fmla="*/ 431391 w 932406"/>
              <a:gd name="connsiteY54" fmla="*/ 828485 h 1025557"/>
              <a:gd name="connsiteX55" fmla="*/ 378623 w 932406"/>
              <a:gd name="connsiteY55" fmla="*/ 796576 h 1025557"/>
              <a:gd name="connsiteX56" fmla="*/ 333951 w 932406"/>
              <a:gd name="connsiteY56" fmla="*/ 762381 h 1025557"/>
              <a:gd name="connsiteX57" fmla="*/ 308233 w 932406"/>
              <a:gd name="connsiteY57" fmla="*/ 736473 h 1025557"/>
              <a:gd name="connsiteX58" fmla="*/ 269466 w 932406"/>
              <a:gd name="connsiteY58" fmla="*/ 707327 h 1025557"/>
              <a:gd name="connsiteX59" fmla="*/ 228223 w 932406"/>
              <a:gd name="connsiteY59" fmla="*/ 711041 h 1025557"/>
              <a:gd name="connsiteX60" fmla="*/ 215840 w 932406"/>
              <a:gd name="connsiteY60" fmla="*/ 682371 h 1025557"/>
              <a:gd name="connsiteX61" fmla="*/ 182027 w 932406"/>
              <a:gd name="connsiteY61" fmla="*/ 673132 h 1025557"/>
              <a:gd name="connsiteX62" fmla="*/ 140307 w 932406"/>
              <a:gd name="connsiteY62" fmla="*/ 641890 h 1025557"/>
              <a:gd name="connsiteX63" fmla="*/ 64774 w 932406"/>
              <a:gd name="connsiteY63" fmla="*/ 633889 h 1025557"/>
              <a:gd name="connsiteX64" fmla="*/ 38485 w 932406"/>
              <a:gd name="connsiteY64" fmla="*/ 634460 h 1025557"/>
              <a:gd name="connsiteX65" fmla="*/ 60297 w 932406"/>
              <a:gd name="connsiteY65" fmla="*/ 552164 h 1025557"/>
              <a:gd name="connsiteX66" fmla="*/ 7529 w 932406"/>
              <a:gd name="connsiteY66" fmla="*/ 541687 h 1025557"/>
              <a:gd name="connsiteX67" fmla="*/ 41057 w 932406"/>
              <a:gd name="connsiteY67" fmla="*/ 499205 h 1025557"/>
              <a:gd name="connsiteX68" fmla="*/ 74299 w 932406"/>
              <a:gd name="connsiteY68" fmla="*/ 509968 h 1025557"/>
              <a:gd name="connsiteX69" fmla="*/ 103922 w 932406"/>
              <a:gd name="connsiteY69" fmla="*/ 492919 h 1025557"/>
              <a:gd name="connsiteX70" fmla="*/ 94968 w 932406"/>
              <a:gd name="connsiteY70" fmla="*/ 446341 h 1025557"/>
              <a:gd name="connsiteX71" fmla="*/ 110780 w 932406"/>
              <a:gd name="connsiteY71" fmla="*/ 428720 h 1025557"/>
              <a:gd name="connsiteX72" fmla="*/ 118114 w 932406"/>
              <a:gd name="connsiteY72" fmla="*/ 407099 h 1025557"/>
              <a:gd name="connsiteX73" fmla="*/ 141069 w 932406"/>
              <a:gd name="connsiteY73" fmla="*/ 358235 h 1025557"/>
              <a:gd name="connsiteX74" fmla="*/ 146594 w 932406"/>
              <a:gd name="connsiteY74" fmla="*/ 345758 h 1025557"/>
              <a:gd name="connsiteX75" fmla="*/ 146499 w 932406"/>
              <a:gd name="connsiteY75" fmla="*/ 343472 h 1025557"/>
              <a:gd name="connsiteX76" fmla="*/ 146499 w 932406"/>
              <a:gd name="connsiteY76" fmla="*/ 343472 h 1025557"/>
              <a:gd name="connsiteX77" fmla="*/ 146118 w 932406"/>
              <a:gd name="connsiteY77" fmla="*/ 341090 h 1025557"/>
              <a:gd name="connsiteX78" fmla="*/ 145736 w 932406"/>
              <a:gd name="connsiteY78" fmla="*/ 338995 h 1025557"/>
              <a:gd name="connsiteX79" fmla="*/ 145546 w 932406"/>
              <a:gd name="connsiteY79" fmla="*/ 338233 h 1025557"/>
              <a:gd name="connsiteX80" fmla="*/ 144974 w 932406"/>
              <a:gd name="connsiteY80" fmla="*/ 335851 h 1025557"/>
              <a:gd name="connsiteX81" fmla="*/ 143260 w 932406"/>
              <a:gd name="connsiteY81" fmla="*/ 329089 h 1025557"/>
              <a:gd name="connsiteX82" fmla="*/ 142784 w 932406"/>
              <a:gd name="connsiteY82" fmla="*/ 326803 h 1025557"/>
              <a:gd name="connsiteX83" fmla="*/ 142117 w 932406"/>
              <a:gd name="connsiteY83" fmla="*/ 323469 h 1025557"/>
              <a:gd name="connsiteX84" fmla="*/ 142117 w 932406"/>
              <a:gd name="connsiteY84" fmla="*/ 323183 h 1025557"/>
              <a:gd name="connsiteX85" fmla="*/ 141260 w 932406"/>
              <a:gd name="connsiteY85" fmla="*/ 316801 h 1025557"/>
              <a:gd name="connsiteX86" fmla="*/ 141069 w 932406"/>
              <a:gd name="connsiteY86" fmla="*/ 314420 h 1025557"/>
              <a:gd name="connsiteX87" fmla="*/ 143451 w 932406"/>
              <a:gd name="connsiteY87" fmla="*/ 291370 h 1025557"/>
              <a:gd name="connsiteX88" fmla="*/ 194790 w 932406"/>
              <a:gd name="connsiteY88" fmla="*/ 283750 h 1025557"/>
              <a:gd name="connsiteX89" fmla="*/ 231366 w 932406"/>
              <a:gd name="connsiteY89" fmla="*/ 258794 h 1025557"/>
              <a:gd name="connsiteX90" fmla="*/ 247178 w 932406"/>
              <a:gd name="connsiteY90" fmla="*/ 221170 h 1025557"/>
              <a:gd name="connsiteX91" fmla="*/ 289659 w 932406"/>
              <a:gd name="connsiteY91" fmla="*/ 179832 h 1025557"/>
              <a:gd name="connsiteX92" fmla="*/ 305756 w 932406"/>
              <a:gd name="connsiteY92" fmla="*/ 115348 h 1025557"/>
              <a:gd name="connsiteX93" fmla="*/ 355286 w 932406"/>
              <a:gd name="connsiteY93" fmla="*/ 84868 h 1025557"/>
              <a:gd name="connsiteX94" fmla="*/ 384528 w 932406"/>
              <a:gd name="connsiteY94" fmla="*/ 0 h 1025557"/>
              <a:gd name="connsiteX95" fmla="*/ 385576 w 932406"/>
              <a:gd name="connsiteY95" fmla="*/ 857 h 1025557"/>
              <a:gd name="connsiteX96" fmla="*/ 459490 w 932406"/>
              <a:gd name="connsiteY96" fmla="*/ 32956 h 1025557"/>
              <a:gd name="connsiteX97" fmla="*/ 469110 w 932406"/>
              <a:gd name="connsiteY97" fmla="*/ 62770 h 1025557"/>
              <a:gd name="connsiteX98" fmla="*/ 518164 w 932406"/>
              <a:gd name="connsiteY98" fmla="*/ 38957 h 1025557"/>
              <a:gd name="connsiteX99" fmla="*/ 597603 w 932406"/>
              <a:gd name="connsiteY99" fmla="*/ 82487 h 1025557"/>
              <a:gd name="connsiteX100" fmla="*/ 565979 w 932406"/>
              <a:gd name="connsiteY100" fmla="*/ 142208 h 1025557"/>
              <a:gd name="connsiteX101" fmla="*/ 542548 w 932406"/>
              <a:gd name="connsiteY101" fmla="*/ 185357 h 1025557"/>
              <a:gd name="connsiteX102" fmla="*/ 593507 w 932406"/>
              <a:gd name="connsiteY102" fmla="*/ 213836 h 1025557"/>
              <a:gd name="connsiteX103" fmla="*/ 639894 w 932406"/>
              <a:gd name="connsiteY103" fmla="*/ 170688 h 1025557"/>
              <a:gd name="connsiteX104" fmla="*/ 684375 w 932406"/>
              <a:gd name="connsiteY104" fmla="*/ 216122 h 1025557"/>
              <a:gd name="connsiteX105" fmla="*/ 830298 w 932406"/>
              <a:gd name="connsiteY105" fmla="*/ 275844 h 1025557"/>
              <a:gd name="connsiteX106" fmla="*/ 924310 w 932406"/>
              <a:gd name="connsiteY106" fmla="*/ 278130 h 1025557"/>
              <a:gd name="connsiteX107" fmla="*/ 932407 w 932406"/>
              <a:gd name="connsiteY107" fmla="*/ 302133 h 102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32406" h="1025557">
                <a:moveTo>
                  <a:pt x="931930" y="302133"/>
                </a:moveTo>
                <a:cubicBezTo>
                  <a:pt x="882019" y="304991"/>
                  <a:pt x="890306" y="328803"/>
                  <a:pt x="877923" y="348329"/>
                </a:cubicBezTo>
                <a:cubicBezTo>
                  <a:pt x="865541" y="367856"/>
                  <a:pt x="869636" y="370808"/>
                  <a:pt x="872208" y="398145"/>
                </a:cubicBezTo>
                <a:cubicBezTo>
                  <a:pt x="872304" y="399193"/>
                  <a:pt x="872304" y="400145"/>
                  <a:pt x="872304" y="401098"/>
                </a:cubicBezTo>
                <a:cubicBezTo>
                  <a:pt x="872304" y="401860"/>
                  <a:pt x="872304" y="402526"/>
                  <a:pt x="872208" y="403193"/>
                </a:cubicBezTo>
                <a:cubicBezTo>
                  <a:pt x="872208" y="403860"/>
                  <a:pt x="872113" y="404527"/>
                  <a:pt x="871922" y="405098"/>
                </a:cubicBezTo>
                <a:cubicBezTo>
                  <a:pt x="871828" y="405670"/>
                  <a:pt x="871637" y="406146"/>
                  <a:pt x="871542" y="406718"/>
                </a:cubicBezTo>
                <a:cubicBezTo>
                  <a:pt x="871542" y="406813"/>
                  <a:pt x="871542" y="407003"/>
                  <a:pt x="871446" y="407099"/>
                </a:cubicBezTo>
                <a:cubicBezTo>
                  <a:pt x="871256" y="407575"/>
                  <a:pt x="871161" y="407956"/>
                  <a:pt x="870970" y="408432"/>
                </a:cubicBezTo>
                <a:cubicBezTo>
                  <a:pt x="869827" y="411099"/>
                  <a:pt x="867922" y="413099"/>
                  <a:pt x="865541" y="414528"/>
                </a:cubicBezTo>
                <a:cubicBezTo>
                  <a:pt x="865255" y="414718"/>
                  <a:pt x="864969" y="414909"/>
                  <a:pt x="864684" y="415099"/>
                </a:cubicBezTo>
                <a:cubicBezTo>
                  <a:pt x="864398" y="415290"/>
                  <a:pt x="864017" y="415481"/>
                  <a:pt x="863731" y="415576"/>
                </a:cubicBezTo>
                <a:cubicBezTo>
                  <a:pt x="863446" y="415671"/>
                  <a:pt x="863064" y="415862"/>
                  <a:pt x="862779" y="416052"/>
                </a:cubicBezTo>
                <a:cubicBezTo>
                  <a:pt x="861826" y="416528"/>
                  <a:pt x="860778" y="416909"/>
                  <a:pt x="859731" y="417195"/>
                </a:cubicBezTo>
                <a:cubicBezTo>
                  <a:pt x="858683" y="417576"/>
                  <a:pt x="857540" y="417862"/>
                  <a:pt x="856492" y="418243"/>
                </a:cubicBezTo>
                <a:cubicBezTo>
                  <a:pt x="855349" y="418529"/>
                  <a:pt x="854301" y="418814"/>
                  <a:pt x="853158" y="419100"/>
                </a:cubicBezTo>
                <a:cubicBezTo>
                  <a:pt x="851253" y="419576"/>
                  <a:pt x="849348" y="420148"/>
                  <a:pt x="847443" y="420624"/>
                </a:cubicBezTo>
                <a:cubicBezTo>
                  <a:pt x="847443" y="420624"/>
                  <a:pt x="847443" y="420624"/>
                  <a:pt x="847443" y="420624"/>
                </a:cubicBezTo>
                <a:cubicBezTo>
                  <a:pt x="847443" y="420624"/>
                  <a:pt x="846777" y="420814"/>
                  <a:pt x="846395" y="421005"/>
                </a:cubicBezTo>
                <a:cubicBezTo>
                  <a:pt x="845729" y="421195"/>
                  <a:pt x="844967" y="421481"/>
                  <a:pt x="844300" y="421672"/>
                </a:cubicBezTo>
                <a:cubicBezTo>
                  <a:pt x="843729" y="421958"/>
                  <a:pt x="843157" y="422148"/>
                  <a:pt x="842586" y="422434"/>
                </a:cubicBezTo>
                <a:cubicBezTo>
                  <a:pt x="842014" y="422624"/>
                  <a:pt x="841538" y="422910"/>
                  <a:pt x="841061" y="423196"/>
                </a:cubicBezTo>
                <a:cubicBezTo>
                  <a:pt x="840585" y="423386"/>
                  <a:pt x="840205" y="423672"/>
                  <a:pt x="839728" y="423958"/>
                </a:cubicBezTo>
                <a:cubicBezTo>
                  <a:pt x="838680" y="424529"/>
                  <a:pt x="837728" y="425196"/>
                  <a:pt x="836870" y="425958"/>
                </a:cubicBezTo>
                <a:cubicBezTo>
                  <a:pt x="836490" y="426244"/>
                  <a:pt x="836109" y="426625"/>
                  <a:pt x="835823" y="426911"/>
                </a:cubicBezTo>
                <a:cubicBezTo>
                  <a:pt x="835728" y="427006"/>
                  <a:pt x="835632" y="427101"/>
                  <a:pt x="835537" y="427196"/>
                </a:cubicBezTo>
                <a:cubicBezTo>
                  <a:pt x="835347" y="427387"/>
                  <a:pt x="835061" y="427672"/>
                  <a:pt x="834871" y="427958"/>
                </a:cubicBezTo>
                <a:cubicBezTo>
                  <a:pt x="834585" y="428339"/>
                  <a:pt x="834204" y="428720"/>
                  <a:pt x="834013" y="429101"/>
                </a:cubicBezTo>
                <a:cubicBezTo>
                  <a:pt x="833918" y="429197"/>
                  <a:pt x="833822" y="429387"/>
                  <a:pt x="833728" y="429482"/>
                </a:cubicBezTo>
                <a:cubicBezTo>
                  <a:pt x="833346" y="430054"/>
                  <a:pt x="832965" y="430720"/>
                  <a:pt x="832584" y="431387"/>
                </a:cubicBezTo>
                <a:cubicBezTo>
                  <a:pt x="823154" y="449485"/>
                  <a:pt x="797056" y="457772"/>
                  <a:pt x="782578" y="464630"/>
                </a:cubicBezTo>
                <a:cubicBezTo>
                  <a:pt x="768100" y="471487"/>
                  <a:pt x="775434" y="476536"/>
                  <a:pt x="768767" y="491966"/>
                </a:cubicBezTo>
                <a:cubicBezTo>
                  <a:pt x="762099" y="507301"/>
                  <a:pt x="738954" y="499967"/>
                  <a:pt x="718951" y="501587"/>
                </a:cubicBezTo>
                <a:cubicBezTo>
                  <a:pt x="699044" y="503206"/>
                  <a:pt x="706855" y="526828"/>
                  <a:pt x="699234" y="536448"/>
                </a:cubicBezTo>
                <a:cubicBezTo>
                  <a:pt x="691710" y="546068"/>
                  <a:pt x="690281" y="575882"/>
                  <a:pt x="691900" y="595408"/>
                </a:cubicBezTo>
                <a:cubicBezTo>
                  <a:pt x="693519" y="614934"/>
                  <a:pt x="664849" y="616744"/>
                  <a:pt x="651419" y="609600"/>
                </a:cubicBezTo>
                <a:cubicBezTo>
                  <a:pt x="638179" y="602456"/>
                  <a:pt x="640370" y="621030"/>
                  <a:pt x="629226" y="637794"/>
                </a:cubicBezTo>
                <a:cubicBezTo>
                  <a:pt x="617986" y="654558"/>
                  <a:pt x="607699" y="690753"/>
                  <a:pt x="608080" y="715137"/>
                </a:cubicBezTo>
                <a:cubicBezTo>
                  <a:pt x="608557" y="739426"/>
                  <a:pt x="592269" y="739235"/>
                  <a:pt x="589030" y="757333"/>
                </a:cubicBezTo>
                <a:cubicBezTo>
                  <a:pt x="585887" y="775526"/>
                  <a:pt x="570266" y="791718"/>
                  <a:pt x="571599" y="811340"/>
                </a:cubicBezTo>
                <a:cubicBezTo>
                  <a:pt x="573028" y="830866"/>
                  <a:pt x="579886" y="830866"/>
                  <a:pt x="584744" y="855345"/>
                </a:cubicBezTo>
                <a:cubicBezTo>
                  <a:pt x="589602" y="879824"/>
                  <a:pt x="597507" y="878015"/>
                  <a:pt x="600555" y="892778"/>
                </a:cubicBezTo>
                <a:cubicBezTo>
                  <a:pt x="603508" y="907447"/>
                  <a:pt x="601031" y="897541"/>
                  <a:pt x="622082" y="915067"/>
                </a:cubicBezTo>
                <a:cubicBezTo>
                  <a:pt x="643228" y="932498"/>
                  <a:pt x="587887" y="980218"/>
                  <a:pt x="578553" y="1007745"/>
                </a:cubicBezTo>
                <a:cubicBezTo>
                  <a:pt x="569123" y="1035272"/>
                  <a:pt x="560645" y="1015556"/>
                  <a:pt x="550359" y="1012793"/>
                </a:cubicBezTo>
                <a:cubicBezTo>
                  <a:pt x="540072" y="1010031"/>
                  <a:pt x="526070" y="1018032"/>
                  <a:pt x="512544" y="1024223"/>
                </a:cubicBezTo>
                <a:cubicBezTo>
                  <a:pt x="499019" y="1030415"/>
                  <a:pt x="473968" y="1013936"/>
                  <a:pt x="458538" y="997839"/>
                </a:cubicBezTo>
                <a:cubicBezTo>
                  <a:pt x="443203" y="981742"/>
                  <a:pt x="441107" y="988409"/>
                  <a:pt x="422533" y="993077"/>
                </a:cubicBezTo>
                <a:cubicBezTo>
                  <a:pt x="403959" y="997649"/>
                  <a:pt x="406246" y="988409"/>
                  <a:pt x="394815" y="974027"/>
                </a:cubicBezTo>
                <a:cubicBezTo>
                  <a:pt x="383385" y="959549"/>
                  <a:pt x="377385" y="960025"/>
                  <a:pt x="360430" y="963263"/>
                </a:cubicBezTo>
                <a:cubicBezTo>
                  <a:pt x="357858" y="963740"/>
                  <a:pt x="355573" y="964692"/>
                  <a:pt x="353667" y="965930"/>
                </a:cubicBezTo>
                <a:cubicBezTo>
                  <a:pt x="319092" y="950976"/>
                  <a:pt x="318711" y="936593"/>
                  <a:pt x="318234" y="916686"/>
                </a:cubicBezTo>
                <a:cubicBezTo>
                  <a:pt x="317758" y="896779"/>
                  <a:pt x="335951" y="888968"/>
                  <a:pt x="349476" y="869823"/>
                </a:cubicBezTo>
                <a:cubicBezTo>
                  <a:pt x="363002" y="850773"/>
                  <a:pt x="373289" y="854488"/>
                  <a:pt x="401578" y="859917"/>
                </a:cubicBezTo>
                <a:cubicBezTo>
                  <a:pt x="429772" y="865442"/>
                  <a:pt x="433011" y="839533"/>
                  <a:pt x="431391" y="828485"/>
                </a:cubicBezTo>
                <a:cubicBezTo>
                  <a:pt x="429772" y="817436"/>
                  <a:pt x="408627" y="808292"/>
                  <a:pt x="378623" y="796576"/>
                </a:cubicBezTo>
                <a:cubicBezTo>
                  <a:pt x="348524" y="784860"/>
                  <a:pt x="340523" y="777526"/>
                  <a:pt x="333951" y="762381"/>
                </a:cubicBezTo>
                <a:cubicBezTo>
                  <a:pt x="327283" y="747236"/>
                  <a:pt x="318806" y="754571"/>
                  <a:pt x="308233" y="736473"/>
                </a:cubicBezTo>
                <a:cubicBezTo>
                  <a:pt x="297660" y="718376"/>
                  <a:pt x="285754" y="716089"/>
                  <a:pt x="269466" y="707327"/>
                </a:cubicBezTo>
                <a:cubicBezTo>
                  <a:pt x="253179" y="698659"/>
                  <a:pt x="245177" y="700659"/>
                  <a:pt x="228223" y="711041"/>
                </a:cubicBezTo>
                <a:cubicBezTo>
                  <a:pt x="211173" y="721328"/>
                  <a:pt x="219746" y="705041"/>
                  <a:pt x="215840" y="682371"/>
                </a:cubicBezTo>
                <a:cubicBezTo>
                  <a:pt x="211935" y="659606"/>
                  <a:pt x="197934" y="667417"/>
                  <a:pt x="182027" y="673132"/>
                </a:cubicBezTo>
                <a:cubicBezTo>
                  <a:pt x="166215" y="678847"/>
                  <a:pt x="158214" y="660559"/>
                  <a:pt x="140307" y="641890"/>
                </a:cubicBezTo>
                <a:cubicBezTo>
                  <a:pt x="122400" y="623316"/>
                  <a:pt x="104112" y="627888"/>
                  <a:pt x="64774" y="633889"/>
                </a:cubicBezTo>
                <a:cubicBezTo>
                  <a:pt x="54297" y="635508"/>
                  <a:pt x="45629" y="635508"/>
                  <a:pt x="38485" y="634460"/>
                </a:cubicBezTo>
                <a:cubicBezTo>
                  <a:pt x="38485" y="634460"/>
                  <a:pt x="61154" y="585026"/>
                  <a:pt x="60297" y="552164"/>
                </a:cubicBezTo>
                <a:cubicBezTo>
                  <a:pt x="59345" y="519398"/>
                  <a:pt x="31341" y="551021"/>
                  <a:pt x="7529" y="541687"/>
                </a:cubicBezTo>
                <a:cubicBezTo>
                  <a:pt x="-16379" y="532257"/>
                  <a:pt x="22674" y="510921"/>
                  <a:pt x="41057" y="499205"/>
                </a:cubicBezTo>
                <a:cubicBezTo>
                  <a:pt x="59440" y="487489"/>
                  <a:pt x="60583" y="500062"/>
                  <a:pt x="74299" y="509968"/>
                </a:cubicBezTo>
                <a:cubicBezTo>
                  <a:pt x="88110" y="519874"/>
                  <a:pt x="88968" y="503968"/>
                  <a:pt x="103922" y="492919"/>
                </a:cubicBezTo>
                <a:cubicBezTo>
                  <a:pt x="118876" y="481870"/>
                  <a:pt x="101636" y="467011"/>
                  <a:pt x="94968" y="446341"/>
                </a:cubicBezTo>
                <a:cubicBezTo>
                  <a:pt x="88301" y="425672"/>
                  <a:pt x="98111" y="429863"/>
                  <a:pt x="110780" y="428720"/>
                </a:cubicBezTo>
                <a:cubicBezTo>
                  <a:pt x="123448" y="427577"/>
                  <a:pt x="115828" y="425482"/>
                  <a:pt x="118114" y="407099"/>
                </a:cubicBezTo>
                <a:cubicBezTo>
                  <a:pt x="120400" y="388715"/>
                  <a:pt x="125639" y="374047"/>
                  <a:pt x="141069" y="358235"/>
                </a:cubicBezTo>
                <a:cubicBezTo>
                  <a:pt x="145260" y="354044"/>
                  <a:pt x="146594" y="350044"/>
                  <a:pt x="146594" y="345758"/>
                </a:cubicBezTo>
                <a:cubicBezTo>
                  <a:pt x="146594" y="344995"/>
                  <a:pt x="146594" y="344234"/>
                  <a:pt x="146499" y="343472"/>
                </a:cubicBezTo>
                <a:cubicBezTo>
                  <a:pt x="146499" y="343472"/>
                  <a:pt x="146499" y="343472"/>
                  <a:pt x="146499" y="343472"/>
                </a:cubicBezTo>
                <a:cubicBezTo>
                  <a:pt x="146499" y="342710"/>
                  <a:pt x="146308" y="341947"/>
                  <a:pt x="146118" y="341090"/>
                </a:cubicBezTo>
                <a:cubicBezTo>
                  <a:pt x="146023" y="340424"/>
                  <a:pt x="145832" y="339757"/>
                  <a:pt x="145736" y="338995"/>
                </a:cubicBezTo>
                <a:cubicBezTo>
                  <a:pt x="145736" y="338709"/>
                  <a:pt x="145641" y="338518"/>
                  <a:pt x="145546" y="338233"/>
                </a:cubicBezTo>
                <a:cubicBezTo>
                  <a:pt x="145356" y="337471"/>
                  <a:pt x="145165" y="336709"/>
                  <a:pt x="144974" y="335851"/>
                </a:cubicBezTo>
                <a:cubicBezTo>
                  <a:pt x="144498" y="333756"/>
                  <a:pt x="143831" y="331470"/>
                  <a:pt x="143260" y="329089"/>
                </a:cubicBezTo>
                <a:cubicBezTo>
                  <a:pt x="143070" y="328327"/>
                  <a:pt x="142879" y="327565"/>
                  <a:pt x="142784" y="326803"/>
                </a:cubicBezTo>
                <a:cubicBezTo>
                  <a:pt x="142498" y="325755"/>
                  <a:pt x="142308" y="324612"/>
                  <a:pt x="142117" y="323469"/>
                </a:cubicBezTo>
                <a:cubicBezTo>
                  <a:pt x="142117" y="323374"/>
                  <a:pt x="142117" y="323279"/>
                  <a:pt x="142117" y="323183"/>
                </a:cubicBezTo>
                <a:cubicBezTo>
                  <a:pt x="141736" y="321183"/>
                  <a:pt x="141450" y="319087"/>
                  <a:pt x="141260" y="316801"/>
                </a:cubicBezTo>
                <a:cubicBezTo>
                  <a:pt x="141260" y="316039"/>
                  <a:pt x="141165" y="315278"/>
                  <a:pt x="141069" y="314420"/>
                </a:cubicBezTo>
                <a:cubicBezTo>
                  <a:pt x="140689" y="307943"/>
                  <a:pt x="141260" y="300418"/>
                  <a:pt x="143451" y="291370"/>
                </a:cubicBezTo>
                <a:cubicBezTo>
                  <a:pt x="153071" y="252127"/>
                  <a:pt x="173931" y="277844"/>
                  <a:pt x="194790" y="283750"/>
                </a:cubicBezTo>
                <a:cubicBezTo>
                  <a:pt x="215746" y="289751"/>
                  <a:pt x="215746" y="264795"/>
                  <a:pt x="231366" y="258794"/>
                </a:cubicBezTo>
                <a:cubicBezTo>
                  <a:pt x="246892" y="252889"/>
                  <a:pt x="248988" y="241173"/>
                  <a:pt x="247178" y="221170"/>
                </a:cubicBezTo>
                <a:cubicBezTo>
                  <a:pt x="245368" y="201168"/>
                  <a:pt x="274229" y="184214"/>
                  <a:pt x="289659" y="179832"/>
                </a:cubicBezTo>
                <a:cubicBezTo>
                  <a:pt x="304995" y="175546"/>
                  <a:pt x="301851" y="152305"/>
                  <a:pt x="305756" y="115348"/>
                </a:cubicBezTo>
                <a:cubicBezTo>
                  <a:pt x="309662" y="78391"/>
                  <a:pt x="332808" y="88297"/>
                  <a:pt x="355286" y="84868"/>
                </a:cubicBezTo>
                <a:cubicBezTo>
                  <a:pt x="377765" y="81439"/>
                  <a:pt x="384528" y="0"/>
                  <a:pt x="384528" y="0"/>
                </a:cubicBezTo>
                <a:cubicBezTo>
                  <a:pt x="384909" y="286"/>
                  <a:pt x="385290" y="572"/>
                  <a:pt x="385576" y="857"/>
                </a:cubicBezTo>
                <a:cubicBezTo>
                  <a:pt x="411294" y="23336"/>
                  <a:pt x="460348" y="11430"/>
                  <a:pt x="459490" y="32956"/>
                </a:cubicBezTo>
                <a:cubicBezTo>
                  <a:pt x="458538" y="54578"/>
                  <a:pt x="437963" y="67913"/>
                  <a:pt x="469110" y="62770"/>
                </a:cubicBezTo>
                <a:cubicBezTo>
                  <a:pt x="500257" y="57722"/>
                  <a:pt x="498448" y="16002"/>
                  <a:pt x="518164" y="38957"/>
                </a:cubicBezTo>
                <a:cubicBezTo>
                  <a:pt x="537881" y="61817"/>
                  <a:pt x="617795" y="41243"/>
                  <a:pt x="597603" y="82487"/>
                </a:cubicBezTo>
                <a:cubicBezTo>
                  <a:pt x="577410" y="123825"/>
                  <a:pt x="568647" y="122396"/>
                  <a:pt x="565979" y="142208"/>
                </a:cubicBezTo>
                <a:cubicBezTo>
                  <a:pt x="563217" y="161925"/>
                  <a:pt x="528737" y="172498"/>
                  <a:pt x="542548" y="185357"/>
                </a:cubicBezTo>
                <a:cubicBezTo>
                  <a:pt x="556359" y="198215"/>
                  <a:pt x="569599" y="236696"/>
                  <a:pt x="593507" y="213836"/>
                </a:cubicBezTo>
                <a:cubicBezTo>
                  <a:pt x="617319" y="190881"/>
                  <a:pt x="628845" y="140875"/>
                  <a:pt x="639894" y="170688"/>
                </a:cubicBezTo>
                <a:cubicBezTo>
                  <a:pt x="650943" y="200501"/>
                  <a:pt x="637132" y="204216"/>
                  <a:pt x="684375" y="216122"/>
                </a:cubicBezTo>
                <a:cubicBezTo>
                  <a:pt x="731619" y="228124"/>
                  <a:pt x="792198" y="278130"/>
                  <a:pt x="830298" y="275844"/>
                </a:cubicBezTo>
                <a:cubicBezTo>
                  <a:pt x="868398" y="273558"/>
                  <a:pt x="911071" y="242316"/>
                  <a:pt x="924310" y="278130"/>
                </a:cubicBezTo>
                <a:cubicBezTo>
                  <a:pt x="927834" y="287655"/>
                  <a:pt x="930406" y="295561"/>
                  <a:pt x="932407" y="302133"/>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56" name="Forma libre: forma 55">
            <a:extLst>
              <a:ext uri="{FF2B5EF4-FFF2-40B4-BE49-F238E27FC236}">
                <a16:creationId xmlns:a16="http://schemas.microsoft.com/office/drawing/2014/main" id="{4FFF9534-E11F-B10D-6948-2599C3697835}"/>
              </a:ext>
            </a:extLst>
          </p:cNvPr>
          <p:cNvSpPr/>
          <p:nvPr/>
        </p:nvSpPr>
        <p:spPr>
          <a:xfrm>
            <a:off x="4715654" y="7785610"/>
            <a:ext cx="792119" cy="799067"/>
          </a:xfrm>
          <a:custGeom>
            <a:avLst/>
            <a:gdLst>
              <a:gd name="connsiteX0" fmla="*/ 791930 w 792119"/>
              <a:gd name="connsiteY0" fmla="*/ 357378 h 799067"/>
              <a:gd name="connsiteX1" fmla="*/ 745162 w 792119"/>
              <a:gd name="connsiteY1" fmla="*/ 403003 h 799067"/>
              <a:gd name="connsiteX2" fmla="*/ 696489 w 792119"/>
              <a:gd name="connsiteY2" fmla="*/ 481013 h 799067"/>
              <a:gd name="connsiteX3" fmla="*/ 659818 w 792119"/>
              <a:gd name="connsiteY3" fmla="*/ 580549 h 799067"/>
              <a:gd name="connsiteX4" fmla="*/ 645149 w 792119"/>
              <a:gd name="connsiteY4" fmla="*/ 644366 h 799067"/>
              <a:gd name="connsiteX5" fmla="*/ 607049 w 792119"/>
              <a:gd name="connsiteY5" fmla="*/ 677418 h 799067"/>
              <a:gd name="connsiteX6" fmla="*/ 571712 w 792119"/>
              <a:gd name="connsiteY6" fmla="*/ 722376 h 799067"/>
              <a:gd name="connsiteX7" fmla="*/ 538184 w 792119"/>
              <a:gd name="connsiteY7" fmla="*/ 766000 h 799067"/>
              <a:gd name="connsiteX8" fmla="*/ 535422 w 792119"/>
              <a:gd name="connsiteY8" fmla="*/ 767143 h 799067"/>
              <a:gd name="connsiteX9" fmla="*/ 520372 w 792119"/>
              <a:gd name="connsiteY9" fmla="*/ 776668 h 799067"/>
              <a:gd name="connsiteX10" fmla="*/ 513704 w 792119"/>
              <a:gd name="connsiteY10" fmla="*/ 783622 h 799067"/>
              <a:gd name="connsiteX11" fmla="*/ 495226 w 792119"/>
              <a:gd name="connsiteY11" fmla="*/ 782002 h 799067"/>
              <a:gd name="connsiteX12" fmla="*/ 470080 w 792119"/>
              <a:gd name="connsiteY12" fmla="*/ 782288 h 799067"/>
              <a:gd name="connsiteX13" fmla="*/ 369877 w 792119"/>
              <a:gd name="connsiteY13" fmla="*/ 794671 h 799067"/>
              <a:gd name="connsiteX14" fmla="*/ 284628 w 792119"/>
              <a:gd name="connsiteY14" fmla="*/ 790575 h 799067"/>
              <a:gd name="connsiteX15" fmla="*/ 251195 w 792119"/>
              <a:gd name="connsiteY15" fmla="*/ 791433 h 799067"/>
              <a:gd name="connsiteX16" fmla="*/ 217477 w 792119"/>
              <a:gd name="connsiteY16" fmla="*/ 799052 h 799067"/>
              <a:gd name="connsiteX17" fmla="*/ 153279 w 792119"/>
              <a:gd name="connsiteY17" fmla="*/ 791242 h 799067"/>
              <a:gd name="connsiteX18" fmla="*/ 127085 w 792119"/>
              <a:gd name="connsiteY18" fmla="*/ 778383 h 799067"/>
              <a:gd name="connsiteX19" fmla="*/ 95462 w 792119"/>
              <a:gd name="connsiteY19" fmla="*/ 758667 h 799067"/>
              <a:gd name="connsiteX20" fmla="*/ 22500 w 792119"/>
              <a:gd name="connsiteY20" fmla="*/ 764191 h 799067"/>
              <a:gd name="connsiteX21" fmla="*/ 21 w 792119"/>
              <a:gd name="connsiteY21" fmla="*/ 764381 h 799067"/>
              <a:gd name="connsiteX22" fmla="*/ 9260 w 792119"/>
              <a:gd name="connsiteY22" fmla="*/ 733330 h 799067"/>
              <a:gd name="connsiteX23" fmla="*/ 55361 w 792119"/>
              <a:gd name="connsiteY23" fmla="*/ 694468 h 799067"/>
              <a:gd name="connsiteX24" fmla="*/ 45074 w 792119"/>
              <a:gd name="connsiteY24" fmla="*/ 650748 h 799067"/>
              <a:gd name="connsiteX25" fmla="*/ 80888 w 792119"/>
              <a:gd name="connsiteY25" fmla="*/ 606076 h 799067"/>
              <a:gd name="connsiteX26" fmla="*/ 68791 w 792119"/>
              <a:gd name="connsiteY26" fmla="*/ 532352 h 799067"/>
              <a:gd name="connsiteX27" fmla="*/ 104225 w 792119"/>
              <a:gd name="connsiteY27" fmla="*/ 508254 h 799067"/>
              <a:gd name="connsiteX28" fmla="*/ 131085 w 792119"/>
              <a:gd name="connsiteY28" fmla="*/ 475202 h 799067"/>
              <a:gd name="connsiteX29" fmla="*/ 163089 w 792119"/>
              <a:gd name="connsiteY29" fmla="*/ 422529 h 799067"/>
              <a:gd name="connsiteX30" fmla="*/ 210905 w 792119"/>
              <a:gd name="connsiteY30" fmla="*/ 450437 h 799067"/>
              <a:gd name="connsiteX31" fmla="*/ 253196 w 792119"/>
              <a:gd name="connsiteY31" fmla="*/ 442150 h 799067"/>
              <a:gd name="connsiteX32" fmla="*/ 266626 w 792119"/>
              <a:gd name="connsiteY32" fmla="*/ 338614 h 799067"/>
              <a:gd name="connsiteX33" fmla="*/ 385688 w 792119"/>
              <a:gd name="connsiteY33" fmla="*/ 256032 h 799067"/>
              <a:gd name="connsiteX34" fmla="*/ 404643 w 792119"/>
              <a:gd name="connsiteY34" fmla="*/ 235363 h 799067"/>
              <a:gd name="connsiteX35" fmla="*/ 405214 w 792119"/>
              <a:gd name="connsiteY35" fmla="*/ 193738 h 799067"/>
              <a:gd name="connsiteX36" fmla="*/ 428741 w 792119"/>
              <a:gd name="connsiteY36" fmla="*/ 177927 h 799067"/>
              <a:gd name="connsiteX37" fmla="*/ 441124 w 792119"/>
              <a:gd name="connsiteY37" fmla="*/ 116300 h 799067"/>
              <a:gd name="connsiteX38" fmla="*/ 447696 w 792119"/>
              <a:gd name="connsiteY38" fmla="*/ 20955 h 799067"/>
              <a:gd name="connsiteX39" fmla="*/ 486939 w 792119"/>
              <a:gd name="connsiteY39" fmla="*/ 0 h 799067"/>
              <a:gd name="connsiteX40" fmla="*/ 515895 w 792119"/>
              <a:gd name="connsiteY40" fmla="*/ 9144 h 799067"/>
              <a:gd name="connsiteX41" fmla="*/ 538660 w 792119"/>
              <a:gd name="connsiteY41" fmla="*/ 16764 h 799067"/>
              <a:gd name="connsiteX42" fmla="*/ 569807 w 792119"/>
              <a:gd name="connsiteY42" fmla="*/ 28861 h 799067"/>
              <a:gd name="connsiteX43" fmla="*/ 602191 w 792119"/>
              <a:gd name="connsiteY43" fmla="*/ 26575 h 799067"/>
              <a:gd name="connsiteX44" fmla="*/ 595334 w 792119"/>
              <a:gd name="connsiteY44" fmla="*/ 75152 h 799067"/>
              <a:gd name="connsiteX45" fmla="*/ 597810 w 792119"/>
              <a:gd name="connsiteY45" fmla="*/ 109156 h 799067"/>
              <a:gd name="connsiteX46" fmla="*/ 591619 w 792119"/>
              <a:gd name="connsiteY46" fmla="*/ 155067 h 799067"/>
              <a:gd name="connsiteX47" fmla="*/ 629719 w 792119"/>
              <a:gd name="connsiteY47" fmla="*/ 222790 h 799067"/>
              <a:gd name="connsiteX48" fmla="*/ 678297 w 792119"/>
              <a:gd name="connsiteY48" fmla="*/ 299656 h 799067"/>
              <a:gd name="connsiteX49" fmla="*/ 725064 w 792119"/>
              <a:gd name="connsiteY49" fmla="*/ 307467 h 799067"/>
              <a:gd name="connsiteX50" fmla="*/ 792120 w 792119"/>
              <a:gd name="connsiteY50" fmla="*/ 357473 h 79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2119" h="799067">
                <a:moveTo>
                  <a:pt x="791930" y="357378"/>
                </a:moveTo>
                <a:cubicBezTo>
                  <a:pt x="773261" y="369094"/>
                  <a:pt x="755068" y="384334"/>
                  <a:pt x="745162" y="403003"/>
                </a:cubicBezTo>
                <a:cubicBezTo>
                  <a:pt x="723159" y="444341"/>
                  <a:pt x="701538" y="450723"/>
                  <a:pt x="696489" y="481013"/>
                </a:cubicBezTo>
                <a:cubicBezTo>
                  <a:pt x="691441" y="511302"/>
                  <a:pt x="668486" y="550259"/>
                  <a:pt x="659818" y="580549"/>
                </a:cubicBezTo>
                <a:cubicBezTo>
                  <a:pt x="651055" y="610838"/>
                  <a:pt x="671724" y="632460"/>
                  <a:pt x="645149" y="644366"/>
                </a:cubicBezTo>
                <a:cubicBezTo>
                  <a:pt x="618575" y="656272"/>
                  <a:pt x="610764" y="660845"/>
                  <a:pt x="607049" y="677418"/>
                </a:cubicBezTo>
                <a:cubicBezTo>
                  <a:pt x="603430" y="693896"/>
                  <a:pt x="573998" y="702659"/>
                  <a:pt x="571712" y="722376"/>
                </a:cubicBezTo>
                <a:cubicBezTo>
                  <a:pt x="569425" y="742188"/>
                  <a:pt x="570759" y="753618"/>
                  <a:pt x="538184" y="766000"/>
                </a:cubicBezTo>
                <a:cubicBezTo>
                  <a:pt x="537231" y="766382"/>
                  <a:pt x="536374" y="766763"/>
                  <a:pt x="535422" y="767143"/>
                </a:cubicBezTo>
                <a:cubicBezTo>
                  <a:pt x="529897" y="769525"/>
                  <a:pt x="524754" y="772573"/>
                  <a:pt x="520372" y="776668"/>
                </a:cubicBezTo>
                <a:cubicBezTo>
                  <a:pt x="518371" y="778573"/>
                  <a:pt x="516181" y="782384"/>
                  <a:pt x="513704" y="783622"/>
                </a:cubicBezTo>
                <a:cubicBezTo>
                  <a:pt x="509513" y="785622"/>
                  <a:pt x="500369" y="782288"/>
                  <a:pt x="495226" y="782002"/>
                </a:cubicBezTo>
                <a:cubicBezTo>
                  <a:pt x="486844" y="781526"/>
                  <a:pt x="478462" y="781717"/>
                  <a:pt x="470080" y="782288"/>
                </a:cubicBezTo>
                <a:cubicBezTo>
                  <a:pt x="436457" y="784670"/>
                  <a:pt x="403595" y="793528"/>
                  <a:pt x="369877" y="794671"/>
                </a:cubicBezTo>
                <a:cubicBezTo>
                  <a:pt x="341397" y="795718"/>
                  <a:pt x="313108" y="791147"/>
                  <a:pt x="284628" y="790575"/>
                </a:cubicBezTo>
                <a:cubicBezTo>
                  <a:pt x="274150" y="790384"/>
                  <a:pt x="261482" y="789051"/>
                  <a:pt x="251195" y="791433"/>
                </a:cubicBezTo>
                <a:cubicBezTo>
                  <a:pt x="239480" y="794195"/>
                  <a:pt x="229955" y="798957"/>
                  <a:pt x="217477" y="799052"/>
                </a:cubicBezTo>
                <a:cubicBezTo>
                  <a:pt x="170709" y="799529"/>
                  <a:pt x="163756" y="788479"/>
                  <a:pt x="153279" y="791242"/>
                </a:cubicBezTo>
                <a:cubicBezTo>
                  <a:pt x="142705" y="794004"/>
                  <a:pt x="137657" y="794957"/>
                  <a:pt x="127085" y="778383"/>
                </a:cubicBezTo>
                <a:cubicBezTo>
                  <a:pt x="116512" y="761905"/>
                  <a:pt x="111464" y="748093"/>
                  <a:pt x="95462" y="758667"/>
                </a:cubicBezTo>
                <a:cubicBezTo>
                  <a:pt x="79364" y="769144"/>
                  <a:pt x="83079" y="763238"/>
                  <a:pt x="22500" y="764191"/>
                </a:cubicBezTo>
                <a:cubicBezTo>
                  <a:pt x="14594" y="764286"/>
                  <a:pt x="7069" y="764381"/>
                  <a:pt x="21" y="764381"/>
                </a:cubicBezTo>
                <a:cubicBezTo>
                  <a:pt x="-170" y="754094"/>
                  <a:pt x="783" y="735330"/>
                  <a:pt x="9260" y="733330"/>
                </a:cubicBezTo>
                <a:cubicBezTo>
                  <a:pt x="20976" y="730568"/>
                  <a:pt x="64029" y="716470"/>
                  <a:pt x="55361" y="694468"/>
                </a:cubicBezTo>
                <a:cubicBezTo>
                  <a:pt x="46789" y="672465"/>
                  <a:pt x="24119" y="661416"/>
                  <a:pt x="45074" y="650748"/>
                </a:cubicBezTo>
                <a:cubicBezTo>
                  <a:pt x="66029" y="640080"/>
                  <a:pt x="88413" y="637699"/>
                  <a:pt x="80888" y="606076"/>
                </a:cubicBezTo>
                <a:cubicBezTo>
                  <a:pt x="73364" y="574453"/>
                  <a:pt x="33359" y="513874"/>
                  <a:pt x="68791" y="532352"/>
                </a:cubicBezTo>
                <a:cubicBezTo>
                  <a:pt x="104225" y="550926"/>
                  <a:pt x="95652" y="524828"/>
                  <a:pt x="104225" y="508254"/>
                </a:cubicBezTo>
                <a:cubicBezTo>
                  <a:pt x="112797" y="491776"/>
                  <a:pt x="124513" y="495871"/>
                  <a:pt x="131085" y="475202"/>
                </a:cubicBezTo>
                <a:cubicBezTo>
                  <a:pt x="137562" y="454533"/>
                  <a:pt x="138610" y="412242"/>
                  <a:pt x="163089" y="422529"/>
                </a:cubicBezTo>
                <a:cubicBezTo>
                  <a:pt x="187473" y="432911"/>
                  <a:pt x="190997" y="450818"/>
                  <a:pt x="210905" y="450437"/>
                </a:cubicBezTo>
                <a:cubicBezTo>
                  <a:pt x="230812" y="450056"/>
                  <a:pt x="255577" y="475869"/>
                  <a:pt x="253196" y="442150"/>
                </a:cubicBezTo>
                <a:cubicBezTo>
                  <a:pt x="250814" y="408432"/>
                  <a:pt x="255005" y="351949"/>
                  <a:pt x="266626" y="338614"/>
                </a:cubicBezTo>
                <a:cubicBezTo>
                  <a:pt x="278341" y="325183"/>
                  <a:pt x="367496" y="256985"/>
                  <a:pt x="385688" y="256032"/>
                </a:cubicBezTo>
                <a:cubicBezTo>
                  <a:pt x="403976" y="254984"/>
                  <a:pt x="406739" y="263938"/>
                  <a:pt x="404643" y="235363"/>
                </a:cubicBezTo>
                <a:cubicBezTo>
                  <a:pt x="402643" y="206883"/>
                  <a:pt x="387593" y="198882"/>
                  <a:pt x="405214" y="193738"/>
                </a:cubicBezTo>
                <a:cubicBezTo>
                  <a:pt x="422931" y="188595"/>
                  <a:pt x="429408" y="203359"/>
                  <a:pt x="428741" y="177927"/>
                </a:cubicBezTo>
                <a:cubicBezTo>
                  <a:pt x="427979" y="152400"/>
                  <a:pt x="433885" y="147923"/>
                  <a:pt x="441124" y="116300"/>
                </a:cubicBezTo>
                <a:cubicBezTo>
                  <a:pt x="448363" y="84677"/>
                  <a:pt x="433885" y="36481"/>
                  <a:pt x="447696" y="20955"/>
                </a:cubicBezTo>
                <a:cubicBezTo>
                  <a:pt x="461507" y="5429"/>
                  <a:pt x="486939" y="0"/>
                  <a:pt x="486939" y="0"/>
                </a:cubicBezTo>
                <a:cubicBezTo>
                  <a:pt x="502274" y="9335"/>
                  <a:pt x="505989" y="11049"/>
                  <a:pt x="515895" y="9144"/>
                </a:cubicBezTo>
                <a:cubicBezTo>
                  <a:pt x="525706" y="7334"/>
                  <a:pt x="527135" y="6858"/>
                  <a:pt x="538660" y="16764"/>
                </a:cubicBezTo>
                <a:cubicBezTo>
                  <a:pt x="550090" y="26575"/>
                  <a:pt x="559234" y="21812"/>
                  <a:pt x="569807" y="28861"/>
                </a:cubicBezTo>
                <a:cubicBezTo>
                  <a:pt x="580379" y="36004"/>
                  <a:pt x="588381" y="29813"/>
                  <a:pt x="602191" y="26575"/>
                </a:cubicBezTo>
                <a:cubicBezTo>
                  <a:pt x="616003" y="23336"/>
                  <a:pt x="602191" y="56864"/>
                  <a:pt x="595334" y="75152"/>
                </a:cubicBezTo>
                <a:cubicBezTo>
                  <a:pt x="588475" y="93536"/>
                  <a:pt x="592286" y="87535"/>
                  <a:pt x="597810" y="109156"/>
                </a:cubicBezTo>
                <a:cubicBezTo>
                  <a:pt x="603335" y="130683"/>
                  <a:pt x="594191" y="135541"/>
                  <a:pt x="591619" y="155067"/>
                </a:cubicBezTo>
                <a:cubicBezTo>
                  <a:pt x="589047" y="174593"/>
                  <a:pt x="618003" y="205740"/>
                  <a:pt x="629719" y="222790"/>
                </a:cubicBezTo>
                <a:cubicBezTo>
                  <a:pt x="641435" y="239839"/>
                  <a:pt x="668009" y="280130"/>
                  <a:pt x="678297" y="299656"/>
                </a:cubicBezTo>
                <a:cubicBezTo>
                  <a:pt x="688583" y="319183"/>
                  <a:pt x="705347" y="309753"/>
                  <a:pt x="725064" y="307467"/>
                </a:cubicBezTo>
                <a:cubicBezTo>
                  <a:pt x="744781" y="305181"/>
                  <a:pt x="792120" y="357473"/>
                  <a:pt x="792120" y="357473"/>
                </a:cubicBezTo>
                <a:close/>
              </a:path>
            </a:pathLst>
          </a:custGeom>
          <a:solidFill>
            <a:srgbClr val="EFEFEF"/>
          </a:solidFill>
          <a:ln w="6477" cap="flat">
            <a:solidFill>
              <a:srgbClr val="B3B3B3"/>
            </a:solidFill>
            <a:prstDash val="solid"/>
            <a:miter/>
          </a:ln>
        </p:spPr>
        <p:txBody>
          <a:bodyPr rtlCol="0" anchor="ctr"/>
          <a:lstStyle/>
          <a:p>
            <a:endParaRPr lang="es-ES"/>
          </a:p>
        </p:txBody>
      </p:sp>
      <p:sp>
        <p:nvSpPr>
          <p:cNvPr id="57" name="Forma libre: forma 56">
            <a:extLst>
              <a:ext uri="{FF2B5EF4-FFF2-40B4-BE49-F238E27FC236}">
                <a16:creationId xmlns:a16="http://schemas.microsoft.com/office/drawing/2014/main" id="{31B9E21B-228F-E8E4-47E8-BD1AE9EDD3CB}"/>
              </a:ext>
            </a:extLst>
          </p:cNvPr>
          <p:cNvSpPr/>
          <p:nvPr/>
        </p:nvSpPr>
        <p:spPr>
          <a:xfrm>
            <a:off x="4091918" y="7676691"/>
            <a:ext cx="1110484" cy="905045"/>
          </a:xfrm>
          <a:custGeom>
            <a:avLst/>
            <a:gdLst>
              <a:gd name="connsiteX0" fmla="*/ 1110484 w 1110484"/>
              <a:gd name="connsiteY0" fmla="*/ 108824 h 905045"/>
              <a:gd name="connsiteX1" fmla="*/ 1071241 w 1110484"/>
              <a:gd name="connsiteY1" fmla="*/ 129779 h 905045"/>
              <a:gd name="connsiteX2" fmla="*/ 1064669 w 1110484"/>
              <a:gd name="connsiteY2" fmla="*/ 225124 h 905045"/>
              <a:gd name="connsiteX3" fmla="*/ 1052287 w 1110484"/>
              <a:gd name="connsiteY3" fmla="*/ 286751 h 905045"/>
              <a:gd name="connsiteX4" fmla="*/ 1028760 w 1110484"/>
              <a:gd name="connsiteY4" fmla="*/ 302562 h 905045"/>
              <a:gd name="connsiteX5" fmla="*/ 1028189 w 1110484"/>
              <a:gd name="connsiteY5" fmla="*/ 344187 h 905045"/>
              <a:gd name="connsiteX6" fmla="*/ 1009233 w 1110484"/>
              <a:gd name="connsiteY6" fmla="*/ 364856 h 905045"/>
              <a:gd name="connsiteX7" fmla="*/ 890171 w 1110484"/>
              <a:gd name="connsiteY7" fmla="*/ 447437 h 905045"/>
              <a:gd name="connsiteX8" fmla="*/ 876741 w 1110484"/>
              <a:gd name="connsiteY8" fmla="*/ 550974 h 905045"/>
              <a:gd name="connsiteX9" fmla="*/ 834450 w 1110484"/>
              <a:gd name="connsiteY9" fmla="*/ 559261 h 905045"/>
              <a:gd name="connsiteX10" fmla="*/ 786634 w 1110484"/>
              <a:gd name="connsiteY10" fmla="*/ 531353 h 905045"/>
              <a:gd name="connsiteX11" fmla="*/ 754630 w 1110484"/>
              <a:gd name="connsiteY11" fmla="*/ 584026 h 905045"/>
              <a:gd name="connsiteX12" fmla="*/ 727770 w 1110484"/>
              <a:gd name="connsiteY12" fmla="*/ 617078 h 905045"/>
              <a:gd name="connsiteX13" fmla="*/ 692337 w 1110484"/>
              <a:gd name="connsiteY13" fmla="*/ 641176 h 905045"/>
              <a:gd name="connsiteX14" fmla="*/ 704433 w 1110484"/>
              <a:gd name="connsiteY14" fmla="*/ 714899 h 905045"/>
              <a:gd name="connsiteX15" fmla="*/ 668620 w 1110484"/>
              <a:gd name="connsiteY15" fmla="*/ 759572 h 905045"/>
              <a:gd name="connsiteX16" fmla="*/ 678906 w 1110484"/>
              <a:gd name="connsiteY16" fmla="*/ 803292 h 905045"/>
              <a:gd name="connsiteX17" fmla="*/ 632806 w 1110484"/>
              <a:gd name="connsiteY17" fmla="*/ 842153 h 905045"/>
              <a:gd name="connsiteX18" fmla="*/ 623566 w 1110484"/>
              <a:gd name="connsiteY18" fmla="*/ 873205 h 905045"/>
              <a:gd name="connsiteX19" fmla="*/ 520792 w 1110484"/>
              <a:gd name="connsiteY19" fmla="*/ 882158 h 905045"/>
              <a:gd name="connsiteX20" fmla="*/ 449163 w 1110484"/>
              <a:gd name="connsiteY20" fmla="*/ 901399 h 905045"/>
              <a:gd name="connsiteX21" fmla="*/ 364296 w 1110484"/>
              <a:gd name="connsiteY21" fmla="*/ 875205 h 905045"/>
              <a:gd name="connsiteX22" fmla="*/ 312385 w 1110484"/>
              <a:gd name="connsiteY22" fmla="*/ 887112 h 905045"/>
              <a:gd name="connsiteX23" fmla="*/ 283905 w 1110484"/>
              <a:gd name="connsiteY23" fmla="*/ 877777 h 905045"/>
              <a:gd name="connsiteX24" fmla="*/ 284762 w 1110484"/>
              <a:gd name="connsiteY24" fmla="*/ 829295 h 905045"/>
              <a:gd name="connsiteX25" fmla="*/ 233136 w 1110484"/>
              <a:gd name="connsiteY25" fmla="*/ 802815 h 905045"/>
              <a:gd name="connsiteX26" fmla="*/ 172558 w 1110484"/>
              <a:gd name="connsiteY26" fmla="*/ 779003 h 905045"/>
              <a:gd name="connsiteX27" fmla="*/ 120551 w 1110484"/>
              <a:gd name="connsiteY27" fmla="*/ 752904 h 905045"/>
              <a:gd name="connsiteX28" fmla="*/ 78927 w 1110484"/>
              <a:gd name="connsiteY28" fmla="*/ 734616 h 905045"/>
              <a:gd name="connsiteX29" fmla="*/ 37207 w 1110484"/>
              <a:gd name="connsiteY29" fmla="*/ 697850 h 905045"/>
              <a:gd name="connsiteX30" fmla="*/ 22444 w 1110484"/>
              <a:gd name="connsiteY30" fmla="*/ 659273 h 905045"/>
              <a:gd name="connsiteX31" fmla="*/ 2822 w 1110484"/>
              <a:gd name="connsiteY31" fmla="*/ 605933 h 905045"/>
              <a:gd name="connsiteX32" fmla="*/ 2536 w 1110484"/>
              <a:gd name="connsiteY32" fmla="*/ 586598 h 905045"/>
              <a:gd name="connsiteX33" fmla="*/ 21015 w 1110484"/>
              <a:gd name="connsiteY33" fmla="*/ 571548 h 905045"/>
              <a:gd name="connsiteX34" fmla="*/ 44065 w 1110484"/>
              <a:gd name="connsiteY34" fmla="*/ 504111 h 905045"/>
              <a:gd name="connsiteX35" fmla="*/ 75022 w 1110484"/>
              <a:gd name="connsiteY35" fmla="*/ 487919 h 905045"/>
              <a:gd name="connsiteX36" fmla="*/ 129790 w 1110484"/>
              <a:gd name="connsiteY36" fmla="*/ 450104 h 905045"/>
              <a:gd name="connsiteX37" fmla="*/ 168081 w 1110484"/>
              <a:gd name="connsiteY37" fmla="*/ 446294 h 905045"/>
              <a:gd name="connsiteX38" fmla="*/ 168081 w 1110484"/>
              <a:gd name="connsiteY38" fmla="*/ 446294 h 905045"/>
              <a:gd name="connsiteX39" fmla="*/ 229136 w 1110484"/>
              <a:gd name="connsiteY39" fmla="*/ 459058 h 905045"/>
              <a:gd name="connsiteX40" fmla="*/ 271141 w 1110484"/>
              <a:gd name="connsiteY40" fmla="*/ 404670 h 905045"/>
              <a:gd name="connsiteX41" fmla="*/ 331054 w 1110484"/>
              <a:gd name="connsiteY41" fmla="*/ 377143 h 905045"/>
              <a:gd name="connsiteX42" fmla="*/ 417446 w 1110484"/>
              <a:gd name="connsiteY42" fmla="*/ 319326 h 905045"/>
              <a:gd name="connsiteX43" fmla="*/ 503171 w 1110484"/>
              <a:gd name="connsiteY43" fmla="*/ 336566 h 905045"/>
              <a:gd name="connsiteX44" fmla="*/ 557558 w 1110484"/>
              <a:gd name="connsiteY44" fmla="*/ 295228 h 905045"/>
              <a:gd name="connsiteX45" fmla="*/ 647760 w 1110484"/>
              <a:gd name="connsiteY45" fmla="*/ 312087 h 905045"/>
              <a:gd name="connsiteX46" fmla="*/ 693194 w 1110484"/>
              <a:gd name="connsiteY46" fmla="*/ 311801 h 905045"/>
              <a:gd name="connsiteX47" fmla="*/ 733770 w 1110484"/>
              <a:gd name="connsiteY47" fmla="*/ 277035 h 905045"/>
              <a:gd name="connsiteX48" fmla="*/ 746915 w 1110484"/>
              <a:gd name="connsiteY48" fmla="*/ 238459 h 905045"/>
              <a:gd name="connsiteX49" fmla="*/ 772347 w 1110484"/>
              <a:gd name="connsiteY49" fmla="*/ 177880 h 905045"/>
              <a:gd name="connsiteX50" fmla="*/ 816447 w 1110484"/>
              <a:gd name="connsiteY50" fmla="*/ 102537 h 905045"/>
              <a:gd name="connsiteX51" fmla="*/ 869788 w 1110484"/>
              <a:gd name="connsiteY51" fmla="*/ 68152 h 905045"/>
              <a:gd name="connsiteX52" fmla="*/ 905220 w 1110484"/>
              <a:gd name="connsiteY52" fmla="*/ 17574 h 905045"/>
              <a:gd name="connsiteX53" fmla="*/ 941987 w 1110484"/>
              <a:gd name="connsiteY53" fmla="*/ 239 h 905045"/>
              <a:gd name="connsiteX54" fmla="*/ 1043048 w 1110484"/>
              <a:gd name="connsiteY54" fmla="*/ 37577 h 905045"/>
              <a:gd name="connsiteX55" fmla="*/ 1073908 w 1110484"/>
              <a:gd name="connsiteY55" fmla="*/ 66533 h 905045"/>
              <a:gd name="connsiteX56" fmla="*/ 1110389 w 1110484"/>
              <a:gd name="connsiteY56" fmla="*/ 108729 h 90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10484" h="905045">
                <a:moveTo>
                  <a:pt x="1110484" y="108824"/>
                </a:moveTo>
                <a:cubicBezTo>
                  <a:pt x="1110484" y="108824"/>
                  <a:pt x="1085053" y="114348"/>
                  <a:pt x="1071241" y="129779"/>
                </a:cubicBezTo>
                <a:cubicBezTo>
                  <a:pt x="1057430" y="145209"/>
                  <a:pt x="1071908" y="193406"/>
                  <a:pt x="1064669" y="225124"/>
                </a:cubicBezTo>
                <a:cubicBezTo>
                  <a:pt x="1057430" y="256747"/>
                  <a:pt x="1051524" y="261224"/>
                  <a:pt x="1052287" y="286751"/>
                </a:cubicBezTo>
                <a:cubicBezTo>
                  <a:pt x="1052953" y="312182"/>
                  <a:pt x="1046476" y="297419"/>
                  <a:pt x="1028760" y="302562"/>
                </a:cubicBezTo>
                <a:cubicBezTo>
                  <a:pt x="1011043" y="307706"/>
                  <a:pt x="1026093" y="315707"/>
                  <a:pt x="1028189" y="344187"/>
                </a:cubicBezTo>
                <a:cubicBezTo>
                  <a:pt x="1030284" y="372762"/>
                  <a:pt x="1027522" y="363808"/>
                  <a:pt x="1009233" y="364856"/>
                </a:cubicBezTo>
                <a:cubicBezTo>
                  <a:pt x="991041" y="365808"/>
                  <a:pt x="901887" y="434007"/>
                  <a:pt x="890171" y="447437"/>
                </a:cubicBezTo>
                <a:cubicBezTo>
                  <a:pt x="878455" y="460772"/>
                  <a:pt x="874264" y="517256"/>
                  <a:pt x="876741" y="550974"/>
                </a:cubicBezTo>
                <a:cubicBezTo>
                  <a:pt x="879122" y="584693"/>
                  <a:pt x="854357" y="558880"/>
                  <a:pt x="834450" y="559261"/>
                </a:cubicBezTo>
                <a:cubicBezTo>
                  <a:pt x="814448" y="559547"/>
                  <a:pt x="811018" y="541735"/>
                  <a:pt x="786634" y="531353"/>
                </a:cubicBezTo>
                <a:cubicBezTo>
                  <a:pt x="762155" y="521066"/>
                  <a:pt x="761107" y="563357"/>
                  <a:pt x="754630" y="584026"/>
                </a:cubicBezTo>
                <a:cubicBezTo>
                  <a:pt x="748058" y="604695"/>
                  <a:pt x="736342" y="600504"/>
                  <a:pt x="727770" y="617078"/>
                </a:cubicBezTo>
                <a:cubicBezTo>
                  <a:pt x="719198" y="633556"/>
                  <a:pt x="727770" y="659750"/>
                  <a:pt x="692337" y="641176"/>
                </a:cubicBezTo>
                <a:cubicBezTo>
                  <a:pt x="656904" y="622602"/>
                  <a:pt x="696813" y="683181"/>
                  <a:pt x="704433" y="714899"/>
                </a:cubicBezTo>
                <a:cubicBezTo>
                  <a:pt x="711958" y="746522"/>
                  <a:pt x="689574" y="748904"/>
                  <a:pt x="668620" y="759572"/>
                </a:cubicBezTo>
                <a:cubicBezTo>
                  <a:pt x="647665" y="770240"/>
                  <a:pt x="670334" y="781289"/>
                  <a:pt x="678906" y="803292"/>
                </a:cubicBezTo>
                <a:cubicBezTo>
                  <a:pt x="687574" y="825294"/>
                  <a:pt x="644521" y="839391"/>
                  <a:pt x="632806" y="842153"/>
                </a:cubicBezTo>
                <a:cubicBezTo>
                  <a:pt x="624328" y="844154"/>
                  <a:pt x="623471" y="862918"/>
                  <a:pt x="623566" y="873205"/>
                </a:cubicBezTo>
                <a:cubicBezTo>
                  <a:pt x="576417" y="873109"/>
                  <a:pt x="546699" y="871395"/>
                  <a:pt x="520792" y="882158"/>
                </a:cubicBezTo>
                <a:cubicBezTo>
                  <a:pt x="490978" y="894541"/>
                  <a:pt x="491836" y="912924"/>
                  <a:pt x="449163" y="901399"/>
                </a:cubicBezTo>
                <a:cubicBezTo>
                  <a:pt x="406492" y="889969"/>
                  <a:pt x="380774" y="868823"/>
                  <a:pt x="364296" y="875205"/>
                </a:cubicBezTo>
                <a:cubicBezTo>
                  <a:pt x="347817" y="881682"/>
                  <a:pt x="345913" y="897684"/>
                  <a:pt x="312385" y="887112"/>
                </a:cubicBezTo>
                <a:cubicBezTo>
                  <a:pt x="300669" y="883397"/>
                  <a:pt x="291334" y="880253"/>
                  <a:pt x="283905" y="877777"/>
                </a:cubicBezTo>
                <a:cubicBezTo>
                  <a:pt x="289524" y="858155"/>
                  <a:pt x="291049" y="840630"/>
                  <a:pt x="284762" y="829295"/>
                </a:cubicBezTo>
                <a:cubicBezTo>
                  <a:pt x="278571" y="817960"/>
                  <a:pt x="261711" y="805578"/>
                  <a:pt x="233136" y="802815"/>
                </a:cubicBezTo>
                <a:cubicBezTo>
                  <a:pt x="204561" y="800053"/>
                  <a:pt x="196942" y="784527"/>
                  <a:pt x="172558" y="779003"/>
                </a:cubicBezTo>
                <a:cubicBezTo>
                  <a:pt x="148078" y="773478"/>
                  <a:pt x="125409" y="767287"/>
                  <a:pt x="120551" y="752904"/>
                </a:cubicBezTo>
                <a:cubicBezTo>
                  <a:pt x="115788" y="738426"/>
                  <a:pt x="106454" y="738426"/>
                  <a:pt x="78927" y="734616"/>
                </a:cubicBezTo>
                <a:cubicBezTo>
                  <a:pt x="51399" y="730901"/>
                  <a:pt x="50638" y="708137"/>
                  <a:pt x="37207" y="697850"/>
                </a:cubicBezTo>
                <a:cubicBezTo>
                  <a:pt x="23873" y="687467"/>
                  <a:pt x="21777" y="679943"/>
                  <a:pt x="22444" y="659273"/>
                </a:cubicBezTo>
                <a:cubicBezTo>
                  <a:pt x="23110" y="638604"/>
                  <a:pt x="10347" y="626888"/>
                  <a:pt x="2822" y="605933"/>
                </a:cubicBezTo>
                <a:cubicBezTo>
                  <a:pt x="-988" y="595456"/>
                  <a:pt x="-798" y="590693"/>
                  <a:pt x="2536" y="586598"/>
                </a:cubicBezTo>
                <a:cubicBezTo>
                  <a:pt x="5870" y="582597"/>
                  <a:pt x="12252" y="579263"/>
                  <a:pt x="21015" y="571548"/>
                </a:cubicBezTo>
                <a:cubicBezTo>
                  <a:pt x="38541" y="556022"/>
                  <a:pt x="38160" y="526495"/>
                  <a:pt x="44065" y="504111"/>
                </a:cubicBezTo>
                <a:cubicBezTo>
                  <a:pt x="49876" y="481727"/>
                  <a:pt x="59496" y="488300"/>
                  <a:pt x="75022" y="487919"/>
                </a:cubicBezTo>
                <a:cubicBezTo>
                  <a:pt x="90452" y="487633"/>
                  <a:pt x="107026" y="472107"/>
                  <a:pt x="129790" y="450104"/>
                </a:cubicBezTo>
                <a:cubicBezTo>
                  <a:pt x="141125" y="439055"/>
                  <a:pt x="152745" y="441341"/>
                  <a:pt x="168081" y="446294"/>
                </a:cubicBezTo>
                <a:lnTo>
                  <a:pt x="168081" y="446294"/>
                </a:lnTo>
                <a:cubicBezTo>
                  <a:pt x="183416" y="451343"/>
                  <a:pt x="202561" y="459058"/>
                  <a:pt x="229136" y="459058"/>
                </a:cubicBezTo>
                <a:cubicBezTo>
                  <a:pt x="282476" y="459058"/>
                  <a:pt x="258378" y="434579"/>
                  <a:pt x="271141" y="404670"/>
                </a:cubicBezTo>
                <a:cubicBezTo>
                  <a:pt x="283905" y="374762"/>
                  <a:pt x="289715" y="392954"/>
                  <a:pt x="331054" y="377143"/>
                </a:cubicBezTo>
                <a:cubicBezTo>
                  <a:pt x="372392" y="361331"/>
                  <a:pt x="400205" y="340662"/>
                  <a:pt x="417446" y="319326"/>
                </a:cubicBezTo>
                <a:cubicBezTo>
                  <a:pt x="434590" y="297990"/>
                  <a:pt x="471452" y="338567"/>
                  <a:pt x="503171" y="336566"/>
                </a:cubicBezTo>
                <a:cubicBezTo>
                  <a:pt x="534793" y="334566"/>
                  <a:pt x="535174" y="317612"/>
                  <a:pt x="557558" y="295228"/>
                </a:cubicBezTo>
                <a:cubicBezTo>
                  <a:pt x="579942" y="272844"/>
                  <a:pt x="621280" y="306277"/>
                  <a:pt x="647760" y="312087"/>
                </a:cubicBezTo>
                <a:cubicBezTo>
                  <a:pt x="674239" y="317993"/>
                  <a:pt x="679383" y="301038"/>
                  <a:pt x="693194" y="311801"/>
                </a:cubicBezTo>
                <a:cubicBezTo>
                  <a:pt x="707005" y="322469"/>
                  <a:pt x="712149" y="290465"/>
                  <a:pt x="733770" y="277035"/>
                </a:cubicBezTo>
                <a:cubicBezTo>
                  <a:pt x="755488" y="263605"/>
                  <a:pt x="750630" y="259509"/>
                  <a:pt x="746915" y="238459"/>
                </a:cubicBezTo>
                <a:cubicBezTo>
                  <a:pt x="743105" y="217409"/>
                  <a:pt x="759012" y="192644"/>
                  <a:pt x="772347" y="177880"/>
                </a:cubicBezTo>
                <a:cubicBezTo>
                  <a:pt x="785777" y="163021"/>
                  <a:pt x="801684" y="123492"/>
                  <a:pt x="816447" y="102537"/>
                </a:cubicBezTo>
                <a:cubicBezTo>
                  <a:pt x="831306" y="81582"/>
                  <a:pt x="847785" y="75296"/>
                  <a:pt x="869788" y="68152"/>
                </a:cubicBezTo>
                <a:cubicBezTo>
                  <a:pt x="891790" y="60913"/>
                  <a:pt x="898077" y="38529"/>
                  <a:pt x="905220" y="17574"/>
                </a:cubicBezTo>
                <a:cubicBezTo>
                  <a:pt x="912364" y="-3381"/>
                  <a:pt x="941987" y="239"/>
                  <a:pt x="941987" y="239"/>
                </a:cubicBezTo>
                <a:cubicBezTo>
                  <a:pt x="967609" y="12145"/>
                  <a:pt x="989422" y="39863"/>
                  <a:pt x="1043048" y="37577"/>
                </a:cubicBezTo>
                <a:cubicBezTo>
                  <a:pt x="1050191" y="47292"/>
                  <a:pt x="1063812" y="53579"/>
                  <a:pt x="1073908" y="66533"/>
                </a:cubicBezTo>
                <a:cubicBezTo>
                  <a:pt x="1088958" y="86059"/>
                  <a:pt x="1094958" y="99394"/>
                  <a:pt x="1110389" y="108729"/>
                </a:cubicBezTo>
                <a:close/>
              </a:path>
            </a:pathLst>
          </a:custGeom>
          <a:solidFill>
            <a:srgbClr val="EFEFEF"/>
          </a:solidFill>
          <a:ln w="6477" cap="flat">
            <a:solidFill>
              <a:srgbClr val="B3B3B3"/>
            </a:solidFill>
            <a:prstDash val="solid"/>
            <a:miter/>
          </a:ln>
        </p:spPr>
        <p:txBody>
          <a:bodyPr rtlCol="0" anchor="ctr"/>
          <a:lstStyle/>
          <a:p>
            <a:endParaRPr lang="es-ES"/>
          </a:p>
        </p:txBody>
      </p:sp>
      <p:sp>
        <p:nvSpPr>
          <p:cNvPr id="58" name="Forma libre: forma 57">
            <a:extLst>
              <a:ext uri="{FF2B5EF4-FFF2-40B4-BE49-F238E27FC236}">
                <a16:creationId xmlns:a16="http://schemas.microsoft.com/office/drawing/2014/main" id="{BAA2B460-6B34-4CF8-830D-FC2A4469868B}"/>
              </a:ext>
            </a:extLst>
          </p:cNvPr>
          <p:cNvSpPr/>
          <p:nvPr/>
        </p:nvSpPr>
        <p:spPr>
          <a:xfrm>
            <a:off x="4111885" y="7372935"/>
            <a:ext cx="979183" cy="762814"/>
          </a:xfrm>
          <a:custGeom>
            <a:avLst/>
            <a:gdLst>
              <a:gd name="connsiteX0" fmla="*/ 974693 w 979183"/>
              <a:gd name="connsiteY0" fmla="*/ 192266 h 762814"/>
              <a:gd name="connsiteX1" fmla="*/ 951738 w 979183"/>
              <a:gd name="connsiteY1" fmla="*/ 247797 h 762814"/>
              <a:gd name="connsiteX2" fmla="*/ 922211 w 979183"/>
              <a:gd name="connsiteY2" fmla="*/ 303995 h 762814"/>
              <a:gd name="connsiteX3" fmla="*/ 885444 w 979183"/>
              <a:gd name="connsiteY3" fmla="*/ 321330 h 762814"/>
              <a:gd name="connsiteX4" fmla="*/ 850011 w 979183"/>
              <a:gd name="connsiteY4" fmla="*/ 371908 h 762814"/>
              <a:gd name="connsiteX5" fmla="*/ 796671 w 979183"/>
              <a:gd name="connsiteY5" fmla="*/ 406293 h 762814"/>
              <a:gd name="connsiteX6" fmla="*/ 752570 w 979183"/>
              <a:gd name="connsiteY6" fmla="*/ 481636 h 762814"/>
              <a:gd name="connsiteX7" fmla="*/ 727139 w 979183"/>
              <a:gd name="connsiteY7" fmla="*/ 542215 h 762814"/>
              <a:gd name="connsiteX8" fmla="*/ 713994 w 979183"/>
              <a:gd name="connsiteY8" fmla="*/ 580791 h 762814"/>
              <a:gd name="connsiteX9" fmla="*/ 673418 w 979183"/>
              <a:gd name="connsiteY9" fmla="*/ 615557 h 762814"/>
              <a:gd name="connsiteX10" fmla="*/ 627983 w 979183"/>
              <a:gd name="connsiteY10" fmla="*/ 615843 h 762814"/>
              <a:gd name="connsiteX11" fmla="*/ 537782 w 979183"/>
              <a:gd name="connsiteY11" fmla="*/ 598984 h 762814"/>
              <a:gd name="connsiteX12" fmla="*/ 483394 w 979183"/>
              <a:gd name="connsiteY12" fmla="*/ 640322 h 762814"/>
              <a:gd name="connsiteX13" fmla="*/ 397669 w 979183"/>
              <a:gd name="connsiteY13" fmla="*/ 623082 h 762814"/>
              <a:gd name="connsiteX14" fmla="*/ 311277 w 979183"/>
              <a:gd name="connsiteY14" fmla="*/ 680899 h 762814"/>
              <a:gd name="connsiteX15" fmla="*/ 251365 w 979183"/>
              <a:gd name="connsiteY15" fmla="*/ 708426 h 762814"/>
              <a:gd name="connsiteX16" fmla="*/ 209360 w 979183"/>
              <a:gd name="connsiteY16" fmla="*/ 762814 h 762814"/>
              <a:gd name="connsiteX17" fmla="*/ 148304 w 979183"/>
              <a:gd name="connsiteY17" fmla="*/ 750146 h 762814"/>
              <a:gd name="connsiteX18" fmla="*/ 148304 w 979183"/>
              <a:gd name="connsiteY18" fmla="*/ 750146 h 762814"/>
              <a:gd name="connsiteX19" fmla="*/ 123444 w 979183"/>
              <a:gd name="connsiteY19" fmla="*/ 703378 h 762814"/>
              <a:gd name="connsiteX20" fmla="*/ 73152 w 979183"/>
              <a:gd name="connsiteY20" fmla="*/ 640227 h 762814"/>
              <a:gd name="connsiteX21" fmla="*/ 48196 w 979183"/>
              <a:gd name="connsiteY21" fmla="*/ 609271 h 762814"/>
              <a:gd name="connsiteX22" fmla="*/ 32099 w 979183"/>
              <a:gd name="connsiteY22" fmla="*/ 595269 h 762814"/>
              <a:gd name="connsiteX23" fmla="*/ 53721 w 979183"/>
              <a:gd name="connsiteY23" fmla="*/ 553550 h 762814"/>
              <a:gd name="connsiteX24" fmla="*/ 28194 w 979183"/>
              <a:gd name="connsiteY24" fmla="*/ 526689 h 762814"/>
              <a:gd name="connsiteX25" fmla="*/ 25241 w 979183"/>
              <a:gd name="connsiteY25" fmla="*/ 495257 h 762814"/>
              <a:gd name="connsiteX26" fmla="*/ 1619 w 979183"/>
              <a:gd name="connsiteY26" fmla="*/ 472968 h 762814"/>
              <a:gd name="connsiteX27" fmla="*/ 11239 w 979183"/>
              <a:gd name="connsiteY27" fmla="*/ 381433 h 762814"/>
              <a:gd name="connsiteX28" fmla="*/ 15335 w 979183"/>
              <a:gd name="connsiteY28" fmla="*/ 324950 h 762814"/>
              <a:gd name="connsiteX29" fmla="*/ 56388 w 979183"/>
              <a:gd name="connsiteY29" fmla="*/ 237796 h 762814"/>
              <a:gd name="connsiteX30" fmla="*/ 34385 w 979183"/>
              <a:gd name="connsiteY30" fmla="*/ 172169 h 762814"/>
              <a:gd name="connsiteX31" fmla="*/ 0 w 979183"/>
              <a:gd name="connsiteY31" fmla="*/ 109875 h 762814"/>
              <a:gd name="connsiteX32" fmla="*/ 29146 w 979183"/>
              <a:gd name="connsiteY32" fmla="*/ 84062 h 762814"/>
              <a:gd name="connsiteX33" fmla="*/ 113157 w 979183"/>
              <a:gd name="connsiteY33" fmla="*/ 100541 h 762814"/>
              <a:gd name="connsiteX34" fmla="*/ 230410 w 979183"/>
              <a:gd name="connsiteY34" fmla="*/ 95207 h 762814"/>
              <a:gd name="connsiteX35" fmla="*/ 286226 w 979183"/>
              <a:gd name="connsiteY35" fmla="*/ 72252 h 762814"/>
              <a:gd name="connsiteX36" fmla="*/ 363569 w 979183"/>
              <a:gd name="connsiteY36" fmla="*/ 86063 h 762814"/>
              <a:gd name="connsiteX37" fmla="*/ 394049 w 979183"/>
              <a:gd name="connsiteY37" fmla="*/ 59202 h 762814"/>
              <a:gd name="connsiteX38" fmla="*/ 433959 w 979183"/>
              <a:gd name="connsiteY38" fmla="*/ 82348 h 762814"/>
              <a:gd name="connsiteX39" fmla="*/ 477584 w 979183"/>
              <a:gd name="connsiteY39" fmla="*/ 62345 h 762814"/>
              <a:gd name="connsiteX40" fmla="*/ 509016 w 979183"/>
              <a:gd name="connsiteY40" fmla="*/ 34818 h 762814"/>
              <a:gd name="connsiteX41" fmla="*/ 593884 w 979183"/>
              <a:gd name="connsiteY41" fmla="*/ 54059 h 762814"/>
              <a:gd name="connsiteX42" fmla="*/ 652177 w 979183"/>
              <a:gd name="connsiteY42" fmla="*/ 41867 h 762814"/>
              <a:gd name="connsiteX43" fmla="*/ 679704 w 979183"/>
              <a:gd name="connsiteY43" fmla="*/ 62822 h 762814"/>
              <a:gd name="connsiteX44" fmla="*/ 713423 w 979183"/>
              <a:gd name="connsiteY44" fmla="*/ 40343 h 762814"/>
              <a:gd name="connsiteX45" fmla="*/ 746665 w 979183"/>
              <a:gd name="connsiteY45" fmla="*/ 41486 h 762814"/>
              <a:gd name="connsiteX46" fmla="*/ 819436 w 979183"/>
              <a:gd name="connsiteY46" fmla="*/ 3671 h 762814"/>
              <a:gd name="connsiteX47" fmla="*/ 856869 w 979183"/>
              <a:gd name="connsiteY47" fmla="*/ 17864 h 762814"/>
              <a:gd name="connsiteX48" fmla="*/ 903637 w 979183"/>
              <a:gd name="connsiteY48" fmla="*/ 25007 h 762814"/>
              <a:gd name="connsiteX49" fmla="*/ 908685 w 979183"/>
              <a:gd name="connsiteY49" fmla="*/ 78728 h 762814"/>
              <a:gd name="connsiteX50" fmla="*/ 946309 w 979183"/>
              <a:gd name="connsiteY50" fmla="*/ 100731 h 762814"/>
              <a:gd name="connsiteX51" fmla="*/ 957739 w 979183"/>
              <a:gd name="connsiteY51" fmla="*/ 164072 h 762814"/>
              <a:gd name="connsiteX52" fmla="*/ 974789 w 979183"/>
              <a:gd name="connsiteY52" fmla="*/ 192076 h 76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79183" h="762814">
                <a:moveTo>
                  <a:pt x="974693" y="192266"/>
                </a:moveTo>
                <a:cubicBezTo>
                  <a:pt x="963454" y="228080"/>
                  <a:pt x="969169" y="223032"/>
                  <a:pt x="951738" y="247797"/>
                </a:cubicBezTo>
                <a:cubicBezTo>
                  <a:pt x="934308" y="272562"/>
                  <a:pt x="896493" y="292088"/>
                  <a:pt x="922211" y="303995"/>
                </a:cubicBezTo>
                <a:cubicBezTo>
                  <a:pt x="922211" y="303995"/>
                  <a:pt x="892683" y="300280"/>
                  <a:pt x="885444" y="321330"/>
                </a:cubicBezTo>
                <a:cubicBezTo>
                  <a:pt x="878205" y="342380"/>
                  <a:pt x="872014" y="364764"/>
                  <a:pt x="850011" y="371908"/>
                </a:cubicBezTo>
                <a:cubicBezTo>
                  <a:pt x="828008" y="379147"/>
                  <a:pt x="811435" y="385338"/>
                  <a:pt x="796671" y="406293"/>
                </a:cubicBezTo>
                <a:cubicBezTo>
                  <a:pt x="781908" y="427248"/>
                  <a:pt x="766096" y="466872"/>
                  <a:pt x="752570" y="481636"/>
                </a:cubicBezTo>
                <a:cubicBezTo>
                  <a:pt x="739235" y="496400"/>
                  <a:pt x="723329" y="521165"/>
                  <a:pt x="727139" y="542215"/>
                </a:cubicBezTo>
                <a:cubicBezTo>
                  <a:pt x="730948" y="563170"/>
                  <a:pt x="735711" y="567361"/>
                  <a:pt x="713994" y="580791"/>
                </a:cubicBezTo>
                <a:cubicBezTo>
                  <a:pt x="692372" y="594221"/>
                  <a:pt x="687134" y="626225"/>
                  <a:pt x="673418" y="615557"/>
                </a:cubicBezTo>
                <a:cubicBezTo>
                  <a:pt x="659606" y="604889"/>
                  <a:pt x="654463" y="621749"/>
                  <a:pt x="627983" y="615843"/>
                </a:cubicBezTo>
                <a:cubicBezTo>
                  <a:pt x="601504" y="610033"/>
                  <a:pt x="560165" y="576600"/>
                  <a:pt x="537782" y="598984"/>
                </a:cubicBezTo>
                <a:cubicBezTo>
                  <a:pt x="515398" y="621368"/>
                  <a:pt x="515112" y="638227"/>
                  <a:pt x="483394" y="640322"/>
                </a:cubicBezTo>
                <a:cubicBezTo>
                  <a:pt x="451771" y="642323"/>
                  <a:pt x="414909" y="601746"/>
                  <a:pt x="397669" y="623082"/>
                </a:cubicBezTo>
                <a:cubicBezTo>
                  <a:pt x="380429" y="644418"/>
                  <a:pt x="352616" y="665087"/>
                  <a:pt x="311277" y="680899"/>
                </a:cubicBezTo>
                <a:cubicBezTo>
                  <a:pt x="269939" y="696806"/>
                  <a:pt x="264129" y="678518"/>
                  <a:pt x="251365" y="708426"/>
                </a:cubicBezTo>
                <a:cubicBezTo>
                  <a:pt x="238601" y="738430"/>
                  <a:pt x="262795" y="762814"/>
                  <a:pt x="209360" y="762814"/>
                </a:cubicBezTo>
                <a:cubicBezTo>
                  <a:pt x="182785" y="762814"/>
                  <a:pt x="163639" y="755099"/>
                  <a:pt x="148304" y="750146"/>
                </a:cubicBezTo>
                <a:lnTo>
                  <a:pt x="148304" y="750146"/>
                </a:lnTo>
                <a:cubicBezTo>
                  <a:pt x="147733" y="748431"/>
                  <a:pt x="137636" y="721856"/>
                  <a:pt x="123444" y="703378"/>
                </a:cubicBezTo>
                <a:cubicBezTo>
                  <a:pt x="108775" y="684328"/>
                  <a:pt x="90869" y="655848"/>
                  <a:pt x="73152" y="640227"/>
                </a:cubicBezTo>
                <a:cubicBezTo>
                  <a:pt x="55436" y="624606"/>
                  <a:pt x="61913" y="612224"/>
                  <a:pt x="48196" y="609271"/>
                </a:cubicBezTo>
                <a:cubicBezTo>
                  <a:pt x="34385" y="606318"/>
                  <a:pt x="26194" y="607271"/>
                  <a:pt x="32099" y="595269"/>
                </a:cubicBezTo>
                <a:cubicBezTo>
                  <a:pt x="38100" y="583363"/>
                  <a:pt x="71057" y="567075"/>
                  <a:pt x="53721" y="553550"/>
                </a:cubicBezTo>
                <a:cubicBezTo>
                  <a:pt x="36290" y="540024"/>
                  <a:pt x="27051" y="538214"/>
                  <a:pt x="28194" y="526689"/>
                </a:cubicBezTo>
                <a:cubicBezTo>
                  <a:pt x="29337" y="515259"/>
                  <a:pt x="39434" y="499638"/>
                  <a:pt x="25241" y="495257"/>
                </a:cubicBezTo>
                <a:cubicBezTo>
                  <a:pt x="11049" y="490875"/>
                  <a:pt x="953" y="498686"/>
                  <a:pt x="1619" y="472968"/>
                </a:cubicBezTo>
                <a:cubicBezTo>
                  <a:pt x="2381" y="447346"/>
                  <a:pt x="13525" y="396578"/>
                  <a:pt x="11239" y="381433"/>
                </a:cubicBezTo>
                <a:cubicBezTo>
                  <a:pt x="8954" y="366288"/>
                  <a:pt x="3429" y="349524"/>
                  <a:pt x="15335" y="324950"/>
                </a:cubicBezTo>
                <a:cubicBezTo>
                  <a:pt x="27241" y="300375"/>
                  <a:pt x="69056" y="268752"/>
                  <a:pt x="56388" y="237796"/>
                </a:cubicBezTo>
                <a:cubicBezTo>
                  <a:pt x="43815" y="206840"/>
                  <a:pt x="38671" y="194171"/>
                  <a:pt x="34385" y="172169"/>
                </a:cubicBezTo>
                <a:cubicBezTo>
                  <a:pt x="30099" y="150166"/>
                  <a:pt x="21527" y="126163"/>
                  <a:pt x="0" y="109875"/>
                </a:cubicBezTo>
                <a:cubicBezTo>
                  <a:pt x="3620" y="94826"/>
                  <a:pt x="5049" y="75776"/>
                  <a:pt x="29146" y="84062"/>
                </a:cubicBezTo>
                <a:cubicBezTo>
                  <a:pt x="57817" y="93873"/>
                  <a:pt x="80296" y="97588"/>
                  <a:pt x="113157" y="100541"/>
                </a:cubicBezTo>
                <a:cubicBezTo>
                  <a:pt x="146018" y="103494"/>
                  <a:pt x="225076" y="111590"/>
                  <a:pt x="230410" y="95207"/>
                </a:cubicBezTo>
                <a:cubicBezTo>
                  <a:pt x="235648" y="78919"/>
                  <a:pt x="241649" y="56630"/>
                  <a:pt x="286226" y="72252"/>
                </a:cubicBezTo>
                <a:cubicBezTo>
                  <a:pt x="330708" y="87872"/>
                  <a:pt x="356616" y="110828"/>
                  <a:pt x="363569" y="86063"/>
                </a:cubicBezTo>
                <a:cubicBezTo>
                  <a:pt x="370427" y="61298"/>
                  <a:pt x="387001" y="44534"/>
                  <a:pt x="394049" y="59202"/>
                </a:cubicBezTo>
                <a:cubicBezTo>
                  <a:pt x="401193" y="73871"/>
                  <a:pt x="404813" y="89015"/>
                  <a:pt x="433959" y="82348"/>
                </a:cubicBezTo>
                <a:cubicBezTo>
                  <a:pt x="463105" y="75680"/>
                  <a:pt x="474059" y="80062"/>
                  <a:pt x="477584" y="62345"/>
                </a:cubicBezTo>
                <a:cubicBezTo>
                  <a:pt x="481013" y="44629"/>
                  <a:pt x="474345" y="26150"/>
                  <a:pt x="509016" y="34818"/>
                </a:cubicBezTo>
                <a:cubicBezTo>
                  <a:pt x="543687" y="43581"/>
                  <a:pt x="573691" y="61012"/>
                  <a:pt x="593884" y="54059"/>
                </a:cubicBezTo>
                <a:cubicBezTo>
                  <a:pt x="614077" y="47201"/>
                  <a:pt x="640271" y="20531"/>
                  <a:pt x="652177" y="41867"/>
                </a:cubicBezTo>
                <a:cubicBezTo>
                  <a:pt x="664083" y="63203"/>
                  <a:pt x="668941" y="82729"/>
                  <a:pt x="679704" y="62822"/>
                </a:cubicBezTo>
                <a:cubicBezTo>
                  <a:pt x="690467" y="42819"/>
                  <a:pt x="692563" y="35104"/>
                  <a:pt x="713423" y="40343"/>
                </a:cubicBezTo>
                <a:cubicBezTo>
                  <a:pt x="734283" y="45677"/>
                  <a:pt x="714375" y="66536"/>
                  <a:pt x="746665" y="41486"/>
                </a:cubicBezTo>
                <a:cubicBezTo>
                  <a:pt x="779050" y="16530"/>
                  <a:pt x="806768" y="-9854"/>
                  <a:pt x="819436" y="3671"/>
                </a:cubicBezTo>
                <a:cubicBezTo>
                  <a:pt x="832009" y="17197"/>
                  <a:pt x="833438" y="24722"/>
                  <a:pt x="856869" y="17864"/>
                </a:cubicBezTo>
                <a:cubicBezTo>
                  <a:pt x="880300" y="11006"/>
                  <a:pt x="902494" y="-12426"/>
                  <a:pt x="903637" y="25007"/>
                </a:cubicBezTo>
                <a:cubicBezTo>
                  <a:pt x="904780" y="62441"/>
                  <a:pt x="885540" y="73871"/>
                  <a:pt x="908685" y="78728"/>
                </a:cubicBezTo>
                <a:cubicBezTo>
                  <a:pt x="931831" y="83586"/>
                  <a:pt x="939642" y="62250"/>
                  <a:pt x="946309" y="100731"/>
                </a:cubicBezTo>
                <a:cubicBezTo>
                  <a:pt x="952976" y="139307"/>
                  <a:pt x="941547" y="161310"/>
                  <a:pt x="957739" y="164072"/>
                </a:cubicBezTo>
                <a:cubicBezTo>
                  <a:pt x="974027" y="166835"/>
                  <a:pt x="986028" y="156262"/>
                  <a:pt x="974789" y="192076"/>
                </a:cubicBezTo>
                <a:close/>
              </a:path>
            </a:pathLst>
          </a:custGeom>
          <a:solidFill>
            <a:srgbClr val="EFEFEF"/>
          </a:solidFill>
          <a:ln w="6477" cap="flat">
            <a:solidFill>
              <a:srgbClr val="B3B3B3"/>
            </a:solidFill>
            <a:prstDash val="solid"/>
            <a:miter/>
          </a:ln>
        </p:spPr>
        <p:txBody>
          <a:bodyPr rtlCol="0" anchor="ctr"/>
          <a:lstStyle/>
          <a:p>
            <a:endParaRPr lang="es-ES"/>
          </a:p>
        </p:txBody>
      </p:sp>
      <p:sp>
        <p:nvSpPr>
          <p:cNvPr id="59" name="Forma libre: forma 58">
            <a:extLst>
              <a:ext uri="{FF2B5EF4-FFF2-40B4-BE49-F238E27FC236}">
                <a16:creationId xmlns:a16="http://schemas.microsoft.com/office/drawing/2014/main" id="{50E341A5-A0CD-86E2-BB8F-7657B2608E2F}"/>
              </a:ext>
            </a:extLst>
          </p:cNvPr>
          <p:cNvSpPr/>
          <p:nvPr/>
        </p:nvSpPr>
        <p:spPr>
          <a:xfrm>
            <a:off x="3429514" y="7245352"/>
            <a:ext cx="830675" cy="1018127"/>
          </a:xfrm>
          <a:custGeom>
            <a:avLst/>
            <a:gdLst>
              <a:gd name="connsiteX0" fmla="*/ 830675 w 830675"/>
              <a:gd name="connsiteY0" fmla="*/ 877824 h 1018127"/>
              <a:gd name="connsiteX1" fmla="*/ 792385 w 830675"/>
              <a:gd name="connsiteY1" fmla="*/ 881634 h 1018127"/>
              <a:gd name="connsiteX2" fmla="*/ 737616 w 830675"/>
              <a:gd name="connsiteY2" fmla="*/ 919448 h 1018127"/>
              <a:gd name="connsiteX3" fmla="*/ 706660 w 830675"/>
              <a:gd name="connsiteY3" fmla="*/ 935641 h 1018127"/>
              <a:gd name="connsiteX4" fmla="*/ 683609 w 830675"/>
              <a:gd name="connsiteY4" fmla="*/ 1003078 h 1018127"/>
              <a:gd name="connsiteX5" fmla="*/ 665131 w 830675"/>
              <a:gd name="connsiteY5" fmla="*/ 1018127 h 1018127"/>
              <a:gd name="connsiteX6" fmla="*/ 636747 w 830675"/>
              <a:gd name="connsiteY6" fmla="*/ 996696 h 1018127"/>
              <a:gd name="connsiteX7" fmla="*/ 628174 w 830675"/>
              <a:gd name="connsiteY7" fmla="*/ 966216 h 1018127"/>
              <a:gd name="connsiteX8" fmla="*/ 602075 w 830675"/>
              <a:gd name="connsiteY8" fmla="*/ 961644 h 1018127"/>
              <a:gd name="connsiteX9" fmla="*/ 546545 w 830675"/>
              <a:gd name="connsiteY9" fmla="*/ 1003363 h 1018127"/>
              <a:gd name="connsiteX10" fmla="*/ 511493 w 830675"/>
              <a:gd name="connsiteY10" fmla="*/ 983647 h 1018127"/>
              <a:gd name="connsiteX11" fmla="*/ 490633 w 830675"/>
              <a:gd name="connsiteY11" fmla="*/ 976027 h 1018127"/>
              <a:gd name="connsiteX12" fmla="*/ 474250 w 830675"/>
              <a:gd name="connsiteY12" fmla="*/ 924878 h 1018127"/>
              <a:gd name="connsiteX13" fmla="*/ 434531 w 830675"/>
              <a:gd name="connsiteY13" fmla="*/ 921639 h 1018127"/>
              <a:gd name="connsiteX14" fmla="*/ 398240 w 830675"/>
              <a:gd name="connsiteY14" fmla="*/ 893255 h 1018127"/>
              <a:gd name="connsiteX15" fmla="*/ 345091 w 830675"/>
              <a:gd name="connsiteY15" fmla="*/ 761429 h 1018127"/>
              <a:gd name="connsiteX16" fmla="*/ 327660 w 830675"/>
              <a:gd name="connsiteY16" fmla="*/ 736663 h 1018127"/>
              <a:gd name="connsiteX17" fmla="*/ 313659 w 830675"/>
              <a:gd name="connsiteY17" fmla="*/ 690563 h 1018127"/>
              <a:gd name="connsiteX18" fmla="*/ 254889 w 830675"/>
              <a:gd name="connsiteY18" fmla="*/ 697897 h 1018127"/>
              <a:gd name="connsiteX19" fmla="*/ 201169 w 830675"/>
              <a:gd name="connsiteY19" fmla="*/ 701612 h 1018127"/>
              <a:gd name="connsiteX20" fmla="*/ 132302 w 830675"/>
              <a:gd name="connsiteY20" fmla="*/ 747522 h 1018127"/>
              <a:gd name="connsiteX21" fmla="*/ 88011 w 830675"/>
              <a:gd name="connsiteY21" fmla="*/ 711518 h 1018127"/>
              <a:gd name="connsiteX22" fmla="*/ 135731 w 830675"/>
              <a:gd name="connsiteY22" fmla="*/ 678942 h 1018127"/>
              <a:gd name="connsiteX23" fmla="*/ 134970 w 830675"/>
              <a:gd name="connsiteY23" fmla="*/ 625507 h 1018127"/>
              <a:gd name="connsiteX24" fmla="*/ 123540 w 830675"/>
              <a:gd name="connsiteY24" fmla="*/ 595694 h 1018127"/>
              <a:gd name="connsiteX25" fmla="*/ 96965 w 830675"/>
              <a:gd name="connsiteY25" fmla="*/ 574072 h 1018127"/>
              <a:gd name="connsiteX26" fmla="*/ 87345 w 830675"/>
              <a:gd name="connsiteY26" fmla="*/ 529399 h 1018127"/>
              <a:gd name="connsiteX27" fmla="*/ 55912 w 830675"/>
              <a:gd name="connsiteY27" fmla="*/ 497491 h 1018127"/>
              <a:gd name="connsiteX28" fmla="*/ 46101 w 830675"/>
              <a:gd name="connsiteY28" fmla="*/ 465582 h 1018127"/>
              <a:gd name="connsiteX29" fmla="*/ 7811 w 830675"/>
              <a:gd name="connsiteY29" fmla="*/ 409861 h 1018127"/>
              <a:gd name="connsiteX30" fmla="*/ 0 w 830675"/>
              <a:gd name="connsiteY30" fmla="*/ 392716 h 1018127"/>
              <a:gd name="connsiteX31" fmla="*/ 19717 w 830675"/>
              <a:gd name="connsiteY31" fmla="*/ 371856 h 1018127"/>
              <a:gd name="connsiteX32" fmla="*/ 24194 w 830675"/>
              <a:gd name="connsiteY32" fmla="*/ 286131 h 1018127"/>
              <a:gd name="connsiteX33" fmla="*/ 13145 w 830675"/>
              <a:gd name="connsiteY33" fmla="*/ 228600 h 1018127"/>
              <a:gd name="connsiteX34" fmla="*/ 32766 w 830675"/>
              <a:gd name="connsiteY34" fmla="*/ 171164 h 1018127"/>
              <a:gd name="connsiteX35" fmla="*/ 79534 w 830675"/>
              <a:gd name="connsiteY35" fmla="*/ 144589 h 1018127"/>
              <a:gd name="connsiteX36" fmla="*/ 122206 w 830675"/>
              <a:gd name="connsiteY36" fmla="*/ 88868 h 1018127"/>
              <a:gd name="connsiteX37" fmla="*/ 151734 w 830675"/>
              <a:gd name="connsiteY37" fmla="*/ 78486 h 1018127"/>
              <a:gd name="connsiteX38" fmla="*/ 214694 w 830675"/>
              <a:gd name="connsiteY38" fmla="*/ 23717 h 1018127"/>
              <a:gd name="connsiteX39" fmla="*/ 250127 w 830675"/>
              <a:gd name="connsiteY39" fmla="*/ 1333 h 1018127"/>
              <a:gd name="connsiteX40" fmla="*/ 294418 w 830675"/>
              <a:gd name="connsiteY40" fmla="*/ 0 h 1018127"/>
              <a:gd name="connsiteX41" fmla="*/ 324231 w 830675"/>
              <a:gd name="connsiteY41" fmla="*/ 26956 h 1018127"/>
              <a:gd name="connsiteX42" fmla="*/ 373762 w 830675"/>
              <a:gd name="connsiteY42" fmla="*/ 36195 h 1018127"/>
              <a:gd name="connsiteX43" fmla="*/ 390240 w 830675"/>
              <a:gd name="connsiteY43" fmla="*/ 77248 h 1018127"/>
              <a:gd name="connsiteX44" fmla="*/ 456343 w 830675"/>
              <a:gd name="connsiteY44" fmla="*/ 103156 h 1018127"/>
              <a:gd name="connsiteX45" fmla="*/ 522637 w 830675"/>
              <a:gd name="connsiteY45" fmla="*/ 159829 h 1018127"/>
              <a:gd name="connsiteX46" fmla="*/ 554070 w 830675"/>
              <a:gd name="connsiteY46" fmla="*/ 179070 h 1018127"/>
              <a:gd name="connsiteX47" fmla="*/ 596265 w 830675"/>
              <a:gd name="connsiteY47" fmla="*/ 222504 h 1018127"/>
              <a:gd name="connsiteX48" fmla="*/ 679514 w 830675"/>
              <a:gd name="connsiteY48" fmla="*/ 245459 h 1018127"/>
              <a:gd name="connsiteX49" fmla="*/ 682086 w 830675"/>
              <a:gd name="connsiteY49" fmla="*/ 237554 h 1018127"/>
              <a:gd name="connsiteX50" fmla="*/ 716471 w 830675"/>
              <a:gd name="connsiteY50" fmla="*/ 299847 h 1018127"/>
              <a:gd name="connsiteX51" fmla="*/ 738474 w 830675"/>
              <a:gd name="connsiteY51" fmla="*/ 365474 h 1018127"/>
              <a:gd name="connsiteX52" fmla="*/ 697421 w 830675"/>
              <a:gd name="connsiteY52" fmla="*/ 452628 h 1018127"/>
              <a:gd name="connsiteX53" fmla="*/ 693325 w 830675"/>
              <a:gd name="connsiteY53" fmla="*/ 509111 h 1018127"/>
              <a:gd name="connsiteX54" fmla="*/ 683705 w 830675"/>
              <a:gd name="connsiteY54" fmla="*/ 600647 h 1018127"/>
              <a:gd name="connsiteX55" fmla="*/ 707327 w 830675"/>
              <a:gd name="connsiteY55" fmla="*/ 622935 h 1018127"/>
              <a:gd name="connsiteX56" fmla="*/ 710279 w 830675"/>
              <a:gd name="connsiteY56" fmla="*/ 654368 h 1018127"/>
              <a:gd name="connsiteX57" fmla="*/ 735806 w 830675"/>
              <a:gd name="connsiteY57" fmla="*/ 681228 h 1018127"/>
              <a:gd name="connsiteX58" fmla="*/ 714185 w 830675"/>
              <a:gd name="connsiteY58" fmla="*/ 722947 h 1018127"/>
              <a:gd name="connsiteX59" fmla="*/ 730282 w 830675"/>
              <a:gd name="connsiteY59" fmla="*/ 736949 h 1018127"/>
              <a:gd name="connsiteX60" fmla="*/ 755238 w 830675"/>
              <a:gd name="connsiteY60" fmla="*/ 767905 h 1018127"/>
              <a:gd name="connsiteX61" fmla="*/ 805529 w 830675"/>
              <a:gd name="connsiteY61" fmla="*/ 831056 h 1018127"/>
              <a:gd name="connsiteX62" fmla="*/ 830390 w 830675"/>
              <a:gd name="connsiteY62" fmla="*/ 877729 h 10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30675" h="1018127">
                <a:moveTo>
                  <a:pt x="830675" y="877824"/>
                </a:moveTo>
                <a:cubicBezTo>
                  <a:pt x="815245" y="872871"/>
                  <a:pt x="803720" y="870585"/>
                  <a:pt x="792385" y="881634"/>
                </a:cubicBezTo>
                <a:cubicBezTo>
                  <a:pt x="769620" y="903637"/>
                  <a:pt x="753142" y="919163"/>
                  <a:pt x="737616" y="919448"/>
                </a:cubicBezTo>
                <a:cubicBezTo>
                  <a:pt x="722186" y="919734"/>
                  <a:pt x="712470" y="913257"/>
                  <a:pt x="706660" y="935641"/>
                </a:cubicBezTo>
                <a:cubicBezTo>
                  <a:pt x="700754" y="958024"/>
                  <a:pt x="701136" y="987552"/>
                  <a:pt x="683609" y="1003078"/>
                </a:cubicBezTo>
                <a:cubicBezTo>
                  <a:pt x="674847" y="1010793"/>
                  <a:pt x="668370" y="1014127"/>
                  <a:pt x="665131" y="1018127"/>
                </a:cubicBezTo>
                <a:cubicBezTo>
                  <a:pt x="665131" y="1018127"/>
                  <a:pt x="656844" y="1004506"/>
                  <a:pt x="636747" y="996696"/>
                </a:cubicBezTo>
                <a:cubicBezTo>
                  <a:pt x="616554" y="988886"/>
                  <a:pt x="630746" y="982694"/>
                  <a:pt x="628174" y="966216"/>
                </a:cubicBezTo>
                <a:cubicBezTo>
                  <a:pt x="625697" y="949738"/>
                  <a:pt x="624078" y="961835"/>
                  <a:pt x="602075" y="961644"/>
                </a:cubicBezTo>
                <a:cubicBezTo>
                  <a:pt x="580073" y="961358"/>
                  <a:pt x="567119" y="999458"/>
                  <a:pt x="546545" y="1003363"/>
                </a:cubicBezTo>
                <a:cubicBezTo>
                  <a:pt x="525875" y="1007269"/>
                  <a:pt x="521970" y="996696"/>
                  <a:pt x="511493" y="983647"/>
                </a:cubicBezTo>
                <a:cubicBezTo>
                  <a:pt x="506635" y="977646"/>
                  <a:pt x="499206" y="976027"/>
                  <a:pt x="490633" y="976027"/>
                </a:cubicBezTo>
                <a:cubicBezTo>
                  <a:pt x="492919" y="943737"/>
                  <a:pt x="478727" y="952500"/>
                  <a:pt x="474250" y="924878"/>
                </a:cubicBezTo>
                <a:cubicBezTo>
                  <a:pt x="469392" y="895255"/>
                  <a:pt x="452247" y="913638"/>
                  <a:pt x="434531" y="921639"/>
                </a:cubicBezTo>
                <a:cubicBezTo>
                  <a:pt x="416814" y="929640"/>
                  <a:pt x="415481" y="920305"/>
                  <a:pt x="398240" y="893255"/>
                </a:cubicBezTo>
                <a:cubicBezTo>
                  <a:pt x="381095" y="866299"/>
                  <a:pt x="340519" y="786670"/>
                  <a:pt x="345091" y="761429"/>
                </a:cubicBezTo>
                <a:cubicBezTo>
                  <a:pt x="349663" y="736187"/>
                  <a:pt x="337947" y="742664"/>
                  <a:pt x="327660" y="736663"/>
                </a:cubicBezTo>
                <a:cubicBezTo>
                  <a:pt x="317373" y="730758"/>
                  <a:pt x="327470" y="719519"/>
                  <a:pt x="313659" y="690563"/>
                </a:cubicBezTo>
                <a:cubicBezTo>
                  <a:pt x="299847" y="661606"/>
                  <a:pt x="263843" y="682276"/>
                  <a:pt x="254889" y="697897"/>
                </a:cubicBezTo>
                <a:cubicBezTo>
                  <a:pt x="245936" y="713518"/>
                  <a:pt x="228029" y="697230"/>
                  <a:pt x="201169" y="701612"/>
                </a:cubicBezTo>
                <a:cubicBezTo>
                  <a:pt x="174308" y="705993"/>
                  <a:pt x="144685" y="737426"/>
                  <a:pt x="132302" y="747522"/>
                </a:cubicBezTo>
                <a:cubicBezTo>
                  <a:pt x="119920" y="757619"/>
                  <a:pt x="92203" y="731711"/>
                  <a:pt x="88011" y="711518"/>
                </a:cubicBezTo>
                <a:cubicBezTo>
                  <a:pt x="83915" y="691324"/>
                  <a:pt x="120587" y="681704"/>
                  <a:pt x="135731" y="678942"/>
                </a:cubicBezTo>
                <a:cubicBezTo>
                  <a:pt x="150876" y="676180"/>
                  <a:pt x="146495" y="632651"/>
                  <a:pt x="134970" y="625507"/>
                </a:cubicBezTo>
                <a:cubicBezTo>
                  <a:pt x="123540" y="618363"/>
                  <a:pt x="125159" y="609029"/>
                  <a:pt x="123540" y="595694"/>
                </a:cubicBezTo>
                <a:cubicBezTo>
                  <a:pt x="121920" y="582358"/>
                  <a:pt x="115729" y="580739"/>
                  <a:pt x="96965" y="574072"/>
                </a:cubicBezTo>
                <a:cubicBezTo>
                  <a:pt x="78105" y="567404"/>
                  <a:pt x="84582" y="548640"/>
                  <a:pt x="87345" y="529399"/>
                </a:cubicBezTo>
                <a:cubicBezTo>
                  <a:pt x="90107" y="510159"/>
                  <a:pt x="66390" y="505301"/>
                  <a:pt x="55912" y="497491"/>
                </a:cubicBezTo>
                <a:cubicBezTo>
                  <a:pt x="45339" y="489680"/>
                  <a:pt x="46101" y="483298"/>
                  <a:pt x="46101" y="465582"/>
                </a:cubicBezTo>
                <a:cubicBezTo>
                  <a:pt x="46101" y="447865"/>
                  <a:pt x="18765" y="422434"/>
                  <a:pt x="7811" y="409861"/>
                </a:cubicBezTo>
                <a:cubicBezTo>
                  <a:pt x="5049" y="406622"/>
                  <a:pt x="2381" y="400336"/>
                  <a:pt x="0" y="392716"/>
                </a:cubicBezTo>
                <a:cubicBezTo>
                  <a:pt x="6954" y="394145"/>
                  <a:pt x="12859" y="391478"/>
                  <a:pt x="19717" y="371856"/>
                </a:cubicBezTo>
                <a:cubicBezTo>
                  <a:pt x="32195" y="336423"/>
                  <a:pt x="39720" y="315087"/>
                  <a:pt x="24194" y="286131"/>
                </a:cubicBezTo>
                <a:cubicBezTo>
                  <a:pt x="8668" y="257175"/>
                  <a:pt x="22384" y="252413"/>
                  <a:pt x="13145" y="228600"/>
                </a:cubicBezTo>
                <a:cubicBezTo>
                  <a:pt x="3810" y="204883"/>
                  <a:pt x="-476" y="186595"/>
                  <a:pt x="32766" y="171164"/>
                </a:cubicBezTo>
                <a:cubicBezTo>
                  <a:pt x="66104" y="155638"/>
                  <a:pt x="59246" y="169069"/>
                  <a:pt x="79534" y="144589"/>
                </a:cubicBezTo>
                <a:cubicBezTo>
                  <a:pt x="99822" y="120110"/>
                  <a:pt x="96679" y="92583"/>
                  <a:pt x="122206" y="88868"/>
                </a:cubicBezTo>
                <a:cubicBezTo>
                  <a:pt x="147733" y="85058"/>
                  <a:pt x="123254" y="104680"/>
                  <a:pt x="151734" y="78486"/>
                </a:cubicBezTo>
                <a:cubicBezTo>
                  <a:pt x="180309" y="52292"/>
                  <a:pt x="209931" y="43053"/>
                  <a:pt x="214694" y="23717"/>
                </a:cubicBezTo>
                <a:cubicBezTo>
                  <a:pt x="219552" y="4477"/>
                  <a:pt x="226409" y="4096"/>
                  <a:pt x="250127" y="1333"/>
                </a:cubicBezTo>
                <a:cubicBezTo>
                  <a:pt x="263938" y="-286"/>
                  <a:pt x="279845" y="4572"/>
                  <a:pt x="294418" y="0"/>
                </a:cubicBezTo>
                <a:cubicBezTo>
                  <a:pt x="294418" y="0"/>
                  <a:pt x="292799" y="25813"/>
                  <a:pt x="324231" y="26956"/>
                </a:cubicBezTo>
                <a:cubicBezTo>
                  <a:pt x="355664" y="28099"/>
                  <a:pt x="375857" y="16383"/>
                  <a:pt x="373762" y="36195"/>
                </a:cubicBezTo>
                <a:cubicBezTo>
                  <a:pt x="371666" y="55912"/>
                  <a:pt x="370809" y="69723"/>
                  <a:pt x="390240" y="77248"/>
                </a:cubicBezTo>
                <a:cubicBezTo>
                  <a:pt x="409766" y="84868"/>
                  <a:pt x="424149" y="64389"/>
                  <a:pt x="456343" y="103156"/>
                </a:cubicBezTo>
                <a:cubicBezTo>
                  <a:pt x="488442" y="141922"/>
                  <a:pt x="507968" y="157067"/>
                  <a:pt x="522637" y="159829"/>
                </a:cubicBezTo>
                <a:cubicBezTo>
                  <a:pt x="537306" y="162592"/>
                  <a:pt x="534829" y="156210"/>
                  <a:pt x="554070" y="179070"/>
                </a:cubicBezTo>
                <a:cubicBezTo>
                  <a:pt x="573310" y="202025"/>
                  <a:pt x="575882" y="214408"/>
                  <a:pt x="596265" y="222504"/>
                </a:cubicBezTo>
                <a:cubicBezTo>
                  <a:pt x="616649" y="230505"/>
                  <a:pt x="673037" y="260128"/>
                  <a:pt x="679514" y="245459"/>
                </a:cubicBezTo>
                <a:cubicBezTo>
                  <a:pt x="680561" y="243078"/>
                  <a:pt x="681324" y="240411"/>
                  <a:pt x="682086" y="237554"/>
                </a:cubicBezTo>
                <a:cubicBezTo>
                  <a:pt x="703612" y="253841"/>
                  <a:pt x="712184" y="277844"/>
                  <a:pt x="716471" y="299847"/>
                </a:cubicBezTo>
                <a:cubicBezTo>
                  <a:pt x="720757" y="321850"/>
                  <a:pt x="725900" y="334518"/>
                  <a:pt x="738474" y="365474"/>
                </a:cubicBezTo>
                <a:cubicBezTo>
                  <a:pt x="751047" y="396430"/>
                  <a:pt x="709327" y="428054"/>
                  <a:pt x="697421" y="452628"/>
                </a:cubicBezTo>
                <a:cubicBezTo>
                  <a:pt x="685515" y="477203"/>
                  <a:pt x="690944" y="493966"/>
                  <a:pt x="693325" y="509111"/>
                </a:cubicBezTo>
                <a:cubicBezTo>
                  <a:pt x="695611" y="524256"/>
                  <a:pt x="684372" y="574929"/>
                  <a:pt x="683705" y="600647"/>
                </a:cubicBezTo>
                <a:cubicBezTo>
                  <a:pt x="683038" y="626364"/>
                  <a:pt x="693134" y="618554"/>
                  <a:pt x="707327" y="622935"/>
                </a:cubicBezTo>
                <a:cubicBezTo>
                  <a:pt x="721519" y="627316"/>
                  <a:pt x="711422" y="642842"/>
                  <a:pt x="710279" y="654368"/>
                </a:cubicBezTo>
                <a:cubicBezTo>
                  <a:pt x="709136" y="665893"/>
                  <a:pt x="718281" y="667703"/>
                  <a:pt x="735806" y="681228"/>
                </a:cubicBezTo>
                <a:cubicBezTo>
                  <a:pt x="753237" y="694754"/>
                  <a:pt x="720186" y="711041"/>
                  <a:pt x="714185" y="722947"/>
                </a:cubicBezTo>
                <a:cubicBezTo>
                  <a:pt x="708279" y="734854"/>
                  <a:pt x="716471" y="733997"/>
                  <a:pt x="730282" y="736949"/>
                </a:cubicBezTo>
                <a:cubicBezTo>
                  <a:pt x="744094" y="739997"/>
                  <a:pt x="737616" y="752380"/>
                  <a:pt x="755238" y="767905"/>
                </a:cubicBezTo>
                <a:cubicBezTo>
                  <a:pt x="772954" y="783527"/>
                  <a:pt x="790766" y="812006"/>
                  <a:pt x="805529" y="831056"/>
                </a:cubicBezTo>
                <a:cubicBezTo>
                  <a:pt x="819722" y="849535"/>
                  <a:pt x="829819" y="876110"/>
                  <a:pt x="830390" y="877729"/>
                </a:cubicBezTo>
                <a:close/>
              </a:path>
            </a:pathLst>
          </a:custGeom>
          <a:solidFill>
            <a:srgbClr val="EFEFEF"/>
          </a:solidFill>
          <a:ln w="6477" cap="flat">
            <a:solidFill>
              <a:srgbClr val="B3B3B3"/>
            </a:solidFill>
            <a:prstDash val="solid"/>
            <a:miter/>
          </a:ln>
        </p:spPr>
        <p:txBody>
          <a:bodyPr rtlCol="0" anchor="ctr"/>
          <a:lstStyle/>
          <a:p>
            <a:endParaRPr lang="es-ES"/>
          </a:p>
        </p:txBody>
      </p:sp>
      <p:sp>
        <p:nvSpPr>
          <p:cNvPr id="60" name="Forma libre: forma 59">
            <a:extLst>
              <a:ext uri="{FF2B5EF4-FFF2-40B4-BE49-F238E27FC236}">
                <a16:creationId xmlns:a16="http://schemas.microsoft.com/office/drawing/2014/main" id="{2F1955D5-6787-B034-D3EA-9DC30837B5F4}"/>
              </a:ext>
            </a:extLst>
          </p:cNvPr>
          <p:cNvSpPr/>
          <p:nvPr/>
        </p:nvSpPr>
        <p:spPr>
          <a:xfrm>
            <a:off x="2928099" y="7604900"/>
            <a:ext cx="992277" cy="884907"/>
          </a:xfrm>
          <a:custGeom>
            <a:avLst/>
            <a:gdLst>
              <a:gd name="connsiteX0" fmla="*/ 992048 w 992277"/>
              <a:gd name="connsiteY0" fmla="*/ 616574 h 884907"/>
              <a:gd name="connsiteX1" fmla="*/ 959853 w 992277"/>
              <a:gd name="connsiteY1" fmla="*/ 618669 h 884907"/>
              <a:gd name="connsiteX2" fmla="*/ 953948 w 992277"/>
              <a:gd name="connsiteY2" fmla="*/ 648196 h 884907"/>
              <a:gd name="connsiteX3" fmla="*/ 935565 w 992277"/>
              <a:gd name="connsiteY3" fmla="*/ 671628 h 884907"/>
              <a:gd name="connsiteX4" fmla="*/ 901084 w 992277"/>
              <a:gd name="connsiteY4" fmla="*/ 660865 h 884907"/>
              <a:gd name="connsiteX5" fmla="*/ 875843 w 992277"/>
              <a:gd name="connsiteY5" fmla="*/ 676010 h 884907"/>
              <a:gd name="connsiteX6" fmla="*/ 857459 w 992277"/>
              <a:gd name="connsiteY6" fmla="*/ 665532 h 884907"/>
              <a:gd name="connsiteX7" fmla="*/ 856983 w 992277"/>
              <a:gd name="connsiteY7" fmla="*/ 701346 h 884907"/>
              <a:gd name="connsiteX8" fmla="*/ 824884 w 992277"/>
              <a:gd name="connsiteY8" fmla="*/ 733921 h 884907"/>
              <a:gd name="connsiteX9" fmla="*/ 755352 w 992277"/>
              <a:gd name="connsiteY9" fmla="*/ 762401 h 884907"/>
              <a:gd name="connsiteX10" fmla="*/ 737540 w 992277"/>
              <a:gd name="connsiteY10" fmla="*/ 777355 h 884907"/>
              <a:gd name="connsiteX11" fmla="*/ 678676 w 992277"/>
              <a:gd name="connsiteY11" fmla="*/ 814408 h 884907"/>
              <a:gd name="connsiteX12" fmla="*/ 637527 w 992277"/>
              <a:gd name="connsiteY12" fmla="*/ 767735 h 884907"/>
              <a:gd name="connsiteX13" fmla="*/ 574757 w 992277"/>
              <a:gd name="connsiteY13" fmla="*/ 818885 h 884907"/>
              <a:gd name="connsiteX14" fmla="*/ 587617 w 992277"/>
              <a:gd name="connsiteY14" fmla="*/ 765068 h 884907"/>
              <a:gd name="connsiteX15" fmla="*/ 546468 w 992277"/>
              <a:gd name="connsiteY15" fmla="*/ 769069 h 884907"/>
              <a:gd name="connsiteX16" fmla="*/ 550564 w 992277"/>
              <a:gd name="connsiteY16" fmla="*/ 802787 h 884907"/>
              <a:gd name="connsiteX17" fmla="*/ 501701 w 992277"/>
              <a:gd name="connsiteY17" fmla="*/ 836696 h 884907"/>
              <a:gd name="connsiteX18" fmla="*/ 451504 w 992277"/>
              <a:gd name="connsiteY18" fmla="*/ 807264 h 884907"/>
              <a:gd name="connsiteX19" fmla="*/ 425692 w 992277"/>
              <a:gd name="connsiteY19" fmla="*/ 837077 h 884907"/>
              <a:gd name="connsiteX20" fmla="*/ 356825 w 992277"/>
              <a:gd name="connsiteY20" fmla="*/ 846888 h 884907"/>
              <a:gd name="connsiteX21" fmla="*/ 323774 w 992277"/>
              <a:gd name="connsiteY21" fmla="*/ 884607 h 884907"/>
              <a:gd name="connsiteX22" fmla="*/ 250336 w 992277"/>
              <a:gd name="connsiteY22" fmla="*/ 874415 h 884907"/>
              <a:gd name="connsiteX23" fmla="*/ 176803 w 992277"/>
              <a:gd name="connsiteY23" fmla="*/ 854984 h 884907"/>
              <a:gd name="connsiteX24" fmla="*/ 110318 w 992277"/>
              <a:gd name="connsiteY24" fmla="*/ 848507 h 884907"/>
              <a:gd name="connsiteX25" fmla="*/ 88411 w 992277"/>
              <a:gd name="connsiteY25" fmla="*/ 816313 h 884907"/>
              <a:gd name="connsiteX26" fmla="*/ 93459 w 992277"/>
              <a:gd name="connsiteY26" fmla="*/ 784976 h 884907"/>
              <a:gd name="connsiteX27" fmla="*/ 86316 w 992277"/>
              <a:gd name="connsiteY27" fmla="*/ 719253 h 884907"/>
              <a:gd name="connsiteX28" fmla="*/ 96984 w 992277"/>
              <a:gd name="connsiteY28" fmla="*/ 697250 h 884907"/>
              <a:gd name="connsiteX29" fmla="*/ 101460 w 992277"/>
              <a:gd name="connsiteY29" fmla="*/ 601905 h 884907"/>
              <a:gd name="connsiteX30" fmla="*/ 98031 w 992277"/>
              <a:gd name="connsiteY30" fmla="*/ 576473 h 884907"/>
              <a:gd name="connsiteX31" fmla="*/ 85649 w 992277"/>
              <a:gd name="connsiteY31" fmla="*/ 558280 h 884907"/>
              <a:gd name="connsiteX32" fmla="*/ 96126 w 992277"/>
              <a:gd name="connsiteY32" fmla="*/ 537611 h 884907"/>
              <a:gd name="connsiteX33" fmla="*/ 101556 w 992277"/>
              <a:gd name="connsiteY33" fmla="*/ 516656 h 884907"/>
              <a:gd name="connsiteX34" fmla="*/ 119082 w 992277"/>
              <a:gd name="connsiteY34" fmla="*/ 493225 h 884907"/>
              <a:gd name="connsiteX35" fmla="*/ 80505 w 992277"/>
              <a:gd name="connsiteY35" fmla="*/ 428169 h 884907"/>
              <a:gd name="connsiteX36" fmla="*/ 60217 w 992277"/>
              <a:gd name="connsiteY36" fmla="*/ 377877 h 884907"/>
              <a:gd name="connsiteX37" fmla="*/ 19 w 992277"/>
              <a:gd name="connsiteY37" fmla="*/ 368257 h 884907"/>
              <a:gd name="connsiteX38" fmla="*/ 22689 w 992277"/>
              <a:gd name="connsiteY38" fmla="*/ 327966 h 884907"/>
              <a:gd name="connsiteX39" fmla="*/ 43358 w 992277"/>
              <a:gd name="connsiteY39" fmla="*/ 304535 h 884907"/>
              <a:gd name="connsiteX40" fmla="*/ 128035 w 992277"/>
              <a:gd name="connsiteY40" fmla="*/ 279103 h 884907"/>
              <a:gd name="connsiteX41" fmla="*/ 169373 w 992277"/>
              <a:gd name="connsiteY41" fmla="*/ 285961 h 884907"/>
              <a:gd name="connsiteX42" fmla="*/ 182137 w 992277"/>
              <a:gd name="connsiteY42" fmla="*/ 257005 h 884907"/>
              <a:gd name="connsiteX43" fmla="*/ 212427 w 992277"/>
              <a:gd name="connsiteY43" fmla="*/ 245956 h 884907"/>
              <a:gd name="connsiteX44" fmla="*/ 199377 w 992277"/>
              <a:gd name="connsiteY44" fmla="*/ 208808 h 884907"/>
              <a:gd name="connsiteX45" fmla="*/ 211760 w 992277"/>
              <a:gd name="connsiteY45" fmla="*/ 182995 h 884907"/>
              <a:gd name="connsiteX46" fmla="*/ 187852 w 992277"/>
              <a:gd name="connsiteY46" fmla="*/ 160993 h 884907"/>
              <a:gd name="connsiteX47" fmla="*/ 196901 w 992277"/>
              <a:gd name="connsiteY47" fmla="*/ 157469 h 884907"/>
              <a:gd name="connsiteX48" fmla="*/ 280911 w 992277"/>
              <a:gd name="connsiteY48" fmla="*/ 124417 h 884907"/>
              <a:gd name="connsiteX49" fmla="*/ 327393 w 992277"/>
              <a:gd name="connsiteY49" fmla="*/ 85174 h 884907"/>
              <a:gd name="connsiteX50" fmla="*/ 331870 w 992277"/>
              <a:gd name="connsiteY50" fmla="*/ 42502 h 884907"/>
              <a:gd name="connsiteX51" fmla="*/ 394830 w 992277"/>
              <a:gd name="connsiteY51" fmla="*/ 116 h 884907"/>
              <a:gd name="connsiteX52" fmla="*/ 442646 w 992277"/>
              <a:gd name="connsiteY52" fmla="*/ 20785 h 884907"/>
              <a:gd name="connsiteX53" fmla="*/ 437502 w 992277"/>
              <a:gd name="connsiteY53" fmla="*/ 63457 h 884907"/>
              <a:gd name="connsiteX54" fmla="*/ 480841 w 992277"/>
              <a:gd name="connsiteY54" fmla="*/ 28691 h 884907"/>
              <a:gd name="connsiteX55" fmla="*/ 501415 w 992277"/>
              <a:gd name="connsiteY55" fmla="*/ 33358 h 884907"/>
              <a:gd name="connsiteX56" fmla="*/ 509225 w 992277"/>
              <a:gd name="connsiteY56" fmla="*/ 50503 h 884907"/>
              <a:gd name="connsiteX57" fmla="*/ 547516 w 992277"/>
              <a:gd name="connsiteY57" fmla="*/ 106224 h 884907"/>
              <a:gd name="connsiteX58" fmla="*/ 557327 w 992277"/>
              <a:gd name="connsiteY58" fmla="*/ 138133 h 884907"/>
              <a:gd name="connsiteX59" fmla="*/ 588760 w 992277"/>
              <a:gd name="connsiteY59" fmla="*/ 170042 h 884907"/>
              <a:gd name="connsiteX60" fmla="*/ 598380 w 992277"/>
              <a:gd name="connsiteY60" fmla="*/ 214714 h 884907"/>
              <a:gd name="connsiteX61" fmla="*/ 624954 w 992277"/>
              <a:gd name="connsiteY61" fmla="*/ 236336 h 884907"/>
              <a:gd name="connsiteX62" fmla="*/ 636385 w 992277"/>
              <a:gd name="connsiteY62" fmla="*/ 266149 h 884907"/>
              <a:gd name="connsiteX63" fmla="*/ 637146 w 992277"/>
              <a:gd name="connsiteY63" fmla="*/ 319584 h 884907"/>
              <a:gd name="connsiteX64" fmla="*/ 589426 w 992277"/>
              <a:gd name="connsiteY64" fmla="*/ 352160 h 884907"/>
              <a:gd name="connsiteX65" fmla="*/ 633717 w 992277"/>
              <a:gd name="connsiteY65" fmla="*/ 388164 h 884907"/>
              <a:gd name="connsiteX66" fmla="*/ 702583 w 992277"/>
              <a:gd name="connsiteY66" fmla="*/ 342253 h 884907"/>
              <a:gd name="connsiteX67" fmla="*/ 756304 w 992277"/>
              <a:gd name="connsiteY67" fmla="*/ 338539 h 884907"/>
              <a:gd name="connsiteX68" fmla="*/ 815074 w 992277"/>
              <a:gd name="connsiteY68" fmla="*/ 331204 h 884907"/>
              <a:gd name="connsiteX69" fmla="*/ 829075 w 992277"/>
              <a:gd name="connsiteY69" fmla="*/ 377305 h 884907"/>
              <a:gd name="connsiteX70" fmla="*/ 846506 w 992277"/>
              <a:gd name="connsiteY70" fmla="*/ 402070 h 884907"/>
              <a:gd name="connsiteX71" fmla="*/ 899655 w 992277"/>
              <a:gd name="connsiteY71" fmla="*/ 533896 h 884907"/>
              <a:gd name="connsiteX72" fmla="*/ 935946 w 992277"/>
              <a:gd name="connsiteY72" fmla="*/ 562281 h 884907"/>
              <a:gd name="connsiteX73" fmla="*/ 975665 w 992277"/>
              <a:gd name="connsiteY73" fmla="*/ 565520 h 884907"/>
              <a:gd name="connsiteX74" fmla="*/ 992048 w 992277"/>
              <a:gd name="connsiteY74" fmla="*/ 616669 h 88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92277" h="884907">
                <a:moveTo>
                  <a:pt x="992048" y="616574"/>
                </a:moveTo>
                <a:cubicBezTo>
                  <a:pt x="981951" y="616574"/>
                  <a:pt x="970331" y="618764"/>
                  <a:pt x="959853" y="618669"/>
                </a:cubicBezTo>
                <a:cubicBezTo>
                  <a:pt x="940613" y="618383"/>
                  <a:pt x="949567" y="633337"/>
                  <a:pt x="953948" y="648196"/>
                </a:cubicBezTo>
                <a:cubicBezTo>
                  <a:pt x="958329" y="663151"/>
                  <a:pt x="947471" y="659245"/>
                  <a:pt x="935565" y="671628"/>
                </a:cubicBezTo>
                <a:cubicBezTo>
                  <a:pt x="923658" y="684011"/>
                  <a:pt x="918515" y="677534"/>
                  <a:pt x="901084" y="660865"/>
                </a:cubicBezTo>
                <a:cubicBezTo>
                  <a:pt x="883653" y="644101"/>
                  <a:pt x="885082" y="665532"/>
                  <a:pt x="875843" y="676010"/>
                </a:cubicBezTo>
                <a:cubicBezTo>
                  <a:pt x="866699" y="686582"/>
                  <a:pt x="871271" y="677343"/>
                  <a:pt x="857459" y="665532"/>
                </a:cubicBezTo>
                <a:cubicBezTo>
                  <a:pt x="843649" y="653626"/>
                  <a:pt x="851459" y="689630"/>
                  <a:pt x="856983" y="701346"/>
                </a:cubicBezTo>
                <a:cubicBezTo>
                  <a:pt x="862508" y="713062"/>
                  <a:pt x="842982" y="713728"/>
                  <a:pt x="824884" y="733921"/>
                </a:cubicBezTo>
                <a:cubicBezTo>
                  <a:pt x="806786" y="754115"/>
                  <a:pt x="766115" y="760115"/>
                  <a:pt x="755352" y="762401"/>
                </a:cubicBezTo>
                <a:cubicBezTo>
                  <a:pt x="744588" y="764687"/>
                  <a:pt x="737540" y="777355"/>
                  <a:pt x="737540" y="777355"/>
                </a:cubicBezTo>
                <a:cubicBezTo>
                  <a:pt x="737540" y="777355"/>
                  <a:pt x="686962" y="829362"/>
                  <a:pt x="678676" y="814408"/>
                </a:cubicBezTo>
                <a:cubicBezTo>
                  <a:pt x="670389" y="799453"/>
                  <a:pt x="645433" y="755543"/>
                  <a:pt x="637527" y="767735"/>
                </a:cubicBezTo>
                <a:cubicBezTo>
                  <a:pt x="629622" y="779927"/>
                  <a:pt x="579330" y="834125"/>
                  <a:pt x="574757" y="818885"/>
                </a:cubicBezTo>
                <a:cubicBezTo>
                  <a:pt x="570090" y="803549"/>
                  <a:pt x="592951" y="787738"/>
                  <a:pt x="587617" y="765068"/>
                </a:cubicBezTo>
                <a:cubicBezTo>
                  <a:pt x="582283" y="742303"/>
                  <a:pt x="539896" y="753924"/>
                  <a:pt x="546468" y="769069"/>
                </a:cubicBezTo>
                <a:cubicBezTo>
                  <a:pt x="553041" y="784213"/>
                  <a:pt x="561137" y="790024"/>
                  <a:pt x="550564" y="802787"/>
                </a:cubicBezTo>
                <a:cubicBezTo>
                  <a:pt x="540086" y="815551"/>
                  <a:pt x="518179" y="852508"/>
                  <a:pt x="501701" y="836696"/>
                </a:cubicBezTo>
                <a:cubicBezTo>
                  <a:pt x="485223" y="820790"/>
                  <a:pt x="461600" y="789928"/>
                  <a:pt x="451504" y="807264"/>
                </a:cubicBezTo>
                <a:cubicBezTo>
                  <a:pt x="441407" y="824695"/>
                  <a:pt x="437121" y="837553"/>
                  <a:pt x="425692" y="837077"/>
                </a:cubicBezTo>
                <a:cubicBezTo>
                  <a:pt x="414357" y="836601"/>
                  <a:pt x="371875" y="822980"/>
                  <a:pt x="356825" y="846888"/>
                </a:cubicBezTo>
                <a:cubicBezTo>
                  <a:pt x="341871" y="870796"/>
                  <a:pt x="348539" y="887369"/>
                  <a:pt x="323774" y="884607"/>
                </a:cubicBezTo>
                <a:cubicBezTo>
                  <a:pt x="299009" y="881845"/>
                  <a:pt x="281292" y="887179"/>
                  <a:pt x="250336" y="874415"/>
                </a:cubicBezTo>
                <a:cubicBezTo>
                  <a:pt x="219380" y="861652"/>
                  <a:pt x="192805" y="865652"/>
                  <a:pt x="176803" y="854984"/>
                </a:cubicBezTo>
                <a:cubicBezTo>
                  <a:pt x="163468" y="846031"/>
                  <a:pt x="123749" y="834696"/>
                  <a:pt x="110318" y="848507"/>
                </a:cubicBezTo>
                <a:cubicBezTo>
                  <a:pt x="110318" y="848507"/>
                  <a:pt x="83268" y="831077"/>
                  <a:pt x="88411" y="816313"/>
                </a:cubicBezTo>
                <a:cubicBezTo>
                  <a:pt x="93555" y="801454"/>
                  <a:pt x="98889" y="801835"/>
                  <a:pt x="93459" y="784976"/>
                </a:cubicBezTo>
                <a:cubicBezTo>
                  <a:pt x="88030" y="768116"/>
                  <a:pt x="75648" y="730969"/>
                  <a:pt x="86316" y="719253"/>
                </a:cubicBezTo>
                <a:cubicBezTo>
                  <a:pt x="96984" y="707537"/>
                  <a:pt x="93840" y="712776"/>
                  <a:pt x="96984" y="697250"/>
                </a:cubicBezTo>
                <a:cubicBezTo>
                  <a:pt x="100127" y="681820"/>
                  <a:pt x="96317" y="619145"/>
                  <a:pt x="101460" y="601905"/>
                </a:cubicBezTo>
                <a:cubicBezTo>
                  <a:pt x="106604" y="584760"/>
                  <a:pt x="110033" y="592285"/>
                  <a:pt x="98031" y="576473"/>
                </a:cubicBezTo>
                <a:cubicBezTo>
                  <a:pt x="85934" y="560662"/>
                  <a:pt x="76409" y="573330"/>
                  <a:pt x="85649" y="558280"/>
                </a:cubicBezTo>
                <a:cubicBezTo>
                  <a:pt x="94983" y="543041"/>
                  <a:pt x="95936" y="549613"/>
                  <a:pt x="96126" y="537611"/>
                </a:cubicBezTo>
                <a:cubicBezTo>
                  <a:pt x="96317" y="525610"/>
                  <a:pt x="91174" y="524276"/>
                  <a:pt x="101556" y="516656"/>
                </a:cubicBezTo>
                <a:cubicBezTo>
                  <a:pt x="111843" y="509132"/>
                  <a:pt x="125273" y="508751"/>
                  <a:pt x="119082" y="493225"/>
                </a:cubicBezTo>
                <a:cubicBezTo>
                  <a:pt x="112890" y="477794"/>
                  <a:pt x="85077" y="449505"/>
                  <a:pt x="80505" y="428169"/>
                </a:cubicBezTo>
                <a:cubicBezTo>
                  <a:pt x="76029" y="406833"/>
                  <a:pt x="79553" y="377210"/>
                  <a:pt x="60217" y="377877"/>
                </a:cubicBezTo>
                <a:cubicBezTo>
                  <a:pt x="40977" y="378639"/>
                  <a:pt x="-1029" y="388545"/>
                  <a:pt x="19" y="368257"/>
                </a:cubicBezTo>
                <a:cubicBezTo>
                  <a:pt x="1067" y="347969"/>
                  <a:pt x="11735" y="342730"/>
                  <a:pt x="22689" y="327966"/>
                </a:cubicBezTo>
                <a:cubicBezTo>
                  <a:pt x="33738" y="313202"/>
                  <a:pt x="27546" y="307678"/>
                  <a:pt x="43358" y="304535"/>
                </a:cubicBezTo>
                <a:cubicBezTo>
                  <a:pt x="59169" y="301486"/>
                  <a:pt x="111461" y="270435"/>
                  <a:pt x="128035" y="279103"/>
                </a:cubicBezTo>
                <a:cubicBezTo>
                  <a:pt x="144513" y="287675"/>
                  <a:pt x="167659" y="310059"/>
                  <a:pt x="169373" y="285961"/>
                </a:cubicBezTo>
                <a:cubicBezTo>
                  <a:pt x="171088" y="261862"/>
                  <a:pt x="171088" y="255386"/>
                  <a:pt x="182137" y="257005"/>
                </a:cubicBezTo>
                <a:cubicBezTo>
                  <a:pt x="193186" y="258719"/>
                  <a:pt x="219284" y="266339"/>
                  <a:pt x="212427" y="245956"/>
                </a:cubicBezTo>
                <a:cubicBezTo>
                  <a:pt x="205568" y="225668"/>
                  <a:pt x="187947" y="221858"/>
                  <a:pt x="199377" y="208808"/>
                </a:cubicBezTo>
                <a:cubicBezTo>
                  <a:pt x="210712" y="195664"/>
                  <a:pt x="226523" y="184710"/>
                  <a:pt x="211760" y="182995"/>
                </a:cubicBezTo>
                <a:cubicBezTo>
                  <a:pt x="196901" y="181281"/>
                  <a:pt x="184995" y="176519"/>
                  <a:pt x="187852" y="160993"/>
                </a:cubicBezTo>
                <a:cubicBezTo>
                  <a:pt x="191091" y="160612"/>
                  <a:pt x="194139" y="159469"/>
                  <a:pt x="196901" y="157469"/>
                </a:cubicBezTo>
                <a:cubicBezTo>
                  <a:pt x="216903" y="143086"/>
                  <a:pt x="250907" y="130322"/>
                  <a:pt x="280911" y="124417"/>
                </a:cubicBezTo>
                <a:cubicBezTo>
                  <a:pt x="310915" y="118607"/>
                  <a:pt x="322536" y="103462"/>
                  <a:pt x="327393" y="85174"/>
                </a:cubicBezTo>
                <a:cubicBezTo>
                  <a:pt x="332156" y="66981"/>
                  <a:pt x="318440" y="52122"/>
                  <a:pt x="331870" y="42502"/>
                </a:cubicBezTo>
                <a:cubicBezTo>
                  <a:pt x="345301" y="32882"/>
                  <a:pt x="357397" y="1163"/>
                  <a:pt x="394830" y="116"/>
                </a:cubicBezTo>
                <a:cubicBezTo>
                  <a:pt x="432359" y="-837"/>
                  <a:pt x="461220" y="3926"/>
                  <a:pt x="442646" y="20785"/>
                </a:cubicBezTo>
                <a:cubicBezTo>
                  <a:pt x="424072" y="37644"/>
                  <a:pt x="408546" y="69267"/>
                  <a:pt x="437502" y="63457"/>
                </a:cubicBezTo>
                <a:cubicBezTo>
                  <a:pt x="466458" y="57646"/>
                  <a:pt x="462267" y="29452"/>
                  <a:pt x="480841" y="28691"/>
                </a:cubicBezTo>
                <a:cubicBezTo>
                  <a:pt x="489128" y="28405"/>
                  <a:pt x="495700" y="32215"/>
                  <a:pt x="501415" y="33358"/>
                </a:cubicBezTo>
                <a:cubicBezTo>
                  <a:pt x="503796" y="40978"/>
                  <a:pt x="506463" y="47264"/>
                  <a:pt x="509225" y="50503"/>
                </a:cubicBezTo>
                <a:cubicBezTo>
                  <a:pt x="520275" y="63076"/>
                  <a:pt x="547516" y="88508"/>
                  <a:pt x="547516" y="106224"/>
                </a:cubicBezTo>
                <a:cubicBezTo>
                  <a:pt x="547516" y="123941"/>
                  <a:pt x="546754" y="130322"/>
                  <a:pt x="557327" y="138133"/>
                </a:cubicBezTo>
                <a:cubicBezTo>
                  <a:pt x="567804" y="145943"/>
                  <a:pt x="591522" y="150801"/>
                  <a:pt x="588760" y="170042"/>
                </a:cubicBezTo>
                <a:cubicBezTo>
                  <a:pt x="585997" y="189282"/>
                  <a:pt x="579520" y="208046"/>
                  <a:pt x="598380" y="214714"/>
                </a:cubicBezTo>
                <a:cubicBezTo>
                  <a:pt x="617144" y="221381"/>
                  <a:pt x="623335" y="223001"/>
                  <a:pt x="624954" y="236336"/>
                </a:cubicBezTo>
                <a:cubicBezTo>
                  <a:pt x="626573" y="249575"/>
                  <a:pt x="624954" y="259005"/>
                  <a:pt x="636385" y="266149"/>
                </a:cubicBezTo>
                <a:cubicBezTo>
                  <a:pt x="647909" y="273293"/>
                  <a:pt x="652291" y="316822"/>
                  <a:pt x="637146" y="319584"/>
                </a:cubicBezTo>
                <a:cubicBezTo>
                  <a:pt x="622002" y="322346"/>
                  <a:pt x="585235" y="331967"/>
                  <a:pt x="589426" y="352160"/>
                </a:cubicBezTo>
                <a:cubicBezTo>
                  <a:pt x="593522" y="372353"/>
                  <a:pt x="621335" y="398261"/>
                  <a:pt x="633717" y="388164"/>
                </a:cubicBezTo>
                <a:cubicBezTo>
                  <a:pt x="646100" y="378068"/>
                  <a:pt x="675723" y="346635"/>
                  <a:pt x="702583" y="342253"/>
                </a:cubicBezTo>
                <a:cubicBezTo>
                  <a:pt x="729443" y="337872"/>
                  <a:pt x="747350" y="354160"/>
                  <a:pt x="756304" y="338539"/>
                </a:cubicBezTo>
                <a:cubicBezTo>
                  <a:pt x="765257" y="322918"/>
                  <a:pt x="801262" y="302344"/>
                  <a:pt x="815074" y="331204"/>
                </a:cubicBezTo>
                <a:cubicBezTo>
                  <a:pt x="828884" y="360161"/>
                  <a:pt x="818788" y="371305"/>
                  <a:pt x="829075" y="377305"/>
                </a:cubicBezTo>
                <a:cubicBezTo>
                  <a:pt x="839458" y="383306"/>
                  <a:pt x="851078" y="376829"/>
                  <a:pt x="846506" y="402070"/>
                </a:cubicBezTo>
                <a:cubicBezTo>
                  <a:pt x="841934" y="427312"/>
                  <a:pt x="882510" y="506941"/>
                  <a:pt x="899655" y="533896"/>
                </a:cubicBezTo>
                <a:cubicBezTo>
                  <a:pt x="916896" y="560852"/>
                  <a:pt x="918229" y="570282"/>
                  <a:pt x="935946" y="562281"/>
                </a:cubicBezTo>
                <a:cubicBezTo>
                  <a:pt x="953662" y="554280"/>
                  <a:pt x="970807" y="535802"/>
                  <a:pt x="975665" y="565520"/>
                </a:cubicBezTo>
                <a:cubicBezTo>
                  <a:pt x="980141" y="593142"/>
                  <a:pt x="994239" y="584379"/>
                  <a:pt x="992048" y="616669"/>
                </a:cubicBezTo>
                <a:close/>
              </a:path>
            </a:pathLst>
          </a:custGeom>
          <a:solidFill>
            <a:srgbClr val="EFEFEF"/>
          </a:solidFill>
          <a:ln w="6477" cap="flat">
            <a:solidFill>
              <a:srgbClr val="B3B3B3"/>
            </a:solidFill>
            <a:prstDash val="solid"/>
            <a:miter/>
          </a:ln>
        </p:spPr>
        <p:txBody>
          <a:bodyPr rtlCol="0" anchor="ctr"/>
          <a:lstStyle/>
          <a:p>
            <a:endParaRPr lang="es-ES"/>
          </a:p>
        </p:txBody>
      </p:sp>
      <p:sp>
        <p:nvSpPr>
          <p:cNvPr id="61" name="Forma libre: forma 60">
            <a:extLst>
              <a:ext uri="{FF2B5EF4-FFF2-40B4-BE49-F238E27FC236}">
                <a16:creationId xmlns:a16="http://schemas.microsoft.com/office/drawing/2014/main" id="{09DFF21F-0710-C453-BD7E-E02B7A38CA06}"/>
              </a:ext>
            </a:extLst>
          </p:cNvPr>
          <p:cNvSpPr/>
          <p:nvPr/>
        </p:nvSpPr>
        <p:spPr>
          <a:xfrm>
            <a:off x="3419712" y="8202988"/>
            <a:ext cx="961200" cy="626942"/>
          </a:xfrm>
          <a:custGeom>
            <a:avLst/>
            <a:gdLst>
              <a:gd name="connsiteX0" fmla="*/ 956111 w 961200"/>
              <a:gd name="connsiteY0" fmla="*/ 351670 h 626942"/>
              <a:gd name="connsiteX1" fmla="*/ 929155 w 961200"/>
              <a:gd name="connsiteY1" fmla="*/ 347669 h 626942"/>
              <a:gd name="connsiteX2" fmla="*/ 852479 w 961200"/>
              <a:gd name="connsiteY2" fmla="*/ 354527 h 626942"/>
              <a:gd name="connsiteX3" fmla="*/ 784566 w 961200"/>
              <a:gd name="connsiteY3" fmla="*/ 357290 h 626942"/>
              <a:gd name="connsiteX4" fmla="*/ 725415 w 961200"/>
              <a:gd name="connsiteY4" fmla="*/ 370624 h 626942"/>
              <a:gd name="connsiteX5" fmla="*/ 619402 w 961200"/>
              <a:gd name="connsiteY5" fmla="*/ 375197 h 626942"/>
              <a:gd name="connsiteX6" fmla="*/ 550156 w 961200"/>
              <a:gd name="connsiteY6" fmla="*/ 457398 h 626942"/>
              <a:gd name="connsiteX7" fmla="*/ 510246 w 961200"/>
              <a:gd name="connsiteY7" fmla="*/ 488639 h 626942"/>
              <a:gd name="connsiteX8" fmla="*/ 451953 w 961200"/>
              <a:gd name="connsiteY8" fmla="*/ 512928 h 626942"/>
              <a:gd name="connsiteX9" fmla="*/ 349655 w 961200"/>
              <a:gd name="connsiteY9" fmla="*/ 518453 h 626942"/>
              <a:gd name="connsiteX10" fmla="*/ 296886 w 961200"/>
              <a:gd name="connsiteY10" fmla="*/ 547408 h 626942"/>
              <a:gd name="connsiteX11" fmla="*/ 242688 w 961200"/>
              <a:gd name="connsiteY11" fmla="*/ 562553 h 626942"/>
              <a:gd name="connsiteX12" fmla="*/ 198588 w 961200"/>
              <a:gd name="connsiteY12" fmla="*/ 596558 h 626942"/>
              <a:gd name="connsiteX13" fmla="*/ 183157 w 961200"/>
              <a:gd name="connsiteY13" fmla="*/ 626943 h 626942"/>
              <a:gd name="connsiteX14" fmla="*/ 168108 w 961200"/>
              <a:gd name="connsiteY14" fmla="*/ 621037 h 626942"/>
              <a:gd name="connsiteX15" fmla="*/ 143343 w 961200"/>
              <a:gd name="connsiteY15" fmla="*/ 601034 h 626942"/>
              <a:gd name="connsiteX16" fmla="*/ 125626 w 961200"/>
              <a:gd name="connsiteY16" fmla="*/ 548075 h 626942"/>
              <a:gd name="connsiteX17" fmla="*/ 101147 w 961200"/>
              <a:gd name="connsiteY17" fmla="*/ 512452 h 626942"/>
              <a:gd name="connsiteX18" fmla="*/ 90479 w 961200"/>
              <a:gd name="connsiteY18" fmla="*/ 491116 h 626942"/>
              <a:gd name="connsiteX19" fmla="*/ 55713 w 961200"/>
              <a:gd name="connsiteY19" fmla="*/ 499593 h 626942"/>
              <a:gd name="connsiteX20" fmla="*/ 33805 w 961200"/>
              <a:gd name="connsiteY20" fmla="*/ 510071 h 626942"/>
              <a:gd name="connsiteX21" fmla="*/ 944 w 961200"/>
              <a:gd name="connsiteY21" fmla="*/ 496450 h 626942"/>
              <a:gd name="connsiteX22" fmla="*/ 6088 w 961200"/>
              <a:gd name="connsiteY22" fmla="*/ 477305 h 626942"/>
              <a:gd name="connsiteX23" fmla="*/ 51808 w 961200"/>
              <a:gd name="connsiteY23" fmla="*/ 480638 h 626942"/>
              <a:gd name="connsiteX24" fmla="*/ 81906 w 961200"/>
              <a:gd name="connsiteY24" fmla="*/ 435871 h 626942"/>
              <a:gd name="connsiteX25" fmla="*/ 145533 w 961200"/>
              <a:gd name="connsiteY25" fmla="*/ 394247 h 626942"/>
              <a:gd name="connsiteX26" fmla="*/ 149534 w 961200"/>
              <a:gd name="connsiteY26" fmla="*/ 354146 h 626942"/>
              <a:gd name="connsiteX27" fmla="*/ 150867 w 961200"/>
              <a:gd name="connsiteY27" fmla="*/ 326905 h 626942"/>
              <a:gd name="connsiteX28" fmla="*/ 142962 w 961200"/>
              <a:gd name="connsiteY28" fmla="*/ 290424 h 626942"/>
              <a:gd name="connsiteX29" fmla="*/ 188396 w 961200"/>
              <a:gd name="connsiteY29" fmla="*/ 275565 h 626942"/>
              <a:gd name="connsiteX30" fmla="*/ 237069 w 961200"/>
              <a:gd name="connsiteY30" fmla="*/ 291376 h 626942"/>
              <a:gd name="connsiteX31" fmla="*/ 266406 w 961200"/>
              <a:gd name="connsiteY31" fmla="*/ 221749 h 626942"/>
              <a:gd name="connsiteX32" fmla="*/ 245927 w 961200"/>
              <a:gd name="connsiteY32" fmla="*/ 179267 h 626942"/>
              <a:gd name="connsiteX33" fmla="*/ 263739 w 961200"/>
              <a:gd name="connsiteY33" fmla="*/ 164313 h 626942"/>
              <a:gd name="connsiteX34" fmla="*/ 333271 w 961200"/>
              <a:gd name="connsiteY34" fmla="*/ 135833 h 626942"/>
              <a:gd name="connsiteX35" fmla="*/ 365370 w 961200"/>
              <a:gd name="connsiteY35" fmla="*/ 103258 h 626942"/>
              <a:gd name="connsiteX36" fmla="*/ 365847 w 961200"/>
              <a:gd name="connsiteY36" fmla="*/ 67444 h 626942"/>
              <a:gd name="connsiteX37" fmla="*/ 384230 w 961200"/>
              <a:gd name="connsiteY37" fmla="*/ 77921 h 626942"/>
              <a:gd name="connsiteX38" fmla="*/ 409471 w 961200"/>
              <a:gd name="connsiteY38" fmla="*/ 62777 h 626942"/>
              <a:gd name="connsiteX39" fmla="*/ 443952 w 961200"/>
              <a:gd name="connsiteY39" fmla="*/ 73540 h 626942"/>
              <a:gd name="connsiteX40" fmla="*/ 462335 w 961200"/>
              <a:gd name="connsiteY40" fmla="*/ 50108 h 626942"/>
              <a:gd name="connsiteX41" fmla="*/ 468240 w 961200"/>
              <a:gd name="connsiteY41" fmla="*/ 20581 h 626942"/>
              <a:gd name="connsiteX42" fmla="*/ 500435 w 961200"/>
              <a:gd name="connsiteY42" fmla="*/ 18485 h 626942"/>
              <a:gd name="connsiteX43" fmla="*/ 521295 w 961200"/>
              <a:gd name="connsiteY43" fmla="*/ 26105 h 626942"/>
              <a:gd name="connsiteX44" fmla="*/ 556347 w 961200"/>
              <a:gd name="connsiteY44" fmla="*/ 45822 h 626942"/>
              <a:gd name="connsiteX45" fmla="*/ 611878 w 961200"/>
              <a:gd name="connsiteY45" fmla="*/ 4103 h 626942"/>
              <a:gd name="connsiteX46" fmla="*/ 637976 w 961200"/>
              <a:gd name="connsiteY46" fmla="*/ 8675 h 626942"/>
              <a:gd name="connsiteX47" fmla="*/ 646549 w 961200"/>
              <a:gd name="connsiteY47" fmla="*/ 39155 h 626942"/>
              <a:gd name="connsiteX48" fmla="*/ 674933 w 961200"/>
              <a:gd name="connsiteY48" fmla="*/ 60586 h 626942"/>
              <a:gd name="connsiteX49" fmla="*/ 675219 w 961200"/>
              <a:gd name="connsiteY49" fmla="*/ 79922 h 626942"/>
              <a:gd name="connsiteX50" fmla="*/ 694840 w 961200"/>
              <a:gd name="connsiteY50" fmla="*/ 133262 h 626942"/>
              <a:gd name="connsiteX51" fmla="*/ 709604 w 961200"/>
              <a:gd name="connsiteY51" fmla="*/ 171838 h 626942"/>
              <a:gd name="connsiteX52" fmla="*/ 751324 w 961200"/>
              <a:gd name="connsiteY52" fmla="*/ 208604 h 626942"/>
              <a:gd name="connsiteX53" fmla="*/ 792948 w 961200"/>
              <a:gd name="connsiteY53" fmla="*/ 226892 h 626942"/>
              <a:gd name="connsiteX54" fmla="*/ 844955 w 961200"/>
              <a:gd name="connsiteY54" fmla="*/ 252991 h 626942"/>
              <a:gd name="connsiteX55" fmla="*/ 905533 w 961200"/>
              <a:gd name="connsiteY55" fmla="*/ 276803 h 626942"/>
              <a:gd name="connsiteX56" fmla="*/ 957159 w 961200"/>
              <a:gd name="connsiteY56" fmla="*/ 303283 h 626942"/>
              <a:gd name="connsiteX57" fmla="*/ 956302 w 961200"/>
              <a:gd name="connsiteY57" fmla="*/ 351765 h 62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61200" h="626942">
                <a:moveTo>
                  <a:pt x="956111" y="351670"/>
                </a:moveTo>
                <a:cubicBezTo>
                  <a:pt x="942204" y="347193"/>
                  <a:pt x="934489" y="345384"/>
                  <a:pt x="929155" y="347669"/>
                </a:cubicBezTo>
                <a:cubicBezTo>
                  <a:pt x="920869" y="351384"/>
                  <a:pt x="887436" y="360528"/>
                  <a:pt x="852479" y="354527"/>
                </a:cubicBezTo>
                <a:cubicBezTo>
                  <a:pt x="817617" y="348622"/>
                  <a:pt x="807521" y="344431"/>
                  <a:pt x="784566" y="357290"/>
                </a:cubicBezTo>
                <a:cubicBezTo>
                  <a:pt x="761611" y="370148"/>
                  <a:pt x="763515" y="370624"/>
                  <a:pt x="725415" y="370624"/>
                </a:cubicBezTo>
                <a:cubicBezTo>
                  <a:pt x="687315" y="370624"/>
                  <a:pt x="631785" y="351765"/>
                  <a:pt x="619402" y="375197"/>
                </a:cubicBezTo>
                <a:cubicBezTo>
                  <a:pt x="607020" y="398628"/>
                  <a:pt x="572158" y="447682"/>
                  <a:pt x="550156" y="457398"/>
                </a:cubicBezTo>
                <a:cubicBezTo>
                  <a:pt x="528153" y="467017"/>
                  <a:pt x="514818" y="479400"/>
                  <a:pt x="510246" y="488639"/>
                </a:cubicBezTo>
                <a:cubicBezTo>
                  <a:pt x="505579" y="497784"/>
                  <a:pt x="494625" y="517595"/>
                  <a:pt x="451953" y="512928"/>
                </a:cubicBezTo>
                <a:cubicBezTo>
                  <a:pt x="409281" y="508356"/>
                  <a:pt x="362037" y="507404"/>
                  <a:pt x="349655" y="518453"/>
                </a:cubicBezTo>
                <a:cubicBezTo>
                  <a:pt x="337272" y="529501"/>
                  <a:pt x="322127" y="545980"/>
                  <a:pt x="296886" y="547408"/>
                </a:cubicBezTo>
                <a:cubicBezTo>
                  <a:pt x="271645" y="548742"/>
                  <a:pt x="276217" y="558458"/>
                  <a:pt x="242688" y="562553"/>
                </a:cubicBezTo>
                <a:cubicBezTo>
                  <a:pt x="209161" y="566649"/>
                  <a:pt x="207827" y="576841"/>
                  <a:pt x="198588" y="596558"/>
                </a:cubicBezTo>
                <a:cubicBezTo>
                  <a:pt x="195349" y="603511"/>
                  <a:pt x="189634" y="614369"/>
                  <a:pt x="183157" y="626943"/>
                </a:cubicBezTo>
                <a:cubicBezTo>
                  <a:pt x="180490" y="624847"/>
                  <a:pt x="176776" y="622942"/>
                  <a:pt x="168108" y="621037"/>
                </a:cubicBezTo>
                <a:cubicBezTo>
                  <a:pt x="148677" y="616751"/>
                  <a:pt x="145915" y="618751"/>
                  <a:pt x="143343" y="601034"/>
                </a:cubicBezTo>
                <a:cubicBezTo>
                  <a:pt x="140771" y="583318"/>
                  <a:pt x="137342" y="566649"/>
                  <a:pt x="125626" y="548075"/>
                </a:cubicBezTo>
                <a:cubicBezTo>
                  <a:pt x="113911" y="529501"/>
                  <a:pt x="104671" y="526168"/>
                  <a:pt x="101147" y="512452"/>
                </a:cubicBezTo>
                <a:cubicBezTo>
                  <a:pt x="97718" y="498640"/>
                  <a:pt x="104957" y="492450"/>
                  <a:pt x="90479" y="491116"/>
                </a:cubicBezTo>
                <a:cubicBezTo>
                  <a:pt x="76001" y="489782"/>
                  <a:pt x="63142" y="490640"/>
                  <a:pt x="55713" y="499593"/>
                </a:cubicBezTo>
                <a:cubicBezTo>
                  <a:pt x="48283" y="508547"/>
                  <a:pt x="51045" y="510737"/>
                  <a:pt x="33805" y="510071"/>
                </a:cubicBezTo>
                <a:cubicBezTo>
                  <a:pt x="16565" y="509404"/>
                  <a:pt x="4659" y="509023"/>
                  <a:pt x="944" y="496450"/>
                </a:cubicBezTo>
                <a:cubicBezTo>
                  <a:pt x="-2866" y="483877"/>
                  <a:pt x="6088" y="477305"/>
                  <a:pt x="6088" y="477305"/>
                </a:cubicBezTo>
                <a:cubicBezTo>
                  <a:pt x="6088" y="477305"/>
                  <a:pt x="40282" y="493211"/>
                  <a:pt x="51808" y="480638"/>
                </a:cubicBezTo>
                <a:cubicBezTo>
                  <a:pt x="63333" y="468066"/>
                  <a:pt x="61809" y="442062"/>
                  <a:pt x="81906" y="435871"/>
                </a:cubicBezTo>
                <a:cubicBezTo>
                  <a:pt x="102005" y="429680"/>
                  <a:pt x="143438" y="415011"/>
                  <a:pt x="145533" y="394247"/>
                </a:cubicBezTo>
                <a:cubicBezTo>
                  <a:pt x="147534" y="373387"/>
                  <a:pt x="139723" y="367767"/>
                  <a:pt x="149534" y="354146"/>
                </a:cubicBezTo>
                <a:cubicBezTo>
                  <a:pt x="159345" y="340526"/>
                  <a:pt x="158773" y="338430"/>
                  <a:pt x="150867" y="326905"/>
                </a:cubicBezTo>
                <a:cubicBezTo>
                  <a:pt x="142962" y="315380"/>
                  <a:pt x="135532" y="306617"/>
                  <a:pt x="142962" y="290424"/>
                </a:cubicBezTo>
                <a:cubicBezTo>
                  <a:pt x="150296" y="274231"/>
                  <a:pt x="172489" y="256325"/>
                  <a:pt x="188396" y="275565"/>
                </a:cubicBezTo>
                <a:cubicBezTo>
                  <a:pt x="204303" y="294806"/>
                  <a:pt x="223543" y="308426"/>
                  <a:pt x="237069" y="291376"/>
                </a:cubicBezTo>
                <a:cubicBezTo>
                  <a:pt x="250690" y="274327"/>
                  <a:pt x="276979" y="250229"/>
                  <a:pt x="266406" y="221749"/>
                </a:cubicBezTo>
                <a:cubicBezTo>
                  <a:pt x="255738" y="193174"/>
                  <a:pt x="245927" y="179267"/>
                  <a:pt x="245927" y="179267"/>
                </a:cubicBezTo>
                <a:cubicBezTo>
                  <a:pt x="245927" y="179267"/>
                  <a:pt x="252880" y="166599"/>
                  <a:pt x="263739" y="164313"/>
                </a:cubicBezTo>
                <a:cubicBezTo>
                  <a:pt x="274502" y="162027"/>
                  <a:pt x="315079" y="156026"/>
                  <a:pt x="333271" y="135833"/>
                </a:cubicBezTo>
                <a:cubicBezTo>
                  <a:pt x="351369" y="115640"/>
                  <a:pt x="370895" y="114973"/>
                  <a:pt x="365370" y="103258"/>
                </a:cubicBezTo>
                <a:cubicBezTo>
                  <a:pt x="359846" y="91542"/>
                  <a:pt x="352131" y="55538"/>
                  <a:pt x="365847" y="67444"/>
                </a:cubicBezTo>
                <a:cubicBezTo>
                  <a:pt x="379658" y="79350"/>
                  <a:pt x="375086" y="88494"/>
                  <a:pt x="384230" y="77921"/>
                </a:cubicBezTo>
                <a:cubicBezTo>
                  <a:pt x="393469" y="67444"/>
                  <a:pt x="392040" y="46013"/>
                  <a:pt x="409471" y="62777"/>
                </a:cubicBezTo>
                <a:cubicBezTo>
                  <a:pt x="426902" y="79540"/>
                  <a:pt x="431950" y="85922"/>
                  <a:pt x="443952" y="73540"/>
                </a:cubicBezTo>
                <a:cubicBezTo>
                  <a:pt x="455858" y="61157"/>
                  <a:pt x="466621" y="65063"/>
                  <a:pt x="462335" y="50108"/>
                </a:cubicBezTo>
                <a:cubicBezTo>
                  <a:pt x="457954" y="35154"/>
                  <a:pt x="449000" y="20295"/>
                  <a:pt x="468240" y="20581"/>
                </a:cubicBezTo>
                <a:cubicBezTo>
                  <a:pt x="478718" y="20676"/>
                  <a:pt x="490338" y="18390"/>
                  <a:pt x="500435" y="18485"/>
                </a:cubicBezTo>
                <a:cubicBezTo>
                  <a:pt x="509008" y="18485"/>
                  <a:pt x="516437" y="20105"/>
                  <a:pt x="521295" y="26105"/>
                </a:cubicBezTo>
                <a:cubicBezTo>
                  <a:pt x="531773" y="39155"/>
                  <a:pt x="535678" y="49727"/>
                  <a:pt x="556347" y="45822"/>
                </a:cubicBezTo>
                <a:cubicBezTo>
                  <a:pt x="577016" y="41917"/>
                  <a:pt x="589875" y="3817"/>
                  <a:pt x="611878" y="4103"/>
                </a:cubicBezTo>
                <a:cubicBezTo>
                  <a:pt x="633880" y="4293"/>
                  <a:pt x="635499" y="-7804"/>
                  <a:pt x="637976" y="8675"/>
                </a:cubicBezTo>
                <a:cubicBezTo>
                  <a:pt x="640548" y="25153"/>
                  <a:pt x="626260" y="31439"/>
                  <a:pt x="646549" y="39155"/>
                </a:cubicBezTo>
                <a:cubicBezTo>
                  <a:pt x="666742" y="46965"/>
                  <a:pt x="674933" y="60586"/>
                  <a:pt x="674933" y="60586"/>
                </a:cubicBezTo>
                <a:cubicBezTo>
                  <a:pt x="671599" y="64681"/>
                  <a:pt x="671409" y="69444"/>
                  <a:pt x="675219" y="79922"/>
                </a:cubicBezTo>
                <a:cubicBezTo>
                  <a:pt x="682744" y="100877"/>
                  <a:pt x="695507" y="112592"/>
                  <a:pt x="694840" y="133262"/>
                </a:cubicBezTo>
                <a:cubicBezTo>
                  <a:pt x="694078" y="153836"/>
                  <a:pt x="696174" y="161456"/>
                  <a:pt x="709604" y="171838"/>
                </a:cubicBezTo>
                <a:cubicBezTo>
                  <a:pt x="723034" y="182125"/>
                  <a:pt x="723796" y="204889"/>
                  <a:pt x="751324" y="208604"/>
                </a:cubicBezTo>
                <a:cubicBezTo>
                  <a:pt x="778851" y="212414"/>
                  <a:pt x="788185" y="212414"/>
                  <a:pt x="792948" y="226892"/>
                </a:cubicBezTo>
                <a:cubicBezTo>
                  <a:pt x="797710" y="241275"/>
                  <a:pt x="820475" y="247466"/>
                  <a:pt x="844955" y="252991"/>
                </a:cubicBezTo>
                <a:cubicBezTo>
                  <a:pt x="869339" y="258515"/>
                  <a:pt x="876958" y="274041"/>
                  <a:pt x="905533" y="276803"/>
                </a:cubicBezTo>
                <a:cubicBezTo>
                  <a:pt x="934108" y="279565"/>
                  <a:pt x="950967" y="291948"/>
                  <a:pt x="957159" y="303283"/>
                </a:cubicBezTo>
                <a:cubicBezTo>
                  <a:pt x="963350" y="314617"/>
                  <a:pt x="961921" y="332048"/>
                  <a:pt x="956302" y="351765"/>
                </a:cubicBezTo>
                <a:close/>
              </a:path>
            </a:pathLst>
          </a:custGeom>
          <a:solidFill>
            <a:srgbClr val="EFEFEF"/>
          </a:solidFill>
          <a:ln w="6477" cap="flat">
            <a:solidFill>
              <a:srgbClr val="B3B3B3"/>
            </a:solidFill>
            <a:prstDash val="solid"/>
            <a:miter/>
          </a:ln>
        </p:spPr>
        <p:txBody>
          <a:bodyPr rtlCol="0" anchor="ctr"/>
          <a:lstStyle/>
          <a:p>
            <a:endParaRPr lang="es-ES"/>
          </a:p>
        </p:txBody>
      </p:sp>
      <p:sp>
        <p:nvSpPr>
          <p:cNvPr id="62" name="Forma libre: forma 61">
            <a:extLst>
              <a:ext uri="{FF2B5EF4-FFF2-40B4-BE49-F238E27FC236}">
                <a16:creationId xmlns:a16="http://schemas.microsoft.com/office/drawing/2014/main" id="{37896098-034C-FC5B-D5E3-67CD2E42140A}"/>
              </a:ext>
            </a:extLst>
          </p:cNvPr>
          <p:cNvSpPr/>
          <p:nvPr/>
        </p:nvSpPr>
        <p:spPr>
          <a:xfrm>
            <a:off x="2418585" y="7590350"/>
            <a:ext cx="727068" cy="937351"/>
          </a:xfrm>
          <a:custGeom>
            <a:avLst/>
            <a:gdLst>
              <a:gd name="connsiteX0" fmla="*/ 721845 w 727068"/>
              <a:gd name="connsiteY0" fmla="*/ 260220 h 937351"/>
              <a:gd name="connsiteX1" fmla="*/ 691556 w 727068"/>
              <a:gd name="connsiteY1" fmla="*/ 271269 h 937351"/>
              <a:gd name="connsiteX2" fmla="*/ 678792 w 727068"/>
              <a:gd name="connsiteY2" fmla="*/ 300225 h 937351"/>
              <a:gd name="connsiteX3" fmla="*/ 637549 w 727068"/>
              <a:gd name="connsiteY3" fmla="*/ 293367 h 937351"/>
              <a:gd name="connsiteX4" fmla="*/ 552872 w 727068"/>
              <a:gd name="connsiteY4" fmla="*/ 318798 h 937351"/>
              <a:gd name="connsiteX5" fmla="*/ 532107 w 727068"/>
              <a:gd name="connsiteY5" fmla="*/ 342230 h 937351"/>
              <a:gd name="connsiteX6" fmla="*/ 509438 w 727068"/>
              <a:gd name="connsiteY6" fmla="*/ 382521 h 937351"/>
              <a:gd name="connsiteX7" fmla="*/ 569636 w 727068"/>
              <a:gd name="connsiteY7" fmla="*/ 392046 h 937351"/>
              <a:gd name="connsiteX8" fmla="*/ 589924 w 727068"/>
              <a:gd name="connsiteY8" fmla="*/ 442338 h 937351"/>
              <a:gd name="connsiteX9" fmla="*/ 628500 w 727068"/>
              <a:gd name="connsiteY9" fmla="*/ 507393 h 937351"/>
              <a:gd name="connsiteX10" fmla="*/ 610974 w 727068"/>
              <a:gd name="connsiteY10" fmla="*/ 530825 h 937351"/>
              <a:gd name="connsiteX11" fmla="*/ 605545 w 727068"/>
              <a:gd name="connsiteY11" fmla="*/ 551875 h 937351"/>
              <a:gd name="connsiteX12" fmla="*/ 595067 w 727068"/>
              <a:gd name="connsiteY12" fmla="*/ 572544 h 937351"/>
              <a:gd name="connsiteX13" fmla="*/ 607450 w 727068"/>
              <a:gd name="connsiteY13" fmla="*/ 590737 h 937351"/>
              <a:gd name="connsiteX14" fmla="*/ 610879 w 727068"/>
              <a:gd name="connsiteY14" fmla="*/ 616169 h 937351"/>
              <a:gd name="connsiteX15" fmla="*/ 606402 w 727068"/>
              <a:gd name="connsiteY15" fmla="*/ 711514 h 937351"/>
              <a:gd name="connsiteX16" fmla="*/ 595734 w 727068"/>
              <a:gd name="connsiteY16" fmla="*/ 733517 h 937351"/>
              <a:gd name="connsiteX17" fmla="*/ 602783 w 727068"/>
              <a:gd name="connsiteY17" fmla="*/ 799334 h 937351"/>
              <a:gd name="connsiteX18" fmla="*/ 597735 w 727068"/>
              <a:gd name="connsiteY18" fmla="*/ 830672 h 937351"/>
              <a:gd name="connsiteX19" fmla="*/ 619642 w 727068"/>
              <a:gd name="connsiteY19" fmla="*/ 862866 h 937351"/>
              <a:gd name="connsiteX20" fmla="*/ 615070 w 727068"/>
              <a:gd name="connsiteY20" fmla="*/ 874011 h 937351"/>
              <a:gd name="connsiteX21" fmla="*/ 602783 w 727068"/>
              <a:gd name="connsiteY21" fmla="*/ 937352 h 937351"/>
              <a:gd name="connsiteX22" fmla="*/ 600116 w 727068"/>
              <a:gd name="connsiteY22" fmla="*/ 928398 h 937351"/>
              <a:gd name="connsiteX23" fmla="*/ 569826 w 727068"/>
              <a:gd name="connsiteY23" fmla="*/ 889441 h 937351"/>
              <a:gd name="connsiteX24" fmla="*/ 534012 w 727068"/>
              <a:gd name="connsiteY24" fmla="*/ 815146 h 937351"/>
              <a:gd name="connsiteX25" fmla="*/ 379421 w 727068"/>
              <a:gd name="connsiteY25" fmla="*/ 715991 h 937351"/>
              <a:gd name="connsiteX26" fmla="*/ 247310 w 727068"/>
              <a:gd name="connsiteY26" fmla="*/ 661794 h 937351"/>
              <a:gd name="connsiteX27" fmla="*/ 153679 w 727068"/>
              <a:gd name="connsiteY27" fmla="*/ 662746 h 937351"/>
              <a:gd name="connsiteX28" fmla="*/ 46999 w 727068"/>
              <a:gd name="connsiteY28" fmla="*/ 676557 h 937351"/>
              <a:gd name="connsiteX29" fmla="*/ 21091 w 727068"/>
              <a:gd name="connsiteY29" fmla="*/ 494154 h 937351"/>
              <a:gd name="connsiteX30" fmla="*/ 3660 w 727068"/>
              <a:gd name="connsiteY30" fmla="*/ 417573 h 937351"/>
              <a:gd name="connsiteX31" fmla="*/ 35569 w 727068"/>
              <a:gd name="connsiteY31" fmla="*/ 349374 h 937351"/>
              <a:gd name="connsiteX32" fmla="*/ 57572 w 727068"/>
              <a:gd name="connsiteY32" fmla="*/ 297558 h 937351"/>
              <a:gd name="connsiteX33" fmla="*/ 128438 w 727068"/>
              <a:gd name="connsiteY33" fmla="*/ 205737 h 937351"/>
              <a:gd name="connsiteX34" fmla="*/ 137582 w 727068"/>
              <a:gd name="connsiteY34" fmla="*/ 149730 h 937351"/>
              <a:gd name="connsiteX35" fmla="*/ 199113 w 727068"/>
              <a:gd name="connsiteY35" fmla="*/ 134394 h 937351"/>
              <a:gd name="connsiteX36" fmla="*/ 223402 w 727068"/>
              <a:gd name="connsiteY36" fmla="*/ 111534 h 937351"/>
              <a:gd name="connsiteX37" fmla="*/ 268646 w 727068"/>
              <a:gd name="connsiteY37" fmla="*/ 117725 h 937351"/>
              <a:gd name="connsiteX38" fmla="*/ 281028 w 727068"/>
              <a:gd name="connsiteY38" fmla="*/ 58290 h 937351"/>
              <a:gd name="connsiteX39" fmla="*/ 301507 w 727068"/>
              <a:gd name="connsiteY39" fmla="*/ 5997 h 937351"/>
              <a:gd name="connsiteX40" fmla="*/ 301507 w 727068"/>
              <a:gd name="connsiteY40" fmla="*/ 5997 h 937351"/>
              <a:gd name="connsiteX41" fmla="*/ 323129 w 727068"/>
              <a:gd name="connsiteY41" fmla="*/ 5997 h 937351"/>
              <a:gd name="connsiteX42" fmla="*/ 348275 w 727068"/>
              <a:gd name="connsiteY42" fmla="*/ 23714 h 937351"/>
              <a:gd name="connsiteX43" fmla="*/ 376850 w 727068"/>
              <a:gd name="connsiteY43" fmla="*/ 36763 h 937351"/>
              <a:gd name="connsiteX44" fmla="*/ 369229 w 727068"/>
              <a:gd name="connsiteY44" fmla="*/ 65338 h 937351"/>
              <a:gd name="connsiteX45" fmla="*/ 420569 w 727068"/>
              <a:gd name="connsiteY45" fmla="*/ 77054 h 937351"/>
              <a:gd name="connsiteX46" fmla="*/ 485625 w 727068"/>
              <a:gd name="connsiteY46" fmla="*/ 87341 h 937351"/>
              <a:gd name="connsiteX47" fmla="*/ 497627 w 727068"/>
              <a:gd name="connsiteY47" fmla="*/ 124488 h 937351"/>
              <a:gd name="connsiteX48" fmla="*/ 539632 w 727068"/>
              <a:gd name="connsiteY48" fmla="*/ 128584 h 937351"/>
              <a:gd name="connsiteX49" fmla="*/ 581637 w 727068"/>
              <a:gd name="connsiteY49" fmla="*/ 103438 h 937351"/>
              <a:gd name="connsiteX50" fmla="*/ 615070 w 727068"/>
              <a:gd name="connsiteY50" fmla="*/ 144396 h 937351"/>
              <a:gd name="connsiteX51" fmla="*/ 624309 w 727068"/>
              <a:gd name="connsiteY51" fmla="*/ 146967 h 937351"/>
              <a:gd name="connsiteX52" fmla="*/ 629452 w 727068"/>
              <a:gd name="connsiteY52" fmla="*/ 148777 h 937351"/>
              <a:gd name="connsiteX53" fmla="*/ 636025 w 727068"/>
              <a:gd name="connsiteY53" fmla="*/ 151349 h 937351"/>
              <a:gd name="connsiteX54" fmla="*/ 640692 w 727068"/>
              <a:gd name="connsiteY54" fmla="*/ 153444 h 937351"/>
              <a:gd name="connsiteX55" fmla="*/ 642502 w 727068"/>
              <a:gd name="connsiteY55" fmla="*/ 154206 h 937351"/>
              <a:gd name="connsiteX56" fmla="*/ 647074 w 727068"/>
              <a:gd name="connsiteY56" fmla="*/ 156397 h 937351"/>
              <a:gd name="connsiteX57" fmla="*/ 654979 w 727068"/>
              <a:gd name="connsiteY57" fmla="*/ 160302 h 937351"/>
              <a:gd name="connsiteX58" fmla="*/ 660028 w 727068"/>
              <a:gd name="connsiteY58" fmla="*/ 162874 h 937351"/>
              <a:gd name="connsiteX59" fmla="*/ 662505 w 727068"/>
              <a:gd name="connsiteY59" fmla="*/ 164208 h 937351"/>
              <a:gd name="connsiteX60" fmla="*/ 669648 w 727068"/>
              <a:gd name="connsiteY60" fmla="*/ 167732 h 937351"/>
              <a:gd name="connsiteX61" fmla="*/ 669648 w 727068"/>
              <a:gd name="connsiteY61" fmla="*/ 167732 h 937351"/>
              <a:gd name="connsiteX62" fmla="*/ 680697 w 727068"/>
              <a:gd name="connsiteY62" fmla="*/ 172494 h 937351"/>
              <a:gd name="connsiteX63" fmla="*/ 680697 w 727068"/>
              <a:gd name="connsiteY63" fmla="*/ 172494 h 937351"/>
              <a:gd name="connsiteX64" fmla="*/ 695842 w 727068"/>
              <a:gd name="connsiteY64" fmla="*/ 175352 h 937351"/>
              <a:gd name="connsiteX65" fmla="*/ 697175 w 727068"/>
              <a:gd name="connsiteY65" fmla="*/ 175257 h 937351"/>
              <a:gd name="connsiteX66" fmla="*/ 721083 w 727068"/>
              <a:gd name="connsiteY66" fmla="*/ 197259 h 937351"/>
              <a:gd name="connsiteX67" fmla="*/ 708701 w 727068"/>
              <a:gd name="connsiteY67" fmla="*/ 223072 h 937351"/>
              <a:gd name="connsiteX68" fmla="*/ 721750 w 727068"/>
              <a:gd name="connsiteY68" fmla="*/ 260220 h 93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727068" h="937351">
                <a:moveTo>
                  <a:pt x="721845" y="260220"/>
                </a:moveTo>
                <a:cubicBezTo>
                  <a:pt x="728703" y="280508"/>
                  <a:pt x="702604" y="272983"/>
                  <a:pt x="691556" y="271269"/>
                </a:cubicBezTo>
                <a:cubicBezTo>
                  <a:pt x="680506" y="269554"/>
                  <a:pt x="680506" y="276031"/>
                  <a:pt x="678792" y="300225"/>
                </a:cubicBezTo>
                <a:cubicBezTo>
                  <a:pt x="677077" y="324228"/>
                  <a:pt x="654027" y="301939"/>
                  <a:pt x="637549" y="293367"/>
                </a:cubicBezTo>
                <a:cubicBezTo>
                  <a:pt x="620975" y="284699"/>
                  <a:pt x="568683" y="315750"/>
                  <a:pt x="552872" y="318798"/>
                </a:cubicBezTo>
                <a:cubicBezTo>
                  <a:pt x="536965" y="321942"/>
                  <a:pt x="543156" y="327466"/>
                  <a:pt x="532107" y="342230"/>
                </a:cubicBezTo>
                <a:cubicBezTo>
                  <a:pt x="521058" y="356994"/>
                  <a:pt x="510485" y="362232"/>
                  <a:pt x="509438" y="382521"/>
                </a:cubicBezTo>
                <a:cubicBezTo>
                  <a:pt x="508390" y="402809"/>
                  <a:pt x="550395" y="392808"/>
                  <a:pt x="569636" y="392046"/>
                </a:cubicBezTo>
                <a:cubicBezTo>
                  <a:pt x="588876" y="391379"/>
                  <a:pt x="585447" y="421002"/>
                  <a:pt x="589924" y="442338"/>
                </a:cubicBezTo>
                <a:cubicBezTo>
                  <a:pt x="594496" y="463674"/>
                  <a:pt x="622309" y="491963"/>
                  <a:pt x="628500" y="507393"/>
                </a:cubicBezTo>
                <a:cubicBezTo>
                  <a:pt x="634691" y="522919"/>
                  <a:pt x="621261" y="523205"/>
                  <a:pt x="610974" y="530825"/>
                </a:cubicBezTo>
                <a:cubicBezTo>
                  <a:pt x="600592" y="538445"/>
                  <a:pt x="605831" y="539778"/>
                  <a:pt x="605545" y="551875"/>
                </a:cubicBezTo>
                <a:cubicBezTo>
                  <a:pt x="605355" y="563877"/>
                  <a:pt x="604402" y="557400"/>
                  <a:pt x="595067" y="572544"/>
                </a:cubicBezTo>
                <a:cubicBezTo>
                  <a:pt x="585828" y="587594"/>
                  <a:pt x="595448" y="574926"/>
                  <a:pt x="607450" y="590737"/>
                </a:cubicBezTo>
                <a:cubicBezTo>
                  <a:pt x="619547" y="606549"/>
                  <a:pt x="616118" y="598929"/>
                  <a:pt x="610879" y="616169"/>
                </a:cubicBezTo>
                <a:cubicBezTo>
                  <a:pt x="605735" y="633409"/>
                  <a:pt x="609546" y="695988"/>
                  <a:pt x="606402" y="711514"/>
                </a:cubicBezTo>
                <a:cubicBezTo>
                  <a:pt x="603354" y="727040"/>
                  <a:pt x="606402" y="721896"/>
                  <a:pt x="595734" y="733517"/>
                </a:cubicBezTo>
                <a:cubicBezTo>
                  <a:pt x="585066" y="745233"/>
                  <a:pt x="597449" y="782475"/>
                  <a:pt x="602783" y="799334"/>
                </a:cubicBezTo>
                <a:cubicBezTo>
                  <a:pt x="608212" y="816194"/>
                  <a:pt x="602878" y="815813"/>
                  <a:pt x="597735" y="830672"/>
                </a:cubicBezTo>
                <a:cubicBezTo>
                  <a:pt x="592591" y="845436"/>
                  <a:pt x="619642" y="862866"/>
                  <a:pt x="619642" y="862866"/>
                </a:cubicBezTo>
                <a:cubicBezTo>
                  <a:pt x="616975" y="865533"/>
                  <a:pt x="615356" y="869153"/>
                  <a:pt x="615070" y="874011"/>
                </a:cubicBezTo>
                <a:cubicBezTo>
                  <a:pt x="614022" y="898204"/>
                  <a:pt x="616785" y="928303"/>
                  <a:pt x="602783" y="937352"/>
                </a:cubicBezTo>
                <a:cubicBezTo>
                  <a:pt x="603259" y="934780"/>
                  <a:pt x="602497" y="931923"/>
                  <a:pt x="600116" y="928398"/>
                </a:cubicBezTo>
                <a:cubicBezTo>
                  <a:pt x="590876" y="915063"/>
                  <a:pt x="570207" y="907729"/>
                  <a:pt x="569826" y="889441"/>
                </a:cubicBezTo>
                <a:cubicBezTo>
                  <a:pt x="569445" y="871058"/>
                  <a:pt x="559253" y="840768"/>
                  <a:pt x="534012" y="815146"/>
                </a:cubicBezTo>
                <a:cubicBezTo>
                  <a:pt x="508771" y="789429"/>
                  <a:pt x="412854" y="731612"/>
                  <a:pt x="379421" y="715991"/>
                </a:cubicBezTo>
                <a:cubicBezTo>
                  <a:pt x="345894" y="700370"/>
                  <a:pt x="291315" y="662746"/>
                  <a:pt x="247310" y="661794"/>
                </a:cubicBezTo>
                <a:cubicBezTo>
                  <a:pt x="203209" y="660936"/>
                  <a:pt x="188540" y="655412"/>
                  <a:pt x="153679" y="662746"/>
                </a:cubicBezTo>
                <a:cubicBezTo>
                  <a:pt x="118722" y="670080"/>
                  <a:pt x="46999" y="676557"/>
                  <a:pt x="46999" y="676557"/>
                </a:cubicBezTo>
                <a:cubicBezTo>
                  <a:pt x="46999" y="676557"/>
                  <a:pt x="37569" y="524443"/>
                  <a:pt x="21091" y="494154"/>
                </a:cubicBezTo>
                <a:cubicBezTo>
                  <a:pt x="4613" y="463864"/>
                  <a:pt x="-5960" y="443957"/>
                  <a:pt x="3660" y="417573"/>
                </a:cubicBezTo>
                <a:cubicBezTo>
                  <a:pt x="13280" y="391188"/>
                  <a:pt x="28901" y="376520"/>
                  <a:pt x="35569" y="349374"/>
                </a:cubicBezTo>
                <a:cubicBezTo>
                  <a:pt x="42236" y="322323"/>
                  <a:pt x="41093" y="317751"/>
                  <a:pt x="57572" y="297558"/>
                </a:cubicBezTo>
                <a:cubicBezTo>
                  <a:pt x="74050" y="277365"/>
                  <a:pt x="126628" y="239741"/>
                  <a:pt x="128438" y="205737"/>
                </a:cubicBezTo>
                <a:cubicBezTo>
                  <a:pt x="130343" y="171732"/>
                  <a:pt x="120627" y="158302"/>
                  <a:pt x="137582" y="149730"/>
                </a:cubicBezTo>
                <a:cubicBezTo>
                  <a:pt x="154536" y="141252"/>
                  <a:pt x="196541" y="149730"/>
                  <a:pt x="199113" y="134394"/>
                </a:cubicBezTo>
                <a:cubicBezTo>
                  <a:pt x="201685" y="119059"/>
                  <a:pt x="207876" y="98580"/>
                  <a:pt x="223402" y="111534"/>
                </a:cubicBezTo>
                <a:cubicBezTo>
                  <a:pt x="239023" y="124298"/>
                  <a:pt x="265407" y="157635"/>
                  <a:pt x="268646" y="117725"/>
                </a:cubicBezTo>
                <a:cubicBezTo>
                  <a:pt x="271884" y="77816"/>
                  <a:pt x="266645" y="89246"/>
                  <a:pt x="281028" y="58290"/>
                </a:cubicBezTo>
                <a:cubicBezTo>
                  <a:pt x="289886" y="39144"/>
                  <a:pt x="300269" y="17999"/>
                  <a:pt x="301507" y="5997"/>
                </a:cubicBezTo>
                <a:lnTo>
                  <a:pt x="301507" y="5997"/>
                </a:lnTo>
                <a:cubicBezTo>
                  <a:pt x="302269" y="4950"/>
                  <a:pt x="311889" y="-6957"/>
                  <a:pt x="323129" y="5997"/>
                </a:cubicBezTo>
                <a:cubicBezTo>
                  <a:pt x="334749" y="19618"/>
                  <a:pt x="332463" y="26095"/>
                  <a:pt x="348275" y="23714"/>
                </a:cubicBezTo>
                <a:cubicBezTo>
                  <a:pt x="364086" y="21333"/>
                  <a:pt x="381326" y="21999"/>
                  <a:pt x="376850" y="36763"/>
                </a:cubicBezTo>
                <a:cubicBezTo>
                  <a:pt x="372277" y="51527"/>
                  <a:pt x="343798" y="57813"/>
                  <a:pt x="369229" y="65338"/>
                </a:cubicBezTo>
                <a:cubicBezTo>
                  <a:pt x="394756" y="72863"/>
                  <a:pt x="392280" y="80769"/>
                  <a:pt x="420569" y="77054"/>
                </a:cubicBezTo>
                <a:cubicBezTo>
                  <a:pt x="448764" y="73244"/>
                  <a:pt x="481148" y="63624"/>
                  <a:pt x="485625" y="87341"/>
                </a:cubicBezTo>
                <a:cubicBezTo>
                  <a:pt x="490102" y="111058"/>
                  <a:pt x="475624" y="126965"/>
                  <a:pt x="497627" y="124488"/>
                </a:cubicBezTo>
                <a:cubicBezTo>
                  <a:pt x="519630" y="122107"/>
                  <a:pt x="525154" y="149634"/>
                  <a:pt x="539632" y="128584"/>
                </a:cubicBezTo>
                <a:cubicBezTo>
                  <a:pt x="554015" y="107629"/>
                  <a:pt x="562016" y="83150"/>
                  <a:pt x="581637" y="103438"/>
                </a:cubicBezTo>
                <a:cubicBezTo>
                  <a:pt x="601259" y="123822"/>
                  <a:pt x="574398" y="134775"/>
                  <a:pt x="615070" y="144396"/>
                </a:cubicBezTo>
                <a:cubicBezTo>
                  <a:pt x="618213" y="145158"/>
                  <a:pt x="621261" y="146015"/>
                  <a:pt x="624309" y="146967"/>
                </a:cubicBezTo>
                <a:cubicBezTo>
                  <a:pt x="626024" y="147539"/>
                  <a:pt x="627738" y="148110"/>
                  <a:pt x="629452" y="148777"/>
                </a:cubicBezTo>
                <a:cubicBezTo>
                  <a:pt x="631738" y="149539"/>
                  <a:pt x="633834" y="150396"/>
                  <a:pt x="636025" y="151349"/>
                </a:cubicBezTo>
                <a:cubicBezTo>
                  <a:pt x="637644" y="152016"/>
                  <a:pt x="639168" y="152682"/>
                  <a:pt x="640692" y="153444"/>
                </a:cubicBezTo>
                <a:cubicBezTo>
                  <a:pt x="641263" y="153730"/>
                  <a:pt x="641835" y="153921"/>
                  <a:pt x="642502" y="154206"/>
                </a:cubicBezTo>
                <a:cubicBezTo>
                  <a:pt x="644026" y="154968"/>
                  <a:pt x="645550" y="155635"/>
                  <a:pt x="647074" y="156397"/>
                </a:cubicBezTo>
                <a:cubicBezTo>
                  <a:pt x="649741" y="157731"/>
                  <a:pt x="652408" y="159064"/>
                  <a:pt x="654979" y="160302"/>
                </a:cubicBezTo>
                <a:cubicBezTo>
                  <a:pt x="656694" y="161159"/>
                  <a:pt x="658409" y="162017"/>
                  <a:pt x="660028" y="162874"/>
                </a:cubicBezTo>
                <a:cubicBezTo>
                  <a:pt x="660885" y="163350"/>
                  <a:pt x="661647" y="163731"/>
                  <a:pt x="662505" y="164208"/>
                </a:cubicBezTo>
                <a:cubicBezTo>
                  <a:pt x="664981" y="165446"/>
                  <a:pt x="667267" y="166589"/>
                  <a:pt x="669648" y="167732"/>
                </a:cubicBezTo>
                <a:cubicBezTo>
                  <a:pt x="669648" y="167732"/>
                  <a:pt x="669648" y="167732"/>
                  <a:pt x="669648" y="167732"/>
                </a:cubicBezTo>
                <a:cubicBezTo>
                  <a:pt x="673553" y="169637"/>
                  <a:pt x="677268" y="171256"/>
                  <a:pt x="680697" y="172494"/>
                </a:cubicBezTo>
                <a:cubicBezTo>
                  <a:pt x="680697" y="172494"/>
                  <a:pt x="680697" y="172494"/>
                  <a:pt x="680697" y="172494"/>
                </a:cubicBezTo>
                <a:cubicBezTo>
                  <a:pt x="686126" y="174495"/>
                  <a:pt x="691175" y="175638"/>
                  <a:pt x="695842" y="175352"/>
                </a:cubicBezTo>
                <a:cubicBezTo>
                  <a:pt x="696318" y="175352"/>
                  <a:pt x="696699" y="175352"/>
                  <a:pt x="697175" y="175257"/>
                </a:cubicBezTo>
                <a:cubicBezTo>
                  <a:pt x="694318" y="190782"/>
                  <a:pt x="706224" y="195545"/>
                  <a:pt x="721083" y="197259"/>
                </a:cubicBezTo>
                <a:cubicBezTo>
                  <a:pt x="735847" y="198974"/>
                  <a:pt x="720035" y="210023"/>
                  <a:pt x="708701" y="223072"/>
                </a:cubicBezTo>
                <a:cubicBezTo>
                  <a:pt x="697270" y="236121"/>
                  <a:pt x="714892" y="239931"/>
                  <a:pt x="721750" y="260220"/>
                </a:cubicBezTo>
                <a:close/>
              </a:path>
            </a:pathLst>
          </a:custGeom>
          <a:solidFill>
            <a:srgbClr val="EFEFEF"/>
          </a:solidFill>
          <a:ln w="6477" cap="flat">
            <a:solidFill>
              <a:srgbClr val="B3B3B3"/>
            </a:solidFill>
            <a:prstDash val="solid"/>
            <a:miter/>
          </a:ln>
        </p:spPr>
        <p:txBody>
          <a:bodyPr rtlCol="0" anchor="ctr"/>
          <a:lstStyle/>
          <a:p>
            <a:endParaRPr lang="es-ES"/>
          </a:p>
        </p:txBody>
      </p:sp>
      <p:sp>
        <p:nvSpPr>
          <p:cNvPr id="63" name="Forma libre: forma 62">
            <a:extLst>
              <a:ext uri="{FF2B5EF4-FFF2-40B4-BE49-F238E27FC236}">
                <a16:creationId xmlns:a16="http://schemas.microsoft.com/office/drawing/2014/main" id="{75839565-395B-7031-6DEF-769ACB03CCDC}"/>
              </a:ext>
            </a:extLst>
          </p:cNvPr>
          <p:cNvSpPr/>
          <p:nvPr/>
        </p:nvSpPr>
        <p:spPr>
          <a:xfrm>
            <a:off x="2985389" y="8357030"/>
            <a:ext cx="703398" cy="675024"/>
          </a:xfrm>
          <a:custGeom>
            <a:avLst/>
            <a:gdLst>
              <a:gd name="connsiteX0" fmla="*/ 671487 w 703398"/>
              <a:gd name="connsiteY0" fmla="*/ 137240 h 675024"/>
              <a:gd name="connsiteX1" fmla="*/ 622814 w 703398"/>
              <a:gd name="connsiteY1" fmla="*/ 121428 h 675024"/>
              <a:gd name="connsiteX2" fmla="*/ 577380 w 703398"/>
              <a:gd name="connsiteY2" fmla="*/ 136287 h 675024"/>
              <a:gd name="connsiteX3" fmla="*/ 585286 w 703398"/>
              <a:gd name="connsiteY3" fmla="*/ 172768 h 675024"/>
              <a:gd name="connsiteX4" fmla="*/ 583952 w 703398"/>
              <a:gd name="connsiteY4" fmla="*/ 200010 h 675024"/>
              <a:gd name="connsiteX5" fmla="*/ 579952 w 703398"/>
              <a:gd name="connsiteY5" fmla="*/ 240110 h 675024"/>
              <a:gd name="connsiteX6" fmla="*/ 516325 w 703398"/>
              <a:gd name="connsiteY6" fmla="*/ 281734 h 675024"/>
              <a:gd name="connsiteX7" fmla="*/ 486226 w 703398"/>
              <a:gd name="connsiteY7" fmla="*/ 326502 h 675024"/>
              <a:gd name="connsiteX8" fmla="*/ 440506 w 703398"/>
              <a:gd name="connsiteY8" fmla="*/ 323168 h 675024"/>
              <a:gd name="connsiteX9" fmla="*/ 435362 w 703398"/>
              <a:gd name="connsiteY9" fmla="*/ 342313 h 675024"/>
              <a:gd name="connsiteX10" fmla="*/ 468223 w 703398"/>
              <a:gd name="connsiteY10" fmla="*/ 355934 h 675024"/>
              <a:gd name="connsiteX11" fmla="*/ 490131 w 703398"/>
              <a:gd name="connsiteY11" fmla="*/ 345457 h 675024"/>
              <a:gd name="connsiteX12" fmla="*/ 524897 w 703398"/>
              <a:gd name="connsiteY12" fmla="*/ 336979 h 675024"/>
              <a:gd name="connsiteX13" fmla="*/ 535565 w 703398"/>
              <a:gd name="connsiteY13" fmla="*/ 358315 h 675024"/>
              <a:gd name="connsiteX14" fmla="*/ 560045 w 703398"/>
              <a:gd name="connsiteY14" fmla="*/ 393938 h 675024"/>
              <a:gd name="connsiteX15" fmla="*/ 577761 w 703398"/>
              <a:gd name="connsiteY15" fmla="*/ 446897 h 675024"/>
              <a:gd name="connsiteX16" fmla="*/ 602526 w 703398"/>
              <a:gd name="connsiteY16" fmla="*/ 466900 h 675024"/>
              <a:gd name="connsiteX17" fmla="*/ 617575 w 703398"/>
              <a:gd name="connsiteY17" fmla="*/ 472806 h 675024"/>
              <a:gd name="connsiteX18" fmla="*/ 585381 w 703398"/>
              <a:gd name="connsiteY18" fmla="*/ 543005 h 675024"/>
              <a:gd name="connsiteX19" fmla="*/ 569284 w 703398"/>
              <a:gd name="connsiteY19" fmla="*/ 600346 h 675024"/>
              <a:gd name="connsiteX20" fmla="*/ 523850 w 703398"/>
              <a:gd name="connsiteY20" fmla="*/ 575104 h 675024"/>
              <a:gd name="connsiteX21" fmla="*/ 515182 w 703398"/>
              <a:gd name="connsiteY21" fmla="*/ 636159 h 675024"/>
              <a:gd name="connsiteX22" fmla="*/ 426123 w 703398"/>
              <a:gd name="connsiteY22" fmla="*/ 670069 h 675024"/>
              <a:gd name="connsiteX23" fmla="*/ 372021 w 703398"/>
              <a:gd name="connsiteY23" fmla="*/ 639779 h 675024"/>
              <a:gd name="connsiteX24" fmla="*/ 342208 w 703398"/>
              <a:gd name="connsiteY24" fmla="*/ 618729 h 675024"/>
              <a:gd name="connsiteX25" fmla="*/ 319728 w 703398"/>
              <a:gd name="connsiteY25" fmla="*/ 614633 h 675024"/>
              <a:gd name="connsiteX26" fmla="*/ 264198 w 703398"/>
              <a:gd name="connsiteY26" fmla="*/ 561864 h 675024"/>
              <a:gd name="connsiteX27" fmla="*/ 197713 w 703398"/>
              <a:gd name="connsiteY27" fmla="*/ 553101 h 675024"/>
              <a:gd name="connsiteX28" fmla="*/ 165614 w 703398"/>
              <a:gd name="connsiteY28" fmla="*/ 497190 h 675024"/>
              <a:gd name="connsiteX29" fmla="*/ 142183 w 703398"/>
              <a:gd name="connsiteY29" fmla="*/ 470138 h 675024"/>
              <a:gd name="connsiteX30" fmla="*/ 115989 w 703398"/>
              <a:gd name="connsiteY30" fmla="*/ 424228 h 675024"/>
              <a:gd name="connsiteX31" fmla="*/ 95319 w 703398"/>
              <a:gd name="connsiteY31" fmla="*/ 374127 h 675024"/>
              <a:gd name="connsiteX32" fmla="*/ 126466 w 703398"/>
              <a:gd name="connsiteY32" fmla="*/ 351647 h 675024"/>
              <a:gd name="connsiteX33" fmla="*/ 93891 w 703398"/>
              <a:gd name="connsiteY33" fmla="*/ 339265 h 675024"/>
              <a:gd name="connsiteX34" fmla="*/ 102559 w 703398"/>
              <a:gd name="connsiteY34" fmla="*/ 297069 h 675024"/>
              <a:gd name="connsiteX35" fmla="*/ 56172 w 703398"/>
              <a:gd name="connsiteY35" fmla="*/ 270019 h 675024"/>
              <a:gd name="connsiteX36" fmla="*/ 20358 w 703398"/>
              <a:gd name="connsiteY36" fmla="*/ 252969 h 675024"/>
              <a:gd name="connsiteX37" fmla="*/ 7975 w 703398"/>
              <a:gd name="connsiteY37" fmla="*/ 193819 h 675024"/>
              <a:gd name="connsiteX38" fmla="*/ 36360 w 703398"/>
              <a:gd name="connsiteY38" fmla="*/ 170672 h 675024"/>
              <a:gd name="connsiteX39" fmla="*/ 48743 w 703398"/>
              <a:gd name="connsiteY39" fmla="*/ 107331 h 675024"/>
              <a:gd name="connsiteX40" fmla="*/ 53219 w 703398"/>
              <a:gd name="connsiteY40" fmla="*/ 96187 h 675024"/>
              <a:gd name="connsiteX41" fmla="*/ 119703 w 703398"/>
              <a:gd name="connsiteY41" fmla="*/ 102664 h 675024"/>
              <a:gd name="connsiteX42" fmla="*/ 193237 w 703398"/>
              <a:gd name="connsiteY42" fmla="*/ 122095 h 675024"/>
              <a:gd name="connsiteX43" fmla="*/ 266675 w 703398"/>
              <a:gd name="connsiteY43" fmla="*/ 132287 h 675024"/>
              <a:gd name="connsiteX44" fmla="*/ 299726 w 703398"/>
              <a:gd name="connsiteY44" fmla="*/ 94568 h 675024"/>
              <a:gd name="connsiteX45" fmla="*/ 368592 w 703398"/>
              <a:gd name="connsiteY45" fmla="*/ 84757 h 675024"/>
              <a:gd name="connsiteX46" fmla="*/ 394405 w 703398"/>
              <a:gd name="connsiteY46" fmla="*/ 54944 h 675024"/>
              <a:gd name="connsiteX47" fmla="*/ 444602 w 703398"/>
              <a:gd name="connsiteY47" fmla="*/ 84376 h 675024"/>
              <a:gd name="connsiteX48" fmla="*/ 493465 w 703398"/>
              <a:gd name="connsiteY48" fmla="*/ 50467 h 675024"/>
              <a:gd name="connsiteX49" fmla="*/ 489369 w 703398"/>
              <a:gd name="connsiteY49" fmla="*/ 16749 h 675024"/>
              <a:gd name="connsiteX50" fmla="*/ 530517 w 703398"/>
              <a:gd name="connsiteY50" fmla="*/ 12748 h 675024"/>
              <a:gd name="connsiteX51" fmla="*/ 517658 w 703398"/>
              <a:gd name="connsiteY51" fmla="*/ 66565 h 675024"/>
              <a:gd name="connsiteX52" fmla="*/ 580428 w 703398"/>
              <a:gd name="connsiteY52" fmla="*/ 15415 h 675024"/>
              <a:gd name="connsiteX53" fmla="*/ 621576 w 703398"/>
              <a:gd name="connsiteY53" fmla="*/ 62088 h 675024"/>
              <a:gd name="connsiteX54" fmla="*/ 680440 w 703398"/>
              <a:gd name="connsiteY54" fmla="*/ 25035 h 675024"/>
              <a:gd name="connsiteX55" fmla="*/ 700919 w 703398"/>
              <a:gd name="connsiteY55" fmla="*/ 67517 h 675024"/>
              <a:gd name="connsiteX56" fmla="*/ 671582 w 703398"/>
              <a:gd name="connsiteY56" fmla="*/ 137145 h 67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03398" h="675024">
                <a:moveTo>
                  <a:pt x="671487" y="137240"/>
                </a:moveTo>
                <a:cubicBezTo>
                  <a:pt x="657961" y="154290"/>
                  <a:pt x="638626" y="140669"/>
                  <a:pt x="622814" y="121428"/>
                </a:cubicBezTo>
                <a:cubicBezTo>
                  <a:pt x="606907" y="102188"/>
                  <a:pt x="584809" y="120095"/>
                  <a:pt x="577380" y="136287"/>
                </a:cubicBezTo>
                <a:cubicBezTo>
                  <a:pt x="570046" y="152385"/>
                  <a:pt x="577380" y="161243"/>
                  <a:pt x="585286" y="172768"/>
                </a:cubicBezTo>
                <a:cubicBezTo>
                  <a:pt x="593191" y="184294"/>
                  <a:pt x="593668" y="186389"/>
                  <a:pt x="583952" y="200010"/>
                </a:cubicBezTo>
                <a:cubicBezTo>
                  <a:pt x="574141" y="213630"/>
                  <a:pt x="582047" y="219250"/>
                  <a:pt x="579952" y="240110"/>
                </a:cubicBezTo>
                <a:cubicBezTo>
                  <a:pt x="577856" y="260970"/>
                  <a:pt x="536422" y="275543"/>
                  <a:pt x="516325" y="281734"/>
                </a:cubicBezTo>
                <a:cubicBezTo>
                  <a:pt x="496132" y="287925"/>
                  <a:pt x="497751" y="313929"/>
                  <a:pt x="486226" y="326502"/>
                </a:cubicBezTo>
                <a:cubicBezTo>
                  <a:pt x="474700" y="339075"/>
                  <a:pt x="440506" y="323168"/>
                  <a:pt x="440506" y="323168"/>
                </a:cubicBezTo>
                <a:cubicBezTo>
                  <a:pt x="440506" y="323168"/>
                  <a:pt x="431552" y="329740"/>
                  <a:pt x="435362" y="342313"/>
                </a:cubicBezTo>
                <a:cubicBezTo>
                  <a:pt x="439077" y="354886"/>
                  <a:pt x="450983" y="355267"/>
                  <a:pt x="468223" y="355934"/>
                </a:cubicBezTo>
                <a:cubicBezTo>
                  <a:pt x="485368" y="356696"/>
                  <a:pt x="482606" y="354410"/>
                  <a:pt x="490131" y="345457"/>
                </a:cubicBezTo>
                <a:cubicBezTo>
                  <a:pt x="497465" y="336503"/>
                  <a:pt x="510419" y="335645"/>
                  <a:pt x="524897" y="336979"/>
                </a:cubicBezTo>
                <a:cubicBezTo>
                  <a:pt x="539280" y="338313"/>
                  <a:pt x="532136" y="344599"/>
                  <a:pt x="535565" y="358315"/>
                </a:cubicBezTo>
                <a:cubicBezTo>
                  <a:pt x="538994" y="372126"/>
                  <a:pt x="548328" y="375365"/>
                  <a:pt x="560045" y="393938"/>
                </a:cubicBezTo>
                <a:cubicBezTo>
                  <a:pt x="571760" y="412512"/>
                  <a:pt x="575189" y="429181"/>
                  <a:pt x="577761" y="446897"/>
                </a:cubicBezTo>
                <a:cubicBezTo>
                  <a:pt x="580333" y="464614"/>
                  <a:pt x="583095" y="462614"/>
                  <a:pt x="602526" y="466900"/>
                </a:cubicBezTo>
                <a:cubicBezTo>
                  <a:pt x="611194" y="468805"/>
                  <a:pt x="615003" y="470710"/>
                  <a:pt x="617575" y="472806"/>
                </a:cubicBezTo>
                <a:cubicBezTo>
                  <a:pt x="605860" y="495475"/>
                  <a:pt x="591572" y="523383"/>
                  <a:pt x="585381" y="543005"/>
                </a:cubicBezTo>
                <a:cubicBezTo>
                  <a:pt x="575761" y="573294"/>
                  <a:pt x="587667" y="632445"/>
                  <a:pt x="569284" y="600346"/>
                </a:cubicBezTo>
                <a:cubicBezTo>
                  <a:pt x="550900" y="568151"/>
                  <a:pt x="523373" y="542529"/>
                  <a:pt x="523850" y="575104"/>
                </a:cubicBezTo>
                <a:cubicBezTo>
                  <a:pt x="524326" y="607679"/>
                  <a:pt x="543090" y="627872"/>
                  <a:pt x="515182" y="636159"/>
                </a:cubicBezTo>
                <a:cubicBezTo>
                  <a:pt x="487178" y="644446"/>
                  <a:pt x="442220" y="689880"/>
                  <a:pt x="426123" y="670069"/>
                </a:cubicBezTo>
                <a:cubicBezTo>
                  <a:pt x="410026" y="650352"/>
                  <a:pt x="392595" y="642541"/>
                  <a:pt x="372021" y="639779"/>
                </a:cubicBezTo>
                <a:cubicBezTo>
                  <a:pt x="351352" y="637017"/>
                  <a:pt x="354971" y="615490"/>
                  <a:pt x="342208" y="618729"/>
                </a:cubicBezTo>
                <a:cubicBezTo>
                  <a:pt x="329349" y="621967"/>
                  <a:pt x="331635" y="626539"/>
                  <a:pt x="319728" y="614633"/>
                </a:cubicBezTo>
                <a:cubicBezTo>
                  <a:pt x="307822" y="602727"/>
                  <a:pt x="294964" y="557769"/>
                  <a:pt x="264198" y="561864"/>
                </a:cubicBezTo>
                <a:cubicBezTo>
                  <a:pt x="233432" y="565960"/>
                  <a:pt x="204572" y="578343"/>
                  <a:pt x="197713" y="553101"/>
                </a:cubicBezTo>
                <a:cubicBezTo>
                  <a:pt x="190856" y="527860"/>
                  <a:pt x="189046" y="508144"/>
                  <a:pt x="165614" y="497190"/>
                </a:cubicBezTo>
                <a:cubicBezTo>
                  <a:pt x="142183" y="486140"/>
                  <a:pt x="145421" y="494904"/>
                  <a:pt x="142183" y="470138"/>
                </a:cubicBezTo>
                <a:cubicBezTo>
                  <a:pt x="138944" y="445374"/>
                  <a:pt x="133896" y="450422"/>
                  <a:pt x="115989" y="424228"/>
                </a:cubicBezTo>
                <a:cubicBezTo>
                  <a:pt x="98082" y="398034"/>
                  <a:pt x="71888" y="377841"/>
                  <a:pt x="95319" y="374127"/>
                </a:cubicBezTo>
                <a:cubicBezTo>
                  <a:pt x="118751" y="370507"/>
                  <a:pt x="145326" y="354886"/>
                  <a:pt x="126466" y="351647"/>
                </a:cubicBezTo>
                <a:cubicBezTo>
                  <a:pt x="107702" y="348409"/>
                  <a:pt x="79699" y="356220"/>
                  <a:pt x="93891" y="339265"/>
                </a:cubicBezTo>
                <a:cubicBezTo>
                  <a:pt x="108083" y="322311"/>
                  <a:pt x="125514" y="302499"/>
                  <a:pt x="102559" y="297069"/>
                </a:cubicBezTo>
                <a:cubicBezTo>
                  <a:pt x="79604" y="291545"/>
                  <a:pt x="74079" y="270019"/>
                  <a:pt x="56172" y="270019"/>
                </a:cubicBezTo>
                <a:cubicBezTo>
                  <a:pt x="38265" y="270019"/>
                  <a:pt x="29597" y="277353"/>
                  <a:pt x="20358" y="252969"/>
                </a:cubicBezTo>
                <a:cubicBezTo>
                  <a:pt x="11214" y="228680"/>
                  <a:pt x="-12218" y="208011"/>
                  <a:pt x="7975" y="193819"/>
                </a:cubicBezTo>
                <a:cubicBezTo>
                  <a:pt x="22930" y="183341"/>
                  <a:pt x="34931" y="178007"/>
                  <a:pt x="36360" y="170672"/>
                </a:cubicBezTo>
                <a:cubicBezTo>
                  <a:pt x="50362" y="161719"/>
                  <a:pt x="47600" y="131620"/>
                  <a:pt x="48743" y="107331"/>
                </a:cubicBezTo>
                <a:cubicBezTo>
                  <a:pt x="48933" y="102569"/>
                  <a:pt x="50647" y="98949"/>
                  <a:pt x="53219" y="96187"/>
                </a:cubicBezTo>
                <a:cubicBezTo>
                  <a:pt x="66650" y="82376"/>
                  <a:pt x="106369" y="93806"/>
                  <a:pt x="119703" y="102664"/>
                </a:cubicBezTo>
                <a:cubicBezTo>
                  <a:pt x="135706" y="113332"/>
                  <a:pt x="162185" y="109427"/>
                  <a:pt x="193237" y="122095"/>
                </a:cubicBezTo>
                <a:cubicBezTo>
                  <a:pt x="224193" y="134859"/>
                  <a:pt x="241909" y="129525"/>
                  <a:pt x="266675" y="132287"/>
                </a:cubicBezTo>
                <a:cubicBezTo>
                  <a:pt x="291439" y="135049"/>
                  <a:pt x="284772" y="118476"/>
                  <a:pt x="299726" y="94568"/>
                </a:cubicBezTo>
                <a:cubicBezTo>
                  <a:pt x="314681" y="70660"/>
                  <a:pt x="357257" y="84281"/>
                  <a:pt x="368592" y="84757"/>
                </a:cubicBezTo>
                <a:cubicBezTo>
                  <a:pt x="380022" y="85233"/>
                  <a:pt x="384308" y="72375"/>
                  <a:pt x="394405" y="54944"/>
                </a:cubicBezTo>
                <a:cubicBezTo>
                  <a:pt x="404501" y="37608"/>
                  <a:pt x="428123" y="68565"/>
                  <a:pt x="444602" y="84376"/>
                </a:cubicBezTo>
                <a:cubicBezTo>
                  <a:pt x="461080" y="100188"/>
                  <a:pt x="482987" y="63135"/>
                  <a:pt x="493465" y="50467"/>
                </a:cubicBezTo>
                <a:cubicBezTo>
                  <a:pt x="503942" y="37704"/>
                  <a:pt x="495846" y="31893"/>
                  <a:pt x="489369" y="16749"/>
                </a:cubicBezTo>
                <a:cubicBezTo>
                  <a:pt x="482796" y="1604"/>
                  <a:pt x="525183" y="-9921"/>
                  <a:pt x="530517" y="12748"/>
                </a:cubicBezTo>
                <a:cubicBezTo>
                  <a:pt x="535851" y="35418"/>
                  <a:pt x="512991" y="51324"/>
                  <a:pt x="517658" y="66565"/>
                </a:cubicBezTo>
                <a:cubicBezTo>
                  <a:pt x="522325" y="81900"/>
                  <a:pt x="572522" y="27702"/>
                  <a:pt x="580428" y="15415"/>
                </a:cubicBezTo>
                <a:cubicBezTo>
                  <a:pt x="588334" y="3223"/>
                  <a:pt x="613289" y="47038"/>
                  <a:pt x="621576" y="62088"/>
                </a:cubicBezTo>
                <a:cubicBezTo>
                  <a:pt x="629862" y="77137"/>
                  <a:pt x="680440" y="25035"/>
                  <a:pt x="680440" y="25035"/>
                </a:cubicBezTo>
                <a:cubicBezTo>
                  <a:pt x="680440" y="25035"/>
                  <a:pt x="690251" y="38942"/>
                  <a:pt x="700919" y="67517"/>
                </a:cubicBezTo>
                <a:cubicBezTo>
                  <a:pt x="711587" y="95997"/>
                  <a:pt x="685203" y="120190"/>
                  <a:pt x="671582" y="137145"/>
                </a:cubicBezTo>
                <a:close/>
              </a:path>
            </a:pathLst>
          </a:custGeom>
          <a:solidFill>
            <a:srgbClr val="EFEFEF"/>
          </a:solidFill>
          <a:ln w="6477" cap="flat">
            <a:solidFill>
              <a:srgbClr val="B3B3B3"/>
            </a:solidFill>
            <a:prstDash val="solid"/>
            <a:miter/>
          </a:ln>
        </p:spPr>
        <p:txBody>
          <a:bodyPr rtlCol="0" anchor="ctr"/>
          <a:lstStyle/>
          <a:p>
            <a:endParaRPr lang="es-ES"/>
          </a:p>
        </p:txBody>
      </p:sp>
      <p:sp>
        <p:nvSpPr>
          <p:cNvPr id="64" name="Forma libre: forma 63">
            <a:extLst>
              <a:ext uri="{FF2B5EF4-FFF2-40B4-BE49-F238E27FC236}">
                <a16:creationId xmlns:a16="http://schemas.microsoft.com/office/drawing/2014/main" id="{65780E5D-2135-C8D3-CE23-4068D22842A8}"/>
              </a:ext>
            </a:extLst>
          </p:cNvPr>
          <p:cNvSpPr/>
          <p:nvPr/>
        </p:nvSpPr>
        <p:spPr>
          <a:xfrm>
            <a:off x="3044605" y="8687646"/>
            <a:ext cx="26202" cy="36728"/>
          </a:xfrm>
          <a:custGeom>
            <a:avLst/>
            <a:gdLst>
              <a:gd name="connsiteX0" fmla="*/ 21340 w 26202"/>
              <a:gd name="connsiteY0" fmla="*/ 13602 h 36728"/>
              <a:gd name="connsiteX1" fmla="*/ 23341 w 26202"/>
              <a:gd name="connsiteY1" fmla="*/ 36081 h 36728"/>
              <a:gd name="connsiteX2" fmla="*/ 4862 w 26202"/>
              <a:gd name="connsiteY2" fmla="*/ 23127 h 36728"/>
              <a:gd name="connsiteX3" fmla="*/ 2862 w 26202"/>
              <a:gd name="connsiteY3" fmla="*/ 648 h 36728"/>
              <a:gd name="connsiteX4" fmla="*/ 21340 w 26202"/>
              <a:gd name="connsiteY4" fmla="*/ 13602 h 36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02" h="36728">
                <a:moveTo>
                  <a:pt x="21340" y="13602"/>
                </a:moveTo>
                <a:cubicBezTo>
                  <a:pt x="26960" y="23412"/>
                  <a:pt x="27817" y="33414"/>
                  <a:pt x="23341" y="36081"/>
                </a:cubicBezTo>
                <a:cubicBezTo>
                  <a:pt x="18863" y="38748"/>
                  <a:pt x="10481" y="32937"/>
                  <a:pt x="4862" y="23127"/>
                </a:cubicBezTo>
                <a:cubicBezTo>
                  <a:pt x="-758" y="13316"/>
                  <a:pt x="-1615" y="3315"/>
                  <a:pt x="2862" y="648"/>
                </a:cubicBezTo>
                <a:cubicBezTo>
                  <a:pt x="7339" y="-2019"/>
                  <a:pt x="15721" y="3791"/>
                  <a:pt x="21340" y="13602"/>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65" name="Forma libre: forma 64">
            <a:extLst>
              <a:ext uri="{FF2B5EF4-FFF2-40B4-BE49-F238E27FC236}">
                <a16:creationId xmlns:a16="http://schemas.microsoft.com/office/drawing/2014/main" id="{D545D073-22BB-5E75-C83F-61A7EE6D0F57}"/>
              </a:ext>
            </a:extLst>
          </p:cNvPr>
          <p:cNvSpPr/>
          <p:nvPr/>
        </p:nvSpPr>
        <p:spPr>
          <a:xfrm>
            <a:off x="6531591" y="4380853"/>
            <a:ext cx="804011" cy="1124862"/>
          </a:xfrm>
          <a:custGeom>
            <a:avLst/>
            <a:gdLst>
              <a:gd name="connsiteX0" fmla="*/ 801554 w 804011"/>
              <a:gd name="connsiteY0" fmla="*/ 366091 h 1124862"/>
              <a:gd name="connsiteX1" fmla="*/ 794792 w 804011"/>
              <a:gd name="connsiteY1" fmla="*/ 395523 h 1124862"/>
              <a:gd name="connsiteX2" fmla="*/ 719544 w 804011"/>
              <a:gd name="connsiteY2" fmla="*/ 413145 h 1124862"/>
              <a:gd name="connsiteX3" fmla="*/ 722306 w 804011"/>
              <a:gd name="connsiteY3" fmla="*/ 438767 h 1124862"/>
              <a:gd name="connsiteX4" fmla="*/ 718877 w 804011"/>
              <a:gd name="connsiteY4" fmla="*/ 461817 h 1124862"/>
              <a:gd name="connsiteX5" fmla="*/ 737642 w 804011"/>
              <a:gd name="connsiteY5" fmla="*/ 483344 h 1124862"/>
              <a:gd name="connsiteX6" fmla="*/ 732307 w 804011"/>
              <a:gd name="connsiteY6" fmla="*/ 510014 h 1124862"/>
              <a:gd name="connsiteX7" fmla="*/ 734403 w 804011"/>
              <a:gd name="connsiteY7" fmla="*/ 540494 h 1124862"/>
              <a:gd name="connsiteX8" fmla="*/ 719258 w 804011"/>
              <a:gd name="connsiteY8" fmla="*/ 558020 h 1124862"/>
              <a:gd name="connsiteX9" fmla="*/ 720782 w 804011"/>
              <a:gd name="connsiteY9" fmla="*/ 581737 h 1124862"/>
              <a:gd name="connsiteX10" fmla="*/ 719544 w 804011"/>
              <a:gd name="connsiteY10" fmla="*/ 602597 h 1124862"/>
              <a:gd name="connsiteX11" fmla="*/ 708494 w 804011"/>
              <a:gd name="connsiteY11" fmla="*/ 624981 h 1124862"/>
              <a:gd name="connsiteX12" fmla="*/ 700970 w 804011"/>
              <a:gd name="connsiteY12" fmla="*/ 645650 h 1124862"/>
              <a:gd name="connsiteX13" fmla="*/ 680110 w 804011"/>
              <a:gd name="connsiteY13" fmla="*/ 671463 h 1124862"/>
              <a:gd name="connsiteX14" fmla="*/ 673443 w 804011"/>
              <a:gd name="connsiteY14" fmla="*/ 697180 h 1124862"/>
              <a:gd name="connsiteX15" fmla="*/ 668299 w 804011"/>
              <a:gd name="connsiteY15" fmla="*/ 764331 h 1124862"/>
              <a:gd name="connsiteX16" fmla="*/ 623532 w 804011"/>
              <a:gd name="connsiteY16" fmla="*/ 776904 h 1124862"/>
              <a:gd name="connsiteX17" fmla="*/ 581622 w 804011"/>
              <a:gd name="connsiteY17" fmla="*/ 762712 h 1124862"/>
              <a:gd name="connsiteX18" fmla="*/ 571239 w 804011"/>
              <a:gd name="connsiteY18" fmla="*/ 812242 h 1124862"/>
              <a:gd name="connsiteX19" fmla="*/ 583241 w 804011"/>
              <a:gd name="connsiteY19" fmla="*/ 855295 h 1124862"/>
              <a:gd name="connsiteX20" fmla="*/ 558286 w 804011"/>
              <a:gd name="connsiteY20" fmla="*/ 876155 h 1124862"/>
              <a:gd name="connsiteX21" fmla="*/ 566477 w 804011"/>
              <a:gd name="connsiteY21" fmla="*/ 905016 h 1124862"/>
              <a:gd name="connsiteX22" fmla="*/ 485134 w 804011"/>
              <a:gd name="connsiteY22" fmla="*/ 916827 h 1124862"/>
              <a:gd name="connsiteX23" fmla="*/ 453034 w 804011"/>
              <a:gd name="connsiteY23" fmla="*/ 936067 h 1124862"/>
              <a:gd name="connsiteX24" fmla="*/ 442938 w 804011"/>
              <a:gd name="connsiteY24" fmla="*/ 971024 h 1124862"/>
              <a:gd name="connsiteX25" fmla="*/ 387502 w 804011"/>
              <a:gd name="connsiteY25" fmla="*/ 969881 h 1124862"/>
              <a:gd name="connsiteX26" fmla="*/ 387502 w 804011"/>
              <a:gd name="connsiteY26" fmla="*/ 997218 h 1124862"/>
              <a:gd name="connsiteX27" fmla="*/ 363690 w 804011"/>
              <a:gd name="connsiteY27" fmla="*/ 1027983 h 1124862"/>
              <a:gd name="connsiteX28" fmla="*/ 334734 w 804011"/>
              <a:gd name="connsiteY28" fmla="*/ 1060273 h 1124862"/>
              <a:gd name="connsiteX29" fmla="*/ 276917 w 804011"/>
              <a:gd name="connsiteY29" fmla="*/ 1064940 h 1124862"/>
              <a:gd name="connsiteX30" fmla="*/ 251009 w 804011"/>
              <a:gd name="connsiteY30" fmla="*/ 1079609 h 1124862"/>
              <a:gd name="connsiteX31" fmla="*/ 219957 w 804011"/>
              <a:gd name="connsiteY31" fmla="*/ 1092087 h 1124862"/>
              <a:gd name="connsiteX32" fmla="*/ 152520 w 804011"/>
              <a:gd name="connsiteY32" fmla="*/ 1104374 h 1124862"/>
              <a:gd name="connsiteX33" fmla="*/ 132804 w 804011"/>
              <a:gd name="connsiteY33" fmla="*/ 1087229 h 1124862"/>
              <a:gd name="connsiteX34" fmla="*/ 111182 w 804011"/>
              <a:gd name="connsiteY34" fmla="*/ 1107613 h 1124862"/>
              <a:gd name="connsiteX35" fmla="*/ 71082 w 804011"/>
              <a:gd name="connsiteY35" fmla="*/ 1085991 h 1124862"/>
              <a:gd name="connsiteX36" fmla="*/ 52698 w 804011"/>
              <a:gd name="connsiteY36" fmla="*/ 1114471 h 1124862"/>
              <a:gd name="connsiteX37" fmla="*/ 32410 w 804011"/>
              <a:gd name="connsiteY37" fmla="*/ 1120947 h 1124862"/>
              <a:gd name="connsiteX38" fmla="*/ 32410 w 804011"/>
              <a:gd name="connsiteY38" fmla="*/ 1120947 h 1124862"/>
              <a:gd name="connsiteX39" fmla="*/ 32410 w 804011"/>
              <a:gd name="connsiteY39" fmla="*/ 1120947 h 1124862"/>
              <a:gd name="connsiteX40" fmla="*/ 31743 w 804011"/>
              <a:gd name="connsiteY40" fmla="*/ 1117042 h 1124862"/>
              <a:gd name="connsiteX41" fmla="*/ 31077 w 804011"/>
              <a:gd name="connsiteY41" fmla="*/ 1113709 h 1124862"/>
              <a:gd name="connsiteX42" fmla="*/ 28600 w 804011"/>
              <a:gd name="connsiteY42" fmla="*/ 1105708 h 1124862"/>
              <a:gd name="connsiteX43" fmla="*/ 28219 w 804011"/>
              <a:gd name="connsiteY43" fmla="*/ 1104850 h 1124862"/>
              <a:gd name="connsiteX44" fmla="*/ 25171 w 804011"/>
              <a:gd name="connsiteY44" fmla="*/ 1098945 h 1124862"/>
              <a:gd name="connsiteX45" fmla="*/ 24504 w 804011"/>
              <a:gd name="connsiteY45" fmla="*/ 1097802 h 1124862"/>
              <a:gd name="connsiteX46" fmla="*/ 23933 w 804011"/>
              <a:gd name="connsiteY46" fmla="*/ 1096849 h 1124862"/>
              <a:gd name="connsiteX47" fmla="*/ 23552 w 804011"/>
              <a:gd name="connsiteY47" fmla="*/ 1096183 h 1124862"/>
              <a:gd name="connsiteX48" fmla="*/ 22504 w 804011"/>
              <a:gd name="connsiteY48" fmla="*/ 1094373 h 1124862"/>
              <a:gd name="connsiteX49" fmla="*/ 22028 w 804011"/>
              <a:gd name="connsiteY49" fmla="*/ 1093325 h 1124862"/>
              <a:gd name="connsiteX50" fmla="*/ 22028 w 804011"/>
              <a:gd name="connsiteY50" fmla="*/ 1093134 h 1124862"/>
              <a:gd name="connsiteX51" fmla="*/ 21838 w 804011"/>
              <a:gd name="connsiteY51" fmla="*/ 1092658 h 1124862"/>
              <a:gd name="connsiteX52" fmla="*/ 23361 w 804011"/>
              <a:gd name="connsiteY52" fmla="*/ 1082371 h 1124862"/>
              <a:gd name="connsiteX53" fmla="*/ 20980 w 804011"/>
              <a:gd name="connsiteY53" fmla="*/ 1054177 h 1124862"/>
              <a:gd name="connsiteX54" fmla="*/ 7550 w 804011"/>
              <a:gd name="connsiteY54" fmla="*/ 1024173 h 1124862"/>
              <a:gd name="connsiteX55" fmla="*/ 15456 w 804011"/>
              <a:gd name="connsiteY55" fmla="*/ 983978 h 1124862"/>
              <a:gd name="connsiteX56" fmla="*/ 56699 w 804011"/>
              <a:gd name="connsiteY56" fmla="*/ 935781 h 1124862"/>
              <a:gd name="connsiteX57" fmla="*/ 48507 w 804011"/>
              <a:gd name="connsiteY57" fmla="*/ 896158 h 1124862"/>
              <a:gd name="connsiteX58" fmla="*/ 19647 w 804011"/>
              <a:gd name="connsiteY58" fmla="*/ 887871 h 1124862"/>
              <a:gd name="connsiteX59" fmla="*/ 2407 w 804011"/>
              <a:gd name="connsiteY59" fmla="*/ 840055 h 1124862"/>
              <a:gd name="connsiteX60" fmla="*/ 51269 w 804011"/>
              <a:gd name="connsiteY60" fmla="*/ 785001 h 1124862"/>
              <a:gd name="connsiteX61" fmla="*/ 84322 w 804011"/>
              <a:gd name="connsiteY61" fmla="*/ 768904 h 1124862"/>
              <a:gd name="connsiteX62" fmla="*/ 108801 w 804011"/>
              <a:gd name="connsiteY62" fmla="*/ 741662 h 1124862"/>
              <a:gd name="connsiteX63" fmla="*/ 146710 w 804011"/>
              <a:gd name="connsiteY63" fmla="*/ 681083 h 1124862"/>
              <a:gd name="connsiteX64" fmla="*/ 135661 w 804011"/>
              <a:gd name="connsiteY64" fmla="*/ 645650 h 1124862"/>
              <a:gd name="connsiteX65" fmla="*/ 185858 w 804011"/>
              <a:gd name="connsiteY65" fmla="*/ 563449 h 1124862"/>
              <a:gd name="connsiteX66" fmla="*/ 212433 w 804011"/>
              <a:gd name="connsiteY66" fmla="*/ 452292 h 1124862"/>
              <a:gd name="connsiteX67" fmla="*/ 222053 w 804011"/>
              <a:gd name="connsiteY67" fmla="*/ 325229 h 1124862"/>
              <a:gd name="connsiteX68" fmla="*/ 202146 w 804011"/>
              <a:gd name="connsiteY68" fmla="*/ 268174 h 1124862"/>
              <a:gd name="connsiteX69" fmla="*/ 229673 w 804011"/>
              <a:gd name="connsiteY69" fmla="*/ 182544 h 1124862"/>
              <a:gd name="connsiteX70" fmla="*/ 183572 w 804011"/>
              <a:gd name="connsiteY70" fmla="*/ 120346 h 1124862"/>
              <a:gd name="connsiteX71" fmla="*/ 189763 w 804011"/>
              <a:gd name="connsiteY71" fmla="*/ 112631 h 1124862"/>
              <a:gd name="connsiteX72" fmla="*/ 197574 w 804011"/>
              <a:gd name="connsiteY72" fmla="*/ 1569 h 1124862"/>
              <a:gd name="connsiteX73" fmla="*/ 329781 w 804011"/>
              <a:gd name="connsiteY73" fmla="*/ 47004 h 1124862"/>
              <a:gd name="connsiteX74" fmla="*/ 426555 w 804011"/>
              <a:gd name="connsiteY74" fmla="*/ 77769 h 1124862"/>
              <a:gd name="connsiteX75" fmla="*/ 468750 w 804011"/>
              <a:gd name="connsiteY75" fmla="*/ 105773 h 1124862"/>
              <a:gd name="connsiteX76" fmla="*/ 557714 w 804011"/>
              <a:gd name="connsiteY76" fmla="*/ 117203 h 1124862"/>
              <a:gd name="connsiteX77" fmla="*/ 589813 w 804011"/>
              <a:gd name="connsiteY77" fmla="*/ 185592 h 1124862"/>
              <a:gd name="connsiteX78" fmla="*/ 612292 w 804011"/>
              <a:gd name="connsiteY78" fmla="*/ 300750 h 1124862"/>
              <a:gd name="connsiteX79" fmla="*/ 744975 w 804011"/>
              <a:gd name="connsiteY79" fmla="*/ 251124 h 1124862"/>
              <a:gd name="connsiteX80" fmla="*/ 746785 w 804011"/>
              <a:gd name="connsiteY80" fmla="*/ 297987 h 1124862"/>
              <a:gd name="connsiteX81" fmla="*/ 777741 w 804011"/>
              <a:gd name="connsiteY81" fmla="*/ 327134 h 1124862"/>
              <a:gd name="connsiteX82" fmla="*/ 780313 w 804011"/>
              <a:gd name="connsiteY82" fmla="*/ 348375 h 1124862"/>
              <a:gd name="connsiteX83" fmla="*/ 801935 w 804011"/>
              <a:gd name="connsiteY83" fmla="*/ 366282 h 112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04011" h="1124862">
                <a:moveTo>
                  <a:pt x="801554" y="366091"/>
                </a:moveTo>
                <a:cubicBezTo>
                  <a:pt x="796125" y="379902"/>
                  <a:pt x="792696" y="390666"/>
                  <a:pt x="794792" y="395523"/>
                </a:cubicBezTo>
                <a:cubicBezTo>
                  <a:pt x="774027" y="406191"/>
                  <a:pt x="737165" y="410287"/>
                  <a:pt x="719544" y="413145"/>
                </a:cubicBezTo>
                <a:cubicBezTo>
                  <a:pt x="699256" y="416478"/>
                  <a:pt x="714877" y="423527"/>
                  <a:pt x="722306" y="438767"/>
                </a:cubicBezTo>
                <a:cubicBezTo>
                  <a:pt x="729736" y="454102"/>
                  <a:pt x="725925" y="446006"/>
                  <a:pt x="718877" y="461817"/>
                </a:cubicBezTo>
                <a:cubicBezTo>
                  <a:pt x="711733" y="477629"/>
                  <a:pt x="731069" y="477629"/>
                  <a:pt x="737642" y="483344"/>
                </a:cubicBezTo>
                <a:cubicBezTo>
                  <a:pt x="744213" y="489059"/>
                  <a:pt x="737832" y="498298"/>
                  <a:pt x="732307" y="510014"/>
                </a:cubicBezTo>
                <a:cubicBezTo>
                  <a:pt x="726783" y="521634"/>
                  <a:pt x="727640" y="516872"/>
                  <a:pt x="734403" y="540494"/>
                </a:cubicBezTo>
                <a:cubicBezTo>
                  <a:pt x="741070" y="564021"/>
                  <a:pt x="729736" y="551543"/>
                  <a:pt x="719258" y="558020"/>
                </a:cubicBezTo>
                <a:cubicBezTo>
                  <a:pt x="708781" y="564497"/>
                  <a:pt x="712591" y="566783"/>
                  <a:pt x="720782" y="581737"/>
                </a:cubicBezTo>
                <a:cubicBezTo>
                  <a:pt x="729069" y="596691"/>
                  <a:pt x="714114" y="588786"/>
                  <a:pt x="719544" y="602597"/>
                </a:cubicBezTo>
                <a:cubicBezTo>
                  <a:pt x="725068" y="616408"/>
                  <a:pt x="732974" y="624314"/>
                  <a:pt x="708494" y="624981"/>
                </a:cubicBezTo>
                <a:cubicBezTo>
                  <a:pt x="684016" y="625743"/>
                  <a:pt x="699922" y="638411"/>
                  <a:pt x="700970" y="645650"/>
                </a:cubicBezTo>
                <a:cubicBezTo>
                  <a:pt x="701923" y="652889"/>
                  <a:pt x="695922" y="656508"/>
                  <a:pt x="680110" y="671463"/>
                </a:cubicBezTo>
                <a:cubicBezTo>
                  <a:pt x="664299" y="686417"/>
                  <a:pt x="668680" y="684893"/>
                  <a:pt x="673443" y="697180"/>
                </a:cubicBezTo>
                <a:cubicBezTo>
                  <a:pt x="678110" y="709372"/>
                  <a:pt x="679729" y="737376"/>
                  <a:pt x="668299" y="764331"/>
                </a:cubicBezTo>
                <a:cubicBezTo>
                  <a:pt x="656774" y="791192"/>
                  <a:pt x="633152" y="786525"/>
                  <a:pt x="623532" y="776904"/>
                </a:cubicBezTo>
                <a:cubicBezTo>
                  <a:pt x="613911" y="767284"/>
                  <a:pt x="606577" y="760521"/>
                  <a:pt x="581622" y="762712"/>
                </a:cubicBezTo>
                <a:cubicBezTo>
                  <a:pt x="556667" y="764998"/>
                  <a:pt x="576954" y="803193"/>
                  <a:pt x="571239" y="812242"/>
                </a:cubicBezTo>
                <a:cubicBezTo>
                  <a:pt x="565525" y="821386"/>
                  <a:pt x="572478" y="840150"/>
                  <a:pt x="583241" y="855295"/>
                </a:cubicBezTo>
                <a:cubicBezTo>
                  <a:pt x="594100" y="870440"/>
                  <a:pt x="572763" y="872631"/>
                  <a:pt x="558286" y="876155"/>
                </a:cubicBezTo>
                <a:cubicBezTo>
                  <a:pt x="546665" y="878917"/>
                  <a:pt x="552952" y="896348"/>
                  <a:pt x="566477" y="905016"/>
                </a:cubicBezTo>
                <a:cubicBezTo>
                  <a:pt x="569716" y="939306"/>
                  <a:pt x="511518" y="915969"/>
                  <a:pt x="485134" y="916827"/>
                </a:cubicBezTo>
                <a:cubicBezTo>
                  <a:pt x="458749" y="917779"/>
                  <a:pt x="476656" y="919589"/>
                  <a:pt x="453034" y="936067"/>
                </a:cubicBezTo>
                <a:cubicBezTo>
                  <a:pt x="429412" y="952641"/>
                  <a:pt x="447510" y="955117"/>
                  <a:pt x="442938" y="971024"/>
                </a:cubicBezTo>
                <a:cubicBezTo>
                  <a:pt x="438366" y="986835"/>
                  <a:pt x="409695" y="976929"/>
                  <a:pt x="387502" y="969881"/>
                </a:cubicBezTo>
                <a:cubicBezTo>
                  <a:pt x="365309" y="962737"/>
                  <a:pt x="386264" y="982073"/>
                  <a:pt x="387502" y="997218"/>
                </a:cubicBezTo>
                <a:cubicBezTo>
                  <a:pt x="388645" y="1012362"/>
                  <a:pt x="374643" y="1020363"/>
                  <a:pt x="363690" y="1027983"/>
                </a:cubicBezTo>
                <a:cubicBezTo>
                  <a:pt x="352641" y="1035508"/>
                  <a:pt x="347593" y="1044271"/>
                  <a:pt x="334734" y="1060273"/>
                </a:cubicBezTo>
                <a:cubicBezTo>
                  <a:pt x="321875" y="1076371"/>
                  <a:pt x="289394" y="1071036"/>
                  <a:pt x="276917" y="1064940"/>
                </a:cubicBezTo>
                <a:cubicBezTo>
                  <a:pt x="264630" y="1058749"/>
                  <a:pt x="263106" y="1076180"/>
                  <a:pt x="251009" y="1079609"/>
                </a:cubicBezTo>
                <a:cubicBezTo>
                  <a:pt x="238817" y="1083133"/>
                  <a:pt x="237674" y="1081705"/>
                  <a:pt x="219957" y="1092087"/>
                </a:cubicBezTo>
                <a:cubicBezTo>
                  <a:pt x="202241" y="1102374"/>
                  <a:pt x="178905" y="1098278"/>
                  <a:pt x="152520" y="1104374"/>
                </a:cubicBezTo>
                <a:cubicBezTo>
                  <a:pt x="126136" y="1110565"/>
                  <a:pt x="142234" y="1100088"/>
                  <a:pt x="132804" y="1087229"/>
                </a:cubicBezTo>
                <a:cubicBezTo>
                  <a:pt x="123374" y="1074370"/>
                  <a:pt x="124803" y="1087038"/>
                  <a:pt x="111182" y="1107613"/>
                </a:cubicBezTo>
                <a:cubicBezTo>
                  <a:pt x="97657" y="1128282"/>
                  <a:pt x="87560" y="1097992"/>
                  <a:pt x="71082" y="1085991"/>
                </a:cubicBezTo>
                <a:cubicBezTo>
                  <a:pt x="54508" y="1074084"/>
                  <a:pt x="60033" y="1095611"/>
                  <a:pt x="52698" y="1114471"/>
                </a:cubicBezTo>
                <a:cubicBezTo>
                  <a:pt x="45650" y="1132473"/>
                  <a:pt x="33458" y="1121805"/>
                  <a:pt x="32410" y="1120947"/>
                </a:cubicBezTo>
                <a:cubicBezTo>
                  <a:pt x="32410" y="1120947"/>
                  <a:pt x="32410" y="1120947"/>
                  <a:pt x="32410" y="1120947"/>
                </a:cubicBezTo>
                <a:lnTo>
                  <a:pt x="32410" y="1120947"/>
                </a:lnTo>
                <a:cubicBezTo>
                  <a:pt x="32219" y="1119519"/>
                  <a:pt x="32029" y="1118280"/>
                  <a:pt x="31743" y="1117042"/>
                </a:cubicBezTo>
                <a:cubicBezTo>
                  <a:pt x="31458" y="1115899"/>
                  <a:pt x="31267" y="1114756"/>
                  <a:pt x="31077" y="1113709"/>
                </a:cubicBezTo>
                <a:cubicBezTo>
                  <a:pt x="30315" y="1110565"/>
                  <a:pt x="29457" y="1107898"/>
                  <a:pt x="28600" y="1105708"/>
                </a:cubicBezTo>
                <a:cubicBezTo>
                  <a:pt x="28505" y="1105422"/>
                  <a:pt x="28314" y="1105136"/>
                  <a:pt x="28219" y="1104850"/>
                </a:cubicBezTo>
                <a:cubicBezTo>
                  <a:pt x="27172" y="1102469"/>
                  <a:pt x="26124" y="1100564"/>
                  <a:pt x="25171" y="1098945"/>
                </a:cubicBezTo>
                <a:cubicBezTo>
                  <a:pt x="24981" y="1098564"/>
                  <a:pt x="24695" y="1098183"/>
                  <a:pt x="24504" y="1097802"/>
                </a:cubicBezTo>
                <a:cubicBezTo>
                  <a:pt x="24314" y="1097421"/>
                  <a:pt x="24123" y="1097135"/>
                  <a:pt x="23933" y="1096849"/>
                </a:cubicBezTo>
                <a:cubicBezTo>
                  <a:pt x="23838" y="1096659"/>
                  <a:pt x="23647" y="1096468"/>
                  <a:pt x="23552" y="1096183"/>
                </a:cubicBezTo>
                <a:cubicBezTo>
                  <a:pt x="23171" y="1095516"/>
                  <a:pt x="22790" y="1094944"/>
                  <a:pt x="22504" y="1094373"/>
                </a:cubicBezTo>
                <a:cubicBezTo>
                  <a:pt x="22314" y="1093992"/>
                  <a:pt x="22123" y="1093706"/>
                  <a:pt x="22028" y="1093325"/>
                </a:cubicBezTo>
                <a:cubicBezTo>
                  <a:pt x="22028" y="1093325"/>
                  <a:pt x="22028" y="1093230"/>
                  <a:pt x="22028" y="1093134"/>
                </a:cubicBezTo>
                <a:cubicBezTo>
                  <a:pt x="22028" y="1093039"/>
                  <a:pt x="21933" y="1092849"/>
                  <a:pt x="21838" y="1092658"/>
                </a:cubicBezTo>
                <a:cubicBezTo>
                  <a:pt x="20885" y="1090086"/>
                  <a:pt x="21075" y="1087229"/>
                  <a:pt x="23361" y="1082371"/>
                </a:cubicBezTo>
                <a:cubicBezTo>
                  <a:pt x="30220" y="1067608"/>
                  <a:pt x="36506" y="1071322"/>
                  <a:pt x="20980" y="1054177"/>
                </a:cubicBezTo>
                <a:cubicBezTo>
                  <a:pt x="5550" y="1036937"/>
                  <a:pt x="2407" y="1038366"/>
                  <a:pt x="7550" y="1024173"/>
                </a:cubicBezTo>
                <a:cubicBezTo>
                  <a:pt x="12693" y="1010076"/>
                  <a:pt x="-3499" y="1007314"/>
                  <a:pt x="15456" y="983978"/>
                </a:cubicBezTo>
                <a:cubicBezTo>
                  <a:pt x="34411" y="960546"/>
                  <a:pt x="56413" y="956451"/>
                  <a:pt x="56699" y="935781"/>
                </a:cubicBezTo>
                <a:cubicBezTo>
                  <a:pt x="57080" y="915112"/>
                  <a:pt x="64985" y="896158"/>
                  <a:pt x="48507" y="896158"/>
                </a:cubicBezTo>
                <a:cubicBezTo>
                  <a:pt x="32029" y="896158"/>
                  <a:pt x="24409" y="904825"/>
                  <a:pt x="19647" y="887871"/>
                </a:cubicBezTo>
                <a:cubicBezTo>
                  <a:pt x="14789" y="871011"/>
                  <a:pt x="-7214" y="856248"/>
                  <a:pt x="2407" y="840055"/>
                </a:cubicBezTo>
                <a:cubicBezTo>
                  <a:pt x="12027" y="823958"/>
                  <a:pt x="31648" y="792906"/>
                  <a:pt x="51269" y="785001"/>
                </a:cubicBezTo>
                <a:cubicBezTo>
                  <a:pt x="70892" y="777095"/>
                  <a:pt x="81559" y="781572"/>
                  <a:pt x="84322" y="768904"/>
                </a:cubicBezTo>
                <a:cubicBezTo>
                  <a:pt x="87084" y="756140"/>
                  <a:pt x="89846" y="752711"/>
                  <a:pt x="108801" y="741662"/>
                </a:cubicBezTo>
                <a:cubicBezTo>
                  <a:pt x="127755" y="730613"/>
                  <a:pt x="157378" y="696513"/>
                  <a:pt x="146710" y="681083"/>
                </a:cubicBezTo>
                <a:cubicBezTo>
                  <a:pt x="136042" y="665652"/>
                  <a:pt x="119469" y="658318"/>
                  <a:pt x="135661" y="645650"/>
                </a:cubicBezTo>
                <a:cubicBezTo>
                  <a:pt x="151854" y="632886"/>
                  <a:pt x="177952" y="595739"/>
                  <a:pt x="185858" y="563449"/>
                </a:cubicBezTo>
                <a:cubicBezTo>
                  <a:pt x="193764" y="531064"/>
                  <a:pt x="202050" y="479058"/>
                  <a:pt x="212433" y="452292"/>
                </a:cubicBezTo>
                <a:cubicBezTo>
                  <a:pt x="222719" y="425432"/>
                  <a:pt x="233769" y="355518"/>
                  <a:pt x="222053" y="325229"/>
                </a:cubicBezTo>
                <a:cubicBezTo>
                  <a:pt x="210337" y="294939"/>
                  <a:pt x="192145" y="297702"/>
                  <a:pt x="202146" y="268174"/>
                </a:cubicBezTo>
                <a:cubicBezTo>
                  <a:pt x="212147" y="238647"/>
                  <a:pt x="245580" y="188640"/>
                  <a:pt x="229673" y="182544"/>
                </a:cubicBezTo>
                <a:cubicBezTo>
                  <a:pt x="213861" y="176353"/>
                  <a:pt x="193002" y="162828"/>
                  <a:pt x="183572" y="120346"/>
                </a:cubicBezTo>
                <a:cubicBezTo>
                  <a:pt x="188430" y="118822"/>
                  <a:pt x="190811" y="116441"/>
                  <a:pt x="189763" y="112631"/>
                </a:cubicBezTo>
                <a:cubicBezTo>
                  <a:pt x="183858" y="91581"/>
                  <a:pt x="161760" y="-14052"/>
                  <a:pt x="197574" y="1569"/>
                </a:cubicBezTo>
                <a:cubicBezTo>
                  <a:pt x="233388" y="17190"/>
                  <a:pt x="281108" y="38336"/>
                  <a:pt x="329781" y="47004"/>
                </a:cubicBezTo>
                <a:cubicBezTo>
                  <a:pt x="378358" y="55767"/>
                  <a:pt x="410553" y="53481"/>
                  <a:pt x="426555" y="77769"/>
                </a:cubicBezTo>
                <a:cubicBezTo>
                  <a:pt x="442652" y="102058"/>
                  <a:pt x="431127" y="110821"/>
                  <a:pt x="468750" y="105773"/>
                </a:cubicBezTo>
                <a:cubicBezTo>
                  <a:pt x="506374" y="100725"/>
                  <a:pt x="540759" y="85104"/>
                  <a:pt x="557714" y="117203"/>
                </a:cubicBezTo>
                <a:cubicBezTo>
                  <a:pt x="574764" y="149397"/>
                  <a:pt x="599052" y="151207"/>
                  <a:pt x="589813" y="185592"/>
                </a:cubicBezTo>
                <a:cubicBezTo>
                  <a:pt x="580669" y="219978"/>
                  <a:pt x="563143" y="311322"/>
                  <a:pt x="612292" y="300750"/>
                </a:cubicBezTo>
                <a:cubicBezTo>
                  <a:pt x="655441" y="291415"/>
                  <a:pt x="708400" y="247219"/>
                  <a:pt x="744975" y="251124"/>
                </a:cubicBezTo>
                <a:cubicBezTo>
                  <a:pt x="744975" y="251124"/>
                  <a:pt x="724020" y="275985"/>
                  <a:pt x="746785" y="297987"/>
                </a:cubicBezTo>
                <a:cubicBezTo>
                  <a:pt x="769455" y="319990"/>
                  <a:pt x="776789" y="309036"/>
                  <a:pt x="777741" y="327134"/>
                </a:cubicBezTo>
                <a:cubicBezTo>
                  <a:pt x="778694" y="345231"/>
                  <a:pt x="770693" y="345041"/>
                  <a:pt x="780313" y="348375"/>
                </a:cubicBezTo>
                <a:cubicBezTo>
                  <a:pt x="789934" y="351899"/>
                  <a:pt x="810603" y="344088"/>
                  <a:pt x="801935" y="366282"/>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66" name="Forma libre: forma 65">
            <a:extLst>
              <a:ext uri="{FF2B5EF4-FFF2-40B4-BE49-F238E27FC236}">
                <a16:creationId xmlns:a16="http://schemas.microsoft.com/office/drawing/2014/main" id="{3486F282-C598-2D32-84B1-07C3F98D5C50}"/>
              </a:ext>
            </a:extLst>
          </p:cNvPr>
          <p:cNvSpPr/>
          <p:nvPr/>
        </p:nvSpPr>
        <p:spPr>
          <a:xfrm>
            <a:off x="7083695" y="4771802"/>
            <a:ext cx="738178" cy="785910"/>
          </a:xfrm>
          <a:custGeom>
            <a:avLst/>
            <a:gdLst>
              <a:gd name="connsiteX0" fmla="*/ 737797 w 738178"/>
              <a:gd name="connsiteY0" fmla="*/ 467490 h 785910"/>
              <a:gd name="connsiteX1" fmla="*/ 716937 w 738178"/>
              <a:gd name="connsiteY1" fmla="*/ 483111 h 785910"/>
              <a:gd name="connsiteX2" fmla="*/ 556822 w 738178"/>
              <a:gd name="connsiteY2" fmla="*/ 557024 h 785910"/>
              <a:gd name="connsiteX3" fmla="*/ 499005 w 738178"/>
              <a:gd name="connsiteY3" fmla="*/ 592362 h 785910"/>
              <a:gd name="connsiteX4" fmla="*/ 450428 w 738178"/>
              <a:gd name="connsiteY4" fmla="*/ 626748 h 785910"/>
              <a:gd name="connsiteX5" fmla="*/ 408613 w 738178"/>
              <a:gd name="connsiteY5" fmla="*/ 685898 h 785910"/>
              <a:gd name="connsiteX6" fmla="*/ 369179 w 738178"/>
              <a:gd name="connsiteY6" fmla="*/ 727236 h 785910"/>
              <a:gd name="connsiteX7" fmla="*/ 229162 w 738178"/>
              <a:gd name="connsiteY7" fmla="*/ 757526 h 785910"/>
              <a:gd name="connsiteX8" fmla="*/ 148866 w 738178"/>
              <a:gd name="connsiteY8" fmla="*/ 785910 h 785910"/>
              <a:gd name="connsiteX9" fmla="*/ 143532 w 738178"/>
              <a:gd name="connsiteY9" fmla="*/ 763241 h 785910"/>
              <a:gd name="connsiteX10" fmla="*/ 114481 w 738178"/>
              <a:gd name="connsiteY10" fmla="*/ 747334 h 785910"/>
              <a:gd name="connsiteX11" fmla="*/ 127339 w 738178"/>
              <a:gd name="connsiteY11" fmla="*/ 716854 h 785910"/>
              <a:gd name="connsiteX12" fmla="*/ 104384 w 738178"/>
              <a:gd name="connsiteY12" fmla="*/ 693327 h 785910"/>
              <a:gd name="connsiteX13" fmla="*/ 92383 w 738178"/>
              <a:gd name="connsiteY13" fmla="*/ 655323 h 785910"/>
              <a:gd name="connsiteX14" fmla="*/ 57998 w 738178"/>
              <a:gd name="connsiteY14" fmla="*/ 648084 h 785910"/>
              <a:gd name="connsiteX15" fmla="*/ 44186 w 738178"/>
              <a:gd name="connsiteY15" fmla="*/ 581313 h 785910"/>
              <a:gd name="connsiteX16" fmla="*/ 15611 w 738178"/>
              <a:gd name="connsiteY16" fmla="*/ 557406 h 785910"/>
              <a:gd name="connsiteX17" fmla="*/ 25422 w 738178"/>
              <a:gd name="connsiteY17" fmla="*/ 518353 h 785910"/>
              <a:gd name="connsiteX18" fmla="*/ 14278 w 738178"/>
              <a:gd name="connsiteY18" fmla="*/ 513876 h 785910"/>
              <a:gd name="connsiteX19" fmla="*/ 6086 w 738178"/>
              <a:gd name="connsiteY19" fmla="*/ 485015 h 785910"/>
              <a:gd name="connsiteX20" fmla="*/ 31042 w 738178"/>
              <a:gd name="connsiteY20" fmla="*/ 464156 h 785910"/>
              <a:gd name="connsiteX21" fmla="*/ 18945 w 738178"/>
              <a:gd name="connsiteY21" fmla="*/ 421103 h 785910"/>
              <a:gd name="connsiteX22" fmla="*/ 29327 w 738178"/>
              <a:gd name="connsiteY22" fmla="*/ 371573 h 785910"/>
              <a:gd name="connsiteX23" fmla="*/ 71332 w 738178"/>
              <a:gd name="connsiteY23" fmla="*/ 385765 h 785910"/>
              <a:gd name="connsiteX24" fmla="*/ 116100 w 738178"/>
              <a:gd name="connsiteY24" fmla="*/ 373192 h 785910"/>
              <a:gd name="connsiteX25" fmla="*/ 121244 w 738178"/>
              <a:gd name="connsiteY25" fmla="*/ 306041 h 785910"/>
              <a:gd name="connsiteX26" fmla="*/ 128006 w 738178"/>
              <a:gd name="connsiteY26" fmla="*/ 280419 h 785910"/>
              <a:gd name="connsiteX27" fmla="*/ 148866 w 738178"/>
              <a:gd name="connsiteY27" fmla="*/ 254606 h 785910"/>
              <a:gd name="connsiteX28" fmla="*/ 156391 w 738178"/>
              <a:gd name="connsiteY28" fmla="*/ 233936 h 785910"/>
              <a:gd name="connsiteX29" fmla="*/ 167440 w 738178"/>
              <a:gd name="connsiteY29" fmla="*/ 211553 h 785910"/>
              <a:gd name="connsiteX30" fmla="*/ 168678 w 738178"/>
              <a:gd name="connsiteY30" fmla="*/ 190693 h 785910"/>
              <a:gd name="connsiteX31" fmla="*/ 167154 w 738178"/>
              <a:gd name="connsiteY31" fmla="*/ 166976 h 785910"/>
              <a:gd name="connsiteX32" fmla="*/ 182299 w 738178"/>
              <a:gd name="connsiteY32" fmla="*/ 149450 h 785910"/>
              <a:gd name="connsiteX33" fmla="*/ 180203 w 738178"/>
              <a:gd name="connsiteY33" fmla="*/ 118970 h 785910"/>
              <a:gd name="connsiteX34" fmla="*/ 185538 w 738178"/>
              <a:gd name="connsiteY34" fmla="*/ 92300 h 785910"/>
              <a:gd name="connsiteX35" fmla="*/ 166773 w 738178"/>
              <a:gd name="connsiteY35" fmla="*/ 70773 h 785910"/>
              <a:gd name="connsiteX36" fmla="*/ 170202 w 738178"/>
              <a:gd name="connsiteY36" fmla="*/ 47723 h 785910"/>
              <a:gd name="connsiteX37" fmla="*/ 167440 w 738178"/>
              <a:gd name="connsiteY37" fmla="*/ 22100 h 785910"/>
              <a:gd name="connsiteX38" fmla="*/ 242688 w 738178"/>
              <a:gd name="connsiteY38" fmla="*/ 4479 h 785910"/>
              <a:gd name="connsiteX39" fmla="*/ 253546 w 738178"/>
              <a:gd name="connsiteY39" fmla="*/ 5622 h 785910"/>
              <a:gd name="connsiteX40" fmla="*/ 314125 w 738178"/>
              <a:gd name="connsiteY40" fmla="*/ 4289 h 785910"/>
              <a:gd name="connsiteX41" fmla="*/ 359369 w 738178"/>
              <a:gd name="connsiteY41" fmla="*/ 28577 h 785910"/>
              <a:gd name="connsiteX42" fmla="*/ 344891 w 738178"/>
              <a:gd name="connsiteY42" fmla="*/ 60486 h 785910"/>
              <a:gd name="connsiteX43" fmla="*/ 354511 w 738178"/>
              <a:gd name="connsiteY43" fmla="*/ 98110 h 785910"/>
              <a:gd name="connsiteX44" fmla="*/ 321650 w 738178"/>
              <a:gd name="connsiteY44" fmla="*/ 99920 h 785910"/>
              <a:gd name="connsiteX45" fmla="*/ 351748 w 738178"/>
              <a:gd name="connsiteY45" fmla="*/ 121256 h 785910"/>
              <a:gd name="connsiteX46" fmla="*/ 385277 w 738178"/>
              <a:gd name="connsiteY46" fmla="*/ 130019 h 785910"/>
              <a:gd name="connsiteX47" fmla="*/ 408994 w 738178"/>
              <a:gd name="connsiteY47" fmla="*/ 140306 h 785910"/>
              <a:gd name="connsiteX48" fmla="*/ 441569 w 738178"/>
              <a:gd name="connsiteY48" fmla="*/ 127066 h 785910"/>
              <a:gd name="connsiteX49" fmla="*/ 479479 w 738178"/>
              <a:gd name="connsiteY49" fmla="*/ 129828 h 785910"/>
              <a:gd name="connsiteX50" fmla="*/ 493671 w 738178"/>
              <a:gd name="connsiteY50" fmla="*/ 143640 h 785910"/>
              <a:gd name="connsiteX51" fmla="*/ 526247 w 738178"/>
              <a:gd name="connsiteY51" fmla="*/ 143640 h 785910"/>
              <a:gd name="connsiteX52" fmla="*/ 545963 w 738178"/>
              <a:gd name="connsiteY52" fmla="*/ 167833 h 785910"/>
              <a:gd name="connsiteX53" fmla="*/ 584540 w 738178"/>
              <a:gd name="connsiteY53" fmla="*/ 188026 h 785910"/>
              <a:gd name="connsiteX54" fmla="*/ 572157 w 738178"/>
              <a:gd name="connsiteY54" fmla="*/ 233270 h 785910"/>
              <a:gd name="connsiteX55" fmla="*/ 563489 w 738178"/>
              <a:gd name="connsiteY55" fmla="*/ 260987 h 785910"/>
              <a:gd name="connsiteX56" fmla="*/ 571014 w 738178"/>
              <a:gd name="connsiteY56" fmla="*/ 294706 h 785910"/>
              <a:gd name="connsiteX57" fmla="*/ 528342 w 738178"/>
              <a:gd name="connsiteY57" fmla="*/ 311756 h 785910"/>
              <a:gd name="connsiteX58" fmla="*/ 501291 w 738178"/>
              <a:gd name="connsiteY58" fmla="*/ 316328 h 785910"/>
              <a:gd name="connsiteX59" fmla="*/ 519865 w 738178"/>
              <a:gd name="connsiteY59" fmla="*/ 355571 h 785910"/>
              <a:gd name="connsiteX60" fmla="*/ 582063 w 738178"/>
              <a:gd name="connsiteY60" fmla="*/ 379193 h 785910"/>
              <a:gd name="connsiteX61" fmla="*/ 634642 w 738178"/>
              <a:gd name="connsiteY61" fmla="*/ 418150 h 785910"/>
              <a:gd name="connsiteX62" fmla="*/ 733796 w 738178"/>
              <a:gd name="connsiteY62" fmla="*/ 415578 h 785910"/>
              <a:gd name="connsiteX63" fmla="*/ 738178 w 738178"/>
              <a:gd name="connsiteY63" fmla="*/ 467394 h 78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38178" h="785910">
                <a:moveTo>
                  <a:pt x="737797" y="467490"/>
                </a:moveTo>
                <a:cubicBezTo>
                  <a:pt x="730558" y="474062"/>
                  <a:pt x="723796" y="479967"/>
                  <a:pt x="716937" y="483111"/>
                </a:cubicBezTo>
                <a:cubicBezTo>
                  <a:pt x="694458" y="493683"/>
                  <a:pt x="576538" y="535879"/>
                  <a:pt x="556822" y="557024"/>
                </a:cubicBezTo>
                <a:cubicBezTo>
                  <a:pt x="537105" y="578075"/>
                  <a:pt x="525198" y="585981"/>
                  <a:pt x="499005" y="592362"/>
                </a:cubicBezTo>
                <a:cubicBezTo>
                  <a:pt x="472811" y="598744"/>
                  <a:pt x="460905" y="607983"/>
                  <a:pt x="450428" y="626748"/>
                </a:cubicBezTo>
                <a:cubicBezTo>
                  <a:pt x="439855" y="645512"/>
                  <a:pt x="413280" y="668086"/>
                  <a:pt x="408613" y="685898"/>
                </a:cubicBezTo>
                <a:cubicBezTo>
                  <a:pt x="404041" y="703805"/>
                  <a:pt x="390706" y="720759"/>
                  <a:pt x="369179" y="727236"/>
                </a:cubicBezTo>
                <a:cubicBezTo>
                  <a:pt x="347557" y="733618"/>
                  <a:pt x="289360" y="733618"/>
                  <a:pt x="229162" y="757526"/>
                </a:cubicBezTo>
                <a:cubicBezTo>
                  <a:pt x="194681" y="771147"/>
                  <a:pt x="171059" y="779624"/>
                  <a:pt x="148866" y="785910"/>
                </a:cubicBezTo>
                <a:cubicBezTo>
                  <a:pt x="153152" y="769813"/>
                  <a:pt x="155343" y="762955"/>
                  <a:pt x="143532" y="763241"/>
                </a:cubicBezTo>
                <a:cubicBezTo>
                  <a:pt x="128102" y="763527"/>
                  <a:pt x="98764" y="756192"/>
                  <a:pt x="114481" y="747334"/>
                </a:cubicBezTo>
                <a:cubicBezTo>
                  <a:pt x="130102" y="738571"/>
                  <a:pt x="138579" y="723426"/>
                  <a:pt x="127339" y="716854"/>
                </a:cubicBezTo>
                <a:cubicBezTo>
                  <a:pt x="116195" y="710282"/>
                  <a:pt x="104575" y="702471"/>
                  <a:pt x="104384" y="693327"/>
                </a:cubicBezTo>
                <a:cubicBezTo>
                  <a:pt x="104194" y="684278"/>
                  <a:pt x="110099" y="664276"/>
                  <a:pt x="92383" y="655323"/>
                </a:cubicBezTo>
                <a:cubicBezTo>
                  <a:pt x="74667" y="646369"/>
                  <a:pt x="58283" y="659323"/>
                  <a:pt x="57998" y="648084"/>
                </a:cubicBezTo>
                <a:cubicBezTo>
                  <a:pt x="57616" y="636939"/>
                  <a:pt x="71047" y="589790"/>
                  <a:pt x="44186" y="581313"/>
                </a:cubicBezTo>
                <a:cubicBezTo>
                  <a:pt x="17326" y="572931"/>
                  <a:pt x="4943" y="568169"/>
                  <a:pt x="15611" y="557406"/>
                </a:cubicBezTo>
                <a:cubicBezTo>
                  <a:pt x="26279" y="546642"/>
                  <a:pt x="45901" y="522163"/>
                  <a:pt x="25422" y="518353"/>
                </a:cubicBezTo>
                <a:cubicBezTo>
                  <a:pt x="21422" y="517591"/>
                  <a:pt x="17612" y="515972"/>
                  <a:pt x="14278" y="513876"/>
                </a:cubicBezTo>
                <a:cubicBezTo>
                  <a:pt x="752" y="505209"/>
                  <a:pt x="-5534" y="487778"/>
                  <a:pt x="6086" y="485015"/>
                </a:cubicBezTo>
                <a:cubicBezTo>
                  <a:pt x="20565" y="481586"/>
                  <a:pt x="41901" y="479301"/>
                  <a:pt x="31042" y="464156"/>
                </a:cubicBezTo>
                <a:cubicBezTo>
                  <a:pt x="20183" y="449011"/>
                  <a:pt x="13325" y="430247"/>
                  <a:pt x="18945" y="421103"/>
                </a:cubicBezTo>
                <a:cubicBezTo>
                  <a:pt x="24660" y="412054"/>
                  <a:pt x="4372" y="373764"/>
                  <a:pt x="29327" y="371573"/>
                </a:cubicBezTo>
                <a:cubicBezTo>
                  <a:pt x="54283" y="369382"/>
                  <a:pt x="61617" y="376049"/>
                  <a:pt x="71332" y="385765"/>
                </a:cubicBezTo>
                <a:cubicBezTo>
                  <a:pt x="80953" y="395385"/>
                  <a:pt x="104575" y="400052"/>
                  <a:pt x="116100" y="373192"/>
                </a:cubicBezTo>
                <a:cubicBezTo>
                  <a:pt x="127626" y="346331"/>
                  <a:pt x="125911" y="318328"/>
                  <a:pt x="121244" y="306041"/>
                </a:cubicBezTo>
                <a:cubicBezTo>
                  <a:pt x="116576" y="293849"/>
                  <a:pt x="112100" y="295373"/>
                  <a:pt x="128006" y="280419"/>
                </a:cubicBezTo>
                <a:cubicBezTo>
                  <a:pt x="143818" y="265464"/>
                  <a:pt x="149819" y="261845"/>
                  <a:pt x="148866" y="254606"/>
                </a:cubicBezTo>
                <a:cubicBezTo>
                  <a:pt x="147818" y="247367"/>
                  <a:pt x="132007" y="234698"/>
                  <a:pt x="156391" y="233936"/>
                </a:cubicBezTo>
                <a:cubicBezTo>
                  <a:pt x="180870" y="233270"/>
                  <a:pt x="172869" y="225364"/>
                  <a:pt x="167440" y="211553"/>
                </a:cubicBezTo>
                <a:cubicBezTo>
                  <a:pt x="161915" y="197741"/>
                  <a:pt x="176870" y="205743"/>
                  <a:pt x="168678" y="190693"/>
                </a:cubicBezTo>
                <a:cubicBezTo>
                  <a:pt x="160392" y="175739"/>
                  <a:pt x="156581" y="173453"/>
                  <a:pt x="167154" y="166976"/>
                </a:cubicBezTo>
                <a:cubicBezTo>
                  <a:pt x="177632" y="160403"/>
                  <a:pt x="189062" y="172977"/>
                  <a:pt x="182299" y="149450"/>
                </a:cubicBezTo>
                <a:cubicBezTo>
                  <a:pt x="175536" y="125923"/>
                  <a:pt x="174679" y="130685"/>
                  <a:pt x="180203" y="118970"/>
                </a:cubicBezTo>
                <a:cubicBezTo>
                  <a:pt x="185728" y="107254"/>
                  <a:pt x="192109" y="98015"/>
                  <a:pt x="185538" y="92300"/>
                </a:cubicBezTo>
                <a:cubicBezTo>
                  <a:pt x="178965" y="86585"/>
                  <a:pt x="159725" y="86585"/>
                  <a:pt x="166773" y="70773"/>
                </a:cubicBezTo>
                <a:cubicBezTo>
                  <a:pt x="173822" y="54866"/>
                  <a:pt x="177632" y="62963"/>
                  <a:pt x="170202" y="47723"/>
                </a:cubicBezTo>
                <a:cubicBezTo>
                  <a:pt x="162868" y="32387"/>
                  <a:pt x="147152" y="25339"/>
                  <a:pt x="167440" y="22100"/>
                </a:cubicBezTo>
                <a:cubicBezTo>
                  <a:pt x="185061" y="19338"/>
                  <a:pt x="221923" y="15147"/>
                  <a:pt x="242688" y="4479"/>
                </a:cubicBezTo>
                <a:cubicBezTo>
                  <a:pt x="243925" y="7432"/>
                  <a:pt x="247355" y="8099"/>
                  <a:pt x="253546" y="5622"/>
                </a:cubicBezTo>
                <a:cubicBezTo>
                  <a:pt x="269834" y="-760"/>
                  <a:pt x="278025" y="-2379"/>
                  <a:pt x="314125" y="4289"/>
                </a:cubicBezTo>
                <a:cubicBezTo>
                  <a:pt x="350129" y="10861"/>
                  <a:pt x="372132" y="13623"/>
                  <a:pt x="359369" y="28577"/>
                </a:cubicBezTo>
                <a:cubicBezTo>
                  <a:pt x="346510" y="43532"/>
                  <a:pt x="331842" y="46961"/>
                  <a:pt x="344891" y="60486"/>
                </a:cubicBezTo>
                <a:cubicBezTo>
                  <a:pt x="357940" y="74012"/>
                  <a:pt x="376132" y="96300"/>
                  <a:pt x="354511" y="98110"/>
                </a:cubicBezTo>
                <a:cubicBezTo>
                  <a:pt x="332889" y="99920"/>
                  <a:pt x="306315" y="83823"/>
                  <a:pt x="321650" y="99920"/>
                </a:cubicBezTo>
                <a:cubicBezTo>
                  <a:pt x="336985" y="116017"/>
                  <a:pt x="328793" y="119922"/>
                  <a:pt x="351748" y="121256"/>
                </a:cubicBezTo>
                <a:cubicBezTo>
                  <a:pt x="374704" y="122685"/>
                  <a:pt x="375847" y="120780"/>
                  <a:pt x="385277" y="130019"/>
                </a:cubicBezTo>
                <a:cubicBezTo>
                  <a:pt x="394706" y="139258"/>
                  <a:pt x="395373" y="148783"/>
                  <a:pt x="408994" y="140306"/>
                </a:cubicBezTo>
                <a:cubicBezTo>
                  <a:pt x="422519" y="131828"/>
                  <a:pt x="426425" y="134400"/>
                  <a:pt x="441569" y="127066"/>
                </a:cubicBezTo>
                <a:cubicBezTo>
                  <a:pt x="456714" y="119732"/>
                  <a:pt x="473669" y="118112"/>
                  <a:pt x="479479" y="129828"/>
                </a:cubicBezTo>
                <a:cubicBezTo>
                  <a:pt x="485194" y="141544"/>
                  <a:pt x="473002" y="151069"/>
                  <a:pt x="493671" y="143640"/>
                </a:cubicBezTo>
                <a:cubicBezTo>
                  <a:pt x="514341" y="136210"/>
                  <a:pt x="515007" y="129923"/>
                  <a:pt x="526247" y="143640"/>
                </a:cubicBezTo>
                <a:cubicBezTo>
                  <a:pt x="537486" y="157356"/>
                  <a:pt x="526913" y="165071"/>
                  <a:pt x="545963" y="167833"/>
                </a:cubicBezTo>
                <a:cubicBezTo>
                  <a:pt x="565013" y="170595"/>
                  <a:pt x="579682" y="169166"/>
                  <a:pt x="584540" y="188026"/>
                </a:cubicBezTo>
                <a:cubicBezTo>
                  <a:pt x="589303" y="206885"/>
                  <a:pt x="589398" y="224983"/>
                  <a:pt x="572157" y="233270"/>
                </a:cubicBezTo>
                <a:cubicBezTo>
                  <a:pt x="555012" y="241556"/>
                  <a:pt x="555393" y="253177"/>
                  <a:pt x="563489" y="260987"/>
                </a:cubicBezTo>
                <a:cubicBezTo>
                  <a:pt x="571491" y="268798"/>
                  <a:pt x="595113" y="287372"/>
                  <a:pt x="571014" y="294706"/>
                </a:cubicBezTo>
                <a:cubicBezTo>
                  <a:pt x="546916" y="302040"/>
                  <a:pt x="540724" y="317852"/>
                  <a:pt x="528342" y="311756"/>
                </a:cubicBezTo>
                <a:cubicBezTo>
                  <a:pt x="515959" y="305565"/>
                  <a:pt x="496243" y="296135"/>
                  <a:pt x="501291" y="316328"/>
                </a:cubicBezTo>
                <a:cubicBezTo>
                  <a:pt x="506339" y="336521"/>
                  <a:pt x="490718" y="348903"/>
                  <a:pt x="519865" y="355571"/>
                </a:cubicBezTo>
                <a:cubicBezTo>
                  <a:pt x="549011" y="362238"/>
                  <a:pt x="572919" y="356237"/>
                  <a:pt x="582063" y="379193"/>
                </a:cubicBezTo>
                <a:cubicBezTo>
                  <a:pt x="591302" y="402148"/>
                  <a:pt x="612352" y="430152"/>
                  <a:pt x="634642" y="418150"/>
                </a:cubicBezTo>
                <a:cubicBezTo>
                  <a:pt x="656930" y="406244"/>
                  <a:pt x="733796" y="396338"/>
                  <a:pt x="733796" y="415578"/>
                </a:cubicBezTo>
                <a:cubicBezTo>
                  <a:pt x="733796" y="434819"/>
                  <a:pt x="721319" y="446915"/>
                  <a:pt x="738178" y="467394"/>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67" name="Forma libre: forma 66">
            <a:extLst>
              <a:ext uri="{FF2B5EF4-FFF2-40B4-BE49-F238E27FC236}">
                <a16:creationId xmlns:a16="http://schemas.microsoft.com/office/drawing/2014/main" id="{9C9D81E5-1858-FB94-B576-E1B8A5FA1312}"/>
              </a:ext>
            </a:extLst>
          </p:cNvPr>
          <p:cNvSpPr/>
          <p:nvPr/>
        </p:nvSpPr>
        <p:spPr>
          <a:xfrm>
            <a:off x="7267100" y="4631882"/>
            <a:ext cx="827930" cy="607314"/>
          </a:xfrm>
          <a:custGeom>
            <a:avLst/>
            <a:gdLst>
              <a:gd name="connsiteX0" fmla="*/ 825377 w 827930"/>
              <a:gd name="connsiteY0" fmla="*/ 142113 h 607314"/>
              <a:gd name="connsiteX1" fmla="*/ 786802 w 827930"/>
              <a:gd name="connsiteY1" fmla="*/ 184785 h 607314"/>
              <a:gd name="connsiteX2" fmla="*/ 734985 w 827930"/>
              <a:gd name="connsiteY2" fmla="*/ 195834 h 607314"/>
              <a:gd name="connsiteX3" fmla="*/ 746416 w 827930"/>
              <a:gd name="connsiteY3" fmla="*/ 272891 h 607314"/>
              <a:gd name="connsiteX4" fmla="*/ 777181 w 827930"/>
              <a:gd name="connsiteY4" fmla="*/ 327946 h 607314"/>
              <a:gd name="connsiteX5" fmla="*/ 778515 w 827930"/>
              <a:gd name="connsiteY5" fmla="*/ 369189 h 607314"/>
              <a:gd name="connsiteX6" fmla="*/ 757845 w 827930"/>
              <a:gd name="connsiteY6" fmla="*/ 454533 h 607314"/>
              <a:gd name="connsiteX7" fmla="*/ 706505 w 827930"/>
              <a:gd name="connsiteY7" fmla="*/ 484823 h 607314"/>
              <a:gd name="connsiteX8" fmla="*/ 650975 w 827930"/>
              <a:gd name="connsiteY8" fmla="*/ 537591 h 607314"/>
              <a:gd name="connsiteX9" fmla="*/ 614209 w 827930"/>
              <a:gd name="connsiteY9" fmla="*/ 570643 h 607314"/>
              <a:gd name="connsiteX10" fmla="*/ 554296 w 827930"/>
              <a:gd name="connsiteY10" fmla="*/ 607314 h 607314"/>
              <a:gd name="connsiteX11" fmla="*/ 549915 w 827930"/>
              <a:gd name="connsiteY11" fmla="*/ 555498 h 607314"/>
              <a:gd name="connsiteX12" fmla="*/ 450759 w 827930"/>
              <a:gd name="connsiteY12" fmla="*/ 558070 h 607314"/>
              <a:gd name="connsiteX13" fmla="*/ 398277 w 827930"/>
              <a:gd name="connsiteY13" fmla="*/ 519113 h 607314"/>
              <a:gd name="connsiteX14" fmla="*/ 336078 w 827930"/>
              <a:gd name="connsiteY14" fmla="*/ 495491 h 607314"/>
              <a:gd name="connsiteX15" fmla="*/ 317505 w 827930"/>
              <a:gd name="connsiteY15" fmla="*/ 456248 h 607314"/>
              <a:gd name="connsiteX16" fmla="*/ 344555 w 827930"/>
              <a:gd name="connsiteY16" fmla="*/ 451675 h 607314"/>
              <a:gd name="connsiteX17" fmla="*/ 387227 w 827930"/>
              <a:gd name="connsiteY17" fmla="*/ 434626 h 607314"/>
              <a:gd name="connsiteX18" fmla="*/ 379703 w 827930"/>
              <a:gd name="connsiteY18" fmla="*/ 400907 h 607314"/>
              <a:gd name="connsiteX19" fmla="*/ 388370 w 827930"/>
              <a:gd name="connsiteY19" fmla="*/ 373190 h 607314"/>
              <a:gd name="connsiteX20" fmla="*/ 400753 w 827930"/>
              <a:gd name="connsiteY20" fmla="*/ 328041 h 607314"/>
              <a:gd name="connsiteX21" fmla="*/ 362176 w 827930"/>
              <a:gd name="connsiteY21" fmla="*/ 307848 h 607314"/>
              <a:gd name="connsiteX22" fmla="*/ 342460 w 827930"/>
              <a:gd name="connsiteY22" fmla="*/ 283655 h 607314"/>
              <a:gd name="connsiteX23" fmla="*/ 309790 w 827930"/>
              <a:gd name="connsiteY23" fmla="*/ 283655 h 607314"/>
              <a:gd name="connsiteX24" fmla="*/ 295597 w 827930"/>
              <a:gd name="connsiteY24" fmla="*/ 269843 h 607314"/>
              <a:gd name="connsiteX25" fmla="*/ 257688 w 827930"/>
              <a:gd name="connsiteY25" fmla="*/ 267081 h 607314"/>
              <a:gd name="connsiteX26" fmla="*/ 225112 w 827930"/>
              <a:gd name="connsiteY26" fmla="*/ 280416 h 607314"/>
              <a:gd name="connsiteX27" fmla="*/ 201490 w 827930"/>
              <a:gd name="connsiteY27" fmla="*/ 270129 h 607314"/>
              <a:gd name="connsiteX28" fmla="*/ 167962 w 827930"/>
              <a:gd name="connsiteY28" fmla="*/ 261366 h 607314"/>
              <a:gd name="connsiteX29" fmla="*/ 137958 w 827930"/>
              <a:gd name="connsiteY29" fmla="*/ 240030 h 607314"/>
              <a:gd name="connsiteX30" fmla="*/ 170724 w 827930"/>
              <a:gd name="connsiteY30" fmla="*/ 238220 h 607314"/>
              <a:gd name="connsiteX31" fmla="*/ 161104 w 827930"/>
              <a:gd name="connsiteY31" fmla="*/ 200501 h 607314"/>
              <a:gd name="connsiteX32" fmla="*/ 175582 w 827930"/>
              <a:gd name="connsiteY32" fmla="*/ 168593 h 607314"/>
              <a:gd name="connsiteX33" fmla="*/ 130434 w 827930"/>
              <a:gd name="connsiteY33" fmla="*/ 144304 h 607314"/>
              <a:gd name="connsiteX34" fmla="*/ 69855 w 827930"/>
              <a:gd name="connsiteY34" fmla="*/ 145637 h 607314"/>
              <a:gd name="connsiteX35" fmla="*/ 58996 w 827930"/>
              <a:gd name="connsiteY35" fmla="*/ 144590 h 607314"/>
              <a:gd name="connsiteX36" fmla="*/ 65759 w 827930"/>
              <a:gd name="connsiteY36" fmla="*/ 115157 h 607314"/>
              <a:gd name="connsiteX37" fmla="*/ 44137 w 827930"/>
              <a:gd name="connsiteY37" fmla="*/ 97250 h 607314"/>
              <a:gd name="connsiteX38" fmla="*/ 41565 w 827930"/>
              <a:gd name="connsiteY38" fmla="*/ 76010 h 607314"/>
              <a:gd name="connsiteX39" fmla="*/ 10609 w 827930"/>
              <a:gd name="connsiteY39" fmla="*/ 46863 h 607314"/>
              <a:gd name="connsiteX40" fmla="*/ 8799 w 827930"/>
              <a:gd name="connsiteY40" fmla="*/ 0 h 607314"/>
              <a:gd name="connsiteX41" fmla="*/ 22991 w 827930"/>
              <a:gd name="connsiteY41" fmla="*/ 4667 h 607314"/>
              <a:gd name="connsiteX42" fmla="*/ 75284 w 827930"/>
              <a:gd name="connsiteY42" fmla="*/ 41434 h 607314"/>
              <a:gd name="connsiteX43" fmla="*/ 140816 w 827930"/>
              <a:gd name="connsiteY43" fmla="*/ 36386 h 607314"/>
              <a:gd name="connsiteX44" fmla="*/ 150055 w 827930"/>
              <a:gd name="connsiteY44" fmla="*/ 104775 h 607314"/>
              <a:gd name="connsiteX45" fmla="*/ 216635 w 827930"/>
              <a:gd name="connsiteY45" fmla="*/ 76772 h 607314"/>
              <a:gd name="connsiteX46" fmla="*/ 252449 w 827930"/>
              <a:gd name="connsiteY46" fmla="*/ 61151 h 607314"/>
              <a:gd name="connsiteX47" fmla="*/ 337793 w 827930"/>
              <a:gd name="connsiteY47" fmla="*/ 68485 h 607314"/>
              <a:gd name="connsiteX48" fmla="*/ 417231 w 827930"/>
              <a:gd name="connsiteY48" fmla="*/ 118967 h 607314"/>
              <a:gd name="connsiteX49" fmla="*/ 502099 w 827930"/>
              <a:gd name="connsiteY49" fmla="*/ 112109 h 607314"/>
              <a:gd name="connsiteX50" fmla="*/ 520006 w 827930"/>
              <a:gd name="connsiteY50" fmla="*/ 66675 h 607314"/>
              <a:gd name="connsiteX51" fmla="*/ 570965 w 827930"/>
              <a:gd name="connsiteY51" fmla="*/ 58865 h 607314"/>
              <a:gd name="connsiteX52" fmla="*/ 609922 w 827930"/>
              <a:gd name="connsiteY52" fmla="*/ 33719 h 607314"/>
              <a:gd name="connsiteX53" fmla="*/ 692027 w 827930"/>
              <a:gd name="connsiteY53" fmla="*/ 26861 h 607314"/>
              <a:gd name="connsiteX54" fmla="*/ 722793 w 827930"/>
              <a:gd name="connsiteY54" fmla="*/ 64484 h 607314"/>
              <a:gd name="connsiteX55" fmla="*/ 746701 w 827930"/>
              <a:gd name="connsiteY55" fmla="*/ 45530 h 607314"/>
              <a:gd name="connsiteX56" fmla="*/ 753464 w 827930"/>
              <a:gd name="connsiteY56" fmla="*/ 58579 h 607314"/>
              <a:gd name="connsiteX57" fmla="*/ 764037 w 827930"/>
              <a:gd name="connsiteY57" fmla="*/ 111824 h 607314"/>
              <a:gd name="connsiteX58" fmla="*/ 824997 w 827930"/>
              <a:gd name="connsiteY58" fmla="*/ 142589 h 60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27930" h="607314">
                <a:moveTo>
                  <a:pt x="825377" y="142113"/>
                </a:moveTo>
                <a:cubicBezTo>
                  <a:pt x="810233" y="162306"/>
                  <a:pt x="819853" y="187928"/>
                  <a:pt x="786802" y="184785"/>
                </a:cubicBezTo>
                <a:cubicBezTo>
                  <a:pt x="753749" y="181642"/>
                  <a:pt x="745558" y="170974"/>
                  <a:pt x="734985" y="195834"/>
                </a:cubicBezTo>
                <a:cubicBezTo>
                  <a:pt x="724413" y="220599"/>
                  <a:pt x="728127" y="251365"/>
                  <a:pt x="746416" y="272891"/>
                </a:cubicBezTo>
                <a:cubicBezTo>
                  <a:pt x="764798" y="294513"/>
                  <a:pt x="781276" y="303657"/>
                  <a:pt x="777181" y="327946"/>
                </a:cubicBezTo>
                <a:cubicBezTo>
                  <a:pt x="772990" y="352235"/>
                  <a:pt x="761560" y="344900"/>
                  <a:pt x="778515" y="369189"/>
                </a:cubicBezTo>
                <a:cubicBezTo>
                  <a:pt x="795564" y="393573"/>
                  <a:pt x="784039" y="438055"/>
                  <a:pt x="757845" y="454533"/>
                </a:cubicBezTo>
                <a:cubicBezTo>
                  <a:pt x="731652" y="471107"/>
                  <a:pt x="719745" y="460438"/>
                  <a:pt x="706505" y="484823"/>
                </a:cubicBezTo>
                <a:cubicBezTo>
                  <a:pt x="693170" y="509207"/>
                  <a:pt x="663834" y="521589"/>
                  <a:pt x="650975" y="537591"/>
                </a:cubicBezTo>
                <a:cubicBezTo>
                  <a:pt x="638021" y="553688"/>
                  <a:pt x="649546" y="568357"/>
                  <a:pt x="614209" y="570643"/>
                </a:cubicBezTo>
                <a:cubicBezTo>
                  <a:pt x="589538" y="572262"/>
                  <a:pt x="570965" y="591979"/>
                  <a:pt x="554296" y="607314"/>
                </a:cubicBezTo>
                <a:cubicBezTo>
                  <a:pt x="537437" y="586835"/>
                  <a:pt x="549915" y="574738"/>
                  <a:pt x="549915" y="555498"/>
                </a:cubicBezTo>
                <a:cubicBezTo>
                  <a:pt x="549915" y="536258"/>
                  <a:pt x="473143" y="546163"/>
                  <a:pt x="450759" y="558070"/>
                </a:cubicBezTo>
                <a:cubicBezTo>
                  <a:pt x="428471" y="570071"/>
                  <a:pt x="407420" y="541973"/>
                  <a:pt x="398277" y="519113"/>
                </a:cubicBezTo>
                <a:cubicBezTo>
                  <a:pt x="389133" y="496157"/>
                  <a:pt x="365225" y="502158"/>
                  <a:pt x="336078" y="495491"/>
                </a:cubicBezTo>
                <a:cubicBezTo>
                  <a:pt x="306932" y="488823"/>
                  <a:pt x="322553" y="476441"/>
                  <a:pt x="317505" y="456248"/>
                </a:cubicBezTo>
                <a:cubicBezTo>
                  <a:pt x="312456" y="436055"/>
                  <a:pt x="332174" y="445484"/>
                  <a:pt x="344555" y="451675"/>
                </a:cubicBezTo>
                <a:cubicBezTo>
                  <a:pt x="356938" y="457867"/>
                  <a:pt x="363130" y="442055"/>
                  <a:pt x="387227" y="434626"/>
                </a:cubicBezTo>
                <a:cubicBezTo>
                  <a:pt x="411326" y="427292"/>
                  <a:pt x="387704" y="408718"/>
                  <a:pt x="379703" y="400907"/>
                </a:cubicBezTo>
                <a:cubicBezTo>
                  <a:pt x="371606" y="393097"/>
                  <a:pt x="371226" y="381381"/>
                  <a:pt x="388370" y="373190"/>
                </a:cubicBezTo>
                <a:cubicBezTo>
                  <a:pt x="405611" y="364998"/>
                  <a:pt x="405611" y="346805"/>
                  <a:pt x="400753" y="328041"/>
                </a:cubicBezTo>
                <a:cubicBezTo>
                  <a:pt x="395991" y="309182"/>
                  <a:pt x="381226" y="310610"/>
                  <a:pt x="362176" y="307848"/>
                </a:cubicBezTo>
                <a:cubicBezTo>
                  <a:pt x="343126" y="305086"/>
                  <a:pt x="353699" y="297371"/>
                  <a:pt x="342460" y="283655"/>
                </a:cubicBezTo>
                <a:cubicBezTo>
                  <a:pt x="331125" y="269938"/>
                  <a:pt x="330459" y="276225"/>
                  <a:pt x="309790" y="283655"/>
                </a:cubicBezTo>
                <a:cubicBezTo>
                  <a:pt x="289120" y="290989"/>
                  <a:pt x="301312" y="281464"/>
                  <a:pt x="295597" y="269843"/>
                </a:cubicBezTo>
                <a:cubicBezTo>
                  <a:pt x="289787" y="258128"/>
                  <a:pt x="272833" y="259747"/>
                  <a:pt x="257688" y="267081"/>
                </a:cubicBezTo>
                <a:cubicBezTo>
                  <a:pt x="242543" y="274415"/>
                  <a:pt x="238638" y="271844"/>
                  <a:pt x="225112" y="280416"/>
                </a:cubicBezTo>
                <a:cubicBezTo>
                  <a:pt x="211587" y="288893"/>
                  <a:pt x="210825" y="279273"/>
                  <a:pt x="201490" y="270129"/>
                </a:cubicBezTo>
                <a:cubicBezTo>
                  <a:pt x="192155" y="260985"/>
                  <a:pt x="191013" y="262795"/>
                  <a:pt x="167962" y="261366"/>
                </a:cubicBezTo>
                <a:cubicBezTo>
                  <a:pt x="145007" y="260033"/>
                  <a:pt x="153294" y="256127"/>
                  <a:pt x="137958" y="240030"/>
                </a:cubicBezTo>
                <a:cubicBezTo>
                  <a:pt x="122623" y="223933"/>
                  <a:pt x="149198" y="240030"/>
                  <a:pt x="170724" y="238220"/>
                </a:cubicBezTo>
                <a:cubicBezTo>
                  <a:pt x="192346" y="236315"/>
                  <a:pt x="174154" y="214122"/>
                  <a:pt x="161104" y="200501"/>
                </a:cubicBezTo>
                <a:cubicBezTo>
                  <a:pt x="148055" y="186976"/>
                  <a:pt x="162724" y="183547"/>
                  <a:pt x="175582" y="168593"/>
                </a:cubicBezTo>
                <a:cubicBezTo>
                  <a:pt x="188441" y="153638"/>
                  <a:pt x="166343" y="150876"/>
                  <a:pt x="130434" y="144304"/>
                </a:cubicBezTo>
                <a:cubicBezTo>
                  <a:pt x="94334" y="137636"/>
                  <a:pt x="86047" y="139256"/>
                  <a:pt x="69855" y="145637"/>
                </a:cubicBezTo>
                <a:cubicBezTo>
                  <a:pt x="63663" y="148114"/>
                  <a:pt x="60234" y="147447"/>
                  <a:pt x="58996" y="144590"/>
                </a:cubicBezTo>
                <a:cubicBezTo>
                  <a:pt x="56901" y="139732"/>
                  <a:pt x="60330" y="128969"/>
                  <a:pt x="65759" y="115157"/>
                </a:cubicBezTo>
                <a:cubicBezTo>
                  <a:pt x="74427" y="92869"/>
                  <a:pt x="53757" y="100775"/>
                  <a:pt x="44137" y="97250"/>
                </a:cubicBezTo>
                <a:cubicBezTo>
                  <a:pt x="34517" y="93821"/>
                  <a:pt x="42518" y="94107"/>
                  <a:pt x="41565" y="76010"/>
                </a:cubicBezTo>
                <a:cubicBezTo>
                  <a:pt x="40613" y="57912"/>
                  <a:pt x="33374" y="68866"/>
                  <a:pt x="10609" y="46863"/>
                </a:cubicBezTo>
                <a:cubicBezTo>
                  <a:pt x="-12155" y="24860"/>
                  <a:pt x="8799" y="0"/>
                  <a:pt x="8799" y="0"/>
                </a:cubicBezTo>
                <a:cubicBezTo>
                  <a:pt x="13943" y="572"/>
                  <a:pt x="18610" y="2000"/>
                  <a:pt x="22991" y="4667"/>
                </a:cubicBezTo>
                <a:cubicBezTo>
                  <a:pt x="58805" y="26289"/>
                  <a:pt x="38994" y="48292"/>
                  <a:pt x="75284" y="41434"/>
                </a:cubicBezTo>
                <a:cubicBezTo>
                  <a:pt x="111479" y="34576"/>
                  <a:pt x="151007" y="3334"/>
                  <a:pt x="140816" y="36386"/>
                </a:cubicBezTo>
                <a:cubicBezTo>
                  <a:pt x="130720" y="69437"/>
                  <a:pt x="127576" y="101537"/>
                  <a:pt x="150055" y="104775"/>
                </a:cubicBezTo>
                <a:cubicBezTo>
                  <a:pt x="172534" y="107918"/>
                  <a:pt x="205110" y="96012"/>
                  <a:pt x="216635" y="76772"/>
                </a:cubicBezTo>
                <a:cubicBezTo>
                  <a:pt x="228160" y="57531"/>
                  <a:pt x="227684" y="61151"/>
                  <a:pt x="252449" y="61151"/>
                </a:cubicBezTo>
                <a:cubicBezTo>
                  <a:pt x="277214" y="61151"/>
                  <a:pt x="305694" y="49244"/>
                  <a:pt x="337793" y="68485"/>
                </a:cubicBezTo>
                <a:cubicBezTo>
                  <a:pt x="369892" y="87725"/>
                  <a:pt x="382369" y="124492"/>
                  <a:pt x="417231" y="118967"/>
                </a:cubicBezTo>
                <a:cubicBezTo>
                  <a:pt x="452093" y="113443"/>
                  <a:pt x="500766" y="128207"/>
                  <a:pt x="502099" y="112109"/>
                </a:cubicBezTo>
                <a:cubicBezTo>
                  <a:pt x="503528" y="96012"/>
                  <a:pt x="484668" y="70866"/>
                  <a:pt x="520006" y="66675"/>
                </a:cubicBezTo>
                <a:cubicBezTo>
                  <a:pt x="555344" y="62579"/>
                  <a:pt x="556677" y="76772"/>
                  <a:pt x="570965" y="58865"/>
                </a:cubicBezTo>
                <a:cubicBezTo>
                  <a:pt x="585157" y="40958"/>
                  <a:pt x="589729" y="32290"/>
                  <a:pt x="609922" y="33719"/>
                </a:cubicBezTo>
                <a:cubicBezTo>
                  <a:pt x="630115" y="35052"/>
                  <a:pt x="677835" y="2953"/>
                  <a:pt x="692027" y="26861"/>
                </a:cubicBezTo>
                <a:cubicBezTo>
                  <a:pt x="706219" y="50673"/>
                  <a:pt x="705839" y="79153"/>
                  <a:pt x="722793" y="64484"/>
                </a:cubicBezTo>
                <a:cubicBezTo>
                  <a:pt x="733176" y="55531"/>
                  <a:pt x="741367" y="45815"/>
                  <a:pt x="746701" y="45530"/>
                </a:cubicBezTo>
                <a:cubicBezTo>
                  <a:pt x="750131" y="45244"/>
                  <a:pt x="752417" y="48768"/>
                  <a:pt x="753464" y="58579"/>
                </a:cubicBezTo>
                <a:cubicBezTo>
                  <a:pt x="756226" y="83820"/>
                  <a:pt x="735557" y="111824"/>
                  <a:pt x="764037" y="111824"/>
                </a:cubicBezTo>
                <a:cubicBezTo>
                  <a:pt x="792517" y="111824"/>
                  <a:pt x="840237" y="122301"/>
                  <a:pt x="824997" y="142589"/>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68" name="Forma libre: forma 67">
            <a:extLst>
              <a:ext uri="{FF2B5EF4-FFF2-40B4-BE49-F238E27FC236}">
                <a16:creationId xmlns:a16="http://schemas.microsoft.com/office/drawing/2014/main" id="{71D5332A-BC46-01DA-B973-B03B483D3E64}"/>
              </a:ext>
            </a:extLst>
          </p:cNvPr>
          <p:cNvSpPr/>
          <p:nvPr/>
        </p:nvSpPr>
        <p:spPr>
          <a:xfrm>
            <a:off x="6452946" y="5285583"/>
            <a:ext cx="783043" cy="731615"/>
          </a:xfrm>
          <a:custGeom>
            <a:avLst/>
            <a:gdLst>
              <a:gd name="connsiteX0" fmla="*/ 779615 w 783043"/>
              <a:gd name="connsiteY0" fmla="*/ 272225 h 731615"/>
              <a:gd name="connsiteX1" fmla="*/ 728275 w 783043"/>
              <a:gd name="connsiteY1" fmla="*/ 284131 h 731615"/>
              <a:gd name="connsiteX2" fmla="*/ 625976 w 783043"/>
              <a:gd name="connsiteY2" fmla="*/ 315754 h 731615"/>
              <a:gd name="connsiteX3" fmla="*/ 529583 w 783043"/>
              <a:gd name="connsiteY3" fmla="*/ 339185 h 731615"/>
              <a:gd name="connsiteX4" fmla="*/ 513962 w 783043"/>
              <a:gd name="connsiteY4" fmla="*/ 371761 h 731615"/>
              <a:gd name="connsiteX5" fmla="*/ 425856 w 783043"/>
              <a:gd name="connsiteY5" fmla="*/ 371761 h 731615"/>
              <a:gd name="connsiteX6" fmla="*/ 286315 w 783043"/>
              <a:gd name="connsiteY6" fmla="*/ 549307 h 731615"/>
              <a:gd name="connsiteX7" fmla="*/ 328987 w 783043"/>
              <a:gd name="connsiteY7" fmla="*/ 563499 h 731615"/>
              <a:gd name="connsiteX8" fmla="*/ 363944 w 783043"/>
              <a:gd name="connsiteY8" fmla="*/ 619982 h 731615"/>
              <a:gd name="connsiteX9" fmla="*/ 292316 w 783043"/>
              <a:gd name="connsiteY9" fmla="*/ 655796 h 731615"/>
              <a:gd name="connsiteX10" fmla="*/ 191351 w 783043"/>
              <a:gd name="connsiteY10" fmla="*/ 714089 h 731615"/>
              <a:gd name="connsiteX11" fmla="*/ 182112 w 783043"/>
              <a:gd name="connsiteY11" fmla="*/ 731615 h 731615"/>
              <a:gd name="connsiteX12" fmla="*/ 131058 w 783043"/>
              <a:gd name="connsiteY12" fmla="*/ 693325 h 731615"/>
              <a:gd name="connsiteX13" fmla="*/ 70098 w 783043"/>
              <a:gd name="connsiteY13" fmla="*/ 665131 h 731615"/>
              <a:gd name="connsiteX14" fmla="*/ 58763 w 783043"/>
              <a:gd name="connsiteY14" fmla="*/ 631031 h 731615"/>
              <a:gd name="connsiteX15" fmla="*/ 41237 w 783043"/>
              <a:gd name="connsiteY15" fmla="*/ 615601 h 731615"/>
              <a:gd name="connsiteX16" fmla="*/ 1613 w 783043"/>
              <a:gd name="connsiteY16" fmla="*/ 589788 h 731615"/>
              <a:gd name="connsiteX17" fmla="*/ 15424 w 783043"/>
              <a:gd name="connsiteY17" fmla="*/ 567785 h 731615"/>
              <a:gd name="connsiteX18" fmla="*/ 52953 w 783043"/>
              <a:gd name="connsiteY18" fmla="*/ 525780 h 731615"/>
              <a:gd name="connsiteX19" fmla="*/ 51905 w 783043"/>
              <a:gd name="connsiteY19" fmla="*/ 446246 h 731615"/>
              <a:gd name="connsiteX20" fmla="*/ 53905 w 783043"/>
              <a:gd name="connsiteY20" fmla="*/ 401860 h 731615"/>
              <a:gd name="connsiteX21" fmla="*/ 20567 w 783043"/>
              <a:gd name="connsiteY21" fmla="*/ 360521 h 731615"/>
              <a:gd name="connsiteX22" fmla="*/ 28473 w 783043"/>
              <a:gd name="connsiteY22" fmla="*/ 312992 h 731615"/>
              <a:gd name="connsiteX23" fmla="*/ 67049 w 783043"/>
              <a:gd name="connsiteY23" fmla="*/ 292703 h 731615"/>
              <a:gd name="connsiteX24" fmla="*/ 76670 w 783043"/>
              <a:gd name="connsiteY24" fmla="*/ 254889 h 731615"/>
              <a:gd name="connsiteX25" fmla="*/ 111055 w 783043"/>
              <a:gd name="connsiteY25" fmla="*/ 216979 h 731615"/>
              <a:gd name="connsiteX26" fmla="*/ 110960 w 783043"/>
              <a:gd name="connsiteY26" fmla="*/ 216027 h 731615"/>
              <a:gd name="connsiteX27" fmla="*/ 131248 w 783043"/>
              <a:gd name="connsiteY27" fmla="*/ 209550 h 731615"/>
              <a:gd name="connsiteX28" fmla="*/ 149631 w 783043"/>
              <a:gd name="connsiteY28" fmla="*/ 181070 h 731615"/>
              <a:gd name="connsiteX29" fmla="*/ 189732 w 783043"/>
              <a:gd name="connsiteY29" fmla="*/ 202692 h 731615"/>
              <a:gd name="connsiteX30" fmla="*/ 211353 w 783043"/>
              <a:gd name="connsiteY30" fmla="*/ 182309 h 731615"/>
              <a:gd name="connsiteX31" fmla="*/ 231070 w 783043"/>
              <a:gd name="connsiteY31" fmla="*/ 199454 h 731615"/>
              <a:gd name="connsiteX32" fmla="*/ 298507 w 783043"/>
              <a:gd name="connsiteY32" fmla="*/ 187071 h 731615"/>
              <a:gd name="connsiteX33" fmla="*/ 329463 w 783043"/>
              <a:gd name="connsiteY33" fmla="*/ 174593 h 731615"/>
              <a:gd name="connsiteX34" fmla="*/ 355371 w 783043"/>
              <a:gd name="connsiteY34" fmla="*/ 159925 h 731615"/>
              <a:gd name="connsiteX35" fmla="*/ 413188 w 783043"/>
              <a:gd name="connsiteY35" fmla="*/ 155258 h 731615"/>
              <a:gd name="connsiteX36" fmla="*/ 442144 w 783043"/>
              <a:gd name="connsiteY36" fmla="*/ 122968 h 731615"/>
              <a:gd name="connsiteX37" fmla="*/ 465957 w 783043"/>
              <a:gd name="connsiteY37" fmla="*/ 92202 h 731615"/>
              <a:gd name="connsiteX38" fmla="*/ 465957 w 783043"/>
              <a:gd name="connsiteY38" fmla="*/ 64865 h 731615"/>
              <a:gd name="connsiteX39" fmla="*/ 521392 w 783043"/>
              <a:gd name="connsiteY39" fmla="*/ 66008 h 731615"/>
              <a:gd name="connsiteX40" fmla="*/ 531489 w 783043"/>
              <a:gd name="connsiteY40" fmla="*/ 31051 h 731615"/>
              <a:gd name="connsiteX41" fmla="*/ 563683 w 783043"/>
              <a:gd name="connsiteY41" fmla="*/ 11811 h 731615"/>
              <a:gd name="connsiteX42" fmla="*/ 645026 w 783043"/>
              <a:gd name="connsiteY42" fmla="*/ 0 h 731615"/>
              <a:gd name="connsiteX43" fmla="*/ 656171 w 783043"/>
              <a:gd name="connsiteY43" fmla="*/ 4477 h 731615"/>
              <a:gd name="connsiteX44" fmla="*/ 646360 w 783043"/>
              <a:gd name="connsiteY44" fmla="*/ 43529 h 731615"/>
              <a:gd name="connsiteX45" fmla="*/ 674935 w 783043"/>
              <a:gd name="connsiteY45" fmla="*/ 67437 h 731615"/>
              <a:gd name="connsiteX46" fmla="*/ 688746 w 783043"/>
              <a:gd name="connsiteY46" fmla="*/ 134207 h 731615"/>
              <a:gd name="connsiteX47" fmla="*/ 723132 w 783043"/>
              <a:gd name="connsiteY47" fmla="*/ 141446 h 731615"/>
              <a:gd name="connsiteX48" fmla="*/ 735133 w 783043"/>
              <a:gd name="connsiteY48" fmla="*/ 179451 h 731615"/>
              <a:gd name="connsiteX49" fmla="*/ 758088 w 783043"/>
              <a:gd name="connsiteY49" fmla="*/ 202978 h 731615"/>
              <a:gd name="connsiteX50" fmla="*/ 745230 w 783043"/>
              <a:gd name="connsiteY50" fmla="*/ 233458 h 731615"/>
              <a:gd name="connsiteX51" fmla="*/ 774281 w 783043"/>
              <a:gd name="connsiteY51" fmla="*/ 249364 h 731615"/>
              <a:gd name="connsiteX52" fmla="*/ 779615 w 783043"/>
              <a:gd name="connsiteY52" fmla="*/ 272034 h 73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83043" h="731615">
                <a:moveTo>
                  <a:pt x="779615" y="272225"/>
                </a:moveTo>
                <a:cubicBezTo>
                  <a:pt x="763041" y="276892"/>
                  <a:pt x="747325" y="280511"/>
                  <a:pt x="728275" y="284131"/>
                </a:cubicBezTo>
                <a:cubicBezTo>
                  <a:pt x="683793" y="292799"/>
                  <a:pt x="662171" y="307943"/>
                  <a:pt x="625976" y="315754"/>
                </a:cubicBezTo>
                <a:cubicBezTo>
                  <a:pt x="589782" y="323564"/>
                  <a:pt x="532822" y="319468"/>
                  <a:pt x="529583" y="339185"/>
                </a:cubicBezTo>
                <a:cubicBezTo>
                  <a:pt x="526345" y="358902"/>
                  <a:pt x="541490" y="381857"/>
                  <a:pt x="513962" y="371761"/>
                </a:cubicBezTo>
                <a:cubicBezTo>
                  <a:pt x="486436" y="361664"/>
                  <a:pt x="448716" y="346996"/>
                  <a:pt x="425856" y="371761"/>
                </a:cubicBezTo>
                <a:cubicBezTo>
                  <a:pt x="402901" y="396526"/>
                  <a:pt x="262027" y="541115"/>
                  <a:pt x="286315" y="549307"/>
                </a:cubicBezTo>
                <a:cubicBezTo>
                  <a:pt x="310699" y="557593"/>
                  <a:pt x="325367" y="547402"/>
                  <a:pt x="328987" y="563499"/>
                </a:cubicBezTo>
                <a:cubicBezTo>
                  <a:pt x="332702" y="579596"/>
                  <a:pt x="383660" y="601123"/>
                  <a:pt x="363944" y="619982"/>
                </a:cubicBezTo>
                <a:cubicBezTo>
                  <a:pt x="344132" y="638842"/>
                  <a:pt x="314795" y="662178"/>
                  <a:pt x="292316" y="655796"/>
                </a:cubicBezTo>
                <a:cubicBezTo>
                  <a:pt x="269837" y="649319"/>
                  <a:pt x="227069" y="645224"/>
                  <a:pt x="191351" y="714089"/>
                </a:cubicBezTo>
                <a:cubicBezTo>
                  <a:pt x="188493" y="719614"/>
                  <a:pt x="185445" y="725519"/>
                  <a:pt x="182112" y="731615"/>
                </a:cubicBezTo>
                <a:cubicBezTo>
                  <a:pt x="156108" y="727901"/>
                  <a:pt x="133058" y="712946"/>
                  <a:pt x="131058" y="693325"/>
                </a:cubicBezTo>
                <a:cubicBezTo>
                  <a:pt x="128962" y="673703"/>
                  <a:pt x="98673" y="671322"/>
                  <a:pt x="70098" y="665131"/>
                </a:cubicBezTo>
                <a:cubicBezTo>
                  <a:pt x="41523" y="658939"/>
                  <a:pt x="47047" y="638270"/>
                  <a:pt x="58763" y="631031"/>
                </a:cubicBezTo>
                <a:cubicBezTo>
                  <a:pt x="70478" y="623792"/>
                  <a:pt x="60096" y="616934"/>
                  <a:pt x="41237" y="615601"/>
                </a:cubicBezTo>
                <a:cubicBezTo>
                  <a:pt x="24378" y="614363"/>
                  <a:pt x="11328" y="583406"/>
                  <a:pt x="1613" y="589788"/>
                </a:cubicBezTo>
                <a:cubicBezTo>
                  <a:pt x="1613" y="589788"/>
                  <a:pt x="-6960" y="580168"/>
                  <a:pt x="15424" y="567785"/>
                </a:cubicBezTo>
                <a:cubicBezTo>
                  <a:pt x="37808" y="555403"/>
                  <a:pt x="58763" y="549593"/>
                  <a:pt x="52953" y="525780"/>
                </a:cubicBezTo>
                <a:cubicBezTo>
                  <a:pt x="47047" y="501967"/>
                  <a:pt x="47047" y="466534"/>
                  <a:pt x="51905" y="446246"/>
                </a:cubicBezTo>
                <a:cubicBezTo>
                  <a:pt x="56762" y="425958"/>
                  <a:pt x="59049" y="416242"/>
                  <a:pt x="53905" y="401860"/>
                </a:cubicBezTo>
                <a:cubicBezTo>
                  <a:pt x="48762" y="387382"/>
                  <a:pt x="24949" y="382619"/>
                  <a:pt x="20567" y="360521"/>
                </a:cubicBezTo>
                <a:cubicBezTo>
                  <a:pt x="16091" y="338518"/>
                  <a:pt x="8757" y="325374"/>
                  <a:pt x="28473" y="312992"/>
                </a:cubicBezTo>
                <a:cubicBezTo>
                  <a:pt x="48095" y="300609"/>
                  <a:pt x="66764" y="312706"/>
                  <a:pt x="67049" y="292703"/>
                </a:cubicBezTo>
                <a:cubicBezTo>
                  <a:pt x="67336" y="272796"/>
                  <a:pt x="66002" y="264224"/>
                  <a:pt x="76670" y="254889"/>
                </a:cubicBezTo>
                <a:cubicBezTo>
                  <a:pt x="87338" y="245554"/>
                  <a:pt x="114865" y="246221"/>
                  <a:pt x="111055" y="216979"/>
                </a:cubicBezTo>
                <a:cubicBezTo>
                  <a:pt x="111055" y="216694"/>
                  <a:pt x="110960" y="216313"/>
                  <a:pt x="110960" y="216027"/>
                </a:cubicBezTo>
                <a:cubicBezTo>
                  <a:pt x="112008" y="216979"/>
                  <a:pt x="124199" y="227552"/>
                  <a:pt x="131248" y="209550"/>
                </a:cubicBezTo>
                <a:cubicBezTo>
                  <a:pt x="138582" y="190691"/>
                  <a:pt x="133058" y="169164"/>
                  <a:pt x="149631" y="181070"/>
                </a:cubicBezTo>
                <a:cubicBezTo>
                  <a:pt x="166110" y="192976"/>
                  <a:pt x="176206" y="223266"/>
                  <a:pt x="189732" y="202692"/>
                </a:cubicBezTo>
                <a:cubicBezTo>
                  <a:pt x="203257" y="182023"/>
                  <a:pt x="201924" y="169450"/>
                  <a:pt x="211353" y="182309"/>
                </a:cubicBezTo>
                <a:cubicBezTo>
                  <a:pt x="220783" y="195167"/>
                  <a:pt x="204686" y="205740"/>
                  <a:pt x="231070" y="199454"/>
                </a:cubicBezTo>
                <a:cubicBezTo>
                  <a:pt x="257454" y="193262"/>
                  <a:pt x="280886" y="197453"/>
                  <a:pt x="298507" y="187071"/>
                </a:cubicBezTo>
                <a:cubicBezTo>
                  <a:pt x="316224" y="176689"/>
                  <a:pt x="317367" y="178117"/>
                  <a:pt x="329463" y="174593"/>
                </a:cubicBezTo>
                <a:cubicBezTo>
                  <a:pt x="341560" y="171164"/>
                  <a:pt x="342989" y="153734"/>
                  <a:pt x="355371" y="159925"/>
                </a:cubicBezTo>
                <a:cubicBezTo>
                  <a:pt x="367849" y="166116"/>
                  <a:pt x="400329" y="171355"/>
                  <a:pt x="413188" y="155258"/>
                </a:cubicBezTo>
                <a:cubicBezTo>
                  <a:pt x="426047" y="139255"/>
                  <a:pt x="431095" y="130492"/>
                  <a:pt x="442144" y="122968"/>
                </a:cubicBezTo>
                <a:cubicBezTo>
                  <a:pt x="453193" y="115443"/>
                  <a:pt x="467099" y="107347"/>
                  <a:pt x="465957" y="92202"/>
                </a:cubicBezTo>
                <a:cubicBezTo>
                  <a:pt x="464814" y="77057"/>
                  <a:pt x="443858" y="57817"/>
                  <a:pt x="465957" y="64865"/>
                </a:cubicBezTo>
                <a:cubicBezTo>
                  <a:pt x="488150" y="72009"/>
                  <a:pt x="516820" y="81820"/>
                  <a:pt x="521392" y="66008"/>
                </a:cubicBezTo>
                <a:cubicBezTo>
                  <a:pt x="525964" y="50101"/>
                  <a:pt x="507867" y="47625"/>
                  <a:pt x="531489" y="31051"/>
                </a:cubicBezTo>
                <a:cubicBezTo>
                  <a:pt x="555206" y="14573"/>
                  <a:pt x="537299" y="12668"/>
                  <a:pt x="563683" y="11811"/>
                </a:cubicBezTo>
                <a:cubicBezTo>
                  <a:pt x="590068" y="10954"/>
                  <a:pt x="648361" y="34195"/>
                  <a:pt x="645026" y="0"/>
                </a:cubicBezTo>
                <a:cubicBezTo>
                  <a:pt x="648361" y="2191"/>
                  <a:pt x="652170" y="3715"/>
                  <a:pt x="656171" y="4477"/>
                </a:cubicBezTo>
                <a:cubicBezTo>
                  <a:pt x="676650" y="8287"/>
                  <a:pt x="657028" y="32766"/>
                  <a:pt x="646360" y="43529"/>
                </a:cubicBezTo>
                <a:cubicBezTo>
                  <a:pt x="635692" y="54388"/>
                  <a:pt x="648075" y="59055"/>
                  <a:pt x="674935" y="67437"/>
                </a:cubicBezTo>
                <a:cubicBezTo>
                  <a:pt x="701796" y="75819"/>
                  <a:pt x="688270" y="122968"/>
                  <a:pt x="688746" y="134207"/>
                </a:cubicBezTo>
                <a:cubicBezTo>
                  <a:pt x="689032" y="145351"/>
                  <a:pt x="705415" y="132493"/>
                  <a:pt x="723132" y="141446"/>
                </a:cubicBezTo>
                <a:cubicBezTo>
                  <a:pt x="740848" y="150400"/>
                  <a:pt x="734942" y="170402"/>
                  <a:pt x="735133" y="179451"/>
                </a:cubicBezTo>
                <a:cubicBezTo>
                  <a:pt x="735324" y="188595"/>
                  <a:pt x="746849" y="196501"/>
                  <a:pt x="758088" y="202978"/>
                </a:cubicBezTo>
                <a:cubicBezTo>
                  <a:pt x="769233" y="209550"/>
                  <a:pt x="760851" y="224695"/>
                  <a:pt x="745230" y="233458"/>
                </a:cubicBezTo>
                <a:cubicBezTo>
                  <a:pt x="729513" y="242316"/>
                  <a:pt x="758850" y="249650"/>
                  <a:pt x="774281" y="249364"/>
                </a:cubicBezTo>
                <a:cubicBezTo>
                  <a:pt x="786092" y="249079"/>
                  <a:pt x="783901" y="255842"/>
                  <a:pt x="779615" y="272034"/>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69" name="Forma libre: forma 68">
            <a:extLst>
              <a:ext uri="{FF2B5EF4-FFF2-40B4-BE49-F238E27FC236}">
                <a16:creationId xmlns:a16="http://schemas.microsoft.com/office/drawing/2014/main" id="{B37A5A42-E49A-52E9-514C-C4E22EE40301}"/>
              </a:ext>
            </a:extLst>
          </p:cNvPr>
          <p:cNvSpPr/>
          <p:nvPr/>
        </p:nvSpPr>
        <p:spPr>
          <a:xfrm>
            <a:off x="6682016" y="5970526"/>
            <a:ext cx="63627" cy="26479"/>
          </a:xfrm>
          <a:custGeom>
            <a:avLst/>
            <a:gdLst>
              <a:gd name="connsiteX0" fmla="*/ 63627 w 63627"/>
              <a:gd name="connsiteY0" fmla="*/ 13240 h 26479"/>
              <a:gd name="connsiteX1" fmla="*/ 31813 w 63627"/>
              <a:gd name="connsiteY1" fmla="*/ 26480 h 26479"/>
              <a:gd name="connsiteX2" fmla="*/ -1 w 63627"/>
              <a:gd name="connsiteY2" fmla="*/ 13240 h 26479"/>
              <a:gd name="connsiteX3" fmla="*/ 31813 w 63627"/>
              <a:gd name="connsiteY3" fmla="*/ 0 h 26479"/>
              <a:gd name="connsiteX4" fmla="*/ 63627 w 63627"/>
              <a:gd name="connsiteY4" fmla="*/ 13240 h 26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7" h="26479">
                <a:moveTo>
                  <a:pt x="63627" y="13240"/>
                </a:moveTo>
                <a:cubicBezTo>
                  <a:pt x="63627" y="20552"/>
                  <a:pt x="49384" y="26480"/>
                  <a:pt x="31813" y="26480"/>
                </a:cubicBezTo>
                <a:cubicBezTo>
                  <a:pt x="14243" y="26480"/>
                  <a:pt x="-1" y="20552"/>
                  <a:pt x="-1" y="13240"/>
                </a:cubicBezTo>
                <a:cubicBezTo>
                  <a:pt x="-1" y="5928"/>
                  <a:pt x="14243" y="0"/>
                  <a:pt x="31813" y="0"/>
                </a:cubicBezTo>
                <a:cubicBezTo>
                  <a:pt x="49383" y="0"/>
                  <a:pt x="63627" y="5928"/>
                  <a:pt x="63627" y="13240"/>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70" name="Forma libre: forma 69">
            <a:extLst>
              <a:ext uri="{FF2B5EF4-FFF2-40B4-BE49-F238E27FC236}">
                <a16:creationId xmlns:a16="http://schemas.microsoft.com/office/drawing/2014/main" id="{604DC9E8-B535-78E9-0F40-F44AF843F392}"/>
              </a:ext>
            </a:extLst>
          </p:cNvPr>
          <p:cNvSpPr/>
          <p:nvPr/>
        </p:nvSpPr>
        <p:spPr>
          <a:xfrm>
            <a:off x="7148645" y="7266497"/>
            <a:ext cx="46291" cy="29146"/>
          </a:xfrm>
          <a:custGeom>
            <a:avLst/>
            <a:gdLst>
              <a:gd name="connsiteX0" fmla="*/ 46291 w 46291"/>
              <a:gd name="connsiteY0" fmla="*/ 14573 h 29146"/>
              <a:gd name="connsiteX1" fmla="*/ 23146 w 46291"/>
              <a:gd name="connsiteY1" fmla="*/ 29146 h 29146"/>
              <a:gd name="connsiteX2" fmla="*/ 0 w 46291"/>
              <a:gd name="connsiteY2" fmla="*/ 14573 h 29146"/>
              <a:gd name="connsiteX3" fmla="*/ 23146 w 46291"/>
              <a:gd name="connsiteY3" fmla="*/ 0 h 29146"/>
              <a:gd name="connsiteX4" fmla="*/ 46291 w 46291"/>
              <a:gd name="connsiteY4" fmla="*/ 14573 h 29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1" h="29146">
                <a:moveTo>
                  <a:pt x="46291" y="14573"/>
                </a:moveTo>
                <a:cubicBezTo>
                  <a:pt x="46291" y="22574"/>
                  <a:pt x="35909" y="29146"/>
                  <a:pt x="23146" y="29146"/>
                </a:cubicBezTo>
                <a:cubicBezTo>
                  <a:pt x="10383" y="29146"/>
                  <a:pt x="0" y="22670"/>
                  <a:pt x="0" y="14573"/>
                </a:cubicBezTo>
                <a:cubicBezTo>
                  <a:pt x="0" y="6477"/>
                  <a:pt x="10383" y="0"/>
                  <a:pt x="23146" y="0"/>
                </a:cubicBezTo>
                <a:cubicBezTo>
                  <a:pt x="35909" y="0"/>
                  <a:pt x="46291" y="6477"/>
                  <a:pt x="46291" y="14573"/>
                </a:cubicBezTo>
                <a:close/>
              </a:path>
            </a:pathLst>
          </a:custGeom>
          <a:solidFill>
            <a:srgbClr val="EFEFEF"/>
          </a:solidFill>
          <a:ln w="9525" cap="flat">
            <a:solidFill>
              <a:srgbClr val="B8B8B8"/>
            </a:solidFill>
            <a:prstDash val="solid"/>
            <a:miter/>
          </a:ln>
        </p:spPr>
        <p:txBody>
          <a:bodyPr rtlCol="0" anchor="ctr"/>
          <a:lstStyle/>
          <a:p>
            <a:endParaRPr lang="es-ES"/>
          </a:p>
        </p:txBody>
      </p:sp>
      <p:sp>
        <p:nvSpPr>
          <p:cNvPr id="71" name="Forma libre: forma 70">
            <a:extLst>
              <a:ext uri="{FF2B5EF4-FFF2-40B4-BE49-F238E27FC236}">
                <a16:creationId xmlns:a16="http://schemas.microsoft.com/office/drawing/2014/main" id="{4DE3EE2F-A738-2CE3-20EE-38FA9BC2AE25}"/>
              </a:ext>
            </a:extLst>
          </p:cNvPr>
          <p:cNvSpPr/>
          <p:nvPr/>
        </p:nvSpPr>
        <p:spPr>
          <a:xfrm>
            <a:off x="7083693" y="7228179"/>
            <a:ext cx="59140" cy="76499"/>
          </a:xfrm>
          <a:custGeom>
            <a:avLst/>
            <a:gdLst>
              <a:gd name="connsiteX0" fmla="*/ 19900 w 59140"/>
              <a:gd name="connsiteY0" fmla="*/ 59464 h 76499"/>
              <a:gd name="connsiteX1" fmla="*/ 35044 w 59140"/>
              <a:gd name="connsiteY1" fmla="*/ 45462 h 76499"/>
              <a:gd name="connsiteX2" fmla="*/ 57333 w 59140"/>
              <a:gd name="connsiteY2" fmla="*/ 28984 h 76499"/>
              <a:gd name="connsiteX3" fmla="*/ 31139 w 59140"/>
              <a:gd name="connsiteY3" fmla="*/ 2409 h 76499"/>
              <a:gd name="connsiteX4" fmla="*/ 3421 w 59140"/>
              <a:gd name="connsiteY4" fmla="*/ 27460 h 76499"/>
              <a:gd name="connsiteX5" fmla="*/ 7517 w 59140"/>
              <a:gd name="connsiteY5" fmla="*/ 76133 h 76499"/>
              <a:gd name="connsiteX6" fmla="*/ 19900 w 59140"/>
              <a:gd name="connsiteY6" fmla="*/ 59654 h 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40" h="76499">
                <a:moveTo>
                  <a:pt x="19900" y="59464"/>
                </a:moveTo>
                <a:cubicBezTo>
                  <a:pt x="20185" y="58702"/>
                  <a:pt x="20567" y="46891"/>
                  <a:pt x="35044" y="45462"/>
                </a:cubicBezTo>
                <a:cubicBezTo>
                  <a:pt x="49522" y="44128"/>
                  <a:pt x="64381" y="39080"/>
                  <a:pt x="57333" y="28984"/>
                </a:cubicBezTo>
                <a:cubicBezTo>
                  <a:pt x="50284" y="18887"/>
                  <a:pt x="43808" y="-8164"/>
                  <a:pt x="31139" y="2409"/>
                </a:cubicBezTo>
                <a:cubicBezTo>
                  <a:pt x="18566" y="12982"/>
                  <a:pt x="4755" y="11362"/>
                  <a:pt x="3421" y="27460"/>
                </a:cubicBezTo>
                <a:cubicBezTo>
                  <a:pt x="2088" y="43557"/>
                  <a:pt x="-5532" y="73561"/>
                  <a:pt x="7517" y="76133"/>
                </a:cubicBezTo>
                <a:cubicBezTo>
                  <a:pt x="20567" y="78704"/>
                  <a:pt x="16852" y="67179"/>
                  <a:pt x="19900" y="59654"/>
                </a:cubicBezTo>
                <a:close/>
              </a:path>
            </a:pathLst>
          </a:custGeom>
          <a:solidFill>
            <a:srgbClr val="EFEFEF"/>
          </a:solidFill>
          <a:ln w="9525" cap="flat">
            <a:solidFill>
              <a:srgbClr val="B8B8B8"/>
            </a:solidFill>
            <a:prstDash val="solid"/>
            <a:miter/>
          </a:ln>
        </p:spPr>
        <p:txBody>
          <a:bodyPr rtlCol="0" anchor="ctr"/>
          <a:lstStyle/>
          <a:p>
            <a:endParaRPr lang="es-ES"/>
          </a:p>
        </p:txBody>
      </p:sp>
      <p:sp>
        <p:nvSpPr>
          <p:cNvPr id="72" name="Forma libre: forma 71">
            <a:extLst>
              <a:ext uri="{FF2B5EF4-FFF2-40B4-BE49-F238E27FC236}">
                <a16:creationId xmlns:a16="http://schemas.microsoft.com/office/drawing/2014/main" id="{4F504D5A-3C96-7F5A-9772-685C40FD0E07}"/>
              </a:ext>
            </a:extLst>
          </p:cNvPr>
          <p:cNvSpPr/>
          <p:nvPr/>
        </p:nvSpPr>
        <p:spPr>
          <a:xfrm>
            <a:off x="7001879" y="6981358"/>
            <a:ext cx="219163" cy="199323"/>
          </a:xfrm>
          <a:custGeom>
            <a:avLst/>
            <a:gdLst>
              <a:gd name="connsiteX0" fmla="*/ 95046 w 219163"/>
              <a:gd name="connsiteY0" fmla="*/ 192175 h 199323"/>
              <a:gd name="connsiteX1" fmla="*/ 121430 w 219163"/>
              <a:gd name="connsiteY1" fmla="*/ 136168 h 199323"/>
              <a:gd name="connsiteX2" fmla="*/ 160197 w 219163"/>
              <a:gd name="connsiteY2" fmla="*/ 108641 h 199323"/>
              <a:gd name="connsiteX3" fmla="*/ 179723 w 219163"/>
              <a:gd name="connsiteY3" fmla="*/ 84543 h 199323"/>
              <a:gd name="connsiteX4" fmla="*/ 216394 w 219163"/>
              <a:gd name="connsiteY4" fmla="*/ 55206 h 199323"/>
              <a:gd name="connsiteX5" fmla="*/ 197535 w 219163"/>
              <a:gd name="connsiteY5" fmla="*/ 36156 h 199323"/>
              <a:gd name="connsiteX6" fmla="*/ 176675 w 219163"/>
              <a:gd name="connsiteY6" fmla="*/ 3580 h 199323"/>
              <a:gd name="connsiteX7" fmla="*/ 136289 w 219163"/>
              <a:gd name="connsiteY7" fmla="*/ 7295 h 199323"/>
              <a:gd name="connsiteX8" fmla="*/ 46087 w 219163"/>
              <a:gd name="connsiteY8" fmla="*/ 61683 h 199323"/>
              <a:gd name="connsiteX9" fmla="*/ 37324 w 219163"/>
              <a:gd name="connsiteY9" fmla="*/ 92449 h 199323"/>
              <a:gd name="connsiteX10" fmla="*/ 2463 w 219163"/>
              <a:gd name="connsiteY10" fmla="*/ 113785 h 199323"/>
              <a:gd name="connsiteX11" fmla="*/ 20846 w 219163"/>
              <a:gd name="connsiteY11" fmla="*/ 168363 h 199323"/>
              <a:gd name="connsiteX12" fmla="*/ 75424 w 219163"/>
              <a:gd name="connsiteY12" fmla="*/ 178269 h 199323"/>
              <a:gd name="connsiteX13" fmla="*/ 94951 w 219163"/>
              <a:gd name="connsiteY13" fmla="*/ 192271 h 19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163" h="199323">
                <a:moveTo>
                  <a:pt x="95046" y="192175"/>
                </a:moveTo>
                <a:cubicBezTo>
                  <a:pt x="95046" y="192175"/>
                  <a:pt x="94855" y="148360"/>
                  <a:pt x="121430" y="136168"/>
                </a:cubicBezTo>
                <a:cubicBezTo>
                  <a:pt x="148005" y="123976"/>
                  <a:pt x="154196" y="125881"/>
                  <a:pt x="160197" y="108641"/>
                </a:cubicBezTo>
                <a:cubicBezTo>
                  <a:pt x="166197" y="91401"/>
                  <a:pt x="161816" y="92830"/>
                  <a:pt x="179723" y="84543"/>
                </a:cubicBezTo>
                <a:cubicBezTo>
                  <a:pt x="197630" y="76256"/>
                  <a:pt x="228587" y="70732"/>
                  <a:pt x="216394" y="55206"/>
                </a:cubicBezTo>
                <a:cubicBezTo>
                  <a:pt x="204203" y="39585"/>
                  <a:pt x="196868" y="47396"/>
                  <a:pt x="197535" y="36156"/>
                </a:cubicBezTo>
                <a:cubicBezTo>
                  <a:pt x="198202" y="24916"/>
                  <a:pt x="202107" y="7676"/>
                  <a:pt x="176675" y="3580"/>
                </a:cubicBezTo>
                <a:cubicBezTo>
                  <a:pt x="151244" y="-515"/>
                  <a:pt x="150958" y="-3087"/>
                  <a:pt x="136289" y="7295"/>
                </a:cubicBezTo>
                <a:cubicBezTo>
                  <a:pt x="121620" y="17582"/>
                  <a:pt x="47992" y="42823"/>
                  <a:pt x="46087" y="61683"/>
                </a:cubicBezTo>
                <a:cubicBezTo>
                  <a:pt x="44278" y="80542"/>
                  <a:pt x="51803" y="89210"/>
                  <a:pt x="37324" y="92449"/>
                </a:cubicBezTo>
                <a:cubicBezTo>
                  <a:pt x="22846" y="95687"/>
                  <a:pt x="2463" y="97973"/>
                  <a:pt x="2463" y="113785"/>
                </a:cubicBezTo>
                <a:cubicBezTo>
                  <a:pt x="2463" y="129596"/>
                  <a:pt x="-9920" y="168649"/>
                  <a:pt x="20846" y="168363"/>
                </a:cubicBezTo>
                <a:cubicBezTo>
                  <a:pt x="51612" y="168172"/>
                  <a:pt x="73424" y="161505"/>
                  <a:pt x="75424" y="178269"/>
                </a:cubicBezTo>
                <a:cubicBezTo>
                  <a:pt x="77520" y="195033"/>
                  <a:pt x="95141" y="207892"/>
                  <a:pt x="94951" y="192271"/>
                </a:cubicBezTo>
                <a:close/>
              </a:path>
            </a:pathLst>
          </a:custGeom>
          <a:solidFill>
            <a:srgbClr val="EFEFEF"/>
          </a:solidFill>
          <a:ln w="9525" cap="flat">
            <a:solidFill>
              <a:srgbClr val="B8B8B8"/>
            </a:solidFill>
            <a:prstDash val="solid"/>
            <a:miter/>
          </a:ln>
        </p:spPr>
        <p:txBody>
          <a:bodyPr rtlCol="0" anchor="ctr"/>
          <a:lstStyle/>
          <a:p>
            <a:endParaRPr lang="es-ES"/>
          </a:p>
        </p:txBody>
      </p:sp>
      <p:sp>
        <p:nvSpPr>
          <p:cNvPr id="74" name="Forma libre: forma 73">
            <a:extLst>
              <a:ext uri="{FF2B5EF4-FFF2-40B4-BE49-F238E27FC236}">
                <a16:creationId xmlns:a16="http://schemas.microsoft.com/office/drawing/2014/main" id="{F48C3815-66CE-65EA-1B4A-5D3CE3CD124E}"/>
              </a:ext>
            </a:extLst>
          </p:cNvPr>
          <p:cNvSpPr/>
          <p:nvPr/>
        </p:nvSpPr>
        <p:spPr>
          <a:xfrm>
            <a:off x="7571510" y="6401505"/>
            <a:ext cx="602555" cy="482439"/>
          </a:xfrm>
          <a:custGeom>
            <a:avLst/>
            <a:gdLst>
              <a:gd name="connsiteX0" fmla="*/ 124442 w 602555"/>
              <a:gd name="connsiteY0" fmla="*/ 319114 h 482439"/>
              <a:gd name="connsiteX1" fmla="*/ 118822 w 602555"/>
              <a:gd name="connsiteY1" fmla="*/ 310542 h 482439"/>
              <a:gd name="connsiteX2" fmla="*/ 139301 w 602555"/>
              <a:gd name="connsiteY2" fmla="*/ 299874 h 482439"/>
              <a:gd name="connsiteX3" fmla="*/ 193022 w 602555"/>
              <a:gd name="connsiteY3" fmla="*/ 284062 h 482439"/>
              <a:gd name="connsiteX4" fmla="*/ 228455 w 602555"/>
              <a:gd name="connsiteY4" fmla="*/ 353976 h 482439"/>
              <a:gd name="connsiteX5" fmla="*/ 265983 w 602555"/>
              <a:gd name="connsiteY5" fmla="*/ 414555 h 482439"/>
              <a:gd name="connsiteX6" fmla="*/ 348565 w 602555"/>
              <a:gd name="connsiteY6" fmla="*/ 420746 h 482439"/>
              <a:gd name="connsiteX7" fmla="*/ 406382 w 602555"/>
              <a:gd name="connsiteY7" fmla="*/ 474086 h 482439"/>
              <a:gd name="connsiteX8" fmla="*/ 463817 w 602555"/>
              <a:gd name="connsiteY8" fmla="*/ 429319 h 482439"/>
              <a:gd name="connsiteX9" fmla="*/ 504108 w 602555"/>
              <a:gd name="connsiteY9" fmla="*/ 366358 h 482439"/>
              <a:gd name="connsiteX10" fmla="*/ 541256 w 602555"/>
              <a:gd name="connsiteY10" fmla="*/ 294730 h 482439"/>
              <a:gd name="connsiteX11" fmla="*/ 575356 w 602555"/>
              <a:gd name="connsiteY11" fmla="*/ 262345 h 482439"/>
              <a:gd name="connsiteX12" fmla="*/ 580214 w 602555"/>
              <a:gd name="connsiteY12" fmla="*/ 224150 h 482439"/>
              <a:gd name="connsiteX13" fmla="*/ 595358 w 602555"/>
              <a:gd name="connsiteY13" fmla="*/ 153951 h 482439"/>
              <a:gd name="connsiteX14" fmla="*/ 539922 w 602555"/>
              <a:gd name="connsiteY14" fmla="*/ 136711 h 482439"/>
              <a:gd name="connsiteX15" fmla="*/ 485535 w 602555"/>
              <a:gd name="connsiteY15" fmla="*/ 158713 h 482439"/>
              <a:gd name="connsiteX16" fmla="*/ 431527 w 602555"/>
              <a:gd name="connsiteY16" fmla="*/ 91943 h 482439"/>
              <a:gd name="connsiteX17" fmla="*/ 466675 w 602555"/>
              <a:gd name="connsiteY17" fmla="*/ 83370 h 482439"/>
              <a:gd name="connsiteX18" fmla="*/ 464580 w 602555"/>
              <a:gd name="connsiteY18" fmla="*/ 57177 h 482439"/>
              <a:gd name="connsiteX19" fmla="*/ 413620 w 602555"/>
              <a:gd name="connsiteY19" fmla="*/ 70607 h 482439"/>
              <a:gd name="connsiteX20" fmla="*/ 431527 w 602555"/>
              <a:gd name="connsiteY20" fmla="*/ 35460 h 482439"/>
              <a:gd name="connsiteX21" fmla="*/ 471819 w 602555"/>
              <a:gd name="connsiteY21" fmla="*/ 1074 h 482439"/>
              <a:gd name="connsiteX22" fmla="*/ 398190 w 602555"/>
              <a:gd name="connsiteY22" fmla="*/ 28221 h 482439"/>
              <a:gd name="connsiteX23" fmla="*/ 332468 w 602555"/>
              <a:gd name="connsiteY23" fmla="*/ 49938 h 482439"/>
              <a:gd name="connsiteX24" fmla="*/ 252649 w 602555"/>
              <a:gd name="connsiteY24" fmla="*/ 80227 h 482439"/>
              <a:gd name="connsiteX25" fmla="*/ 159685 w 602555"/>
              <a:gd name="connsiteY25" fmla="*/ 160047 h 482439"/>
              <a:gd name="connsiteX26" fmla="*/ 110821 w 602555"/>
              <a:gd name="connsiteY26" fmla="*/ 193765 h 482439"/>
              <a:gd name="connsiteX27" fmla="*/ 47480 w 602555"/>
              <a:gd name="connsiteY27" fmla="*/ 241104 h 482439"/>
              <a:gd name="connsiteX28" fmla="*/ 3760 w 602555"/>
              <a:gd name="connsiteY28" fmla="*/ 266727 h 482439"/>
              <a:gd name="connsiteX29" fmla="*/ 28907 w 602555"/>
              <a:gd name="connsiteY29" fmla="*/ 280538 h 482439"/>
              <a:gd name="connsiteX30" fmla="*/ 40622 w 602555"/>
              <a:gd name="connsiteY30" fmla="*/ 304255 h 482439"/>
              <a:gd name="connsiteX31" fmla="*/ 79198 w 602555"/>
              <a:gd name="connsiteY31" fmla="*/ 313209 h 482439"/>
              <a:gd name="connsiteX32" fmla="*/ 108440 w 602555"/>
              <a:gd name="connsiteY32" fmla="*/ 348356 h 482439"/>
              <a:gd name="connsiteX33" fmla="*/ 124632 w 602555"/>
              <a:gd name="connsiteY33" fmla="*/ 319114 h 48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2555" h="482439">
                <a:moveTo>
                  <a:pt x="124442" y="319114"/>
                </a:moveTo>
                <a:cubicBezTo>
                  <a:pt x="124442" y="319114"/>
                  <a:pt x="119489" y="315019"/>
                  <a:pt x="118822" y="310542"/>
                </a:cubicBezTo>
                <a:cubicBezTo>
                  <a:pt x="118156" y="306065"/>
                  <a:pt x="121871" y="301207"/>
                  <a:pt x="139301" y="299874"/>
                </a:cubicBezTo>
                <a:cubicBezTo>
                  <a:pt x="174068" y="297112"/>
                  <a:pt x="165781" y="266536"/>
                  <a:pt x="193022" y="284062"/>
                </a:cubicBezTo>
                <a:cubicBezTo>
                  <a:pt x="220168" y="301588"/>
                  <a:pt x="230836" y="332259"/>
                  <a:pt x="228455" y="353976"/>
                </a:cubicBezTo>
                <a:cubicBezTo>
                  <a:pt x="226074" y="375693"/>
                  <a:pt x="225312" y="409697"/>
                  <a:pt x="265983" y="414555"/>
                </a:cubicBezTo>
                <a:cubicBezTo>
                  <a:pt x="306559" y="419412"/>
                  <a:pt x="326563" y="395600"/>
                  <a:pt x="348565" y="420746"/>
                </a:cubicBezTo>
                <a:cubicBezTo>
                  <a:pt x="370568" y="445892"/>
                  <a:pt x="389523" y="503995"/>
                  <a:pt x="406382" y="474086"/>
                </a:cubicBezTo>
                <a:cubicBezTo>
                  <a:pt x="423241" y="444178"/>
                  <a:pt x="434290" y="446940"/>
                  <a:pt x="463817" y="429319"/>
                </a:cubicBezTo>
                <a:cubicBezTo>
                  <a:pt x="493440" y="411792"/>
                  <a:pt x="494774" y="393219"/>
                  <a:pt x="504108" y="366358"/>
                </a:cubicBezTo>
                <a:cubicBezTo>
                  <a:pt x="513443" y="339498"/>
                  <a:pt x="521349" y="305779"/>
                  <a:pt x="541256" y="294730"/>
                </a:cubicBezTo>
                <a:cubicBezTo>
                  <a:pt x="561258" y="283681"/>
                  <a:pt x="581546" y="281300"/>
                  <a:pt x="575356" y="262345"/>
                </a:cubicBezTo>
                <a:cubicBezTo>
                  <a:pt x="569164" y="243390"/>
                  <a:pt x="565736" y="227579"/>
                  <a:pt x="580214" y="224150"/>
                </a:cubicBezTo>
                <a:cubicBezTo>
                  <a:pt x="594691" y="220721"/>
                  <a:pt x="612884" y="162523"/>
                  <a:pt x="595358" y="153951"/>
                </a:cubicBezTo>
                <a:cubicBezTo>
                  <a:pt x="577832" y="145378"/>
                  <a:pt x="555068" y="121280"/>
                  <a:pt x="539922" y="136711"/>
                </a:cubicBezTo>
                <a:cubicBezTo>
                  <a:pt x="524778" y="152236"/>
                  <a:pt x="518206" y="168333"/>
                  <a:pt x="485535" y="158713"/>
                </a:cubicBezTo>
                <a:cubicBezTo>
                  <a:pt x="452865" y="149093"/>
                  <a:pt x="407049" y="94705"/>
                  <a:pt x="431527" y="91943"/>
                </a:cubicBezTo>
                <a:cubicBezTo>
                  <a:pt x="456007" y="89181"/>
                  <a:pt x="466294" y="100515"/>
                  <a:pt x="466675" y="83370"/>
                </a:cubicBezTo>
                <a:cubicBezTo>
                  <a:pt x="467057" y="66225"/>
                  <a:pt x="476962" y="50700"/>
                  <a:pt x="464580" y="57177"/>
                </a:cubicBezTo>
                <a:cubicBezTo>
                  <a:pt x="452197" y="63749"/>
                  <a:pt x="421241" y="86799"/>
                  <a:pt x="413620" y="70607"/>
                </a:cubicBezTo>
                <a:cubicBezTo>
                  <a:pt x="406096" y="54414"/>
                  <a:pt x="411239" y="45842"/>
                  <a:pt x="431527" y="35460"/>
                </a:cubicBezTo>
                <a:cubicBezTo>
                  <a:pt x="451816" y="25173"/>
                  <a:pt x="503442" y="-6164"/>
                  <a:pt x="471819" y="1074"/>
                </a:cubicBezTo>
                <a:cubicBezTo>
                  <a:pt x="440196" y="8313"/>
                  <a:pt x="439434" y="22791"/>
                  <a:pt x="398190" y="28221"/>
                </a:cubicBezTo>
                <a:cubicBezTo>
                  <a:pt x="356852" y="33745"/>
                  <a:pt x="366186" y="32697"/>
                  <a:pt x="332468" y="49938"/>
                </a:cubicBezTo>
                <a:cubicBezTo>
                  <a:pt x="298749" y="67178"/>
                  <a:pt x="290463" y="61272"/>
                  <a:pt x="252649" y="80227"/>
                </a:cubicBezTo>
                <a:cubicBezTo>
                  <a:pt x="214834" y="99182"/>
                  <a:pt x="179306" y="142902"/>
                  <a:pt x="159685" y="160047"/>
                </a:cubicBezTo>
                <a:cubicBezTo>
                  <a:pt x="140063" y="177192"/>
                  <a:pt x="139015" y="175572"/>
                  <a:pt x="110821" y="193765"/>
                </a:cubicBezTo>
                <a:cubicBezTo>
                  <a:pt x="82627" y="212053"/>
                  <a:pt x="69197" y="233389"/>
                  <a:pt x="47480" y="241104"/>
                </a:cubicBezTo>
                <a:cubicBezTo>
                  <a:pt x="25763" y="248820"/>
                  <a:pt x="-12051" y="265679"/>
                  <a:pt x="3760" y="266727"/>
                </a:cubicBezTo>
                <a:cubicBezTo>
                  <a:pt x="19571" y="267774"/>
                  <a:pt x="25763" y="267774"/>
                  <a:pt x="28907" y="280538"/>
                </a:cubicBezTo>
                <a:cubicBezTo>
                  <a:pt x="32049" y="293302"/>
                  <a:pt x="18905" y="305684"/>
                  <a:pt x="40622" y="304255"/>
                </a:cubicBezTo>
                <a:cubicBezTo>
                  <a:pt x="62339" y="302922"/>
                  <a:pt x="70911" y="288729"/>
                  <a:pt x="79198" y="313209"/>
                </a:cubicBezTo>
                <a:cubicBezTo>
                  <a:pt x="87484" y="337688"/>
                  <a:pt x="92628" y="351023"/>
                  <a:pt x="108440" y="348356"/>
                </a:cubicBezTo>
                <a:cubicBezTo>
                  <a:pt x="124252" y="345689"/>
                  <a:pt x="132919" y="334545"/>
                  <a:pt x="124632" y="319114"/>
                </a:cubicBezTo>
                <a:close/>
              </a:path>
            </a:pathLst>
          </a:custGeom>
          <a:solidFill>
            <a:srgbClr val="EFEFEF"/>
          </a:solidFill>
          <a:ln w="9525" cap="flat">
            <a:solidFill>
              <a:srgbClr val="B8B8B8"/>
            </a:solidFill>
            <a:prstDash val="solid"/>
            <a:miter/>
          </a:ln>
        </p:spPr>
        <p:txBody>
          <a:bodyPr rtlCol="0" anchor="ctr"/>
          <a:lstStyle/>
          <a:p>
            <a:endParaRPr lang="es-ES"/>
          </a:p>
        </p:txBody>
      </p:sp>
      <p:sp>
        <p:nvSpPr>
          <p:cNvPr id="75" name="Forma libre: forma 74">
            <a:extLst>
              <a:ext uri="{FF2B5EF4-FFF2-40B4-BE49-F238E27FC236}">
                <a16:creationId xmlns:a16="http://schemas.microsoft.com/office/drawing/2014/main" id="{E944022B-AE30-47E5-424C-84D6B64A757E}"/>
              </a:ext>
            </a:extLst>
          </p:cNvPr>
          <p:cNvSpPr/>
          <p:nvPr/>
        </p:nvSpPr>
        <p:spPr>
          <a:xfrm>
            <a:off x="8357110" y="6311999"/>
            <a:ext cx="263701" cy="211154"/>
          </a:xfrm>
          <a:custGeom>
            <a:avLst/>
            <a:gdLst>
              <a:gd name="connsiteX0" fmla="*/ 17688 w 263701"/>
              <a:gd name="connsiteY0" fmla="*/ 123632 h 211154"/>
              <a:gd name="connsiteX1" fmla="*/ 62170 w 263701"/>
              <a:gd name="connsiteY1" fmla="*/ 118108 h 211154"/>
              <a:gd name="connsiteX2" fmla="*/ 136941 w 263701"/>
              <a:gd name="connsiteY2" fmla="*/ 132776 h 211154"/>
              <a:gd name="connsiteX3" fmla="*/ 211712 w 263701"/>
              <a:gd name="connsiteY3" fmla="*/ 187355 h 211154"/>
              <a:gd name="connsiteX4" fmla="*/ 245717 w 263701"/>
              <a:gd name="connsiteY4" fmla="*/ 204309 h 211154"/>
              <a:gd name="connsiteX5" fmla="*/ 258099 w 263701"/>
              <a:gd name="connsiteY5" fmla="*/ 132681 h 211154"/>
              <a:gd name="connsiteX6" fmla="*/ 202569 w 263701"/>
              <a:gd name="connsiteY6" fmla="*/ 53338 h 211154"/>
              <a:gd name="connsiteX7" fmla="*/ 176375 w 263701"/>
              <a:gd name="connsiteY7" fmla="*/ 23525 h 211154"/>
              <a:gd name="connsiteX8" fmla="*/ 155705 w 263701"/>
              <a:gd name="connsiteY8" fmla="*/ 28573 h 211154"/>
              <a:gd name="connsiteX9" fmla="*/ 149324 w 263701"/>
              <a:gd name="connsiteY9" fmla="*/ 6570 h 211154"/>
              <a:gd name="connsiteX10" fmla="*/ 126845 w 263701"/>
              <a:gd name="connsiteY10" fmla="*/ 29049 h 211154"/>
              <a:gd name="connsiteX11" fmla="*/ 108938 w 263701"/>
              <a:gd name="connsiteY11" fmla="*/ 20762 h 211154"/>
              <a:gd name="connsiteX12" fmla="*/ 91031 w 263701"/>
              <a:gd name="connsiteY12" fmla="*/ 29525 h 211154"/>
              <a:gd name="connsiteX13" fmla="*/ 77219 w 263701"/>
              <a:gd name="connsiteY13" fmla="*/ 19905 h 211154"/>
              <a:gd name="connsiteX14" fmla="*/ 58360 w 263701"/>
              <a:gd name="connsiteY14" fmla="*/ 30954 h 211154"/>
              <a:gd name="connsiteX15" fmla="*/ 1876 w 263701"/>
              <a:gd name="connsiteY15" fmla="*/ 57148 h 211154"/>
              <a:gd name="connsiteX16" fmla="*/ 19783 w 263701"/>
              <a:gd name="connsiteY16" fmla="*/ 92009 h 211154"/>
              <a:gd name="connsiteX17" fmla="*/ 17497 w 263701"/>
              <a:gd name="connsiteY17" fmla="*/ 123632 h 21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3701" h="211154">
                <a:moveTo>
                  <a:pt x="17688" y="123632"/>
                </a:moveTo>
                <a:cubicBezTo>
                  <a:pt x="17688" y="123632"/>
                  <a:pt x="45692" y="128681"/>
                  <a:pt x="62170" y="118108"/>
                </a:cubicBezTo>
                <a:cubicBezTo>
                  <a:pt x="78648" y="107535"/>
                  <a:pt x="117225" y="114869"/>
                  <a:pt x="136941" y="132776"/>
                </a:cubicBezTo>
                <a:cubicBezTo>
                  <a:pt x="156657" y="150683"/>
                  <a:pt x="197520" y="167162"/>
                  <a:pt x="211712" y="187355"/>
                </a:cubicBezTo>
                <a:cubicBezTo>
                  <a:pt x="225904" y="207548"/>
                  <a:pt x="235145" y="219454"/>
                  <a:pt x="245717" y="204309"/>
                </a:cubicBezTo>
                <a:cubicBezTo>
                  <a:pt x="256290" y="189164"/>
                  <a:pt x="272291" y="177735"/>
                  <a:pt x="258099" y="132681"/>
                </a:cubicBezTo>
                <a:cubicBezTo>
                  <a:pt x="243907" y="87723"/>
                  <a:pt x="220951" y="76198"/>
                  <a:pt x="202569" y="53338"/>
                </a:cubicBezTo>
                <a:cubicBezTo>
                  <a:pt x="184185" y="30478"/>
                  <a:pt x="192948" y="10666"/>
                  <a:pt x="176375" y="23525"/>
                </a:cubicBezTo>
                <a:cubicBezTo>
                  <a:pt x="159897" y="36383"/>
                  <a:pt x="158468" y="40479"/>
                  <a:pt x="155705" y="28573"/>
                </a:cubicBezTo>
                <a:cubicBezTo>
                  <a:pt x="152944" y="16667"/>
                  <a:pt x="157991" y="-13147"/>
                  <a:pt x="149324" y="6570"/>
                </a:cubicBezTo>
                <a:cubicBezTo>
                  <a:pt x="140561" y="26287"/>
                  <a:pt x="133226" y="41431"/>
                  <a:pt x="126845" y="29049"/>
                </a:cubicBezTo>
                <a:cubicBezTo>
                  <a:pt x="120463" y="16667"/>
                  <a:pt x="115796" y="12095"/>
                  <a:pt x="108938" y="20762"/>
                </a:cubicBezTo>
                <a:cubicBezTo>
                  <a:pt x="102079" y="29525"/>
                  <a:pt x="98841" y="37241"/>
                  <a:pt x="91031" y="29525"/>
                </a:cubicBezTo>
                <a:cubicBezTo>
                  <a:pt x="83220" y="21715"/>
                  <a:pt x="86458" y="9809"/>
                  <a:pt x="77219" y="19905"/>
                </a:cubicBezTo>
                <a:cubicBezTo>
                  <a:pt x="67980" y="30002"/>
                  <a:pt x="82745" y="30954"/>
                  <a:pt x="58360" y="30954"/>
                </a:cubicBezTo>
                <a:cubicBezTo>
                  <a:pt x="33977" y="30954"/>
                  <a:pt x="-9553" y="40574"/>
                  <a:pt x="1876" y="57148"/>
                </a:cubicBezTo>
                <a:cubicBezTo>
                  <a:pt x="13307" y="73626"/>
                  <a:pt x="33119" y="74102"/>
                  <a:pt x="19783" y="92009"/>
                </a:cubicBezTo>
                <a:cubicBezTo>
                  <a:pt x="6449" y="109916"/>
                  <a:pt x="2830" y="122489"/>
                  <a:pt x="17497" y="123632"/>
                </a:cubicBezTo>
                <a:close/>
              </a:path>
            </a:pathLst>
          </a:custGeom>
          <a:solidFill>
            <a:srgbClr val="EFEFEF"/>
          </a:solidFill>
          <a:ln w="9525" cap="flat">
            <a:solidFill>
              <a:srgbClr val="B8B8B8"/>
            </a:solidFill>
            <a:prstDash val="solid"/>
            <a:miter/>
          </a:ln>
        </p:spPr>
        <p:txBody>
          <a:bodyPr rtlCol="0" anchor="ctr"/>
          <a:lstStyle/>
          <a:p>
            <a:endParaRPr lang="es-ES"/>
          </a:p>
        </p:txBody>
      </p:sp>
      <p:sp>
        <p:nvSpPr>
          <p:cNvPr id="76" name="Forma libre: forma 75">
            <a:extLst>
              <a:ext uri="{FF2B5EF4-FFF2-40B4-BE49-F238E27FC236}">
                <a16:creationId xmlns:a16="http://schemas.microsoft.com/office/drawing/2014/main" id="{23F90776-7D52-D628-A545-88987C1005BF}"/>
              </a:ext>
            </a:extLst>
          </p:cNvPr>
          <p:cNvSpPr/>
          <p:nvPr/>
        </p:nvSpPr>
        <p:spPr>
          <a:xfrm>
            <a:off x="5917303" y="5840938"/>
            <a:ext cx="717849" cy="727281"/>
          </a:xfrm>
          <a:custGeom>
            <a:avLst/>
            <a:gdLst>
              <a:gd name="connsiteX0" fmla="*/ 717659 w 717849"/>
              <a:gd name="connsiteY0" fmla="*/ 176355 h 727281"/>
              <a:gd name="connsiteX1" fmla="*/ 592500 w 717849"/>
              <a:gd name="connsiteY1" fmla="*/ 380476 h 727281"/>
              <a:gd name="connsiteX2" fmla="*/ 532398 w 717849"/>
              <a:gd name="connsiteY2" fmla="*/ 442960 h 727281"/>
              <a:gd name="connsiteX3" fmla="*/ 506204 w 717849"/>
              <a:gd name="connsiteY3" fmla="*/ 492490 h 727281"/>
              <a:gd name="connsiteX4" fmla="*/ 463056 w 717849"/>
              <a:gd name="connsiteY4" fmla="*/ 538781 h 727281"/>
              <a:gd name="connsiteX5" fmla="*/ 434576 w 717849"/>
              <a:gd name="connsiteY5" fmla="*/ 616410 h 727281"/>
              <a:gd name="connsiteX6" fmla="*/ 360852 w 717849"/>
              <a:gd name="connsiteY6" fmla="*/ 727281 h 727281"/>
              <a:gd name="connsiteX7" fmla="*/ 283414 w 717849"/>
              <a:gd name="connsiteY7" fmla="*/ 700802 h 727281"/>
              <a:gd name="connsiteX8" fmla="*/ 206738 w 717849"/>
              <a:gd name="connsiteY8" fmla="*/ 693562 h 727281"/>
              <a:gd name="connsiteX9" fmla="*/ 139587 w 717849"/>
              <a:gd name="connsiteY9" fmla="*/ 684228 h 727281"/>
              <a:gd name="connsiteX10" fmla="*/ 103773 w 717849"/>
              <a:gd name="connsiteY10" fmla="*/ 665273 h 727281"/>
              <a:gd name="connsiteX11" fmla="*/ 69388 w 717849"/>
              <a:gd name="connsiteY11" fmla="*/ 666321 h 727281"/>
              <a:gd name="connsiteX12" fmla="*/ 51100 w 717849"/>
              <a:gd name="connsiteY12" fmla="*/ 641842 h 727281"/>
              <a:gd name="connsiteX13" fmla="*/ 28811 w 717849"/>
              <a:gd name="connsiteY13" fmla="*/ 627840 h 727281"/>
              <a:gd name="connsiteX14" fmla="*/ 23286 w 717849"/>
              <a:gd name="connsiteY14" fmla="*/ 612600 h 727281"/>
              <a:gd name="connsiteX15" fmla="*/ 14047 w 717849"/>
              <a:gd name="connsiteY15" fmla="*/ 550687 h 727281"/>
              <a:gd name="connsiteX16" fmla="*/ 50147 w 717849"/>
              <a:gd name="connsiteY16" fmla="*/ 524494 h 727281"/>
              <a:gd name="connsiteX17" fmla="*/ 67673 w 717849"/>
              <a:gd name="connsiteY17" fmla="*/ 506968 h 727281"/>
              <a:gd name="connsiteX18" fmla="*/ 112155 w 717849"/>
              <a:gd name="connsiteY18" fmla="*/ 484584 h 727281"/>
              <a:gd name="connsiteX19" fmla="*/ 140730 w 717849"/>
              <a:gd name="connsiteY19" fmla="*/ 434006 h 727281"/>
              <a:gd name="connsiteX20" fmla="*/ 164066 w 717849"/>
              <a:gd name="connsiteY20" fmla="*/ 373427 h 727281"/>
              <a:gd name="connsiteX21" fmla="*/ 239885 w 717849"/>
              <a:gd name="connsiteY21" fmla="*/ 365140 h 727281"/>
              <a:gd name="connsiteX22" fmla="*/ 250553 w 717849"/>
              <a:gd name="connsiteY22" fmla="*/ 325231 h 727281"/>
              <a:gd name="connsiteX23" fmla="*/ 295035 w 717849"/>
              <a:gd name="connsiteY23" fmla="*/ 273320 h 727281"/>
              <a:gd name="connsiteX24" fmla="*/ 269508 w 717849"/>
              <a:gd name="connsiteY24" fmla="*/ 227790 h 727281"/>
              <a:gd name="connsiteX25" fmla="*/ 301036 w 717849"/>
              <a:gd name="connsiteY25" fmla="*/ 204739 h 727281"/>
              <a:gd name="connsiteX26" fmla="*/ 291225 w 717849"/>
              <a:gd name="connsiteY26" fmla="*/ 137588 h 727281"/>
              <a:gd name="connsiteX27" fmla="*/ 286081 w 717849"/>
              <a:gd name="connsiteY27" fmla="*/ 124539 h 727281"/>
              <a:gd name="connsiteX28" fmla="*/ 251982 w 717849"/>
              <a:gd name="connsiteY28" fmla="*/ 111775 h 727281"/>
              <a:gd name="connsiteX29" fmla="*/ 269508 w 717849"/>
              <a:gd name="connsiteY29" fmla="*/ 75676 h 727281"/>
              <a:gd name="connsiteX30" fmla="*/ 306655 w 717849"/>
              <a:gd name="connsiteY30" fmla="*/ 77390 h 727281"/>
              <a:gd name="connsiteX31" fmla="*/ 330087 w 717849"/>
              <a:gd name="connsiteY31" fmla="*/ 53006 h 727281"/>
              <a:gd name="connsiteX32" fmla="*/ 355233 w 717849"/>
              <a:gd name="connsiteY32" fmla="*/ 3762 h 727281"/>
              <a:gd name="connsiteX33" fmla="*/ 408287 w 717849"/>
              <a:gd name="connsiteY33" fmla="*/ 41576 h 727281"/>
              <a:gd name="connsiteX34" fmla="*/ 455055 w 717849"/>
              <a:gd name="connsiteY34" fmla="*/ 44338 h 727281"/>
              <a:gd name="connsiteX35" fmla="*/ 479534 w 717849"/>
              <a:gd name="connsiteY35" fmla="*/ 56721 h 727281"/>
              <a:gd name="connsiteX36" fmla="*/ 533922 w 717849"/>
              <a:gd name="connsiteY36" fmla="*/ 38528 h 727281"/>
              <a:gd name="connsiteX37" fmla="*/ 537351 w 717849"/>
              <a:gd name="connsiteY37" fmla="*/ 34432 h 727281"/>
              <a:gd name="connsiteX38" fmla="*/ 576975 w 717849"/>
              <a:gd name="connsiteY38" fmla="*/ 60245 h 727281"/>
              <a:gd name="connsiteX39" fmla="*/ 594501 w 717849"/>
              <a:gd name="connsiteY39" fmla="*/ 75676 h 727281"/>
              <a:gd name="connsiteX40" fmla="*/ 605836 w 717849"/>
              <a:gd name="connsiteY40" fmla="*/ 109775 h 727281"/>
              <a:gd name="connsiteX41" fmla="*/ 666795 w 717849"/>
              <a:gd name="connsiteY41" fmla="*/ 137969 h 727281"/>
              <a:gd name="connsiteX42" fmla="*/ 717850 w 717849"/>
              <a:gd name="connsiteY42" fmla="*/ 176260 h 72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17849" h="727281">
                <a:moveTo>
                  <a:pt x="717659" y="176355"/>
                </a:moveTo>
                <a:cubicBezTo>
                  <a:pt x="679464" y="247697"/>
                  <a:pt x="614027" y="359806"/>
                  <a:pt x="592500" y="380476"/>
                </a:cubicBezTo>
                <a:cubicBezTo>
                  <a:pt x="569069" y="402955"/>
                  <a:pt x="531922" y="426862"/>
                  <a:pt x="532398" y="442960"/>
                </a:cubicBezTo>
                <a:cubicBezTo>
                  <a:pt x="532874" y="458962"/>
                  <a:pt x="529160" y="483346"/>
                  <a:pt x="506204" y="492490"/>
                </a:cubicBezTo>
                <a:cubicBezTo>
                  <a:pt x="483249" y="501634"/>
                  <a:pt x="465342" y="516302"/>
                  <a:pt x="463056" y="538781"/>
                </a:cubicBezTo>
                <a:cubicBezTo>
                  <a:pt x="460770" y="561260"/>
                  <a:pt x="454769" y="597074"/>
                  <a:pt x="434576" y="616410"/>
                </a:cubicBezTo>
                <a:cubicBezTo>
                  <a:pt x="420098" y="630221"/>
                  <a:pt x="385998" y="685180"/>
                  <a:pt x="360852" y="727281"/>
                </a:cubicBezTo>
                <a:cubicBezTo>
                  <a:pt x="337802" y="706993"/>
                  <a:pt x="304084" y="713946"/>
                  <a:pt x="283414" y="700802"/>
                </a:cubicBezTo>
                <a:cubicBezTo>
                  <a:pt x="262745" y="687657"/>
                  <a:pt x="217692" y="710422"/>
                  <a:pt x="206738" y="693562"/>
                </a:cubicBezTo>
                <a:cubicBezTo>
                  <a:pt x="195689" y="676703"/>
                  <a:pt x="169495" y="676703"/>
                  <a:pt x="139587" y="684228"/>
                </a:cubicBezTo>
                <a:cubicBezTo>
                  <a:pt x="109583" y="691848"/>
                  <a:pt x="108917" y="688705"/>
                  <a:pt x="103773" y="665273"/>
                </a:cubicBezTo>
                <a:cubicBezTo>
                  <a:pt x="98629" y="641842"/>
                  <a:pt x="77293" y="654986"/>
                  <a:pt x="69388" y="666321"/>
                </a:cubicBezTo>
                <a:cubicBezTo>
                  <a:pt x="61482" y="677656"/>
                  <a:pt x="59767" y="667654"/>
                  <a:pt x="51100" y="641842"/>
                </a:cubicBezTo>
                <a:cubicBezTo>
                  <a:pt x="42527" y="616029"/>
                  <a:pt x="28811" y="627840"/>
                  <a:pt x="28811" y="627840"/>
                </a:cubicBezTo>
                <a:cubicBezTo>
                  <a:pt x="27954" y="623839"/>
                  <a:pt x="26239" y="618887"/>
                  <a:pt x="23286" y="612600"/>
                </a:cubicBezTo>
                <a:cubicBezTo>
                  <a:pt x="4332" y="572309"/>
                  <a:pt x="-13194" y="568880"/>
                  <a:pt x="14047" y="550687"/>
                </a:cubicBezTo>
                <a:cubicBezTo>
                  <a:pt x="41193" y="532495"/>
                  <a:pt x="47099" y="539353"/>
                  <a:pt x="50147" y="524494"/>
                </a:cubicBezTo>
                <a:cubicBezTo>
                  <a:pt x="53195" y="509635"/>
                  <a:pt x="47385" y="506301"/>
                  <a:pt x="67673" y="506968"/>
                </a:cubicBezTo>
                <a:cubicBezTo>
                  <a:pt x="87961" y="507730"/>
                  <a:pt x="105202" y="503158"/>
                  <a:pt x="112155" y="484584"/>
                </a:cubicBezTo>
                <a:cubicBezTo>
                  <a:pt x="119013" y="466010"/>
                  <a:pt x="132824" y="464296"/>
                  <a:pt x="140730" y="434006"/>
                </a:cubicBezTo>
                <a:cubicBezTo>
                  <a:pt x="148636" y="403717"/>
                  <a:pt x="132443" y="368951"/>
                  <a:pt x="164066" y="373427"/>
                </a:cubicBezTo>
                <a:cubicBezTo>
                  <a:pt x="195785" y="377904"/>
                  <a:pt x="227407" y="387905"/>
                  <a:pt x="239885" y="365140"/>
                </a:cubicBezTo>
                <a:cubicBezTo>
                  <a:pt x="252268" y="342471"/>
                  <a:pt x="214739" y="351044"/>
                  <a:pt x="250553" y="325231"/>
                </a:cubicBezTo>
                <a:cubicBezTo>
                  <a:pt x="286367" y="299418"/>
                  <a:pt x="313513" y="287702"/>
                  <a:pt x="295035" y="273320"/>
                </a:cubicBezTo>
                <a:cubicBezTo>
                  <a:pt x="276461" y="258842"/>
                  <a:pt x="244076" y="243316"/>
                  <a:pt x="269508" y="227790"/>
                </a:cubicBezTo>
                <a:cubicBezTo>
                  <a:pt x="295035" y="212360"/>
                  <a:pt x="309132" y="230171"/>
                  <a:pt x="301036" y="204739"/>
                </a:cubicBezTo>
                <a:cubicBezTo>
                  <a:pt x="292939" y="179212"/>
                  <a:pt x="290558" y="147208"/>
                  <a:pt x="291225" y="137588"/>
                </a:cubicBezTo>
                <a:cubicBezTo>
                  <a:pt x="291891" y="127968"/>
                  <a:pt x="300560" y="123777"/>
                  <a:pt x="286081" y="124539"/>
                </a:cubicBezTo>
                <a:cubicBezTo>
                  <a:pt x="271603" y="125206"/>
                  <a:pt x="255506" y="134540"/>
                  <a:pt x="251982" y="111775"/>
                </a:cubicBezTo>
                <a:cubicBezTo>
                  <a:pt x="248553" y="89106"/>
                  <a:pt x="254077" y="68723"/>
                  <a:pt x="269508" y="75676"/>
                </a:cubicBezTo>
                <a:cubicBezTo>
                  <a:pt x="284938" y="82534"/>
                  <a:pt x="295035" y="91582"/>
                  <a:pt x="306655" y="77390"/>
                </a:cubicBezTo>
                <a:cubicBezTo>
                  <a:pt x="318371" y="63293"/>
                  <a:pt x="331420" y="69103"/>
                  <a:pt x="330087" y="53006"/>
                </a:cubicBezTo>
                <a:cubicBezTo>
                  <a:pt x="328753" y="36814"/>
                  <a:pt x="329039" y="-14145"/>
                  <a:pt x="355233" y="3762"/>
                </a:cubicBezTo>
                <a:cubicBezTo>
                  <a:pt x="381427" y="21669"/>
                  <a:pt x="383141" y="39862"/>
                  <a:pt x="408287" y="41576"/>
                </a:cubicBezTo>
                <a:cubicBezTo>
                  <a:pt x="433433" y="43291"/>
                  <a:pt x="451626" y="29861"/>
                  <a:pt x="455055" y="44338"/>
                </a:cubicBezTo>
                <a:cubicBezTo>
                  <a:pt x="458484" y="58816"/>
                  <a:pt x="467437" y="70151"/>
                  <a:pt x="479534" y="56721"/>
                </a:cubicBezTo>
                <a:cubicBezTo>
                  <a:pt x="491536" y="43291"/>
                  <a:pt x="523920" y="57007"/>
                  <a:pt x="533922" y="38528"/>
                </a:cubicBezTo>
                <a:cubicBezTo>
                  <a:pt x="535065" y="36528"/>
                  <a:pt x="536208" y="35099"/>
                  <a:pt x="537351" y="34432"/>
                </a:cubicBezTo>
                <a:cubicBezTo>
                  <a:pt x="547067" y="28146"/>
                  <a:pt x="560116" y="59007"/>
                  <a:pt x="576975" y="60245"/>
                </a:cubicBezTo>
                <a:cubicBezTo>
                  <a:pt x="595929" y="61579"/>
                  <a:pt x="606312" y="68532"/>
                  <a:pt x="594501" y="75676"/>
                </a:cubicBezTo>
                <a:cubicBezTo>
                  <a:pt x="582690" y="82820"/>
                  <a:pt x="577261" y="103584"/>
                  <a:pt x="605836" y="109775"/>
                </a:cubicBezTo>
                <a:cubicBezTo>
                  <a:pt x="634411" y="115966"/>
                  <a:pt x="664700" y="118348"/>
                  <a:pt x="666795" y="137969"/>
                </a:cubicBezTo>
                <a:cubicBezTo>
                  <a:pt x="668796" y="157591"/>
                  <a:pt x="691846" y="172545"/>
                  <a:pt x="717850" y="176260"/>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77" name="Forma libre: forma 76">
            <a:extLst>
              <a:ext uri="{FF2B5EF4-FFF2-40B4-BE49-F238E27FC236}">
                <a16:creationId xmlns:a16="http://schemas.microsoft.com/office/drawing/2014/main" id="{713D99E3-CDDB-9A71-D813-410DD90E1FF6}"/>
              </a:ext>
            </a:extLst>
          </p:cNvPr>
          <p:cNvSpPr/>
          <p:nvPr/>
        </p:nvSpPr>
        <p:spPr>
          <a:xfrm>
            <a:off x="5792868" y="7133557"/>
            <a:ext cx="699116" cy="718917"/>
          </a:xfrm>
          <a:custGeom>
            <a:avLst/>
            <a:gdLst>
              <a:gd name="connsiteX0" fmla="*/ 694456 w 699116"/>
              <a:gd name="connsiteY0" fmla="*/ 104746 h 718917"/>
              <a:gd name="connsiteX1" fmla="*/ 615971 w 699116"/>
              <a:gd name="connsiteY1" fmla="*/ 152466 h 718917"/>
              <a:gd name="connsiteX2" fmla="*/ 538913 w 699116"/>
              <a:gd name="connsiteY2" fmla="*/ 205615 h 718917"/>
              <a:gd name="connsiteX3" fmla="*/ 511386 w 699116"/>
              <a:gd name="connsiteY3" fmla="*/ 240953 h 718917"/>
              <a:gd name="connsiteX4" fmla="*/ 420517 w 699116"/>
              <a:gd name="connsiteY4" fmla="*/ 269909 h 718917"/>
              <a:gd name="connsiteX5" fmla="*/ 359081 w 699116"/>
              <a:gd name="connsiteY5" fmla="*/ 326773 h 718917"/>
              <a:gd name="connsiteX6" fmla="*/ 350318 w 699116"/>
              <a:gd name="connsiteY6" fmla="*/ 361159 h 718917"/>
              <a:gd name="connsiteX7" fmla="*/ 304884 w 699116"/>
              <a:gd name="connsiteY7" fmla="*/ 394687 h 718917"/>
              <a:gd name="connsiteX8" fmla="*/ 290215 w 699116"/>
              <a:gd name="connsiteY8" fmla="*/ 468505 h 718917"/>
              <a:gd name="connsiteX9" fmla="*/ 234684 w 699116"/>
              <a:gd name="connsiteY9" fmla="*/ 510320 h 718917"/>
              <a:gd name="connsiteX10" fmla="*/ 221826 w 699116"/>
              <a:gd name="connsiteY10" fmla="*/ 612618 h 718917"/>
              <a:gd name="connsiteX11" fmla="*/ 176868 w 699116"/>
              <a:gd name="connsiteY11" fmla="*/ 695200 h 718917"/>
              <a:gd name="connsiteX12" fmla="*/ 180011 w 699116"/>
              <a:gd name="connsiteY12" fmla="*/ 718918 h 718917"/>
              <a:gd name="connsiteX13" fmla="*/ 64949 w 699116"/>
              <a:gd name="connsiteY13" fmla="*/ 599284 h 718917"/>
              <a:gd name="connsiteX14" fmla="*/ 31421 w 699116"/>
              <a:gd name="connsiteY14" fmla="*/ 499271 h 718917"/>
              <a:gd name="connsiteX15" fmla="*/ 46756 w 699116"/>
              <a:gd name="connsiteY15" fmla="*/ 376780 h 718917"/>
              <a:gd name="connsiteX16" fmla="*/ 370 w 699116"/>
              <a:gd name="connsiteY16" fmla="*/ 340299 h 718917"/>
              <a:gd name="connsiteX17" fmla="*/ 18467 w 699116"/>
              <a:gd name="connsiteY17" fmla="*/ 292102 h 718917"/>
              <a:gd name="connsiteX18" fmla="*/ 36374 w 699116"/>
              <a:gd name="connsiteY18" fmla="*/ 241906 h 718917"/>
              <a:gd name="connsiteX19" fmla="*/ 40089 w 699116"/>
              <a:gd name="connsiteY19" fmla="*/ 190947 h 718917"/>
              <a:gd name="connsiteX20" fmla="*/ 34755 w 699116"/>
              <a:gd name="connsiteY20" fmla="*/ 158657 h 718917"/>
              <a:gd name="connsiteX21" fmla="*/ 50376 w 699116"/>
              <a:gd name="connsiteY21" fmla="*/ 151418 h 718917"/>
              <a:gd name="connsiteX22" fmla="*/ 90000 w 699116"/>
              <a:gd name="connsiteY22" fmla="*/ 130558 h 718917"/>
              <a:gd name="connsiteX23" fmla="*/ 70188 w 699116"/>
              <a:gd name="connsiteY23" fmla="*/ 73884 h 718917"/>
              <a:gd name="connsiteX24" fmla="*/ 75808 w 699116"/>
              <a:gd name="connsiteY24" fmla="*/ 73408 h 718917"/>
              <a:gd name="connsiteX25" fmla="*/ 114098 w 699116"/>
              <a:gd name="connsiteY25" fmla="*/ 87410 h 718917"/>
              <a:gd name="connsiteX26" fmla="*/ 141626 w 699116"/>
              <a:gd name="connsiteY26" fmla="*/ 105603 h 718917"/>
              <a:gd name="connsiteX27" fmla="*/ 194203 w 699116"/>
              <a:gd name="connsiteY27" fmla="*/ 96935 h 718917"/>
              <a:gd name="connsiteX28" fmla="*/ 253544 w 699116"/>
              <a:gd name="connsiteY28" fmla="*/ 128939 h 718917"/>
              <a:gd name="connsiteX29" fmla="*/ 294883 w 699116"/>
              <a:gd name="connsiteY29" fmla="*/ 91315 h 718917"/>
              <a:gd name="connsiteX30" fmla="*/ 270403 w 699116"/>
              <a:gd name="connsiteY30" fmla="*/ 60073 h 718917"/>
              <a:gd name="connsiteX31" fmla="*/ 328220 w 699116"/>
              <a:gd name="connsiteY31" fmla="*/ 50739 h 718917"/>
              <a:gd name="connsiteX32" fmla="*/ 408420 w 699116"/>
              <a:gd name="connsiteY32" fmla="*/ 11877 h 718917"/>
              <a:gd name="connsiteX33" fmla="*/ 453474 w 699116"/>
              <a:gd name="connsiteY33" fmla="*/ 21211 h 718917"/>
              <a:gd name="connsiteX34" fmla="*/ 482049 w 699116"/>
              <a:gd name="connsiteY34" fmla="*/ 3971 h 718917"/>
              <a:gd name="connsiteX35" fmla="*/ 506147 w 699116"/>
              <a:gd name="connsiteY35" fmla="*/ 16734 h 718917"/>
              <a:gd name="connsiteX36" fmla="*/ 560249 w 699116"/>
              <a:gd name="connsiteY36" fmla="*/ 11020 h 718917"/>
              <a:gd name="connsiteX37" fmla="*/ 566060 w 699116"/>
              <a:gd name="connsiteY37" fmla="*/ 13210 h 718917"/>
              <a:gd name="connsiteX38" fmla="*/ 666072 w 699116"/>
              <a:gd name="connsiteY38" fmla="*/ 54930 h 718917"/>
              <a:gd name="connsiteX39" fmla="*/ 694456 w 699116"/>
              <a:gd name="connsiteY39" fmla="*/ 104460 h 71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99116" h="718917">
                <a:moveTo>
                  <a:pt x="694456" y="104746"/>
                </a:moveTo>
                <a:cubicBezTo>
                  <a:pt x="676549" y="111604"/>
                  <a:pt x="623781" y="131797"/>
                  <a:pt x="615971" y="152466"/>
                </a:cubicBezTo>
                <a:cubicBezTo>
                  <a:pt x="608160" y="173135"/>
                  <a:pt x="541199" y="186375"/>
                  <a:pt x="538913" y="205615"/>
                </a:cubicBezTo>
                <a:cubicBezTo>
                  <a:pt x="536627" y="224856"/>
                  <a:pt x="533008" y="243715"/>
                  <a:pt x="511386" y="240953"/>
                </a:cubicBezTo>
                <a:cubicBezTo>
                  <a:pt x="489860" y="238191"/>
                  <a:pt x="441663" y="257908"/>
                  <a:pt x="420517" y="269909"/>
                </a:cubicBezTo>
                <a:cubicBezTo>
                  <a:pt x="399467" y="281815"/>
                  <a:pt x="361367" y="296960"/>
                  <a:pt x="359081" y="326773"/>
                </a:cubicBezTo>
                <a:cubicBezTo>
                  <a:pt x="356795" y="356587"/>
                  <a:pt x="376988" y="361159"/>
                  <a:pt x="350318" y="361159"/>
                </a:cubicBezTo>
                <a:cubicBezTo>
                  <a:pt x="323648" y="361159"/>
                  <a:pt x="304027" y="352872"/>
                  <a:pt x="304884" y="394687"/>
                </a:cubicBezTo>
                <a:cubicBezTo>
                  <a:pt x="305837" y="436406"/>
                  <a:pt x="322315" y="463552"/>
                  <a:pt x="290215" y="468505"/>
                </a:cubicBezTo>
                <a:cubicBezTo>
                  <a:pt x="258021" y="473554"/>
                  <a:pt x="236494" y="484126"/>
                  <a:pt x="234684" y="510320"/>
                </a:cubicBezTo>
                <a:cubicBezTo>
                  <a:pt x="232875" y="536514"/>
                  <a:pt x="242495" y="603475"/>
                  <a:pt x="221826" y="612618"/>
                </a:cubicBezTo>
                <a:cubicBezTo>
                  <a:pt x="201157" y="621858"/>
                  <a:pt x="170867" y="652147"/>
                  <a:pt x="176868" y="695200"/>
                </a:cubicBezTo>
                <a:cubicBezTo>
                  <a:pt x="178011" y="703392"/>
                  <a:pt x="179154" y="711488"/>
                  <a:pt x="180011" y="718918"/>
                </a:cubicBezTo>
                <a:cubicBezTo>
                  <a:pt x="177344" y="716727"/>
                  <a:pt x="91809" y="646623"/>
                  <a:pt x="64949" y="599284"/>
                </a:cubicBezTo>
                <a:cubicBezTo>
                  <a:pt x="37612" y="551087"/>
                  <a:pt x="20848" y="522893"/>
                  <a:pt x="31421" y="499271"/>
                </a:cubicBezTo>
                <a:cubicBezTo>
                  <a:pt x="41899" y="475649"/>
                  <a:pt x="81428" y="397163"/>
                  <a:pt x="46756" y="376780"/>
                </a:cubicBezTo>
                <a:cubicBezTo>
                  <a:pt x="12085" y="356396"/>
                  <a:pt x="-2583" y="365254"/>
                  <a:pt x="370" y="340299"/>
                </a:cubicBezTo>
                <a:cubicBezTo>
                  <a:pt x="3322" y="315343"/>
                  <a:pt x="846" y="311343"/>
                  <a:pt x="18467" y="292102"/>
                </a:cubicBezTo>
                <a:cubicBezTo>
                  <a:pt x="36184" y="272862"/>
                  <a:pt x="35708" y="269147"/>
                  <a:pt x="36374" y="241906"/>
                </a:cubicBezTo>
                <a:cubicBezTo>
                  <a:pt x="37136" y="214569"/>
                  <a:pt x="49233" y="205901"/>
                  <a:pt x="40089" y="190947"/>
                </a:cubicBezTo>
                <a:cubicBezTo>
                  <a:pt x="34183" y="181231"/>
                  <a:pt x="30278" y="167134"/>
                  <a:pt x="34755" y="158657"/>
                </a:cubicBezTo>
                <a:cubicBezTo>
                  <a:pt x="37136" y="154085"/>
                  <a:pt x="42089" y="151132"/>
                  <a:pt x="50376" y="151418"/>
                </a:cubicBezTo>
                <a:cubicBezTo>
                  <a:pt x="74093" y="152371"/>
                  <a:pt x="105907" y="160848"/>
                  <a:pt x="90000" y="130558"/>
                </a:cubicBezTo>
                <a:cubicBezTo>
                  <a:pt x="74093" y="100269"/>
                  <a:pt x="56186" y="74075"/>
                  <a:pt x="70188" y="73884"/>
                </a:cubicBezTo>
                <a:cubicBezTo>
                  <a:pt x="72188" y="73884"/>
                  <a:pt x="74093" y="73694"/>
                  <a:pt x="75808" y="73408"/>
                </a:cubicBezTo>
                <a:cubicBezTo>
                  <a:pt x="75808" y="73408"/>
                  <a:pt x="107621" y="75313"/>
                  <a:pt x="114098" y="87410"/>
                </a:cubicBezTo>
                <a:cubicBezTo>
                  <a:pt x="120575" y="99412"/>
                  <a:pt x="129243" y="117318"/>
                  <a:pt x="141626" y="105603"/>
                </a:cubicBezTo>
                <a:cubicBezTo>
                  <a:pt x="154008" y="93887"/>
                  <a:pt x="167248" y="80076"/>
                  <a:pt x="194203" y="96935"/>
                </a:cubicBezTo>
                <a:cubicBezTo>
                  <a:pt x="221159" y="113794"/>
                  <a:pt x="230113" y="139702"/>
                  <a:pt x="253544" y="128939"/>
                </a:cubicBezTo>
                <a:cubicBezTo>
                  <a:pt x="276976" y="118271"/>
                  <a:pt x="313742" y="100840"/>
                  <a:pt x="294883" y="91315"/>
                </a:cubicBezTo>
                <a:cubicBezTo>
                  <a:pt x="275928" y="81790"/>
                  <a:pt x="254592" y="67312"/>
                  <a:pt x="270403" y="60073"/>
                </a:cubicBezTo>
                <a:cubicBezTo>
                  <a:pt x="286310" y="52834"/>
                  <a:pt x="300693" y="64550"/>
                  <a:pt x="328220" y="50739"/>
                </a:cubicBezTo>
                <a:cubicBezTo>
                  <a:pt x="355747" y="36927"/>
                  <a:pt x="387371" y="447"/>
                  <a:pt x="408420" y="11877"/>
                </a:cubicBezTo>
                <a:cubicBezTo>
                  <a:pt x="429376" y="23212"/>
                  <a:pt x="436901" y="32165"/>
                  <a:pt x="453474" y="21211"/>
                </a:cubicBezTo>
                <a:cubicBezTo>
                  <a:pt x="470047" y="10258"/>
                  <a:pt x="466237" y="-8126"/>
                  <a:pt x="482049" y="3971"/>
                </a:cubicBezTo>
                <a:cubicBezTo>
                  <a:pt x="497860" y="16068"/>
                  <a:pt x="492717" y="27022"/>
                  <a:pt x="506147" y="16734"/>
                </a:cubicBezTo>
                <a:cubicBezTo>
                  <a:pt x="519578" y="6448"/>
                  <a:pt x="547962" y="27688"/>
                  <a:pt x="560249" y="11020"/>
                </a:cubicBezTo>
                <a:cubicBezTo>
                  <a:pt x="562249" y="11972"/>
                  <a:pt x="564155" y="12639"/>
                  <a:pt x="566060" y="13210"/>
                </a:cubicBezTo>
                <a:cubicBezTo>
                  <a:pt x="601397" y="21878"/>
                  <a:pt x="658738" y="31117"/>
                  <a:pt x="666072" y="54930"/>
                </a:cubicBezTo>
                <a:cubicBezTo>
                  <a:pt x="673406" y="78742"/>
                  <a:pt x="712363" y="97602"/>
                  <a:pt x="694456" y="104460"/>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78" name="Forma libre: forma 77">
            <a:extLst>
              <a:ext uri="{FF2B5EF4-FFF2-40B4-BE49-F238E27FC236}">
                <a16:creationId xmlns:a16="http://schemas.microsoft.com/office/drawing/2014/main" id="{1E853B03-A7E0-064F-4E11-D28085353AB2}"/>
              </a:ext>
            </a:extLst>
          </p:cNvPr>
          <p:cNvSpPr/>
          <p:nvPr/>
        </p:nvSpPr>
        <p:spPr>
          <a:xfrm>
            <a:off x="5567277" y="6398033"/>
            <a:ext cx="785745" cy="867254"/>
          </a:xfrm>
          <a:custGeom>
            <a:avLst/>
            <a:gdLst>
              <a:gd name="connsiteX0" fmla="*/ 785746 w 785745"/>
              <a:gd name="connsiteY0" fmla="*/ 746830 h 867254"/>
              <a:gd name="connsiteX1" fmla="*/ 731643 w 785745"/>
              <a:gd name="connsiteY1" fmla="*/ 752544 h 867254"/>
              <a:gd name="connsiteX2" fmla="*/ 707545 w 785745"/>
              <a:gd name="connsiteY2" fmla="*/ 739781 h 867254"/>
              <a:gd name="connsiteX3" fmla="*/ 678970 w 785745"/>
              <a:gd name="connsiteY3" fmla="*/ 757021 h 867254"/>
              <a:gd name="connsiteX4" fmla="*/ 633917 w 785745"/>
              <a:gd name="connsiteY4" fmla="*/ 747687 h 867254"/>
              <a:gd name="connsiteX5" fmla="*/ 553716 w 785745"/>
              <a:gd name="connsiteY5" fmla="*/ 786549 h 867254"/>
              <a:gd name="connsiteX6" fmla="*/ 495899 w 785745"/>
              <a:gd name="connsiteY6" fmla="*/ 795883 h 867254"/>
              <a:gd name="connsiteX7" fmla="*/ 520379 w 785745"/>
              <a:gd name="connsiteY7" fmla="*/ 827125 h 867254"/>
              <a:gd name="connsiteX8" fmla="*/ 479041 w 785745"/>
              <a:gd name="connsiteY8" fmla="*/ 864749 h 867254"/>
              <a:gd name="connsiteX9" fmla="*/ 419699 w 785745"/>
              <a:gd name="connsiteY9" fmla="*/ 832745 h 867254"/>
              <a:gd name="connsiteX10" fmla="*/ 367122 w 785745"/>
              <a:gd name="connsiteY10" fmla="*/ 841413 h 867254"/>
              <a:gd name="connsiteX11" fmla="*/ 339594 w 785745"/>
              <a:gd name="connsiteY11" fmla="*/ 823220 h 867254"/>
              <a:gd name="connsiteX12" fmla="*/ 301304 w 785745"/>
              <a:gd name="connsiteY12" fmla="*/ 809218 h 867254"/>
              <a:gd name="connsiteX13" fmla="*/ 303113 w 785745"/>
              <a:gd name="connsiteY13" fmla="*/ 808837 h 867254"/>
              <a:gd name="connsiteX14" fmla="*/ 304447 w 785745"/>
              <a:gd name="connsiteY14" fmla="*/ 808456 h 867254"/>
              <a:gd name="connsiteX15" fmla="*/ 304828 w 785745"/>
              <a:gd name="connsiteY15" fmla="*/ 808361 h 867254"/>
              <a:gd name="connsiteX16" fmla="*/ 306257 w 785745"/>
              <a:gd name="connsiteY16" fmla="*/ 807790 h 867254"/>
              <a:gd name="connsiteX17" fmla="*/ 308257 w 785745"/>
              <a:gd name="connsiteY17" fmla="*/ 806742 h 867254"/>
              <a:gd name="connsiteX18" fmla="*/ 309590 w 785745"/>
              <a:gd name="connsiteY18" fmla="*/ 805599 h 867254"/>
              <a:gd name="connsiteX19" fmla="*/ 309590 w 785745"/>
              <a:gd name="connsiteY19" fmla="*/ 805599 h 867254"/>
              <a:gd name="connsiteX20" fmla="*/ 310162 w 785745"/>
              <a:gd name="connsiteY20" fmla="*/ 804837 h 867254"/>
              <a:gd name="connsiteX21" fmla="*/ 310353 w 785745"/>
              <a:gd name="connsiteY21" fmla="*/ 804646 h 867254"/>
              <a:gd name="connsiteX22" fmla="*/ 311210 w 785745"/>
              <a:gd name="connsiteY22" fmla="*/ 803408 h 867254"/>
              <a:gd name="connsiteX23" fmla="*/ 312162 w 785745"/>
              <a:gd name="connsiteY23" fmla="*/ 801408 h 867254"/>
              <a:gd name="connsiteX24" fmla="*/ 312258 w 785745"/>
              <a:gd name="connsiteY24" fmla="*/ 801027 h 867254"/>
              <a:gd name="connsiteX25" fmla="*/ 312829 w 785745"/>
              <a:gd name="connsiteY25" fmla="*/ 798741 h 867254"/>
              <a:gd name="connsiteX26" fmla="*/ 313020 w 785745"/>
              <a:gd name="connsiteY26" fmla="*/ 795788 h 867254"/>
              <a:gd name="connsiteX27" fmla="*/ 312543 w 785745"/>
              <a:gd name="connsiteY27" fmla="*/ 790644 h 867254"/>
              <a:gd name="connsiteX28" fmla="*/ 311019 w 785745"/>
              <a:gd name="connsiteY28" fmla="*/ 784358 h 867254"/>
              <a:gd name="connsiteX29" fmla="*/ 305114 w 785745"/>
              <a:gd name="connsiteY29" fmla="*/ 728160 h 867254"/>
              <a:gd name="connsiteX30" fmla="*/ 275491 w 785745"/>
              <a:gd name="connsiteY30" fmla="*/ 693775 h 867254"/>
              <a:gd name="connsiteX31" fmla="*/ 226628 w 785745"/>
              <a:gd name="connsiteY31" fmla="*/ 704539 h 867254"/>
              <a:gd name="connsiteX32" fmla="*/ 184622 w 785745"/>
              <a:gd name="connsiteY32" fmla="*/ 694061 h 867254"/>
              <a:gd name="connsiteX33" fmla="*/ 144903 w 785745"/>
              <a:gd name="connsiteY33" fmla="*/ 647484 h 867254"/>
              <a:gd name="connsiteX34" fmla="*/ 137760 w 785745"/>
              <a:gd name="connsiteY34" fmla="*/ 592620 h 867254"/>
              <a:gd name="connsiteX35" fmla="*/ 173288 w 785745"/>
              <a:gd name="connsiteY35" fmla="*/ 518039 h 867254"/>
              <a:gd name="connsiteX36" fmla="*/ 167382 w 785745"/>
              <a:gd name="connsiteY36" fmla="*/ 447840 h 867254"/>
              <a:gd name="connsiteX37" fmla="*/ 98326 w 785745"/>
              <a:gd name="connsiteY37" fmla="*/ 426027 h 867254"/>
              <a:gd name="connsiteX38" fmla="*/ 43272 w 785745"/>
              <a:gd name="connsiteY38" fmla="*/ 407454 h 867254"/>
              <a:gd name="connsiteX39" fmla="*/ 4696 w 785745"/>
              <a:gd name="connsiteY39" fmla="*/ 377450 h 867254"/>
              <a:gd name="connsiteX40" fmla="*/ 3362 w 785745"/>
              <a:gd name="connsiteY40" fmla="*/ 374878 h 867254"/>
              <a:gd name="connsiteX41" fmla="*/ 2124 w 785745"/>
              <a:gd name="connsiteY41" fmla="*/ 371926 h 867254"/>
              <a:gd name="connsiteX42" fmla="*/ 2028 w 785745"/>
              <a:gd name="connsiteY42" fmla="*/ 371640 h 867254"/>
              <a:gd name="connsiteX43" fmla="*/ 1266 w 785745"/>
              <a:gd name="connsiteY43" fmla="*/ 369163 h 867254"/>
              <a:gd name="connsiteX44" fmla="*/ 1076 w 785745"/>
              <a:gd name="connsiteY44" fmla="*/ 368306 h 867254"/>
              <a:gd name="connsiteX45" fmla="*/ 599 w 785745"/>
              <a:gd name="connsiteY45" fmla="*/ 365068 h 867254"/>
              <a:gd name="connsiteX46" fmla="*/ 409 w 785745"/>
              <a:gd name="connsiteY46" fmla="*/ 361448 h 867254"/>
              <a:gd name="connsiteX47" fmla="*/ 11649 w 785745"/>
              <a:gd name="connsiteY47" fmla="*/ 276104 h 867254"/>
              <a:gd name="connsiteX48" fmla="*/ 36604 w 785745"/>
              <a:gd name="connsiteY48" fmla="*/ 248577 h 867254"/>
              <a:gd name="connsiteX49" fmla="*/ 75847 w 785745"/>
              <a:gd name="connsiteY49" fmla="*/ 203143 h 867254"/>
              <a:gd name="connsiteX50" fmla="*/ 130044 w 785745"/>
              <a:gd name="connsiteY50" fmla="*/ 191713 h 867254"/>
              <a:gd name="connsiteX51" fmla="*/ 135093 w 785745"/>
              <a:gd name="connsiteY51" fmla="*/ 141611 h 867254"/>
              <a:gd name="connsiteX52" fmla="*/ 168621 w 785745"/>
              <a:gd name="connsiteY52" fmla="*/ 78270 h 867254"/>
              <a:gd name="connsiteX53" fmla="*/ 166525 w 785745"/>
              <a:gd name="connsiteY53" fmla="*/ 15691 h 867254"/>
              <a:gd name="connsiteX54" fmla="*/ 196053 w 785745"/>
              <a:gd name="connsiteY54" fmla="*/ 3784 h 867254"/>
              <a:gd name="connsiteX55" fmla="*/ 216532 w 785745"/>
              <a:gd name="connsiteY55" fmla="*/ 832 h 867254"/>
              <a:gd name="connsiteX56" fmla="*/ 316353 w 785745"/>
              <a:gd name="connsiteY56" fmla="*/ 24263 h 867254"/>
              <a:gd name="connsiteX57" fmla="*/ 342166 w 785745"/>
              <a:gd name="connsiteY57" fmla="*/ 87985 h 867254"/>
              <a:gd name="connsiteX58" fmla="*/ 378647 w 785745"/>
              <a:gd name="connsiteY58" fmla="*/ 70840 h 867254"/>
              <a:gd name="connsiteX59" fmla="*/ 400935 w 785745"/>
              <a:gd name="connsiteY59" fmla="*/ 84842 h 867254"/>
              <a:gd name="connsiteX60" fmla="*/ 419223 w 785745"/>
              <a:gd name="connsiteY60" fmla="*/ 109321 h 867254"/>
              <a:gd name="connsiteX61" fmla="*/ 453608 w 785745"/>
              <a:gd name="connsiteY61" fmla="*/ 108274 h 867254"/>
              <a:gd name="connsiteX62" fmla="*/ 489422 w 785745"/>
              <a:gd name="connsiteY62" fmla="*/ 127228 h 867254"/>
              <a:gd name="connsiteX63" fmla="*/ 556574 w 785745"/>
              <a:gd name="connsiteY63" fmla="*/ 136563 h 867254"/>
              <a:gd name="connsiteX64" fmla="*/ 633250 w 785745"/>
              <a:gd name="connsiteY64" fmla="*/ 143802 h 867254"/>
              <a:gd name="connsiteX65" fmla="*/ 710689 w 785745"/>
              <a:gd name="connsiteY65" fmla="*/ 170281 h 867254"/>
              <a:gd name="connsiteX66" fmla="*/ 687066 w 785745"/>
              <a:gd name="connsiteY66" fmla="*/ 210858 h 867254"/>
              <a:gd name="connsiteX67" fmla="*/ 648490 w 785745"/>
              <a:gd name="connsiteY67" fmla="*/ 280105 h 867254"/>
              <a:gd name="connsiteX68" fmla="*/ 630107 w 785745"/>
              <a:gd name="connsiteY68" fmla="*/ 404977 h 867254"/>
              <a:gd name="connsiteX69" fmla="*/ 676874 w 785745"/>
              <a:gd name="connsiteY69" fmla="*/ 535756 h 867254"/>
              <a:gd name="connsiteX70" fmla="*/ 692019 w 785745"/>
              <a:gd name="connsiteY70" fmla="*/ 614242 h 867254"/>
              <a:gd name="connsiteX71" fmla="*/ 785364 w 785745"/>
              <a:gd name="connsiteY71" fmla="*/ 747020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85745" h="867254">
                <a:moveTo>
                  <a:pt x="785746" y="746830"/>
                </a:moveTo>
                <a:cubicBezTo>
                  <a:pt x="773458" y="763498"/>
                  <a:pt x="745074" y="742162"/>
                  <a:pt x="731643" y="752544"/>
                </a:cubicBezTo>
                <a:cubicBezTo>
                  <a:pt x="718309" y="762927"/>
                  <a:pt x="723356" y="751878"/>
                  <a:pt x="707545" y="739781"/>
                </a:cubicBezTo>
                <a:cubicBezTo>
                  <a:pt x="691733" y="727684"/>
                  <a:pt x="695448" y="745972"/>
                  <a:pt x="678970" y="757021"/>
                </a:cubicBezTo>
                <a:cubicBezTo>
                  <a:pt x="662492" y="768070"/>
                  <a:pt x="654872" y="759022"/>
                  <a:pt x="633917" y="747687"/>
                </a:cubicBezTo>
                <a:cubicBezTo>
                  <a:pt x="612867" y="736257"/>
                  <a:pt x="581244" y="772833"/>
                  <a:pt x="553716" y="786549"/>
                </a:cubicBezTo>
                <a:cubicBezTo>
                  <a:pt x="526189" y="800360"/>
                  <a:pt x="511711" y="788549"/>
                  <a:pt x="495899" y="795883"/>
                </a:cubicBezTo>
                <a:cubicBezTo>
                  <a:pt x="480088" y="803122"/>
                  <a:pt x="501424" y="817600"/>
                  <a:pt x="520379" y="827125"/>
                </a:cubicBezTo>
                <a:cubicBezTo>
                  <a:pt x="539333" y="836650"/>
                  <a:pt x="502472" y="854081"/>
                  <a:pt x="479041" y="864749"/>
                </a:cubicBezTo>
                <a:cubicBezTo>
                  <a:pt x="455609" y="875417"/>
                  <a:pt x="446751" y="849604"/>
                  <a:pt x="419699" y="832745"/>
                </a:cubicBezTo>
                <a:cubicBezTo>
                  <a:pt x="392744" y="815886"/>
                  <a:pt x="379600" y="829697"/>
                  <a:pt x="367122" y="841413"/>
                </a:cubicBezTo>
                <a:cubicBezTo>
                  <a:pt x="354739" y="853128"/>
                  <a:pt x="346071" y="835222"/>
                  <a:pt x="339594" y="823220"/>
                </a:cubicBezTo>
                <a:cubicBezTo>
                  <a:pt x="333022" y="811123"/>
                  <a:pt x="301304" y="809218"/>
                  <a:pt x="301304" y="809218"/>
                </a:cubicBezTo>
                <a:cubicBezTo>
                  <a:pt x="301875" y="809123"/>
                  <a:pt x="302542" y="809028"/>
                  <a:pt x="303113" y="808837"/>
                </a:cubicBezTo>
                <a:cubicBezTo>
                  <a:pt x="303590" y="808742"/>
                  <a:pt x="304066" y="808647"/>
                  <a:pt x="304447" y="808456"/>
                </a:cubicBezTo>
                <a:cubicBezTo>
                  <a:pt x="304638" y="808456"/>
                  <a:pt x="304733" y="808456"/>
                  <a:pt x="304828" y="808361"/>
                </a:cubicBezTo>
                <a:cubicBezTo>
                  <a:pt x="305305" y="808170"/>
                  <a:pt x="305781" y="808075"/>
                  <a:pt x="306257" y="807790"/>
                </a:cubicBezTo>
                <a:cubicBezTo>
                  <a:pt x="307019" y="807504"/>
                  <a:pt x="307591" y="807123"/>
                  <a:pt x="308257" y="806742"/>
                </a:cubicBezTo>
                <a:cubicBezTo>
                  <a:pt x="308733" y="806361"/>
                  <a:pt x="309210" y="805980"/>
                  <a:pt x="309590" y="805599"/>
                </a:cubicBezTo>
                <a:lnTo>
                  <a:pt x="309590" y="805599"/>
                </a:lnTo>
                <a:cubicBezTo>
                  <a:pt x="309590" y="805599"/>
                  <a:pt x="310067" y="805123"/>
                  <a:pt x="310162" y="804837"/>
                </a:cubicBezTo>
                <a:cubicBezTo>
                  <a:pt x="310257" y="804837"/>
                  <a:pt x="310353" y="804742"/>
                  <a:pt x="310353" y="804646"/>
                </a:cubicBezTo>
                <a:cubicBezTo>
                  <a:pt x="310639" y="804265"/>
                  <a:pt x="310924" y="803789"/>
                  <a:pt x="311210" y="803408"/>
                </a:cubicBezTo>
                <a:cubicBezTo>
                  <a:pt x="311591" y="802836"/>
                  <a:pt x="311972" y="802170"/>
                  <a:pt x="312162" y="801408"/>
                </a:cubicBezTo>
                <a:cubicBezTo>
                  <a:pt x="312162" y="801313"/>
                  <a:pt x="312258" y="801217"/>
                  <a:pt x="312258" y="801027"/>
                </a:cubicBezTo>
                <a:cubicBezTo>
                  <a:pt x="312543" y="800265"/>
                  <a:pt x="312734" y="799503"/>
                  <a:pt x="312829" y="798741"/>
                </a:cubicBezTo>
                <a:cubicBezTo>
                  <a:pt x="313020" y="797884"/>
                  <a:pt x="313020" y="796836"/>
                  <a:pt x="313020" y="795788"/>
                </a:cubicBezTo>
                <a:cubicBezTo>
                  <a:pt x="313020" y="794264"/>
                  <a:pt x="312925" y="792454"/>
                  <a:pt x="312543" y="790644"/>
                </a:cubicBezTo>
                <a:cubicBezTo>
                  <a:pt x="312258" y="788740"/>
                  <a:pt x="311686" y="786644"/>
                  <a:pt x="311019" y="784358"/>
                </a:cubicBezTo>
                <a:cubicBezTo>
                  <a:pt x="305305" y="764832"/>
                  <a:pt x="318639" y="747210"/>
                  <a:pt x="305114" y="728160"/>
                </a:cubicBezTo>
                <a:cubicBezTo>
                  <a:pt x="291589" y="709206"/>
                  <a:pt x="296160" y="686441"/>
                  <a:pt x="275491" y="693775"/>
                </a:cubicBezTo>
                <a:cubicBezTo>
                  <a:pt x="254822" y="701110"/>
                  <a:pt x="251679" y="702919"/>
                  <a:pt x="226628" y="704539"/>
                </a:cubicBezTo>
                <a:cubicBezTo>
                  <a:pt x="201673" y="706158"/>
                  <a:pt x="196815" y="716064"/>
                  <a:pt x="184622" y="694061"/>
                </a:cubicBezTo>
                <a:cubicBezTo>
                  <a:pt x="172431" y="672058"/>
                  <a:pt x="159382" y="660533"/>
                  <a:pt x="144903" y="647484"/>
                </a:cubicBezTo>
                <a:cubicBezTo>
                  <a:pt x="130521" y="634339"/>
                  <a:pt x="127282" y="617385"/>
                  <a:pt x="137760" y="592620"/>
                </a:cubicBezTo>
                <a:cubicBezTo>
                  <a:pt x="148332" y="567855"/>
                  <a:pt x="170335" y="547376"/>
                  <a:pt x="173288" y="518039"/>
                </a:cubicBezTo>
                <a:cubicBezTo>
                  <a:pt x="176240" y="488607"/>
                  <a:pt x="195100" y="447364"/>
                  <a:pt x="167382" y="447840"/>
                </a:cubicBezTo>
                <a:cubicBezTo>
                  <a:pt x="139665" y="448316"/>
                  <a:pt x="145761" y="445935"/>
                  <a:pt x="98326" y="426027"/>
                </a:cubicBezTo>
                <a:cubicBezTo>
                  <a:pt x="50796" y="406025"/>
                  <a:pt x="65941" y="419169"/>
                  <a:pt x="43272" y="407454"/>
                </a:cubicBezTo>
                <a:cubicBezTo>
                  <a:pt x="26793" y="398976"/>
                  <a:pt x="11649" y="389928"/>
                  <a:pt x="4696" y="377450"/>
                </a:cubicBezTo>
                <a:cubicBezTo>
                  <a:pt x="4219" y="376593"/>
                  <a:pt x="3743" y="375831"/>
                  <a:pt x="3362" y="374878"/>
                </a:cubicBezTo>
                <a:cubicBezTo>
                  <a:pt x="2886" y="373926"/>
                  <a:pt x="2504" y="372878"/>
                  <a:pt x="2124" y="371926"/>
                </a:cubicBezTo>
                <a:cubicBezTo>
                  <a:pt x="2124" y="371830"/>
                  <a:pt x="2028" y="371735"/>
                  <a:pt x="2028" y="371640"/>
                </a:cubicBezTo>
                <a:cubicBezTo>
                  <a:pt x="1743" y="370783"/>
                  <a:pt x="1457" y="370020"/>
                  <a:pt x="1266" y="369163"/>
                </a:cubicBezTo>
                <a:cubicBezTo>
                  <a:pt x="1171" y="368877"/>
                  <a:pt x="1076" y="368592"/>
                  <a:pt x="1076" y="368306"/>
                </a:cubicBezTo>
                <a:cubicBezTo>
                  <a:pt x="885" y="367258"/>
                  <a:pt x="695" y="366210"/>
                  <a:pt x="599" y="365068"/>
                </a:cubicBezTo>
                <a:cubicBezTo>
                  <a:pt x="409" y="363925"/>
                  <a:pt x="409" y="362686"/>
                  <a:pt x="409" y="361448"/>
                </a:cubicBezTo>
                <a:cubicBezTo>
                  <a:pt x="409" y="340112"/>
                  <a:pt x="-3306" y="289820"/>
                  <a:pt x="11649" y="276104"/>
                </a:cubicBezTo>
                <a:cubicBezTo>
                  <a:pt x="26603" y="262293"/>
                  <a:pt x="32032" y="264865"/>
                  <a:pt x="36604" y="248577"/>
                </a:cubicBezTo>
                <a:cubicBezTo>
                  <a:pt x="41176" y="232289"/>
                  <a:pt x="54321" y="197904"/>
                  <a:pt x="75847" y="203143"/>
                </a:cubicBezTo>
                <a:cubicBezTo>
                  <a:pt x="97469" y="208476"/>
                  <a:pt x="130235" y="209810"/>
                  <a:pt x="130044" y="191713"/>
                </a:cubicBezTo>
                <a:cubicBezTo>
                  <a:pt x="129854" y="173615"/>
                  <a:pt x="116519" y="157518"/>
                  <a:pt x="135093" y="141611"/>
                </a:cubicBezTo>
                <a:cubicBezTo>
                  <a:pt x="153666" y="125800"/>
                  <a:pt x="172049" y="113608"/>
                  <a:pt x="168621" y="78270"/>
                </a:cubicBezTo>
                <a:cubicBezTo>
                  <a:pt x="165192" y="42932"/>
                  <a:pt x="153190" y="17691"/>
                  <a:pt x="166525" y="15691"/>
                </a:cubicBezTo>
                <a:cubicBezTo>
                  <a:pt x="175955" y="14262"/>
                  <a:pt x="182527" y="7690"/>
                  <a:pt x="196053" y="3784"/>
                </a:cubicBezTo>
                <a:cubicBezTo>
                  <a:pt x="201482" y="2165"/>
                  <a:pt x="208150" y="1022"/>
                  <a:pt x="216532" y="832"/>
                </a:cubicBezTo>
                <a:cubicBezTo>
                  <a:pt x="245868" y="165"/>
                  <a:pt x="313972" y="-5360"/>
                  <a:pt x="316353" y="24263"/>
                </a:cubicBezTo>
                <a:cubicBezTo>
                  <a:pt x="318735" y="53886"/>
                  <a:pt x="321497" y="92748"/>
                  <a:pt x="342166" y="87985"/>
                </a:cubicBezTo>
                <a:cubicBezTo>
                  <a:pt x="359597" y="83890"/>
                  <a:pt x="383124" y="92367"/>
                  <a:pt x="378647" y="70840"/>
                </a:cubicBezTo>
                <a:cubicBezTo>
                  <a:pt x="378647" y="70840"/>
                  <a:pt x="392363" y="59029"/>
                  <a:pt x="400935" y="84842"/>
                </a:cubicBezTo>
                <a:cubicBezTo>
                  <a:pt x="409603" y="110655"/>
                  <a:pt x="411318" y="120656"/>
                  <a:pt x="419223" y="109321"/>
                </a:cubicBezTo>
                <a:cubicBezTo>
                  <a:pt x="427129" y="97986"/>
                  <a:pt x="448465" y="84842"/>
                  <a:pt x="453608" y="108274"/>
                </a:cubicBezTo>
                <a:cubicBezTo>
                  <a:pt x="458752" y="131705"/>
                  <a:pt x="459419" y="134848"/>
                  <a:pt x="489422" y="127228"/>
                </a:cubicBezTo>
                <a:cubicBezTo>
                  <a:pt x="519331" y="119608"/>
                  <a:pt x="545525" y="119608"/>
                  <a:pt x="556574" y="136563"/>
                </a:cubicBezTo>
                <a:cubicBezTo>
                  <a:pt x="567623" y="153422"/>
                  <a:pt x="612676" y="130657"/>
                  <a:pt x="633250" y="143802"/>
                </a:cubicBezTo>
                <a:cubicBezTo>
                  <a:pt x="653919" y="156946"/>
                  <a:pt x="687638" y="149993"/>
                  <a:pt x="710689" y="170281"/>
                </a:cubicBezTo>
                <a:cubicBezTo>
                  <a:pt x="700878" y="186855"/>
                  <a:pt x="692400" y="201523"/>
                  <a:pt x="687066" y="210858"/>
                </a:cubicBezTo>
                <a:cubicBezTo>
                  <a:pt x="668302" y="243909"/>
                  <a:pt x="660872" y="262198"/>
                  <a:pt x="648490" y="280105"/>
                </a:cubicBezTo>
                <a:cubicBezTo>
                  <a:pt x="636108" y="298011"/>
                  <a:pt x="613629" y="375069"/>
                  <a:pt x="630107" y="404977"/>
                </a:cubicBezTo>
                <a:cubicBezTo>
                  <a:pt x="646585" y="434791"/>
                  <a:pt x="678303" y="505942"/>
                  <a:pt x="676874" y="535756"/>
                </a:cubicBezTo>
                <a:cubicBezTo>
                  <a:pt x="675541" y="565569"/>
                  <a:pt x="677827" y="587095"/>
                  <a:pt x="692019" y="614242"/>
                </a:cubicBezTo>
                <a:cubicBezTo>
                  <a:pt x="705449" y="639864"/>
                  <a:pt x="750598" y="729970"/>
                  <a:pt x="785364" y="747020"/>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79" name="Forma libre: forma 78">
            <a:extLst>
              <a:ext uri="{FF2B5EF4-FFF2-40B4-BE49-F238E27FC236}">
                <a16:creationId xmlns:a16="http://schemas.microsoft.com/office/drawing/2014/main" id="{8B16092E-BD44-A162-66BB-6CA0593E986E}"/>
              </a:ext>
            </a:extLst>
          </p:cNvPr>
          <p:cNvSpPr/>
          <p:nvPr/>
        </p:nvSpPr>
        <p:spPr>
          <a:xfrm>
            <a:off x="5598037" y="6233084"/>
            <a:ext cx="206666" cy="148051"/>
          </a:xfrm>
          <a:custGeom>
            <a:avLst/>
            <a:gdLst>
              <a:gd name="connsiteX0" fmla="*/ 152910 w 206666"/>
              <a:gd name="connsiteY0" fmla="*/ 143492 h 148051"/>
              <a:gd name="connsiteX1" fmla="*/ 147767 w 206666"/>
              <a:gd name="connsiteY1" fmla="*/ 144826 h 148051"/>
              <a:gd name="connsiteX2" fmla="*/ 51088 w 206666"/>
              <a:gd name="connsiteY2" fmla="*/ 138635 h 148051"/>
              <a:gd name="connsiteX3" fmla="*/ 21275 w 206666"/>
              <a:gd name="connsiteY3" fmla="*/ 85676 h 148051"/>
              <a:gd name="connsiteX4" fmla="*/ 1082 w 206666"/>
              <a:gd name="connsiteY4" fmla="*/ 52148 h 148051"/>
              <a:gd name="connsiteX5" fmla="*/ 6606 w 206666"/>
              <a:gd name="connsiteY5" fmla="*/ 45861 h 148051"/>
              <a:gd name="connsiteX6" fmla="*/ 6606 w 206666"/>
              <a:gd name="connsiteY6" fmla="*/ 45861 h 148051"/>
              <a:gd name="connsiteX7" fmla="*/ 57089 w 206666"/>
              <a:gd name="connsiteY7" fmla="*/ 53291 h 148051"/>
              <a:gd name="connsiteX8" fmla="*/ 78425 w 206666"/>
              <a:gd name="connsiteY8" fmla="*/ 5189 h 148051"/>
              <a:gd name="connsiteX9" fmla="*/ 99094 w 206666"/>
              <a:gd name="connsiteY9" fmla="*/ 35479 h 148051"/>
              <a:gd name="connsiteX10" fmla="*/ 111286 w 206666"/>
              <a:gd name="connsiteY10" fmla="*/ 61387 h 148051"/>
              <a:gd name="connsiteX11" fmla="*/ 129383 w 206666"/>
              <a:gd name="connsiteY11" fmla="*/ 70626 h 148051"/>
              <a:gd name="connsiteX12" fmla="*/ 172056 w 206666"/>
              <a:gd name="connsiteY12" fmla="*/ 80723 h 148051"/>
              <a:gd name="connsiteX13" fmla="*/ 203297 w 206666"/>
              <a:gd name="connsiteY13" fmla="*/ 102535 h 148051"/>
              <a:gd name="connsiteX14" fmla="*/ 153006 w 206666"/>
              <a:gd name="connsiteY14" fmla="*/ 143683 h 14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666" h="148051">
                <a:moveTo>
                  <a:pt x="152910" y="143492"/>
                </a:moveTo>
                <a:cubicBezTo>
                  <a:pt x="149672" y="144350"/>
                  <a:pt x="147767" y="144826"/>
                  <a:pt x="147767" y="144826"/>
                </a:cubicBezTo>
                <a:cubicBezTo>
                  <a:pt x="116334" y="154827"/>
                  <a:pt x="78615" y="138349"/>
                  <a:pt x="51088" y="138635"/>
                </a:cubicBezTo>
                <a:cubicBezTo>
                  <a:pt x="23561" y="138920"/>
                  <a:pt x="26799" y="102440"/>
                  <a:pt x="21275" y="85676"/>
                </a:cubicBezTo>
                <a:cubicBezTo>
                  <a:pt x="15750" y="68912"/>
                  <a:pt x="-4919" y="69197"/>
                  <a:pt x="1082" y="52148"/>
                </a:cubicBezTo>
                <a:cubicBezTo>
                  <a:pt x="2320" y="48623"/>
                  <a:pt x="4130" y="46623"/>
                  <a:pt x="6606" y="45861"/>
                </a:cubicBezTo>
                <a:lnTo>
                  <a:pt x="6606" y="45861"/>
                </a:lnTo>
                <a:cubicBezTo>
                  <a:pt x="15845" y="42432"/>
                  <a:pt x="33467" y="54434"/>
                  <a:pt x="57089" y="53291"/>
                </a:cubicBezTo>
                <a:cubicBezTo>
                  <a:pt x="86902" y="51957"/>
                  <a:pt x="71090" y="23477"/>
                  <a:pt x="78425" y="5189"/>
                </a:cubicBezTo>
                <a:cubicBezTo>
                  <a:pt x="85759" y="-13194"/>
                  <a:pt x="90140" y="22144"/>
                  <a:pt x="99094" y="35479"/>
                </a:cubicBezTo>
                <a:cubicBezTo>
                  <a:pt x="108047" y="48719"/>
                  <a:pt x="108524" y="49290"/>
                  <a:pt x="111286" y="61387"/>
                </a:cubicBezTo>
                <a:cubicBezTo>
                  <a:pt x="114048" y="73579"/>
                  <a:pt x="111286" y="69864"/>
                  <a:pt x="129383" y="70626"/>
                </a:cubicBezTo>
                <a:cubicBezTo>
                  <a:pt x="147481" y="71388"/>
                  <a:pt x="160149" y="63292"/>
                  <a:pt x="172056" y="80723"/>
                </a:cubicBezTo>
                <a:cubicBezTo>
                  <a:pt x="183962" y="98153"/>
                  <a:pt x="183295" y="77103"/>
                  <a:pt x="203297" y="102535"/>
                </a:cubicBezTo>
                <a:cubicBezTo>
                  <a:pt x="220061" y="123871"/>
                  <a:pt x="169674" y="139301"/>
                  <a:pt x="153006" y="143683"/>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80" name="Forma libre: forma 79">
            <a:extLst>
              <a:ext uri="{FF2B5EF4-FFF2-40B4-BE49-F238E27FC236}">
                <a16:creationId xmlns:a16="http://schemas.microsoft.com/office/drawing/2014/main" id="{A4B55590-DDC6-5161-1505-21ECF29E6F13}"/>
              </a:ext>
            </a:extLst>
          </p:cNvPr>
          <p:cNvSpPr/>
          <p:nvPr/>
        </p:nvSpPr>
        <p:spPr>
          <a:xfrm>
            <a:off x="5598037" y="6233084"/>
            <a:ext cx="206666" cy="148051"/>
          </a:xfrm>
          <a:custGeom>
            <a:avLst/>
            <a:gdLst>
              <a:gd name="connsiteX0" fmla="*/ 152910 w 206666"/>
              <a:gd name="connsiteY0" fmla="*/ 143492 h 148051"/>
              <a:gd name="connsiteX1" fmla="*/ 147767 w 206666"/>
              <a:gd name="connsiteY1" fmla="*/ 144826 h 148051"/>
              <a:gd name="connsiteX2" fmla="*/ 51088 w 206666"/>
              <a:gd name="connsiteY2" fmla="*/ 138635 h 148051"/>
              <a:gd name="connsiteX3" fmla="*/ 21275 w 206666"/>
              <a:gd name="connsiteY3" fmla="*/ 85676 h 148051"/>
              <a:gd name="connsiteX4" fmla="*/ 1082 w 206666"/>
              <a:gd name="connsiteY4" fmla="*/ 52148 h 148051"/>
              <a:gd name="connsiteX5" fmla="*/ 6606 w 206666"/>
              <a:gd name="connsiteY5" fmla="*/ 45861 h 148051"/>
              <a:gd name="connsiteX6" fmla="*/ 6606 w 206666"/>
              <a:gd name="connsiteY6" fmla="*/ 45861 h 148051"/>
              <a:gd name="connsiteX7" fmla="*/ 57089 w 206666"/>
              <a:gd name="connsiteY7" fmla="*/ 53291 h 148051"/>
              <a:gd name="connsiteX8" fmla="*/ 78425 w 206666"/>
              <a:gd name="connsiteY8" fmla="*/ 5189 h 148051"/>
              <a:gd name="connsiteX9" fmla="*/ 99094 w 206666"/>
              <a:gd name="connsiteY9" fmla="*/ 35479 h 148051"/>
              <a:gd name="connsiteX10" fmla="*/ 111286 w 206666"/>
              <a:gd name="connsiteY10" fmla="*/ 61387 h 148051"/>
              <a:gd name="connsiteX11" fmla="*/ 129383 w 206666"/>
              <a:gd name="connsiteY11" fmla="*/ 70626 h 148051"/>
              <a:gd name="connsiteX12" fmla="*/ 172056 w 206666"/>
              <a:gd name="connsiteY12" fmla="*/ 80723 h 148051"/>
              <a:gd name="connsiteX13" fmla="*/ 203297 w 206666"/>
              <a:gd name="connsiteY13" fmla="*/ 102535 h 148051"/>
              <a:gd name="connsiteX14" fmla="*/ 153006 w 206666"/>
              <a:gd name="connsiteY14" fmla="*/ 143683 h 14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666" h="148051">
                <a:moveTo>
                  <a:pt x="152910" y="143492"/>
                </a:moveTo>
                <a:cubicBezTo>
                  <a:pt x="149672" y="144350"/>
                  <a:pt x="147767" y="144826"/>
                  <a:pt x="147767" y="144826"/>
                </a:cubicBezTo>
                <a:cubicBezTo>
                  <a:pt x="116334" y="154827"/>
                  <a:pt x="78615" y="138349"/>
                  <a:pt x="51088" y="138635"/>
                </a:cubicBezTo>
                <a:cubicBezTo>
                  <a:pt x="23561" y="138920"/>
                  <a:pt x="26799" y="102440"/>
                  <a:pt x="21275" y="85676"/>
                </a:cubicBezTo>
                <a:cubicBezTo>
                  <a:pt x="15750" y="68912"/>
                  <a:pt x="-4919" y="69197"/>
                  <a:pt x="1082" y="52148"/>
                </a:cubicBezTo>
                <a:cubicBezTo>
                  <a:pt x="2320" y="48623"/>
                  <a:pt x="4130" y="46623"/>
                  <a:pt x="6606" y="45861"/>
                </a:cubicBezTo>
                <a:lnTo>
                  <a:pt x="6606" y="45861"/>
                </a:lnTo>
                <a:cubicBezTo>
                  <a:pt x="15845" y="42432"/>
                  <a:pt x="33467" y="54434"/>
                  <a:pt x="57089" y="53291"/>
                </a:cubicBezTo>
                <a:cubicBezTo>
                  <a:pt x="86902" y="51957"/>
                  <a:pt x="71090" y="23477"/>
                  <a:pt x="78425" y="5189"/>
                </a:cubicBezTo>
                <a:cubicBezTo>
                  <a:pt x="85759" y="-13194"/>
                  <a:pt x="90140" y="22144"/>
                  <a:pt x="99094" y="35479"/>
                </a:cubicBezTo>
                <a:cubicBezTo>
                  <a:pt x="108047" y="48719"/>
                  <a:pt x="108524" y="49290"/>
                  <a:pt x="111286" y="61387"/>
                </a:cubicBezTo>
                <a:cubicBezTo>
                  <a:pt x="114048" y="73579"/>
                  <a:pt x="111286" y="69864"/>
                  <a:pt x="129383" y="70626"/>
                </a:cubicBezTo>
                <a:cubicBezTo>
                  <a:pt x="147481" y="71388"/>
                  <a:pt x="160149" y="63292"/>
                  <a:pt x="172056" y="80723"/>
                </a:cubicBezTo>
                <a:cubicBezTo>
                  <a:pt x="183962" y="98153"/>
                  <a:pt x="183295" y="77103"/>
                  <a:pt x="203297" y="102535"/>
                </a:cubicBezTo>
                <a:cubicBezTo>
                  <a:pt x="220061" y="123871"/>
                  <a:pt x="169674" y="139301"/>
                  <a:pt x="153006" y="143683"/>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81" name="Forma libre: forma 80">
            <a:extLst>
              <a:ext uri="{FF2B5EF4-FFF2-40B4-BE49-F238E27FC236}">
                <a16:creationId xmlns:a16="http://schemas.microsoft.com/office/drawing/2014/main" id="{A4E5D0CC-585C-CCBE-9B47-53DD510FBF9C}"/>
              </a:ext>
            </a:extLst>
          </p:cNvPr>
          <p:cNvSpPr/>
          <p:nvPr/>
        </p:nvSpPr>
        <p:spPr>
          <a:xfrm>
            <a:off x="4499839" y="5468683"/>
            <a:ext cx="1062449" cy="806227"/>
          </a:xfrm>
          <a:custGeom>
            <a:avLst/>
            <a:gdLst>
              <a:gd name="connsiteX0" fmla="*/ 1053179 w 1062449"/>
              <a:gd name="connsiteY0" fmla="*/ 435358 h 806227"/>
              <a:gd name="connsiteX1" fmla="*/ 1037272 w 1062449"/>
              <a:gd name="connsiteY1" fmla="*/ 508795 h 806227"/>
              <a:gd name="connsiteX2" fmla="*/ 989838 w 1062449"/>
              <a:gd name="connsiteY2" fmla="*/ 507843 h 806227"/>
              <a:gd name="connsiteX3" fmla="*/ 972122 w 1062449"/>
              <a:gd name="connsiteY3" fmla="*/ 559468 h 806227"/>
              <a:gd name="connsiteX4" fmla="*/ 959548 w 1062449"/>
              <a:gd name="connsiteY4" fmla="*/ 581947 h 806227"/>
              <a:gd name="connsiteX5" fmla="*/ 918210 w 1062449"/>
              <a:gd name="connsiteY5" fmla="*/ 624429 h 806227"/>
              <a:gd name="connsiteX6" fmla="*/ 918781 w 1062449"/>
              <a:gd name="connsiteY6" fmla="*/ 635859 h 806227"/>
              <a:gd name="connsiteX7" fmla="*/ 896016 w 1062449"/>
              <a:gd name="connsiteY7" fmla="*/ 630811 h 806227"/>
              <a:gd name="connsiteX8" fmla="*/ 857440 w 1062449"/>
              <a:gd name="connsiteY8" fmla="*/ 516796 h 806227"/>
              <a:gd name="connsiteX9" fmla="*/ 814768 w 1062449"/>
              <a:gd name="connsiteY9" fmla="*/ 509176 h 806227"/>
              <a:gd name="connsiteX10" fmla="*/ 767334 w 1062449"/>
              <a:gd name="connsiteY10" fmla="*/ 467457 h 806227"/>
              <a:gd name="connsiteX11" fmla="*/ 713613 w 1062449"/>
              <a:gd name="connsiteY11" fmla="*/ 480316 h 806227"/>
              <a:gd name="connsiteX12" fmla="*/ 670464 w 1062449"/>
              <a:gd name="connsiteY12" fmla="*/ 475553 h 806227"/>
              <a:gd name="connsiteX13" fmla="*/ 656463 w 1062449"/>
              <a:gd name="connsiteY13" fmla="*/ 514320 h 806227"/>
              <a:gd name="connsiteX14" fmla="*/ 620268 w 1062449"/>
              <a:gd name="connsiteY14" fmla="*/ 501461 h 806227"/>
              <a:gd name="connsiteX15" fmla="*/ 596169 w 1062449"/>
              <a:gd name="connsiteY15" fmla="*/ 500128 h 806227"/>
              <a:gd name="connsiteX16" fmla="*/ 606933 w 1062449"/>
              <a:gd name="connsiteY16" fmla="*/ 530417 h 806227"/>
              <a:gd name="connsiteX17" fmla="*/ 577786 w 1062449"/>
              <a:gd name="connsiteY17" fmla="*/ 551658 h 806227"/>
              <a:gd name="connsiteX18" fmla="*/ 536067 w 1062449"/>
              <a:gd name="connsiteY18" fmla="*/ 551658 h 806227"/>
              <a:gd name="connsiteX19" fmla="*/ 537686 w 1062449"/>
              <a:gd name="connsiteY19" fmla="*/ 592330 h 806227"/>
              <a:gd name="connsiteX20" fmla="*/ 536067 w 1062449"/>
              <a:gd name="connsiteY20" fmla="*/ 618904 h 806227"/>
              <a:gd name="connsiteX21" fmla="*/ 467201 w 1062449"/>
              <a:gd name="connsiteY21" fmla="*/ 603283 h 806227"/>
              <a:gd name="connsiteX22" fmla="*/ 450246 w 1062449"/>
              <a:gd name="connsiteY22" fmla="*/ 630334 h 806227"/>
              <a:gd name="connsiteX23" fmla="*/ 408718 w 1062449"/>
              <a:gd name="connsiteY23" fmla="*/ 615285 h 806227"/>
              <a:gd name="connsiteX24" fmla="*/ 388810 w 1062449"/>
              <a:gd name="connsiteY24" fmla="*/ 639097 h 806227"/>
              <a:gd name="connsiteX25" fmla="*/ 390430 w 1062449"/>
              <a:gd name="connsiteY25" fmla="*/ 738919 h 806227"/>
              <a:gd name="connsiteX26" fmla="*/ 343852 w 1062449"/>
              <a:gd name="connsiteY26" fmla="*/ 799308 h 806227"/>
              <a:gd name="connsiteX27" fmla="*/ 294608 w 1062449"/>
              <a:gd name="connsiteY27" fmla="*/ 776829 h 806227"/>
              <a:gd name="connsiteX28" fmla="*/ 277558 w 1062449"/>
              <a:gd name="connsiteY28" fmla="*/ 796546 h 806227"/>
              <a:gd name="connsiteX29" fmla="*/ 232314 w 1062449"/>
              <a:gd name="connsiteY29" fmla="*/ 804737 h 806227"/>
              <a:gd name="connsiteX30" fmla="*/ 234886 w 1062449"/>
              <a:gd name="connsiteY30" fmla="*/ 786259 h 806227"/>
              <a:gd name="connsiteX31" fmla="*/ 230314 w 1062449"/>
              <a:gd name="connsiteY31" fmla="*/ 724346 h 806227"/>
              <a:gd name="connsiteX32" fmla="*/ 188309 w 1062449"/>
              <a:gd name="connsiteY32" fmla="*/ 741491 h 806227"/>
              <a:gd name="connsiteX33" fmla="*/ 198881 w 1062449"/>
              <a:gd name="connsiteY33" fmla="*/ 684341 h 806227"/>
              <a:gd name="connsiteX34" fmla="*/ 207169 w 1062449"/>
              <a:gd name="connsiteY34" fmla="*/ 621000 h 806227"/>
              <a:gd name="connsiteX35" fmla="*/ 181927 w 1062449"/>
              <a:gd name="connsiteY35" fmla="*/ 587662 h 806227"/>
              <a:gd name="connsiteX36" fmla="*/ 172498 w 1062449"/>
              <a:gd name="connsiteY36" fmla="*/ 552325 h 806227"/>
              <a:gd name="connsiteX37" fmla="*/ 136684 w 1062449"/>
              <a:gd name="connsiteY37" fmla="*/ 541752 h 806227"/>
              <a:gd name="connsiteX38" fmla="*/ 123158 w 1062449"/>
              <a:gd name="connsiteY38" fmla="*/ 514034 h 806227"/>
              <a:gd name="connsiteX39" fmla="*/ 108013 w 1062449"/>
              <a:gd name="connsiteY39" fmla="*/ 481173 h 806227"/>
              <a:gd name="connsiteX40" fmla="*/ 106680 w 1062449"/>
              <a:gd name="connsiteY40" fmla="*/ 455932 h 806227"/>
              <a:gd name="connsiteX41" fmla="*/ 70865 w 1062449"/>
              <a:gd name="connsiteY41" fmla="*/ 420118 h 806227"/>
              <a:gd name="connsiteX42" fmla="*/ 51625 w 1062449"/>
              <a:gd name="connsiteY42" fmla="*/ 386113 h 806227"/>
              <a:gd name="connsiteX43" fmla="*/ 28670 w 1062449"/>
              <a:gd name="connsiteY43" fmla="*/ 362301 h 806227"/>
              <a:gd name="connsiteX44" fmla="*/ 55912 w 1062449"/>
              <a:gd name="connsiteY44" fmla="*/ 301246 h 806227"/>
              <a:gd name="connsiteX45" fmla="*/ 65151 w 1062449"/>
              <a:gd name="connsiteY45" fmla="*/ 247810 h 806227"/>
              <a:gd name="connsiteX46" fmla="*/ 72294 w 1062449"/>
              <a:gd name="connsiteY46" fmla="*/ 210663 h 806227"/>
              <a:gd name="connsiteX47" fmla="*/ 55912 w 1062449"/>
              <a:gd name="connsiteY47" fmla="*/ 187898 h 806227"/>
              <a:gd name="connsiteX48" fmla="*/ 50482 w 1062449"/>
              <a:gd name="connsiteY48" fmla="*/ 164276 h 806227"/>
              <a:gd name="connsiteX49" fmla="*/ 0 w 1062449"/>
              <a:gd name="connsiteY49" fmla="*/ 116842 h 806227"/>
              <a:gd name="connsiteX50" fmla="*/ 55912 w 1062449"/>
              <a:gd name="connsiteY50" fmla="*/ 85885 h 806227"/>
              <a:gd name="connsiteX51" fmla="*/ 71628 w 1062449"/>
              <a:gd name="connsiteY51" fmla="*/ 51119 h 806227"/>
              <a:gd name="connsiteX52" fmla="*/ 141827 w 1062449"/>
              <a:gd name="connsiteY52" fmla="*/ 41785 h 806227"/>
              <a:gd name="connsiteX53" fmla="*/ 169735 w 1062449"/>
              <a:gd name="connsiteY53" fmla="*/ 21115 h 806227"/>
              <a:gd name="connsiteX54" fmla="*/ 222694 w 1062449"/>
              <a:gd name="connsiteY54" fmla="*/ 25211 h 806227"/>
              <a:gd name="connsiteX55" fmla="*/ 276701 w 1062449"/>
              <a:gd name="connsiteY55" fmla="*/ 24449 h 806227"/>
              <a:gd name="connsiteX56" fmla="*/ 313563 w 1062449"/>
              <a:gd name="connsiteY56" fmla="*/ 7590 h 806227"/>
              <a:gd name="connsiteX57" fmla="*/ 351758 w 1062449"/>
              <a:gd name="connsiteY57" fmla="*/ 11019 h 806227"/>
              <a:gd name="connsiteX58" fmla="*/ 384429 w 1062449"/>
              <a:gd name="connsiteY58" fmla="*/ 45118 h 806227"/>
              <a:gd name="connsiteX59" fmla="*/ 408813 w 1062449"/>
              <a:gd name="connsiteY59" fmla="*/ 35403 h 806227"/>
              <a:gd name="connsiteX60" fmla="*/ 446722 w 1062449"/>
              <a:gd name="connsiteY60" fmla="*/ 48833 h 806227"/>
              <a:gd name="connsiteX61" fmla="*/ 472916 w 1062449"/>
              <a:gd name="connsiteY61" fmla="*/ 61978 h 806227"/>
              <a:gd name="connsiteX62" fmla="*/ 492157 w 1062449"/>
              <a:gd name="connsiteY62" fmla="*/ 69502 h 806227"/>
              <a:gd name="connsiteX63" fmla="*/ 492919 w 1062449"/>
              <a:gd name="connsiteY63" fmla="*/ 93029 h 806227"/>
              <a:gd name="connsiteX64" fmla="*/ 501491 w 1062449"/>
              <a:gd name="connsiteY64" fmla="*/ 93220 h 806227"/>
              <a:gd name="connsiteX65" fmla="*/ 501491 w 1062449"/>
              <a:gd name="connsiteY65" fmla="*/ 119413 h 806227"/>
              <a:gd name="connsiteX66" fmla="*/ 537972 w 1062449"/>
              <a:gd name="connsiteY66" fmla="*/ 114556 h 806227"/>
              <a:gd name="connsiteX67" fmla="*/ 582168 w 1062449"/>
              <a:gd name="connsiteY67" fmla="*/ 176468 h 806227"/>
              <a:gd name="connsiteX68" fmla="*/ 617220 w 1062449"/>
              <a:gd name="connsiteY68" fmla="*/ 170658 h 806227"/>
              <a:gd name="connsiteX69" fmla="*/ 649891 w 1062449"/>
              <a:gd name="connsiteY69" fmla="*/ 178945 h 806227"/>
              <a:gd name="connsiteX70" fmla="*/ 683609 w 1062449"/>
              <a:gd name="connsiteY70" fmla="*/ 163609 h 806227"/>
              <a:gd name="connsiteX71" fmla="*/ 708374 w 1062449"/>
              <a:gd name="connsiteY71" fmla="*/ 162466 h 806227"/>
              <a:gd name="connsiteX72" fmla="*/ 733806 w 1062449"/>
              <a:gd name="connsiteY72" fmla="*/ 144559 h 806227"/>
              <a:gd name="connsiteX73" fmla="*/ 765143 w 1062449"/>
              <a:gd name="connsiteY73" fmla="*/ 161704 h 806227"/>
              <a:gd name="connsiteX74" fmla="*/ 785622 w 1062449"/>
              <a:gd name="connsiteY74" fmla="*/ 119604 h 806227"/>
              <a:gd name="connsiteX75" fmla="*/ 827437 w 1062449"/>
              <a:gd name="connsiteY75" fmla="*/ 108174 h 806227"/>
              <a:gd name="connsiteX76" fmla="*/ 883444 w 1062449"/>
              <a:gd name="connsiteY76" fmla="*/ 141702 h 806227"/>
              <a:gd name="connsiteX77" fmla="*/ 940117 w 1062449"/>
              <a:gd name="connsiteY77" fmla="*/ 192851 h 806227"/>
              <a:gd name="connsiteX78" fmla="*/ 1011269 w 1062449"/>
              <a:gd name="connsiteY78" fmla="*/ 257335 h 806227"/>
              <a:gd name="connsiteX79" fmla="*/ 1013555 w 1062449"/>
              <a:gd name="connsiteY79" fmla="*/ 303627 h 806227"/>
              <a:gd name="connsiteX80" fmla="*/ 1052131 w 1062449"/>
              <a:gd name="connsiteY80" fmla="*/ 352776 h 806227"/>
              <a:gd name="connsiteX81" fmla="*/ 1048893 w 1062449"/>
              <a:gd name="connsiteY81" fmla="*/ 395924 h 806227"/>
              <a:gd name="connsiteX82" fmla="*/ 1053560 w 1062449"/>
              <a:gd name="connsiteY82" fmla="*/ 435167 h 80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62449" h="806227">
                <a:moveTo>
                  <a:pt x="1053179" y="435358"/>
                </a:moveTo>
                <a:cubicBezTo>
                  <a:pt x="1064419" y="456694"/>
                  <a:pt x="1044416" y="485554"/>
                  <a:pt x="1037272" y="508795"/>
                </a:cubicBezTo>
                <a:cubicBezTo>
                  <a:pt x="1030128" y="531941"/>
                  <a:pt x="1007745" y="516606"/>
                  <a:pt x="989838" y="507843"/>
                </a:cubicBezTo>
                <a:cubicBezTo>
                  <a:pt x="971931" y="499175"/>
                  <a:pt x="967835" y="545276"/>
                  <a:pt x="972122" y="559468"/>
                </a:cubicBezTo>
                <a:cubicBezTo>
                  <a:pt x="976503" y="573661"/>
                  <a:pt x="976217" y="572517"/>
                  <a:pt x="959548" y="581947"/>
                </a:cubicBezTo>
                <a:cubicBezTo>
                  <a:pt x="942784" y="591377"/>
                  <a:pt x="926973" y="613380"/>
                  <a:pt x="918210" y="624429"/>
                </a:cubicBezTo>
                <a:cubicBezTo>
                  <a:pt x="915828" y="627477"/>
                  <a:pt x="916305" y="631382"/>
                  <a:pt x="918781" y="635859"/>
                </a:cubicBezTo>
                <a:cubicBezTo>
                  <a:pt x="918781" y="635859"/>
                  <a:pt x="901732" y="634716"/>
                  <a:pt x="896016" y="630811"/>
                </a:cubicBezTo>
                <a:cubicBezTo>
                  <a:pt x="890206" y="626905"/>
                  <a:pt x="864298" y="539942"/>
                  <a:pt x="857440" y="516796"/>
                </a:cubicBezTo>
                <a:cubicBezTo>
                  <a:pt x="850582" y="493651"/>
                  <a:pt x="830199" y="496794"/>
                  <a:pt x="814768" y="509176"/>
                </a:cubicBezTo>
                <a:cubicBezTo>
                  <a:pt x="799433" y="521559"/>
                  <a:pt x="781240" y="483745"/>
                  <a:pt x="767334" y="467457"/>
                </a:cubicBezTo>
                <a:cubicBezTo>
                  <a:pt x="753332" y="451169"/>
                  <a:pt x="728090" y="466314"/>
                  <a:pt x="713613" y="480316"/>
                </a:cubicBezTo>
                <a:cubicBezTo>
                  <a:pt x="699135" y="494317"/>
                  <a:pt x="689800" y="486507"/>
                  <a:pt x="670464" y="475553"/>
                </a:cubicBezTo>
                <a:cubicBezTo>
                  <a:pt x="651129" y="464599"/>
                  <a:pt x="657797" y="493936"/>
                  <a:pt x="656463" y="514320"/>
                </a:cubicBezTo>
                <a:cubicBezTo>
                  <a:pt x="655129" y="534703"/>
                  <a:pt x="627316" y="509748"/>
                  <a:pt x="620268" y="501461"/>
                </a:cubicBezTo>
                <a:cubicBezTo>
                  <a:pt x="613124" y="493174"/>
                  <a:pt x="607885" y="490888"/>
                  <a:pt x="596169" y="500128"/>
                </a:cubicBezTo>
                <a:cubicBezTo>
                  <a:pt x="584454" y="509272"/>
                  <a:pt x="595693" y="517558"/>
                  <a:pt x="606933" y="530417"/>
                </a:cubicBezTo>
                <a:cubicBezTo>
                  <a:pt x="618268" y="543276"/>
                  <a:pt x="592550" y="544419"/>
                  <a:pt x="577786" y="551658"/>
                </a:cubicBezTo>
                <a:cubicBezTo>
                  <a:pt x="563118" y="558992"/>
                  <a:pt x="557593" y="553087"/>
                  <a:pt x="536067" y="551658"/>
                </a:cubicBezTo>
                <a:cubicBezTo>
                  <a:pt x="514445" y="550324"/>
                  <a:pt x="526446" y="578709"/>
                  <a:pt x="537686" y="592330"/>
                </a:cubicBezTo>
                <a:cubicBezTo>
                  <a:pt x="548925" y="605855"/>
                  <a:pt x="548068" y="610046"/>
                  <a:pt x="536067" y="618904"/>
                </a:cubicBezTo>
                <a:cubicBezTo>
                  <a:pt x="524160" y="627858"/>
                  <a:pt x="491775" y="607665"/>
                  <a:pt x="467201" y="603283"/>
                </a:cubicBezTo>
                <a:cubicBezTo>
                  <a:pt x="442626" y="598902"/>
                  <a:pt x="454819" y="615190"/>
                  <a:pt x="450246" y="630334"/>
                </a:cubicBezTo>
                <a:cubicBezTo>
                  <a:pt x="445579" y="645574"/>
                  <a:pt x="420624" y="631477"/>
                  <a:pt x="408718" y="615285"/>
                </a:cubicBezTo>
                <a:cubicBezTo>
                  <a:pt x="396811" y="598997"/>
                  <a:pt x="398240" y="612999"/>
                  <a:pt x="388810" y="639097"/>
                </a:cubicBezTo>
                <a:cubicBezTo>
                  <a:pt x="379380" y="665291"/>
                  <a:pt x="384714" y="708630"/>
                  <a:pt x="390430" y="738919"/>
                </a:cubicBezTo>
                <a:cubicBezTo>
                  <a:pt x="396144" y="769209"/>
                  <a:pt x="356044" y="777781"/>
                  <a:pt x="343852" y="799308"/>
                </a:cubicBezTo>
                <a:cubicBezTo>
                  <a:pt x="331660" y="820930"/>
                  <a:pt x="305276" y="785782"/>
                  <a:pt x="294608" y="776829"/>
                </a:cubicBezTo>
                <a:cubicBezTo>
                  <a:pt x="283845" y="767875"/>
                  <a:pt x="281940" y="783496"/>
                  <a:pt x="277558" y="796546"/>
                </a:cubicBezTo>
                <a:cubicBezTo>
                  <a:pt x="273177" y="809690"/>
                  <a:pt x="232314" y="804737"/>
                  <a:pt x="232314" y="804737"/>
                </a:cubicBezTo>
                <a:cubicBezTo>
                  <a:pt x="232124" y="799213"/>
                  <a:pt x="233076" y="793498"/>
                  <a:pt x="234886" y="786259"/>
                </a:cubicBezTo>
                <a:cubicBezTo>
                  <a:pt x="239934" y="765875"/>
                  <a:pt x="264509" y="709582"/>
                  <a:pt x="230314" y="724346"/>
                </a:cubicBezTo>
                <a:cubicBezTo>
                  <a:pt x="196119" y="739015"/>
                  <a:pt x="190785" y="762922"/>
                  <a:pt x="188309" y="741491"/>
                </a:cubicBezTo>
                <a:cubicBezTo>
                  <a:pt x="185832" y="720155"/>
                  <a:pt x="186023" y="708916"/>
                  <a:pt x="198881" y="684341"/>
                </a:cubicBezTo>
                <a:cubicBezTo>
                  <a:pt x="211741" y="659767"/>
                  <a:pt x="225933" y="635001"/>
                  <a:pt x="207169" y="621000"/>
                </a:cubicBezTo>
                <a:cubicBezTo>
                  <a:pt x="188309" y="606998"/>
                  <a:pt x="184022" y="611094"/>
                  <a:pt x="181927" y="587662"/>
                </a:cubicBezTo>
                <a:cubicBezTo>
                  <a:pt x="179831" y="564231"/>
                  <a:pt x="198215" y="556516"/>
                  <a:pt x="172498" y="552325"/>
                </a:cubicBezTo>
                <a:cubicBezTo>
                  <a:pt x="146780" y="548229"/>
                  <a:pt x="142208" y="556897"/>
                  <a:pt x="136684" y="541752"/>
                </a:cubicBezTo>
                <a:cubicBezTo>
                  <a:pt x="131159" y="526607"/>
                  <a:pt x="140779" y="522892"/>
                  <a:pt x="123158" y="514034"/>
                </a:cubicBezTo>
                <a:cubicBezTo>
                  <a:pt x="105441" y="505081"/>
                  <a:pt x="102775" y="493365"/>
                  <a:pt x="108013" y="481173"/>
                </a:cubicBezTo>
                <a:cubicBezTo>
                  <a:pt x="113347" y="468981"/>
                  <a:pt x="122205" y="465361"/>
                  <a:pt x="106680" y="455932"/>
                </a:cubicBezTo>
                <a:cubicBezTo>
                  <a:pt x="91059" y="446502"/>
                  <a:pt x="75247" y="445835"/>
                  <a:pt x="70865" y="420118"/>
                </a:cubicBezTo>
                <a:cubicBezTo>
                  <a:pt x="66484" y="394400"/>
                  <a:pt x="66008" y="397353"/>
                  <a:pt x="51625" y="386113"/>
                </a:cubicBezTo>
                <a:cubicBezTo>
                  <a:pt x="37147" y="374874"/>
                  <a:pt x="25432" y="381541"/>
                  <a:pt x="28670" y="362301"/>
                </a:cubicBezTo>
                <a:cubicBezTo>
                  <a:pt x="31909" y="343060"/>
                  <a:pt x="60484" y="330678"/>
                  <a:pt x="55912" y="301246"/>
                </a:cubicBezTo>
                <a:cubicBezTo>
                  <a:pt x="51435" y="271909"/>
                  <a:pt x="55054" y="263431"/>
                  <a:pt x="65151" y="247810"/>
                </a:cubicBezTo>
                <a:cubicBezTo>
                  <a:pt x="75247" y="232189"/>
                  <a:pt x="86963" y="224379"/>
                  <a:pt x="72294" y="210663"/>
                </a:cubicBezTo>
                <a:cubicBezTo>
                  <a:pt x="57626" y="196852"/>
                  <a:pt x="55912" y="201233"/>
                  <a:pt x="55912" y="187898"/>
                </a:cubicBezTo>
                <a:cubicBezTo>
                  <a:pt x="55912" y="174563"/>
                  <a:pt x="62674" y="165610"/>
                  <a:pt x="50482" y="164276"/>
                </a:cubicBezTo>
                <a:cubicBezTo>
                  <a:pt x="38290" y="162943"/>
                  <a:pt x="9906" y="142940"/>
                  <a:pt x="0" y="116842"/>
                </a:cubicBezTo>
                <a:cubicBezTo>
                  <a:pt x="18192" y="115032"/>
                  <a:pt x="16478" y="100649"/>
                  <a:pt x="55912" y="85885"/>
                </a:cubicBezTo>
                <a:cubicBezTo>
                  <a:pt x="95345" y="71026"/>
                  <a:pt x="70865" y="63883"/>
                  <a:pt x="71628" y="51119"/>
                </a:cubicBezTo>
                <a:cubicBezTo>
                  <a:pt x="72294" y="38356"/>
                  <a:pt x="114205" y="42166"/>
                  <a:pt x="141827" y="41785"/>
                </a:cubicBezTo>
                <a:cubicBezTo>
                  <a:pt x="169354" y="41499"/>
                  <a:pt x="158019" y="36641"/>
                  <a:pt x="169735" y="21115"/>
                </a:cubicBezTo>
                <a:cubicBezTo>
                  <a:pt x="181451" y="5685"/>
                  <a:pt x="192786" y="21115"/>
                  <a:pt x="222694" y="25211"/>
                </a:cubicBezTo>
                <a:cubicBezTo>
                  <a:pt x="252698" y="29307"/>
                  <a:pt x="250603" y="31021"/>
                  <a:pt x="276701" y="24449"/>
                </a:cubicBezTo>
                <a:cubicBezTo>
                  <a:pt x="302895" y="17972"/>
                  <a:pt x="301180" y="20734"/>
                  <a:pt x="313563" y="7590"/>
                </a:cubicBezTo>
                <a:cubicBezTo>
                  <a:pt x="325945" y="-5459"/>
                  <a:pt x="347663" y="65"/>
                  <a:pt x="351758" y="11019"/>
                </a:cubicBezTo>
                <a:cubicBezTo>
                  <a:pt x="355854" y="22068"/>
                  <a:pt x="357282" y="35403"/>
                  <a:pt x="384429" y="45118"/>
                </a:cubicBezTo>
                <a:cubicBezTo>
                  <a:pt x="411575" y="54739"/>
                  <a:pt x="403288" y="45118"/>
                  <a:pt x="408813" y="35403"/>
                </a:cubicBezTo>
                <a:cubicBezTo>
                  <a:pt x="414338" y="25783"/>
                  <a:pt x="433292" y="33022"/>
                  <a:pt x="446722" y="48833"/>
                </a:cubicBezTo>
                <a:cubicBezTo>
                  <a:pt x="460153" y="64740"/>
                  <a:pt x="468439" y="51881"/>
                  <a:pt x="472916" y="61978"/>
                </a:cubicBezTo>
                <a:cubicBezTo>
                  <a:pt x="477393" y="71979"/>
                  <a:pt x="475678" y="70550"/>
                  <a:pt x="492157" y="69502"/>
                </a:cubicBezTo>
                <a:cubicBezTo>
                  <a:pt x="508635" y="68455"/>
                  <a:pt x="507587" y="79504"/>
                  <a:pt x="492919" y="93029"/>
                </a:cubicBezTo>
                <a:cubicBezTo>
                  <a:pt x="478059" y="106555"/>
                  <a:pt x="490156" y="95982"/>
                  <a:pt x="501491" y="93220"/>
                </a:cubicBezTo>
                <a:cubicBezTo>
                  <a:pt x="512826" y="90457"/>
                  <a:pt x="501205" y="110079"/>
                  <a:pt x="501491" y="119413"/>
                </a:cubicBezTo>
                <a:cubicBezTo>
                  <a:pt x="501777" y="128653"/>
                  <a:pt x="513873" y="129415"/>
                  <a:pt x="537972" y="114556"/>
                </a:cubicBezTo>
                <a:cubicBezTo>
                  <a:pt x="562070" y="99697"/>
                  <a:pt x="562070" y="161323"/>
                  <a:pt x="582168" y="176468"/>
                </a:cubicBezTo>
                <a:cubicBezTo>
                  <a:pt x="602170" y="191613"/>
                  <a:pt x="602075" y="178849"/>
                  <a:pt x="617220" y="170658"/>
                </a:cubicBezTo>
                <a:cubicBezTo>
                  <a:pt x="632364" y="162371"/>
                  <a:pt x="627506" y="174468"/>
                  <a:pt x="649891" y="178945"/>
                </a:cubicBezTo>
                <a:cubicBezTo>
                  <a:pt x="672274" y="183421"/>
                  <a:pt x="675037" y="174849"/>
                  <a:pt x="683609" y="163609"/>
                </a:cubicBezTo>
                <a:cubicBezTo>
                  <a:pt x="692182" y="152275"/>
                  <a:pt x="689800" y="163133"/>
                  <a:pt x="708374" y="162466"/>
                </a:cubicBezTo>
                <a:cubicBezTo>
                  <a:pt x="726948" y="161704"/>
                  <a:pt x="726948" y="156275"/>
                  <a:pt x="733806" y="144559"/>
                </a:cubicBezTo>
                <a:cubicBezTo>
                  <a:pt x="740759" y="132844"/>
                  <a:pt x="746950" y="149322"/>
                  <a:pt x="765143" y="161704"/>
                </a:cubicBezTo>
                <a:cubicBezTo>
                  <a:pt x="783336" y="174087"/>
                  <a:pt x="785622" y="119604"/>
                  <a:pt x="785622" y="119604"/>
                </a:cubicBezTo>
                <a:cubicBezTo>
                  <a:pt x="795909" y="128557"/>
                  <a:pt x="805243" y="117794"/>
                  <a:pt x="827437" y="108174"/>
                </a:cubicBezTo>
                <a:cubicBezTo>
                  <a:pt x="851344" y="97887"/>
                  <a:pt x="858869" y="121509"/>
                  <a:pt x="883444" y="141702"/>
                </a:cubicBezTo>
                <a:cubicBezTo>
                  <a:pt x="908018" y="161895"/>
                  <a:pt x="914685" y="165133"/>
                  <a:pt x="940117" y="192851"/>
                </a:cubicBezTo>
                <a:cubicBezTo>
                  <a:pt x="965644" y="220569"/>
                  <a:pt x="996315" y="242381"/>
                  <a:pt x="1011269" y="257335"/>
                </a:cubicBezTo>
                <a:cubicBezTo>
                  <a:pt x="1026223" y="272194"/>
                  <a:pt x="1013079" y="284386"/>
                  <a:pt x="1013555" y="303627"/>
                </a:cubicBezTo>
                <a:cubicBezTo>
                  <a:pt x="1014031" y="322867"/>
                  <a:pt x="1029557" y="329821"/>
                  <a:pt x="1052131" y="352776"/>
                </a:cubicBezTo>
                <a:cubicBezTo>
                  <a:pt x="1074610" y="375731"/>
                  <a:pt x="1054132" y="378017"/>
                  <a:pt x="1048893" y="395924"/>
                </a:cubicBezTo>
                <a:cubicBezTo>
                  <a:pt x="1043654" y="413831"/>
                  <a:pt x="1042321" y="413831"/>
                  <a:pt x="1053560" y="435167"/>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82" name="Forma libre: forma 81">
            <a:extLst>
              <a:ext uri="{FF2B5EF4-FFF2-40B4-BE49-F238E27FC236}">
                <a16:creationId xmlns:a16="http://schemas.microsoft.com/office/drawing/2014/main" id="{D671488D-E8E5-98A2-EFCC-12C33D367F21}"/>
              </a:ext>
            </a:extLst>
          </p:cNvPr>
          <p:cNvSpPr/>
          <p:nvPr/>
        </p:nvSpPr>
        <p:spPr>
          <a:xfrm>
            <a:off x="4699436" y="5929274"/>
            <a:ext cx="1064179" cy="967653"/>
          </a:xfrm>
          <a:custGeom>
            <a:avLst/>
            <a:gdLst>
              <a:gd name="connsiteX0" fmla="*/ 1036747 w 1064179"/>
              <a:gd name="connsiteY0" fmla="*/ 547029 h 967653"/>
              <a:gd name="connsiteX1" fmla="*/ 1003219 w 1064179"/>
              <a:gd name="connsiteY1" fmla="*/ 610370 h 967653"/>
              <a:gd name="connsiteX2" fmla="*/ 998171 w 1064179"/>
              <a:gd name="connsiteY2" fmla="*/ 660471 h 967653"/>
              <a:gd name="connsiteX3" fmla="*/ 943974 w 1064179"/>
              <a:gd name="connsiteY3" fmla="*/ 671901 h 967653"/>
              <a:gd name="connsiteX4" fmla="*/ 904730 w 1064179"/>
              <a:gd name="connsiteY4" fmla="*/ 717335 h 967653"/>
              <a:gd name="connsiteX5" fmla="*/ 879775 w 1064179"/>
              <a:gd name="connsiteY5" fmla="*/ 744863 h 967653"/>
              <a:gd name="connsiteX6" fmla="*/ 868535 w 1064179"/>
              <a:gd name="connsiteY6" fmla="*/ 830207 h 967653"/>
              <a:gd name="connsiteX7" fmla="*/ 868726 w 1064179"/>
              <a:gd name="connsiteY7" fmla="*/ 833826 h 967653"/>
              <a:gd name="connsiteX8" fmla="*/ 869202 w 1064179"/>
              <a:gd name="connsiteY8" fmla="*/ 837065 h 967653"/>
              <a:gd name="connsiteX9" fmla="*/ 869393 w 1064179"/>
              <a:gd name="connsiteY9" fmla="*/ 837922 h 967653"/>
              <a:gd name="connsiteX10" fmla="*/ 870155 w 1064179"/>
              <a:gd name="connsiteY10" fmla="*/ 840399 h 967653"/>
              <a:gd name="connsiteX11" fmla="*/ 870250 w 1064179"/>
              <a:gd name="connsiteY11" fmla="*/ 840684 h 967653"/>
              <a:gd name="connsiteX12" fmla="*/ 871488 w 1064179"/>
              <a:gd name="connsiteY12" fmla="*/ 843637 h 967653"/>
              <a:gd name="connsiteX13" fmla="*/ 776238 w 1064179"/>
              <a:gd name="connsiteY13" fmla="*/ 902406 h 967653"/>
              <a:gd name="connsiteX14" fmla="*/ 706420 w 1064179"/>
              <a:gd name="connsiteY14" fmla="*/ 933267 h 967653"/>
              <a:gd name="connsiteX15" fmla="*/ 649842 w 1064179"/>
              <a:gd name="connsiteY15" fmla="*/ 928981 h 967653"/>
              <a:gd name="connsiteX16" fmla="*/ 614504 w 1064179"/>
              <a:gd name="connsiteY16" fmla="*/ 921933 h 967653"/>
              <a:gd name="connsiteX17" fmla="*/ 575928 w 1064179"/>
              <a:gd name="connsiteY17" fmla="*/ 889929 h 967653"/>
              <a:gd name="connsiteX18" fmla="*/ 575928 w 1064179"/>
              <a:gd name="connsiteY18" fmla="*/ 946793 h 967653"/>
              <a:gd name="connsiteX19" fmla="*/ 514682 w 1064179"/>
              <a:gd name="connsiteY19" fmla="*/ 944507 h 967653"/>
              <a:gd name="connsiteX20" fmla="*/ 463533 w 1064179"/>
              <a:gd name="connsiteY20" fmla="*/ 964700 h 967653"/>
              <a:gd name="connsiteX21" fmla="*/ 428671 w 1064179"/>
              <a:gd name="connsiteY21" fmla="*/ 947745 h 967653"/>
              <a:gd name="connsiteX22" fmla="*/ 403430 w 1064179"/>
              <a:gd name="connsiteY22" fmla="*/ 958794 h 967653"/>
              <a:gd name="connsiteX23" fmla="*/ 327039 w 1064179"/>
              <a:gd name="connsiteY23" fmla="*/ 909264 h 967653"/>
              <a:gd name="connsiteX24" fmla="*/ 280271 w 1064179"/>
              <a:gd name="connsiteY24" fmla="*/ 904407 h 967653"/>
              <a:gd name="connsiteX25" fmla="*/ 221597 w 1064179"/>
              <a:gd name="connsiteY25" fmla="*/ 910122 h 967653"/>
              <a:gd name="connsiteX26" fmla="*/ 118728 w 1064179"/>
              <a:gd name="connsiteY26" fmla="*/ 817729 h 967653"/>
              <a:gd name="connsiteX27" fmla="*/ 117775 w 1064179"/>
              <a:gd name="connsiteY27" fmla="*/ 676854 h 967653"/>
              <a:gd name="connsiteX28" fmla="*/ 73960 w 1064179"/>
              <a:gd name="connsiteY28" fmla="*/ 609608 h 967653"/>
              <a:gd name="connsiteX29" fmla="*/ 45576 w 1064179"/>
              <a:gd name="connsiteY29" fmla="*/ 551600 h 967653"/>
              <a:gd name="connsiteX30" fmla="*/ 29668 w 1064179"/>
              <a:gd name="connsiteY30" fmla="*/ 520358 h 967653"/>
              <a:gd name="connsiteX31" fmla="*/ 34336 w 1064179"/>
              <a:gd name="connsiteY31" fmla="*/ 461399 h 967653"/>
              <a:gd name="connsiteX32" fmla="*/ 1379 w 1064179"/>
              <a:gd name="connsiteY32" fmla="*/ 399010 h 967653"/>
              <a:gd name="connsiteX33" fmla="*/ 30717 w 1064179"/>
              <a:gd name="connsiteY33" fmla="*/ 408249 h 967653"/>
              <a:gd name="connsiteX34" fmla="*/ 46814 w 1064179"/>
              <a:gd name="connsiteY34" fmla="*/ 380532 h 967653"/>
              <a:gd name="connsiteX35" fmla="*/ 32812 w 1064179"/>
              <a:gd name="connsiteY35" fmla="*/ 344337 h 967653"/>
              <a:gd name="connsiteX36" fmla="*/ 78056 w 1064179"/>
              <a:gd name="connsiteY36" fmla="*/ 336145 h 967653"/>
              <a:gd name="connsiteX37" fmla="*/ 95105 w 1064179"/>
              <a:gd name="connsiteY37" fmla="*/ 316428 h 967653"/>
              <a:gd name="connsiteX38" fmla="*/ 144350 w 1064179"/>
              <a:gd name="connsiteY38" fmla="*/ 338907 h 967653"/>
              <a:gd name="connsiteX39" fmla="*/ 190927 w 1064179"/>
              <a:gd name="connsiteY39" fmla="*/ 278519 h 967653"/>
              <a:gd name="connsiteX40" fmla="*/ 189308 w 1064179"/>
              <a:gd name="connsiteY40" fmla="*/ 178697 h 967653"/>
              <a:gd name="connsiteX41" fmla="*/ 209215 w 1064179"/>
              <a:gd name="connsiteY41" fmla="*/ 154884 h 967653"/>
              <a:gd name="connsiteX42" fmla="*/ 250744 w 1064179"/>
              <a:gd name="connsiteY42" fmla="*/ 169934 h 967653"/>
              <a:gd name="connsiteX43" fmla="*/ 267699 w 1064179"/>
              <a:gd name="connsiteY43" fmla="*/ 142883 h 967653"/>
              <a:gd name="connsiteX44" fmla="*/ 336564 w 1064179"/>
              <a:gd name="connsiteY44" fmla="*/ 158504 h 967653"/>
              <a:gd name="connsiteX45" fmla="*/ 338183 w 1064179"/>
              <a:gd name="connsiteY45" fmla="*/ 131929 h 967653"/>
              <a:gd name="connsiteX46" fmla="*/ 336564 w 1064179"/>
              <a:gd name="connsiteY46" fmla="*/ 91257 h 967653"/>
              <a:gd name="connsiteX47" fmla="*/ 378284 w 1064179"/>
              <a:gd name="connsiteY47" fmla="*/ 91257 h 967653"/>
              <a:gd name="connsiteX48" fmla="*/ 407430 w 1064179"/>
              <a:gd name="connsiteY48" fmla="*/ 70016 h 967653"/>
              <a:gd name="connsiteX49" fmla="*/ 396667 w 1064179"/>
              <a:gd name="connsiteY49" fmla="*/ 39727 h 967653"/>
              <a:gd name="connsiteX50" fmla="*/ 420765 w 1064179"/>
              <a:gd name="connsiteY50" fmla="*/ 41061 h 967653"/>
              <a:gd name="connsiteX51" fmla="*/ 456960 w 1064179"/>
              <a:gd name="connsiteY51" fmla="*/ 53919 h 967653"/>
              <a:gd name="connsiteX52" fmla="*/ 470962 w 1064179"/>
              <a:gd name="connsiteY52" fmla="*/ 15153 h 967653"/>
              <a:gd name="connsiteX53" fmla="*/ 514110 w 1064179"/>
              <a:gd name="connsiteY53" fmla="*/ 19915 h 967653"/>
              <a:gd name="connsiteX54" fmla="*/ 567831 w 1064179"/>
              <a:gd name="connsiteY54" fmla="*/ 7056 h 967653"/>
              <a:gd name="connsiteX55" fmla="*/ 615266 w 1064179"/>
              <a:gd name="connsiteY55" fmla="*/ 48776 h 967653"/>
              <a:gd name="connsiteX56" fmla="*/ 657938 w 1064179"/>
              <a:gd name="connsiteY56" fmla="*/ 56396 h 967653"/>
              <a:gd name="connsiteX57" fmla="*/ 696514 w 1064179"/>
              <a:gd name="connsiteY57" fmla="*/ 170410 h 967653"/>
              <a:gd name="connsiteX58" fmla="*/ 719279 w 1064179"/>
              <a:gd name="connsiteY58" fmla="*/ 175458 h 967653"/>
              <a:gd name="connsiteX59" fmla="*/ 761665 w 1064179"/>
              <a:gd name="connsiteY59" fmla="*/ 217654 h 967653"/>
              <a:gd name="connsiteX60" fmla="*/ 757569 w 1064179"/>
              <a:gd name="connsiteY60" fmla="*/ 253658 h 967653"/>
              <a:gd name="connsiteX61" fmla="*/ 782143 w 1064179"/>
              <a:gd name="connsiteY61" fmla="*/ 242609 h 967653"/>
              <a:gd name="connsiteX62" fmla="*/ 840818 w 1064179"/>
              <a:gd name="connsiteY62" fmla="*/ 306427 h 967653"/>
              <a:gd name="connsiteX63" fmla="*/ 898730 w 1064179"/>
              <a:gd name="connsiteY63" fmla="*/ 318524 h 967653"/>
              <a:gd name="connsiteX64" fmla="*/ 905302 w 1064179"/>
              <a:gd name="connsiteY64" fmla="*/ 349575 h 967653"/>
              <a:gd name="connsiteX65" fmla="*/ 905302 w 1064179"/>
              <a:gd name="connsiteY65" fmla="*/ 349575 h 967653"/>
              <a:gd name="connsiteX66" fmla="*/ 899778 w 1064179"/>
              <a:gd name="connsiteY66" fmla="*/ 355957 h 967653"/>
              <a:gd name="connsiteX67" fmla="*/ 919970 w 1064179"/>
              <a:gd name="connsiteY67" fmla="*/ 389485 h 967653"/>
              <a:gd name="connsiteX68" fmla="*/ 949784 w 1064179"/>
              <a:gd name="connsiteY68" fmla="*/ 442444 h 967653"/>
              <a:gd name="connsiteX69" fmla="*/ 1046462 w 1064179"/>
              <a:gd name="connsiteY69" fmla="*/ 448635 h 967653"/>
              <a:gd name="connsiteX70" fmla="*/ 1051606 w 1064179"/>
              <a:gd name="connsiteY70" fmla="*/ 447302 h 967653"/>
              <a:gd name="connsiteX71" fmla="*/ 1064179 w 1064179"/>
              <a:gd name="connsiteY71" fmla="*/ 472543 h 967653"/>
              <a:gd name="connsiteX72" fmla="*/ 1034651 w 1064179"/>
              <a:gd name="connsiteY72" fmla="*/ 484449 h 967653"/>
              <a:gd name="connsiteX73" fmla="*/ 1036747 w 1064179"/>
              <a:gd name="connsiteY73" fmla="*/ 547029 h 96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64179" h="967653">
                <a:moveTo>
                  <a:pt x="1036747" y="547029"/>
                </a:moveTo>
                <a:cubicBezTo>
                  <a:pt x="1040176" y="582366"/>
                  <a:pt x="1021793" y="594558"/>
                  <a:pt x="1003219" y="610370"/>
                </a:cubicBezTo>
                <a:cubicBezTo>
                  <a:pt x="984645" y="626276"/>
                  <a:pt x="997980" y="642279"/>
                  <a:pt x="998171" y="660471"/>
                </a:cubicBezTo>
                <a:cubicBezTo>
                  <a:pt x="998361" y="678569"/>
                  <a:pt x="965595" y="677235"/>
                  <a:pt x="943974" y="671901"/>
                </a:cubicBezTo>
                <a:cubicBezTo>
                  <a:pt x="922447" y="666567"/>
                  <a:pt x="909303" y="701048"/>
                  <a:pt x="904730" y="717335"/>
                </a:cubicBezTo>
                <a:cubicBezTo>
                  <a:pt x="900158" y="733623"/>
                  <a:pt x="894634" y="731147"/>
                  <a:pt x="879775" y="744863"/>
                </a:cubicBezTo>
                <a:cubicBezTo>
                  <a:pt x="864821" y="758674"/>
                  <a:pt x="868535" y="808871"/>
                  <a:pt x="868535" y="830207"/>
                </a:cubicBezTo>
                <a:cubicBezTo>
                  <a:pt x="868535" y="831445"/>
                  <a:pt x="868535" y="832588"/>
                  <a:pt x="868726" y="833826"/>
                </a:cubicBezTo>
                <a:cubicBezTo>
                  <a:pt x="868821" y="834969"/>
                  <a:pt x="869011" y="836017"/>
                  <a:pt x="869202" y="837065"/>
                </a:cubicBezTo>
                <a:cubicBezTo>
                  <a:pt x="869202" y="837350"/>
                  <a:pt x="869297" y="837636"/>
                  <a:pt x="869393" y="837922"/>
                </a:cubicBezTo>
                <a:cubicBezTo>
                  <a:pt x="869583" y="838779"/>
                  <a:pt x="869869" y="839541"/>
                  <a:pt x="870155" y="840399"/>
                </a:cubicBezTo>
                <a:cubicBezTo>
                  <a:pt x="870155" y="840494"/>
                  <a:pt x="870155" y="840589"/>
                  <a:pt x="870250" y="840684"/>
                </a:cubicBezTo>
                <a:cubicBezTo>
                  <a:pt x="870536" y="841637"/>
                  <a:pt x="871012" y="842684"/>
                  <a:pt x="871488" y="843637"/>
                </a:cubicBezTo>
                <a:cubicBezTo>
                  <a:pt x="871488" y="843637"/>
                  <a:pt x="795859" y="898501"/>
                  <a:pt x="776238" y="902406"/>
                </a:cubicBezTo>
                <a:cubicBezTo>
                  <a:pt x="756617" y="906407"/>
                  <a:pt x="734614" y="934601"/>
                  <a:pt x="706420" y="933267"/>
                </a:cubicBezTo>
                <a:cubicBezTo>
                  <a:pt x="678131" y="931934"/>
                  <a:pt x="667558" y="929457"/>
                  <a:pt x="649842" y="928981"/>
                </a:cubicBezTo>
                <a:cubicBezTo>
                  <a:pt x="632125" y="928505"/>
                  <a:pt x="625267" y="934791"/>
                  <a:pt x="614504" y="921933"/>
                </a:cubicBezTo>
                <a:cubicBezTo>
                  <a:pt x="603836" y="908979"/>
                  <a:pt x="591739" y="885452"/>
                  <a:pt x="575928" y="889929"/>
                </a:cubicBezTo>
                <a:cubicBezTo>
                  <a:pt x="560116" y="894405"/>
                  <a:pt x="593168" y="942888"/>
                  <a:pt x="575928" y="946793"/>
                </a:cubicBezTo>
                <a:cubicBezTo>
                  <a:pt x="558687" y="950698"/>
                  <a:pt x="525921" y="934601"/>
                  <a:pt x="514682" y="944507"/>
                </a:cubicBezTo>
                <a:cubicBezTo>
                  <a:pt x="503442" y="954317"/>
                  <a:pt x="487821" y="971177"/>
                  <a:pt x="463533" y="964700"/>
                </a:cubicBezTo>
                <a:cubicBezTo>
                  <a:pt x="439243" y="958223"/>
                  <a:pt x="441815" y="929838"/>
                  <a:pt x="428671" y="947745"/>
                </a:cubicBezTo>
                <a:cubicBezTo>
                  <a:pt x="415526" y="965652"/>
                  <a:pt x="415526" y="976130"/>
                  <a:pt x="403430" y="958794"/>
                </a:cubicBezTo>
                <a:cubicBezTo>
                  <a:pt x="391238" y="941364"/>
                  <a:pt x="353138" y="908121"/>
                  <a:pt x="327039" y="909264"/>
                </a:cubicBezTo>
                <a:cubicBezTo>
                  <a:pt x="300845" y="910407"/>
                  <a:pt x="303227" y="899168"/>
                  <a:pt x="280271" y="904407"/>
                </a:cubicBezTo>
                <a:cubicBezTo>
                  <a:pt x="257316" y="909645"/>
                  <a:pt x="221597" y="910122"/>
                  <a:pt x="221597" y="910122"/>
                </a:cubicBezTo>
                <a:cubicBezTo>
                  <a:pt x="194928" y="883451"/>
                  <a:pt x="119584" y="835065"/>
                  <a:pt x="118728" y="817729"/>
                </a:cubicBezTo>
                <a:cubicBezTo>
                  <a:pt x="117775" y="799632"/>
                  <a:pt x="144159" y="697333"/>
                  <a:pt x="117775" y="676854"/>
                </a:cubicBezTo>
                <a:cubicBezTo>
                  <a:pt x="91391" y="656471"/>
                  <a:pt x="84723" y="638564"/>
                  <a:pt x="73960" y="609608"/>
                </a:cubicBezTo>
                <a:cubicBezTo>
                  <a:pt x="63197" y="580652"/>
                  <a:pt x="59101" y="562078"/>
                  <a:pt x="45576" y="551600"/>
                </a:cubicBezTo>
                <a:cubicBezTo>
                  <a:pt x="32050" y="541028"/>
                  <a:pt x="26049" y="535694"/>
                  <a:pt x="29668" y="520358"/>
                </a:cubicBezTo>
                <a:cubicBezTo>
                  <a:pt x="33383" y="505023"/>
                  <a:pt x="58625" y="472162"/>
                  <a:pt x="34336" y="461399"/>
                </a:cubicBezTo>
                <a:cubicBezTo>
                  <a:pt x="9952" y="450635"/>
                  <a:pt x="-4717" y="432348"/>
                  <a:pt x="1379" y="399010"/>
                </a:cubicBezTo>
                <a:cubicBezTo>
                  <a:pt x="13571" y="408725"/>
                  <a:pt x="20906" y="417393"/>
                  <a:pt x="30717" y="408249"/>
                </a:cubicBezTo>
                <a:cubicBezTo>
                  <a:pt x="41956" y="397676"/>
                  <a:pt x="61673" y="406916"/>
                  <a:pt x="46814" y="380532"/>
                </a:cubicBezTo>
                <a:cubicBezTo>
                  <a:pt x="37194" y="363672"/>
                  <a:pt x="33098" y="354242"/>
                  <a:pt x="32812" y="344337"/>
                </a:cubicBezTo>
                <a:cubicBezTo>
                  <a:pt x="32812" y="344337"/>
                  <a:pt x="73674" y="349194"/>
                  <a:pt x="78056" y="336145"/>
                </a:cubicBezTo>
                <a:cubicBezTo>
                  <a:pt x="82437" y="323096"/>
                  <a:pt x="84247" y="307475"/>
                  <a:pt x="95105" y="316428"/>
                </a:cubicBezTo>
                <a:cubicBezTo>
                  <a:pt x="105868" y="325382"/>
                  <a:pt x="132253" y="360529"/>
                  <a:pt x="144350" y="338907"/>
                </a:cubicBezTo>
                <a:cubicBezTo>
                  <a:pt x="156541" y="317381"/>
                  <a:pt x="196642" y="308808"/>
                  <a:pt x="190927" y="278519"/>
                </a:cubicBezTo>
                <a:cubicBezTo>
                  <a:pt x="185212" y="248229"/>
                  <a:pt x="179878" y="204890"/>
                  <a:pt x="189308" y="178697"/>
                </a:cubicBezTo>
                <a:cubicBezTo>
                  <a:pt x="198737" y="152503"/>
                  <a:pt x="197309" y="138597"/>
                  <a:pt x="209215" y="154884"/>
                </a:cubicBezTo>
                <a:cubicBezTo>
                  <a:pt x="221121" y="171172"/>
                  <a:pt x="246172" y="185174"/>
                  <a:pt x="250744" y="169934"/>
                </a:cubicBezTo>
                <a:cubicBezTo>
                  <a:pt x="255316" y="154884"/>
                  <a:pt x="243124" y="138501"/>
                  <a:pt x="267699" y="142883"/>
                </a:cubicBezTo>
                <a:cubicBezTo>
                  <a:pt x="292273" y="147264"/>
                  <a:pt x="324563" y="167457"/>
                  <a:pt x="336564" y="158504"/>
                </a:cubicBezTo>
                <a:cubicBezTo>
                  <a:pt x="348470" y="149550"/>
                  <a:pt x="349423" y="145455"/>
                  <a:pt x="338183" y="131929"/>
                </a:cubicBezTo>
                <a:cubicBezTo>
                  <a:pt x="326944" y="118404"/>
                  <a:pt x="315038" y="89924"/>
                  <a:pt x="336564" y="91257"/>
                </a:cubicBezTo>
                <a:cubicBezTo>
                  <a:pt x="358186" y="92591"/>
                  <a:pt x="363615" y="98496"/>
                  <a:pt x="378284" y="91257"/>
                </a:cubicBezTo>
                <a:cubicBezTo>
                  <a:pt x="392952" y="84018"/>
                  <a:pt x="418670" y="82875"/>
                  <a:pt x="407430" y="70016"/>
                </a:cubicBezTo>
                <a:cubicBezTo>
                  <a:pt x="396191" y="57158"/>
                  <a:pt x="384951" y="48871"/>
                  <a:pt x="396667" y="39727"/>
                </a:cubicBezTo>
                <a:cubicBezTo>
                  <a:pt x="408383" y="30488"/>
                  <a:pt x="413621" y="32869"/>
                  <a:pt x="420765" y="41061"/>
                </a:cubicBezTo>
                <a:cubicBezTo>
                  <a:pt x="427909" y="49347"/>
                  <a:pt x="455627" y="74303"/>
                  <a:pt x="456960" y="53919"/>
                </a:cubicBezTo>
                <a:cubicBezTo>
                  <a:pt x="458293" y="33536"/>
                  <a:pt x="451721" y="4103"/>
                  <a:pt x="470962" y="15153"/>
                </a:cubicBezTo>
                <a:cubicBezTo>
                  <a:pt x="490203" y="26202"/>
                  <a:pt x="499632" y="34012"/>
                  <a:pt x="514110" y="19915"/>
                </a:cubicBezTo>
                <a:cubicBezTo>
                  <a:pt x="528493" y="5913"/>
                  <a:pt x="553829" y="-9231"/>
                  <a:pt x="567831" y="7056"/>
                </a:cubicBezTo>
                <a:cubicBezTo>
                  <a:pt x="581833" y="23344"/>
                  <a:pt x="599930" y="61158"/>
                  <a:pt x="615266" y="48776"/>
                </a:cubicBezTo>
                <a:cubicBezTo>
                  <a:pt x="630696" y="36393"/>
                  <a:pt x="651080" y="33155"/>
                  <a:pt x="657938" y="56396"/>
                </a:cubicBezTo>
                <a:cubicBezTo>
                  <a:pt x="664796" y="79541"/>
                  <a:pt x="690799" y="166505"/>
                  <a:pt x="696514" y="170410"/>
                </a:cubicBezTo>
                <a:cubicBezTo>
                  <a:pt x="702229" y="174315"/>
                  <a:pt x="719279" y="175458"/>
                  <a:pt x="719279" y="175458"/>
                </a:cubicBezTo>
                <a:cubicBezTo>
                  <a:pt x="725660" y="187269"/>
                  <a:pt x="745568" y="203081"/>
                  <a:pt x="761665" y="217654"/>
                </a:cubicBezTo>
                <a:cubicBezTo>
                  <a:pt x="783953" y="237847"/>
                  <a:pt x="755474" y="234418"/>
                  <a:pt x="757569" y="253658"/>
                </a:cubicBezTo>
                <a:cubicBezTo>
                  <a:pt x="759569" y="272899"/>
                  <a:pt x="768809" y="250039"/>
                  <a:pt x="782143" y="242609"/>
                </a:cubicBezTo>
                <a:cubicBezTo>
                  <a:pt x="795383" y="235275"/>
                  <a:pt x="814433" y="284424"/>
                  <a:pt x="840818" y="306427"/>
                </a:cubicBezTo>
                <a:cubicBezTo>
                  <a:pt x="867202" y="328430"/>
                  <a:pt x="881680" y="317190"/>
                  <a:pt x="898730" y="318524"/>
                </a:cubicBezTo>
                <a:cubicBezTo>
                  <a:pt x="915303" y="319857"/>
                  <a:pt x="905874" y="348051"/>
                  <a:pt x="905302" y="349575"/>
                </a:cubicBezTo>
                <a:lnTo>
                  <a:pt x="905302" y="349575"/>
                </a:lnTo>
                <a:cubicBezTo>
                  <a:pt x="902921" y="350432"/>
                  <a:pt x="901016" y="352433"/>
                  <a:pt x="899778" y="355957"/>
                </a:cubicBezTo>
                <a:cubicBezTo>
                  <a:pt x="893872" y="372912"/>
                  <a:pt x="914446" y="372721"/>
                  <a:pt x="919970" y="389485"/>
                </a:cubicBezTo>
                <a:cubicBezTo>
                  <a:pt x="925495" y="406249"/>
                  <a:pt x="922256" y="442730"/>
                  <a:pt x="949784" y="442444"/>
                </a:cubicBezTo>
                <a:cubicBezTo>
                  <a:pt x="977311" y="442254"/>
                  <a:pt x="1015030" y="458732"/>
                  <a:pt x="1046462" y="448635"/>
                </a:cubicBezTo>
                <a:cubicBezTo>
                  <a:pt x="1046462" y="448635"/>
                  <a:pt x="1048463" y="448159"/>
                  <a:pt x="1051606" y="447302"/>
                </a:cubicBezTo>
                <a:lnTo>
                  <a:pt x="1064179" y="472543"/>
                </a:lnTo>
                <a:cubicBezTo>
                  <a:pt x="1050653" y="476448"/>
                  <a:pt x="1044176" y="483021"/>
                  <a:pt x="1034651" y="484449"/>
                </a:cubicBezTo>
                <a:cubicBezTo>
                  <a:pt x="1021317" y="486449"/>
                  <a:pt x="1033318" y="511786"/>
                  <a:pt x="1036747" y="547029"/>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83" name="Forma libre: forma 82">
            <a:extLst>
              <a:ext uri="{FF2B5EF4-FFF2-40B4-BE49-F238E27FC236}">
                <a16:creationId xmlns:a16="http://schemas.microsoft.com/office/drawing/2014/main" id="{560CB752-9D91-0161-C9B1-0D7087DCD80A}"/>
              </a:ext>
            </a:extLst>
          </p:cNvPr>
          <p:cNvSpPr/>
          <p:nvPr/>
        </p:nvSpPr>
        <p:spPr>
          <a:xfrm>
            <a:off x="4852933" y="6773007"/>
            <a:ext cx="1034252" cy="941584"/>
          </a:xfrm>
          <a:custGeom>
            <a:avLst/>
            <a:gdLst>
              <a:gd name="connsiteX0" fmla="*/ 990311 w 1034252"/>
              <a:gd name="connsiteY0" fmla="*/ 512064 h 941584"/>
              <a:gd name="connsiteX1" fmla="*/ 974690 w 1034252"/>
              <a:gd name="connsiteY1" fmla="*/ 519303 h 941584"/>
              <a:gd name="connsiteX2" fmla="*/ 926780 w 1034252"/>
              <a:gd name="connsiteY2" fmla="*/ 463867 h 941584"/>
              <a:gd name="connsiteX3" fmla="*/ 875821 w 1034252"/>
              <a:gd name="connsiteY3" fmla="*/ 456343 h 941584"/>
              <a:gd name="connsiteX4" fmla="*/ 820766 w 1034252"/>
              <a:gd name="connsiteY4" fmla="*/ 493014 h 941584"/>
              <a:gd name="connsiteX5" fmla="*/ 793906 w 1034252"/>
              <a:gd name="connsiteY5" fmla="*/ 487299 h 941584"/>
              <a:gd name="connsiteX6" fmla="*/ 759235 w 1034252"/>
              <a:gd name="connsiteY6" fmla="*/ 503396 h 941584"/>
              <a:gd name="connsiteX7" fmla="*/ 748662 w 1034252"/>
              <a:gd name="connsiteY7" fmla="*/ 553403 h 941584"/>
              <a:gd name="connsiteX8" fmla="*/ 728945 w 1034252"/>
              <a:gd name="connsiteY8" fmla="*/ 584168 h 941584"/>
              <a:gd name="connsiteX9" fmla="*/ 732183 w 1034252"/>
              <a:gd name="connsiteY9" fmla="*/ 674561 h 941584"/>
              <a:gd name="connsiteX10" fmla="*/ 703704 w 1034252"/>
              <a:gd name="connsiteY10" fmla="*/ 725710 h 941584"/>
              <a:gd name="connsiteX11" fmla="*/ 657603 w 1034252"/>
              <a:gd name="connsiteY11" fmla="*/ 744760 h 941584"/>
              <a:gd name="connsiteX12" fmla="*/ 618360 w 1034252"/>
              <a:gd name="connsiteY12" fmla="*/ 713804 h 941584"/>
              <a:gd name="connsiteX13" fmla="*/ 591500 w 1034252"/>
              <a:gd name="connsiteY13" fmla="*/ 700754 h 941584"/>
              <a:gd name="connsiteX14" fmla="*/ 524062 w 1034252"/>
              <a:gd name="connsiteY14" fmla="*/ 752094 h 941584"/>
              <a:gd name="connsiteX15" fmla="*/ 465865 w 1034252"/>
              <a:gd name="connsiteY15" fmla="*/ 770287 h 941584"/>
              <a:gd name="connsiteX16" fmla="*/ 442052 w 1034252"/>
              <a:gd name="connsiteY16" fmla="*/ 757047 h 941584"/>
              <a:gd name="connsiteX17" fmla="*/ 413668 w 1034252"/>
              <a:gd name="connsiteY17" fmla="*/ 786574 h 941584"/>
              <a:gd name="connsiteX18" fmla="*/ 370043 w 1034252"/>
              <a:gd name="connsiteY18" fmla="*/ 806767 h 941584"/>
              <a:gd name="connsiteX19" fmla="*/ 323942 w 1034252"/>
              <a:gd name="connsiteY19" fmla="*/ 869918 h 941584"/>
              <a:gd name="connsiteX20" fmla="*/ 277365 w 1034252"/>
              <a:gd name="connsiteY20" fmla="*/ 922877 h 941584"/>
              <a:gd name="connsiteX21" fmla="*/ 282032 w 1034252"/>
              <a:gd name="connsiteY21" fmla="*/ 941451 h 941584"/>
              <a:gd name="connsiteX22" fmla="*/ 180972 w 1034252"/>
              <a:gd name="connsiteY22" fmla="*/ 904113 h 941584"/>
              <a:gd name="connsiteX23" fmla="*/ 210500 w 1034252"/>
              <a:gd name="connsiteY23" fmla="*/ 847915 h 941584"/>
              <a:gd name="connsiteX24" fmla="*/ 233455 w 1034252"/>
              <a:gd name="connsiteY24" fmla="*/ 792385 h 941584"/>
              <a:gd name="connsiteX25" fmla="*/ 216405 w 1034252"/>
              <a:gd name="connsiteY25" fmla="*/ 764381 h 941584"/>
              <a:gd name="connsiteX26" fmla="*/ 204975 w 1034252"/>
              <a:gd name="connsiteY26" fmla="*/ 701040 h 941584"/>
              <a:gd name="connsiteX27" fmla="*/ 167351 w 1034252"/>
              <a:gd name="connsiteY27" fmla="*/ 679037 h 941584"/>
              <a:gd name="connsiteX28" fmla="*/ 162303 w 1034252"/>
              <a:gd name="connsiteY28" fmla="*/ 625316 h 941584"/>
              <a:gd name="connsiteX29" fmla="*/ 115535 w 1034252"/>
              <a:gd name="connsiteY29" fmla="*/ 618172 h 941584"/>
              <a:gd name="connsiteX30" fmla="*/ 78102 w 1034252"/>
              <a:gd name="connsiteY30" fmla="*/ 603980 h 941584"/>
              <a:gd name="connsiteX31" fmla="*/ 60862 w 1034252"/>
              <a:gd name="connsiteY31" fmla="*/ 602266 h 941584"/>
              <a:gd name="connsiteX32" fmla="*/ 69624 w 1034252"/>
              <a:gd name="connsiteY32" fmla="*/ 539782 h 941584"/>
              <a:gd name="connsiteX33" fmla="*/ 109344 w 1034252"/>
              <a:gd name="connsiteY33" fmla="*/ 521398 h 941584"/>
              <a:gd name="connsiteX34" fmla="*/ 101533 w 1034252"/>
              <a:gd name="connsiteY34" fmla="*/ 440436 h 941584"/>
              <a:gd name="connsiteX35" fmla="*/ 61814 w 1034252"/>
              <a:gd name="connsiteY35" fmla="*/ 404908 h 941584"/>
              <a:gd name="connsiteX36" fmla="*/ 27810 w 1034252"/>
              <a:gd name="connsiteY36" fmla="*/ 348710 h 941584"/>
              <a:gd name="connsiteX37" fmla="*/ 1712 w 1034252"/>
              <a:gd name="connsiteY37" fmla="*/ 318230 h 941584"/>
              <a:gd name="connsiteX38" fmla="*/ 35430 w 1034252"/>
              <a:gd name="connsiteY38" fmla="*/ 234220 h 941584"/>
              <a:gd name="connsiteX39" fmla="*/ 31524 w 1034252"/>
              <a:gd name="connsiteY39" fmla="*/ 169545 h 941584"/>
              <a:gd name="connsiteX40" fmla="*/ 71244 w 1034252"/>
              <a:gd name="connsiteY40" fmla="*/ 70009 h 941584"/>
              <a:gd name="connsiteX41" fmla="*/ 67910 w 1034252"/>
              <a:gd name="connsiteY41" fmla="*/ 66484 h 941584"/>
              <a:gd name="connsiteX42" fmla="*/ 126584 w 1034252"/>
              <a:gd name="connsiteY42" fmla="*/ 60770 h 941584"/>
              <a:gd name="connsiteX43" fmla="*/ 173352 w 1034252"/>
              <a:gd name="connsiteY43" fmla="*/ 65627 h 941584"/>
              <a:gd name="connsiteX44" fmla="*/ 249742 w 1034252"/>
              <a:gd name="connsiteY44" fmla="*/ 115157 h 941584"/>
              <a:gd name="connsiteX45" fmla="*/ 274983 w 1034252"/>
              <a:gd name="connsiteY45" fmla="*/ 104108 h 941584"/>
              <a:gd name="connsiteX46" fmla="*/ 309845 w 1034252"/>
              <a:gd name="connsiteY46" fmla="*/ 121063 h 941584"/>
              <a:gd name="connsiteX47" fmla="*/ 360994 w 1034252"/>
              <a:gd name="connsiteY47" fmla="*/ 100870 h 941584"/>
              <a:gd name="connsiteX48" fmla="*/ 422240 w 1034252"/>
              <a:gd name="connsiteY48" fmla="*/ 103156 h 941584"/>
              <a:gd name="connsiteX49" fmla="*/ 422240 w 1034252"/>
              <a:gd name="connsiteY49" fmla="*/ 46291 h 941584"/>
              <a:gd name="connsiteX50" fmla="*/ 460816 w 1034252"/>
              <a:gd name="connsiteY50" fmla="*/ 78296 h 941584"/>
              <a:gd name="connsiteX51" fmla="*/ 496154 w 1034252"/>
              <a:gd name="connsiteY51" fmla="*/ 85344 h 941584"/>
              <a:gd name="connsiteX52" fmla="*/ 552733 w 1034252"/>
              <a:gd name="connsiteY52" fmla="*/ 89630 h 941584"/>
              <a:gd name="connsiteX53" fmla="*/ 622551 w 1034252"/>
              <a:gd name="connsiteY53" fmla="*/ 58769 h 941584"/>
              <a:gd name="connsiteX54" fmla="*/ 717801 w 1034252"/>
              <a:gd name="connsiteY54" fmla="*/ 0 h 941584"/>
              <a:gd name="connsiteX55" fmla="*/ 719134 w 1034252"/>
              <a:gd name="connsiteY55" fmla="*/ 2572 h 941584"/>
              <a:gd name="connsiteX56" fmla="*/ 757711 w 1034252"/>
              <a:gd name="connsiteY56" fmla="*/ 32575 h 941584"/>
              <a:gd name="connsiteX57" fmla="*/ 812765 w 1034252"/>
              <a:gd name="connsiteY57" fmla="*/ 51149 h 941584"/>
              <a:gd name="connsiteX58" fmla="*/ 881821 w 1034252"/>
              <a:gd name="connsiteY58" fmla="*/ 72962 h 941584"/>
              <a:gd name="connsiteX59" fmla="*/ 887727 w 1034252"/>
              <a:gd name="connsiteY59" fmla="*/ 143161 h 941584"/>
              <a:gd name="connsiteX60" fmla="*/ 852199 w 1034252"/>
              <a:gd name="connsiteY60" fmla="*/ 217741 h 941584"/>
              <a:gd name="connsiteX61" fmla="*/ 859343 w 1034252"/>
              <a:gd name="connsiteY61" fmla="*/ 272605 h 941584"/>
              <a:gd name="connsiteX62" fmla="*/ 899062 w 1034252"/>
              <a:gd name="connsiteY62" fmla="*/ 319183 h 941584"/>
              <a:gd name="connsiteX63" fmla="*/ 941067 w 1034252"/>
              <a:gd name="connsiteY63" fmla="*/ 329660 h 941584"/>
              <a:gd name="connsiteX64" fmla="*/ 989930 w 1034252"/>
              <a:gd name="connsiteY64" fmla="*/ 318897 h 941584"/>
              <a:gd name="connsiteX65" fmla="*/ 1019553 w 1034252"/>
              <a:gd name="connsiteY65" fmla="*/ 353282 h 941584"/>
              <a:gd name="connsiteX66" fmla="*/ 1025459 w 1034252"/>
              <a:gd name="connsiteY66" fmla="*/ 409480 h 941584"/>
              <a:gd name="connsiteX67" fmla="*/ 1026982 w 1034252"/>
              <a:gd name="connsiteY67" fmla="*/ 415766 h 941584"/>
              <a:gd name="connsiteX68" fmla="*/ 1027458 w 1034252"/>
              <a:gd name="connsiteY68" fmla="*/ 420910 h 941584"/>
              <a:gd name="connsiteX69" fmla="*/ 1027268 w 1034252"/>
              <a:gd name="connsiteY69" fmla="*/ 423863 h 941584"/>
              <a:gd name="connsiteX70" fmla="*/ 1026697 w 1034252"/>
              <a:gd name="connsiteY70" fmla="*/ 426148 h 941584"/>
              <a:gd name="connsiteX71" fmla="*/ 1026601 w 1034252"/>
              <a:gd name="connsiteY71" fmla="*/ 426530 h 941584"/>
              <a:gd name="connsiteX72" fmla="*/ 1025649 w 1034252"/>
              <a:gd name="connsiteY72" fmla="*/ 428530 h 941584"/>
              <a:gd name="connsiteX73" fmla="*/ 1024792 w 1034252"/>
              <a:gd name="connsiteY73" fmla="*/ 429768 h 941584"/>
              <a:gd name="connsiteX74" fmla="*/ 1024601 w 1034252"/>
              <a:gd name="connsiteY74" fmla="*/ 429958 h 941584"/>
              <a:gd name="connsiteX75" fmla="*/ 1024030 w 1034252"/>
              <a:gd name="connsiteY75" fmla="*/ 430625 h 941584"/>
              <a:gd name="connsiteX76" fmla="*/ 1024030 w 1034252"/>
              <a:gd name="connsiteY76" fmla="*/ 430625 h 941584"/>
              <a:gd name="connsiteX77" fmla="*/ 1022696 w 1034252"/>
              <a:gd name="connsiteY77" fmla="*/ 431863 h 941584"/>
              <a:gd name="connsiteX78" fmla="*/ 1020696 w 1034252"/>
              <a:gd name="connsiteY78" fmla="*/ 432911 h 941584"/>
              <a:gd name="connsiteX79" fmla="*/ 1019267 w 1034252"/>
              <a:gd name="connsiteY79" fmla="*/ 433483 h 941584"/>
              <a:gd name="connsiteX80" fmla="*/ 1018886 w 1034252"/>
              <a:gd name="connsiteY80" fmla="*/ 433578 h 941584"/>
              <a:gd name="connsiteX81" fmla="*/ 1017553 w 1034252"/>
              <a:gd name="connsiteY81" fmla="*/ 433959 h 941584"/>
              <a:gd name="connsiteX82" fmla="*/ 1015743 w 1034252"/>
              <a:gd name="connsiteY82" fmla="*/ 434340 h 941584"/>
              <a:gd name="connsiteX83" fmla="*/ 1010123 w 1034252"/>
              <a:gd name="connsiteY83" fmla="*/ 434816 h 941584"/>
              <a:gd name="connsiteX84" fmla="*/ 1029935 w 1034252"/>
              <a:gd name="connsiteY84" fmla="*/ 491490 h 941584"/>
              <a:gd name="connsiteX85" fmla="*/ 990311 w 1034252"/>
              <a:gd name="connsiteY85" fmla="*/ 512350 h 9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34252" h="941584">
                <a:moveTo>
                  <a:pt x="990311" y="512064"/>
                </a:moveTo>
                <a:cubicBezTo>
                  <a:pt x="982025" y="511778"/>
                  <a:pt x="977071" y="514731"/>
                  <a:pt x="974690" y="519303"/>
                </a:cubicBezTo>
                <a:cubicBezTo>
                  <a:pt x="955640" y="513397"/>
                  <a:pt x="930018" y="482060"/>
                  <a:pt x="926780" y="463867"/>
                </a:cubicBezTo>
                <a:cubicBezTo>
                  <a:pt x="923541" y="445770"/>
                  <a:pt x="910301" y="453104"/>
                  <a:pt x="875821" y="456343"/>
                </a:cubicBezTo>
                <a:cubicBezTo>
                  <a:pt x="841435" y="459581"/>
                  <a:pt x="833149" y="482537"/>
                  <a:pt x="820766" y="493014"/>
                </a:cubicBezTo>
                <a:cubicBezTo>
                  <a:pt x="808383" y="503587"/>
                  <a:pt x="799430" y="496253"/>
                  <a:pt x="793906" y="487299"/>
                </a:cubicBezTo>
                <a:cubicBezTo>
                  <a:pt x="788381" y="478346"/>
                  <a:pt x="774189" y="490728"/>
                  <a:pt x="759235" y="503396"/>
                </a:cubicBezTo>
                <a:cubicBezTo>
                  <a:pt x="744280" y="515969"/>
                  <a:pt x="747995" y="523780"/>
                  <a:pt x="748662" y="553403"/>
                </a:cubicBezTo>
                <a:cubicBezTo>
                  <a:pt x="749424" y="583025"/>
                  <a:pt x="749614" y="561880"/>
                  <a:pt x="728945" y="584168"/>
                </a:cubicBezTo>
                <a:cubicBezTo>
                  <a:pt x="708276" y="606457"/>
                  <a:pt x="727612" y="648176"/>
                  <a:pt x="732183" y="674561"/>
                </a:cubicBezTo>
                <a:cubicBezTo>
                  <a:pt x="736756" y="700945"/>
                  <a:pt x="717706" y="709898"/>
                  <a:pt x="703704" y="725710"/>
                </a:cubicBezTo>
                <a:cubicBezTo>
                  <a:pt x="689702" y="741616"/>
                  <a:pt x="684178" y="744760"/>
                  <a:pt x="657603" y="744760"/>
                </a:cubicBezTo>
                <a:cubicBezTo>
                  <a:pt x="631028" y="744760"/>
                  <a:pt x="621598" y="728853"/>
                  <a:pt x="618360" y="713804"/>
                </a:cubicBezTo>
                <a:cubicBezTo>
                  <a:pt x="615121" y="698659"/>
                  <a:pt x="612645" y="708755"/>
                  <a:pt x="591500" y="700754"/>
                </a:cubicBezTo>
                <a:cubicBezTo>
                  <a:pt x="570354" y="692753"/>
                  <a:pt x="544922" y="731996"/>
                  <a:pt x="524062" y="752094"/>
                </a:cubicBezTo>
                <a:cubicBezTo>
                  <a:pt x="503203" y="772192"/>
                  <a:pt x="483962" y="763143"/>
                  <a:pt x="465865" y="770287"/>
                </a:cubicBezTo>
                <a:cubicBezTo>
                  <a:pt x="447862" y="777430"/>
                  <a:pt x="462055" y="772858"/>
                  <a:pt x="442052" y="757047"/>
                </a:cubicBezTo>
                <a:cubicBezTo>
                  <a:pt x="422145" y="741140"/>
                  <a:pt x="424621" y="767144"/>
                  <a:pt x="413668" y="786574"/>
                </a:cubicBezTo>
                <a:cubicBezTo>
                  <a:pt x="402619" y="806101"/>
                  <a:pt x="402333" y="794861"/>
                  <a:pt x="370043" y="806767"/>
                </a:cubicBezTo>
                <a:cubicBezTo>
                  <a:pt x="337753" y="818674"/>
                  <a:pt x="336515" y="840296"/>
                  <a:pt x="323942" y="869918"/>
                </a:cubicBezTo>
                <a:cubicBezTo>
                  <a:pt x="311274" y="899446"/>
                  <a:pt x="280127" y="899255"/>
                  <a:pt x="277365" y="922877"/>
                </a:cubicBezTo>
                <a:cubicBezTo>
                  <a:pt x="276412" y="930783"/>
                  <a:pt x="278413" y="936498"/>
                  <a:pt x="282032" y="941451"/>
                </a:cubicBezTo>
                <a:cubicBezTo>
                  <a:pt x="228407" y="943737"/>
                  <a:pt x="206689" y="916019"/>
                  <a:pt x="180972" y="904113"/>
                </a:cubicBezTo>
                <a:cubicBezTo>
                  <a:pt x="155255" y="892207"/>
                  <a:pt x="193069" y="872680"/>
                  <a:pt x="210500" y="847915"/>
                </a:cubicBezTo>
                <a:cubicBezTo>
                  <a:pt x="227930" y="823150"/>
                  <a:pt x="222215" y="828104"/>
                  <a:pt x="233455" y="792385"/>
                </a:cubicBezTo>
                <a:cubicBezTo>
                  <a:pt x="244694" y="756571"/>
                  <a:pt x="232693" y="767144"/>
                  <a:pt x="216405" y="764381"/>
                </a:cubicBezTo>
                <a:cubicBezTo>
                  <a:pt x="200117" y="761619"/>
                  <a:pt x="211642" y="739616"/>
                  <a:pt x="204975" y="701040"/>
                </a:cubicBezTo>
                <a:cubicBezTo>
                  <a:pt x="198307" y="662464"/>
                  <a:pt x="190592" y="683895"/>
                  <a:pt x="167351" y="679037"/>
                </a:cubicBezTo>
                <a:cubicBezTo>
                  <a:pt x="144205" y="674275"/>
                  <a:pt x="163446" y="662749"/>
                  <a:pt x="162303" y="625316"/>
                </a:cubicBezTo>
                <a:cubicBezTo>
                  <a:pt x="161160" y="587883"/>
                  <a:pt x="138871" y="611314"/>
                  <a:pt x="115535" y="618172"/>
                </a:cubicBezTo>
                <a:cubicBezTo>
                  <a:pt x="92104" y="625030"/>
                  <a:pt x="90770" y="617411"/>
                  <a:pt x="78102" y="603980"/>
                </a:cubicBezTo>
                <a:cubicBezTo>
                  <a:pt x="73911" y="599504"/>
                  <a:pt x="68005" y="599408"/>
                  <a:pt x="60862" y="602266"/>
                </a:cubicBezTo>
                <a:cubicBezTo>
                  <a:pt x="60862" y="602266"/>
                  <a:pt x="49813" y="543878"/>
                  <a:pt x="69624" y="539782"/>
                </a:cubicBezTo>
                <a:cubicBezTo>
                  <a:pt x="89341" y="535686"/>
                  <a:pt x="96676" y="549592"/>
                  <a:pt x="109344" y="521398"/>
                </a:cubicBezTo>
                <a:cubicBezTo>
                  <a:pt x="121917" y="493109"/>
                  <a:pt x="129251" y="453199"/>
                  <a:pt x="101533" y="440436"/>
                </a:cubicBezTo>
                <a:cubicBezTo>
                  <a:pt x="73815" y="427577"/>
                  <a:pt x="63910" y="427101"/>
                  <a:pt x="61814" y="404908"/>
                </a:cubicBezTo>
                <a:cubicBezTo>
                  <a:pt x="59814" y="382619"/>
                  <a:pt x="44669" y="363855"/>
                  <a:pt x="27810" y="348710"/>
                </a:cubicBezTo>
                <a:cubicBezTo>
                  <a:pt x="11046" y="333565"/>
                  <a:pt x="-5432" y="339757"/>
                  <a:pt x="1712" y="318230"/>
                </a:cubicBezTo>
                <a:cubicBezTo>
                  <a:pt x="8855" y="296608"/>
                  <a:pt x="39716" y="265462"/>
                  <a:pt x="35430" y="234220"/>
                </a:cubicBezTo>
                <a:cubicBezTo>
                  <a:pt x="31048" y="202978"/>
                  <a:pt x="11808" y="186976"/>
                  <a:pt x="31524" y="169545"/>
                </a:cubicBezTo>
                <a:cubicBezTo>
                  <a:pt x="51337" y="152114"/>
                  <a:pt x="94199" y="95631"/>
                  <a:pt x="71244" y="70009"/>
                </a:cubicBezTo>
                <a:cubicBezTo>
                  <a:pt x="70291" y="68866"/>
                  <a:pt x="69053" y="67723"/>
                  <a:pt x="67910" y="66484"/>
                </a:cubicBezTo>
                <a:cubicBezTo>
                  <a:pt x="67910" y="66484"/>
                  <a:pt x="103629" y="66104"/>
                  <a:pt x="126584" y="60770"/>
                </a:cubicBezTo>
                <a:cubicBezTo>
                  <a:pt x="149539" y="55436"/>
                  <a:pt x="147253" y="66675"/>
                  <a:pt x="173352" y="65627"/>
                </a:cubicBezTo>
                <a:cubicBezTo>
                  <a:pt x="199546" y="64484"/>
                  <a:pt x="237646" y="97727"/>
                  <a:pt x="249742" y="115157"/>
                </a:cubicBezTo>
                <a:cubicBezTo>
                  <a:pt x="261839" y="132588"/>
                  <a:pt x="261839" y="122015"/>
                  <a:pt x="274983" y="104108"/>
                </a:cubicBezTo>
                <a:cubicBezTo>
                  <a:pt x="288128" y="86201"/>
                  <a:pt x="285557" y="114586"/>
                  <a:pt x="309845" y="121063"/>
                </a:cubicBezTo>
                <a:cubicBezTo>
                  <a:pt x="334229" y="127540"/>
                  <a:pt x="349755" y="110680"/>
                  <a:pt x="360994" y="100870"/>
                </a:cubicBezTo>
                <a:cubicBezTo>
                  <a:pt x="372329" y="91059"/>
                  <a:pt x="405095" y="107061"/>
                  <a:pt x="422240" y="103156"/>
                </a:cubicBezTo>
                <a:cubicBezTo>
                  <a:pt x="439480" y="99250"/>
                  <a:pt x="406429" y="50768"/>
                  <a:pt x="422240" y="46291"/>
                </a:cubicBezTo>
                <a:cubicBezTo>
                  <a:pt x="438052" y="41815"/>
                  <a:pt x="450148" y="65341"/>
                  <a:pt x="460816" y="78296"/>
                </a:cubicBezTo>
                <a:cubicBezTo>
                  <a:pt x="471484" y="91154"/>
                  <a:pt x="478342" y="84868"/>
                  <a:pt x="496154" y="85344"/>
                </a:cubicBezTo>
                <a:cubicBezTo>
                  <a:pt x="513871" y="85820"/>
                  <a:pt x="524539" y="88297"/>
                  <a:pt x="552733" y="89630"/>
                </a:cubicBezTo>
                <a:cubicBezTo>
                  <a:pt x="580927" y="90964"/>
                  <a:pt x="602930" y="62770"/>
                  <a:pt x="622551" y="58769"/>
                </a:cubicBezTo>
                <a:cubicBezTo>
                  <a:pt x="642173" y="54769"/>
                  <a:pt x="717801" y="0"/>
                  <a:pt x="717801" y="0"/>
                </a:cubicBezTo>
                <a:cubicBezTo>
                  <a:pt x="718182" y="857"/>
                  <a:pt x="718658" y="1714"/>
                  <a:pt x="719134" y="2572"/>
                </a:cubicBezTo>
                <a:cubicBezTo>
                  <a:pt x="726088" y="15049"/>
                  <a:pt x="741232" y="24003"/>
                  <a:pt x="757711" y="32575"/>
                </a:cubicBezTo>
                <a:cubicBezTo>
                  <a:pt x="780380" y="44291"/>
                  <a:pt x="765235" y="31242"/>
                  <a:pt x="812765" y="51149"/>
                </a:cubicBezTo>
                <a:cubicBezTo>
                  <a:pt x="860199" y="71056"/>
                  <a:pt x="854104" y="73438"/>
                  <a:pt x="881821" y="72962"/>
                </a:cubicBezTo>
                <a:cubicBezTo>
                  <a:pt x="909539" y="72485"/>
                  <a:pt x="890775" y="113729"/>
                  <a:pt x="887727" y="143161"/>
                </a:cubicBezTo>
                <a:cubicBezTo>
                  <a:pt x="884774" y="172498"/>
                  <a:pt x="862771" y="192977"/>
                  <a:pt x="852199" y="217741"/>
                </a:cubicBezTo>
                <a:cubicBezTo>
                  <a:pt x="841721" y="242506"/>
                  <a:pt x="844864" y="259461"/>
                  <a:pt x="859343" y="272605"/>
                </a:cubicBezTo>
                <a:cubicBezTo>
                  <a:pt x="873821" y="285655"/>
                  <a:pt x="886870" y="297180"/>
                  <a:pt x="899062" y="319183"/>
                </a:cubicBezTo>
                <a:cubicBezTo>
                  <a:pt x="911254" y="341186"/>
                  <a:pt x="916112" y="331280"/>
                  <a:pt x="941067" y="329660"/>
                </a:cubicBezTo>
                <a:cubicBezTo>
                  <a:pt x="966023" y="328041"/>
                  <a:pt x="969261" y="326231"/>
                  <a:pt x="989930" y="318897"/>
                </a:cubicBezTo>
                <a:cubicBezTo>
                  <a:pt x="1010600" y="311563"/>
                  <a:pt x="1006027" y="334232"/>
                  <a:pt x="1019553" y="353282"/>
                </a:cubicBezTo>
                <a:cubicBezTo>
                  <a:pt x="1033078" y="372332"/>
                  <a:pt x="1019743" y="390049"/>
                  <a:pt x="1025459" y="409480"/>
                </a:cubicBezTo>
                <a:cubicBezTo>
                  <a:pt x="1026125" y="411766"/>
                  <a:pt x="1026601" y="413861"/>
                  <a:pt x="1026982" y="415766"/>
                </a:cubicBezTo>
                <a:cubicBezTo>
                  <a:pt x="1027268" y="417671"/>
                  <a:pt x="1027458" y="419386"/>
                  <a:pt x="1027458" y="420910"/>
                </a:cubicBezTo>
                <a:cubicBezTo>
                  <a:pt x="1027458" y="421957"/>
                  <a:pt x="1027458" y="422910"/>
                  <a:pt x="1027268" y="423863"/>
                </a:cubicBezTo>
                <a:cubicBezTo>
                  <a:pt x="1027173" y="424720"/>
                  <a:pt x="1026982" y="425482"/>
                  <a:pt x="1026697" y="426148"/>
                </a:cubicBezTo>
                <a:cubicBezTo>
                  <a:pt x="1026697" y="426339"/>
                  <a:pt x="1026697" y="426434"/>
                  <a:pt x="1026601" y="426530"/>
                </a:cubicBezTo>
                <a:cubicBezTo>
                  <a:pt x="1026411" y="427291"/>
                  <a:pt x="1026030" y="427863"/>
                  <a:pt x="1025649" y="428530"/>
                </a:cubicBezTo>
                <a:cubicBezTo>
                  <a:pt x="1025363" y="429006"/>
                  <a:pt x="1025077" y="429387"/>
                  <a:pt x="1024792" y="429768"/>
                </a:cubicBezTo>
                <a:cubicBezTo>
                  <a:pt x="1024792" y="429768"/>
                  <a:pt x="1024792" y="429863"/>
                  <a:pt x="1024601" y="429958"/>
                </a:cubicBezTo>
                <a:cubicBezTo>
                  <a:pt x="1024411" y="430244"/>
                  <a:pt x="1024316" y="430435"/>
                  <a:pt x="1024030" y="430625"/>
                </a:cubicBezTo>
                <a:lnTo>
                  <a:pt x="1024030" y="430625"/>
                </a:lnTo>
                <a:cubicBezTo>
                  <a:pt x="1023553" y="431102"/>
                  <a:pt x="1023173" y="431482"/>
                  <a:pt x="1022696" y="431863"/>
                </a:cubicBezTo>
                <a:cubicBezTo>
                  <a:pt x="1022124" y="432245"/>
                  <a:pt x="1021458" y="432625"/>
                  <a:pt x="1020696" y="432911"/>
                </a:cubicBezTo>
                <a:cubicBezTo>
                  <a:pt x="1020220" y="433102"/>
                  <a:pt x="1019743" y="433292"/>
                  <a:pt x="1019267" y="433483"/>
                </a:cubicBezTo>
                <a:cubicBezTo>
                  <a:pt x="1019172" y="433483"/>
                  <a:pt x="1019077" y="433578"/>
                  <a:pt x="1018886" y="433578"/>
                </a:cubicBezTo>
                <a:cubicBezTo>
                  <a:pt x="1018410" y="433769"/>
                  <a:pt x="1018029" y="433864"/>
                  <a:pt x="1017553" y="433959"/>
                </a:cubicBezTo>
                <a:cubicBezTo>
                  <a:pt x="1016981" y="434149"/>
                  <a:pt x="1016314" y="434245"/>
                  <a:pt x="1015743" y="434340"/>
                </a:cubicBezTo>
                <a:cubicBezTo>
                  <a:pt x="1014028" y="434626"/>
                  <a:pt x="1012123" y="434721"/>
                  <a:pt x="1010123" y="434816"/>
                </a:cubicBezTo>
                <a:cubicBezTo>
                  <a:pt x="996121" y="435007"/>
                  <a:pt x="1014028" y="461200"/>
                  <a:pt x="1029935" y="491490"/>
                </a:cubicBezTo>
                <a:cubicBezTo>
                  <a:pt x="1045937" y="521780"/>
                  <a:pt x="1014028" y="513302"/>
                  <a:pt x="990311" y="512350"/>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84" name="Forma libre: forma 83">
            <a:extLst>
              <a:ext uri="{FF2B5EF4-FFF2-40B4-BE49-F238E27FC236}">
                <a16:creationId xmlns:a16="http://schemas.microsoft.com/office/drawing/2014/main" id="{4797126E-B49B-7AF6-9A6E-350B90198F0F}"/>
              </a:ext>
            </a:extLst>
          </p:cNvPr>
          <p:cNvSpPr/>
          <p:nvPr/>
        </p:nvSpPr>
        <p:spPr>
          <a:xfrm>
            <a:off x="3724203" y="6673651"/>
            <a:ext cx="1249468" cy="821463"/>
          </a:xfrm>
          <a:custGeom>
            <a:avLst/>
            <a:gdLst>
              <a:gd name="connsiteX0" fmla="*/ 1238264 w 1249468"/>
              <a:gd name="connsiteY0" fmla="*/ 620659 h 821463"/>
              <a:gd name="connsiteX1" fmla="*/ 1198545 w 1249468"/>
              <a:gd name="connsiteY1" fmla="*/ 639043 h 821463"/>
              <a:gd name="connsiteX2" fmla="*/ 1189782 w 1249468"/>
              <a:gd name="connsiteY2" fmla="*/ 701527 h 821463"/>
              <a:gd name="connsiteX3" fmla="*/ 1134251 w 1249468"/>
              <a:gd name="connsiteY3" fmla="*/ 741151 h 821463"/>
              <a:gd name="connsiteX4" fmla="*/ 1101009 w 1249468"/>
              <a:gd name="connsiteY4" fmla="*/ 740008 h 821463"/>
              <a:gd name="connsiteX5" fmla="*/ 1067291 w 1249468"/>
              <a:gd name="connsiteY5" fmla="*/ 762487 h 821463"/>
              <a:gd name="connsiteX6" fmla="*/ 1039763 w 1249468"/>
              <a:gd name="connsiteY6" fmla="*/ 741532 h 821463"/>
              <a:gd name="connsiteX7" fmla="*/ 981471 w 1249468"/>
              <a:gd name="connsiteY7" fmla="*/ 753724 h 821463"/>
              <a:gd name="connsiteX8" fmla="*/ 896602 w 1249468"/>
              <a:gd name="connsiteY8" fmla="*/ 734483 h 821463"/>
              <a:gd name="connsiteX9" fmla="*/ 865170 w 1249468"/>
              <a:gd name="connsiteY9" fmla="*/ 762011 h 821463"/>
              <a:gd name="connsiteX10" fmla="*/ 821545 w 1249468"/>
              <a:gd name="connsiteY10" fmla="*/ 782013 h 821463"/>
              <a:gd name="connsiteX11" fmla="*/ 781636 w 1249468"/>
              <a:gd name="connsiteY11" fmla="*/ 758867 h 821463"/>
              <a:gd name="connsiteX12" fmla="*/ 751156 w 1249468"/>
              <a:gd name="connsiteY12" fmla="*/ 785728 h 821463"/>
              <a:gd name="connsiteX13" fmla="*/ 673813 w 1249468"/>
              <a:gd name="connsiteY13" fmla="*/ 771916 h 821463"/>
              <a:gd name="connsiteX14" fmla="*/ 617996 w 1249468"/>
              <a:gd name="connsiteY14" fmla="*/ 794872 h 821463"/>
              <a:gd name="connsiteX15" fmla="*/ 500743 w 1249468"/>
              <a:gd name="connsiteY15" fmla="*/ 800206 h 821463"/>
              <a:gd name="connsiteX16" fmla="*/ 416733 w 1249468"/>
              <a:gd name="connsiteY16" fmla="*/ 783727 h 821463"/>
              <a:gd name="connsiteX17" fmla="*/ 385110 w 1249468"/>
              <a:gd name="connsiteY17" fmla="*/ 817446 h 821463"/>
              <a:gd name="connsiteX18" fmla="*/ 301861 w 1249468"/>
              <a:gd name="connsiteY18" fmla="*/ 794490 h 821463"/>
              <a:gd name="connsiteX19" fmla="*/ 259666 w 1249468"/>
              <a:gd name="connsiteY19" fmla="*/ 751057 h 821463"/>
              <a:gd name="connsiteX20" fmla="*/ 228233 w 1249468"/>
              <a:gd name="connsiteY20" fmla="*/ 731816 h 821463"/>
              <a:gd name="connsiteX21" fmla="*/ 161939 w 1249468"/>
              <a:gd name="connsiteY21" fmla="*/ 675142 h 821463"/>
              <a:gd name="connsiteX22" fmla="*/ 95836 w 1249468"/>
              <a:gd name="connsiteY22" fmla="*/ 649234 h 821463"/>
              <a:gd name="connsiteX23" fmla="*/ 79358 w 1249468"/>
              <a:gd name="connsiteY23" fmla="*/ 608182 h 821463"/>
              <a:gd name="connsiteX24" fmla="*/ 29827 w 1249468"/>
              <a:gd name="connsiteY24" fmla="*/ 598942 h 821463"/>
              <a:gd name="connsiteX25" fmla="*/ 14 w 1249468"/>
              <a:gd name="connsiteY25" fmla="*/ 571987 h 821463"/>
              <a:gd name="connsiteX26" fmla="*/ 28304 w 1249468"/>
              <a:gd name="connsiteY26" fmla="*/ 541983 h 821463"/>
              <a:gd name="connsiteX27" fmla="*/ 68594 w 1249468"/>
              <a:gd name="connsiteY27" fmla="*/ 468259 h 821463"/>
              <a:gd name="connsiteX28" fmla="*/ 96122 w 1249468"/>
              <a:gd name="connsiteY28" fmla="*/ 424159 h 821463"/>
              <a:gd name="connsiteX29" fmla="*/ 35924 w 1249468"/>
              <a:gd name="connsiteY29" fmla="*/ 387011 h 821463"/>
              <a:gd name="connsiteX30" fmla="*/ 40019 w 1249468"/>
              <a:gd name="connsiteY30" fmla="*/ 350530 h 821463"/>
              <a:gd name="connsiteX31" fmla="*/ 96122 w 1249468"/>
              <a:gd name="connsiteY31" fmla="*/ 351578 h 821463"/>
              <a:gd name="connsiteX32" fmla="*/ 90978 w 1249468"/>
              <a:gd name="connsiteY32" fmla="*/ 288237 h 821463"/>
              <a:gd name="connsiteX33" fmla="*/ 126792 w 1249468"/>
              <a:gd name="connsiteY33" fmla="*/ 255185 h 821463"/>
              <a:gd name="connsiteX34" fmla="*/ 181180 w 1249468"/>
              <a:gd name="connsiteY34" fmla="*/ 261757 h 821463"/>
              <a:gd name="connsiteX35" fmla="*/ 142984 w 1249468"/>
              <a:gd name="connsiteY35" fmla="*/ 168508 h 821463"/>
              <a:gd name="connsiteX36" fmla="*/ 166416 w 1249468"/>
              <a:gd name="connsiteY36" fmla="*/ 156125 h 821463"/>
              <a:gd name="connsiteX37" fmla="*/ 177084 w 1249468"/>
              <a:gd name="connsiteY37" fmla="*/ 85450 h 821463"/>
              <a:gd name="connsiteX38" fmla="*/ 214137 w 1249468"/>
              <a:gd name="connsiteY38" fmla="*/ 58113 h 821463"/>
              <a:gd name="connsiteX39" fmla="*/ 233663 w 1249468"/>
              <a:gd name="connsiteY39" fmla="*/ 48493 h 821463"/>
              <a:gd name="connsiteX40" fmla="*/ 261380 w 1249468"/>
              <a:gd name="connsiteY40" fmla="*/ 8583 h 821463"/>
              <a:gd name="connsiteX41" fmla="*/ 274429 w 1249468"/>
              <a:gd name="connsiteY41" fmla="*/ 42301 h 821463"/>
              <a:gd name="connsiteX42" fmla="*/ 304719 w 1249468"/>
              <a:gd name="connsiteY42" fmla="*/ 39253 h 821463"/>
              <a:gd name="connsiteX43" fmla="*/ 391016 w 1249468"/>
              <a:gd name="connsiteY43" fmla="*/ 59923 h 821463"/>
              <a:gd name="connsiteX44" fmla="*/ 446546 w 1249468"/>
              <a:gd name="connsiteY44" fmla="*/ 20489 h 821463"/>
              <a:gd name="connsiteX45" fmla="*/ 508078 w 1249468"/>
              <a:gd name="connsiteY45" fmla="*/ 106 h 821463"/>
              <a:gd name="connsiteX46" fmla="*/ 503982 w 1249468"/>
              <a:gd name="connsiteY46" fmla="*/ 39063 h 821463"/>
              <a:gd name="connsiteX47" fmla="*/ 501220 w 1249468"/>
              <a:gd name="connsiteY47" fmla="*/ 68019 h 821463"/>
              <a:gd name="connsiteX48" fmla="*/ 480551 w 1249468"/>
              <a:gd name="connsiteY48" fmla="*/ 78592 h 821463"/>
              <a:gd name="connsiteX49" fmla="*/ 469502 w 1249468"/>
              <a:gd name="connsiteY49" fmla="*/ 114406 h 821463"/>
              <a:gd name="connsiteX50" fmla="*/ 487599 w 1249468"/>
              <a:gd name="connsiteY50" fmla="*/ 147648 h 821463"/>
              <a:gd name="connsiteX51" fmla="*/ 537891 w 1249468"/>
              <a:gd name="connsiteY51" fmla="*/ 147648 h 821463"/>
              <a:gd name="connsiteX52" fmla="*/ 558560 w 1249468"/>
              <a:gd name="connsiteY52" fmla="*/ 171079 h 821463"/>
              <a:gd name="connsiteX53" fmla="*/ 596851 w 1249468"/>
              <a:gd name="connsiteY53" fmla="*/ 205941 h 821463"/>
              <a:gd name="connsiteX54" fmla="*/ 634856 w 1249468"/>
              <a:gd name="connsiteY54" fmla="*/ 191939 h 821463"/>
              <a:gd name="connsiteX55" fmla="*/ 677527 w 1249468"/>
              <a:gd name="connsiteY55" fmla="*/ 199273 h 821463"/>
              <a:gd name="connsiteX56" fmla="*/ 700007 w 1249468"/>
              <a:gd name="connsiteY56" fmla="*/ 191653 h 821463"/>
              <a:gd name="connsiteX57" fmla="*/ 772016 w 1249468"/>
              <a:gd name="connsiteY57" fmla="*/ 176509 h 821463"/>
              <a:gd name="connsiteX58" fmla="*/ 825927 w 1249468"/>
              <a:gd name="connsiteY58" fmla="*/ 132884 h 821463"/>
              <a:gd name="connsiteX59" fmla="*/ 881743 w 1249468"/>
              <a:gd name="connsiteY59" fmla="*/ 112215 h 821463"/>
              <a:gd name="connsiteX60" fmla="*/ 896412 w 1249468"/>
              <a:gd name="connsiteY60" fmla="*/ 90879 h 821463"/>
              <a:gd name="connsiteX61" fmla="*/ 928988 w 1249468"/>
              <a:gd name="connsiteY61" fmla="*/ 70210 h 821463"/>
              <a:gd name="connsiteX62" fmla="*/ 974231 w 1249468"/>
              <a:gd name="connsiteY62" fmla="*/ 54112 h 821463"/>
              <a:gd name="connsiteX63" fmla="*/ 1044621 w 1249468"/>
              <a:gd name="connsiteY63" fmla="*/ 82592 h 821463"/>
              <a:gd name="connsiteX64" fmla="*/ 1093961 w 1249468"/>
              <a:gd name="connsiteY64" fmla="*/ 73162 h 821463"/>
              <a:gd name="connsiteX65" fmla="*/ 1196831 w 1249468"/>
              <a:gd name="connsiteY65" fmla="*/ 165555 h 821463"/>
              <a:gd name="connsiteX66" fmla="*/ 1200164 w 1249468"/>
              <a:gd name="connsiteY66" fmla="*/ 169079 h 821463"/>
              <a:gd name="connsiteX67" fmla="*/ 1160445 w 1249468"/>
              <a:gd name="connsiteY67" fmla="*/ 268615 h 821463"/>
              <a:gd name="connsiteX68" fmla="*/ 1164351 w 1249468"/>
              <a:gd name="connsiteY68" fmla="*/ 333290 h 821463"/>
              <a:gd name="connsiteX69" fmla="*/ 1130632 w 1249468"/>
              <a:gd name="connsiteY69" fmla="*/ 417301 h 821463"/>
              <a:gd name="connsiteX70" fmla="*/ 1156730 w 1249468"/>
              <a:gd name="connsiteY70" fmla="*/ 447781 h 821463"/>
              <a:gd name="connsiteX71" fmla="*/ 1190735 w 1249468"/>
              <a:gd name="connsiteY71" fmla="*/ 503978 h 821463"/>
              <a:gd name="connsiteX72" fmla="*/ 1230454 w 1249468"/>
              <a:gd name="connsiteY72" fmla="*/ 539506 h 821463"/>
              <a:gd name="connsiteX73" fmla="*/ 1238264 w 1249468"/>
              <a:gd name="connsiteY73" fmla="*/ 620469 h 8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249468" h="821463">
                <a:moveTo>
                  <a:pt x="1238264" y="620659"/>
                </a:moveTo>
                <a:cubicBezTo>
                  <a:pt x="1225692" y="648853"/>
                  <a:pt x="1218262" y="634852"/>
                  <a:pt x="1198545" y="639043"/>
                </a:cubicBezTo>
                <a:cubicBezTo>
                  <a:pt x="1178733" y="643138"/>
                  <a:pt x="1189782" y="701527"/>
                  <a:pt x="1189782" y="701527"/>
                </a:cubicBezTo>
                <a:cubicBezTo>
                  <a:pt x="1175399" y="707146"/>
                  <a:pt x="1155873" y="724482"/>
                  <a:pt x="1134251" y="741151"/>
                </a:cubicBezTo>
                <a:cubicBezTo>
                  <a:pt x="1101961" y="766106"/>
                  <a:pt x="1121869" y="745246"/>
                  <a:pt x="1101009" y="740008"/>
                </a:cubicBezTo>
                <a:cubicBezTo>
                  <a:pt x="1080149" y="734769"/>
                  <a:pt x="1078054" y="742579"/>
                  <a:pt x="1067291" y="762487"/>
                </a:cubicBezTo>
                <a:cubicBezTo>
                  <a:pt x="1056528" y="782394"/>
                  <a:pt x="1051670" y="762963"/>
                  <a:pt x="1039763" y="741532"/>
                </a:cubicBezTo>
                <a:cubicBezTo>
                  <a:pt x="1027857" y="720196"/>
                  <a:pt x="1001759" y="746770"/>
                  <a:pt x="981471" y="753724"/>
                </a:cubicBezTo>
                <a:cubicBezTo>
                  <a:pt x="961278" y="760582"/>
                  <a:pt x="931274" y="743246"/>
                  <a:pt x="896602" y="734483"/>
                </a:cubicBezTo>
                <a:cubicBezTo>
                  <a:pt x="861932" y="725815"/>
                  <a:pt x="868599" y="744294"/>
                  <a:pt x="865170" y="762011"/>
                </a:cubicBezTo>
                <a:cubicBezTo>
                  <a:pt x="861741" y="779727"/>
                  <a:pt x="850692" y="775345"/>
                  <a:pt x="821545" y="782013"/>
                </a:cubicBezTo>
                <a:cubicBezTo>
                  <a:pt x="792399" y="788680"/>
                  <a:pt x="788685" y="773536"/>
                  <a:pt x="781636" y="758867"/>
                </a:cubicBezTo>
                <a:cubicBezTo>
                  <a:pt x="774492" y="744199"/>
                  <a:pt x="758014" y="760867"/>
                  <a:pt x="751156" y="785728"/>
                </a:cubicBezTo>
                <a:cubicBezTo>
                  <a:pt x="744298" y="810493"/>
                  <a:pt x="718295" y="787633"/>
                  <a:pt x="673813" y="771916"/>
                </a:cubicBezTo>
                <a:cubicBezTo>
                  <a:pt x="629236" y="756295"/>
                  <a:pt x="623330" y="778584"/>
                  <a:pt x="617996" y="794872"/>
                </a:cubicBezTo>
                <a:cubicBezTo>
                  <a:pt x="612662" y="811159"/>
                  <a:pt x="533605" y="803158"/>
                  <a:pt x="500743" y="800206"/>
                </a:cubicBezTo>
                <a:cubicBezTo>
                  <a:pt x="467882" y="797253"/>
                  <a:pt x="445499" y="793538"/>
                  <a:pt x="416733" y="783727"/>
                </a:cubicBezTo>
                <a:cubicBezTo>
                  <a:pt x="388063" y="773917"/>
                  <a:pt x="391492" y="802777"/>
                  <a:pt x="385110" y="817446"/>
                </a:cubicBezTo>
                <a:cubicBezTo>
                  <a:pt x="378633" y="832114"/>
                  <a:pt x="322245" y="802492"/>
                  <a:pt x="301861" y="794490"/>
                </a:cubicBezTo>
                <a:cubicBezTo>
                  <a:pt x="281478" y="786490"/>
                  <a:pt x="278906" y="774107"/>
                  <a:pt x="259666" y="751057"/>
                </a:cubicBezTo>
                <a:cubicBezTo>
                  <a:pt x="240426" y="728102"/>
                  <a:pt x="242902" y="734578"/>
                  <a:pt x="228233" y="731816"/>
                </a:cubicBezTo>
                <a:cubicBezTo>
                  <a:pt x="213565" y="729054"/>
                  <a:pt x="194038" y="713909"/>
                  <a:pt x="161939" y="675142"/>
                </a:cubicBezTo>
                <a:cubicBezTo>
                  <a:pt x="129745" y="636376"/>
                  <a:pt x="115362" y="656759"/>
                  <a:pt x="95836" y="649234"/>
                </a:cubicBezTo>
                <a:cubicBezTo>
                  <a:pt x="76309" y="641710"/>
                  <a:pt x="77262" y="627898"/>
                  <a:pt x="79358" y="608182"/>
                </a:cubicBezTo>
                <a:cubicBezTo>
                  <a:pt x="81358" y="588370"/>
                  <a:pt x="61260" y="600181"/>
                  <a:pt x="29827" y="598942"/>
                </a:cubicBezTo>
                <a:cubicBezTo>
                  <a:pt x="-1605" y="597799"/>
                  <a:pt x="14" y="571987"/>
                  <a:pt x="14" y="571987"/>
                </a:cubicBezTo>
                <a:cubicBezTo>
                  <a:pt x="10492" y="568748"/>
                  <a:pt x="20398" y="560652"/>
                  <a:pt x="28304" y="541983"/>
                </a:cubicBezTo>
                <a:cubicBezTo>
                  <a:pt x="47163" y="497215"/>
                  <a:pt x="34495" y="484166"/>
                  <a:pt x="68594" y="468259"/>
                </a:cubicBezTo>
                <a:cubicBezTo>
                  <a:pt x="102694" y="452353"/>
                  <a:pt x="137746" y="441399"/>
                  <a:pt x="96122" y="424159"/>
                </a:cubicBezTo>
                <a:cubicBezTo>
                  <a:pt x="54497" y="407014"/>
                  <a:pt x="35543" y="399013"/>
                  <a:pt x="35924" y="387011"/>
                </a:cubicBezTo>
                <a:cubicBezTo>
                  <a:pt x="36210" y="374914"/>
                  <a:pt x="23160" y="346720"/>
                  <a:pt x="40019" y="350530"/>
                </a:cubicBezTo>
                <a:cubicBezTo>
                  <a:pt x="56879" y="354340"/>
                  <a:pt x="109266" y="370152"/>
                  <a:pt x="96122" y="351578"/>
                </a:cubicBezTo>
                <a:cubicBezTo>
                  <a:pt x="82977" y="333004"/>
                  <a:pt x="77548" y="317479"/>
                  <a:pt x="90978" y="288237"/>
                </a:cubicBezTo>
                <a:cubicBezTo>
                  <a:pt x="104408" y="258995"/>
                  <a:pt x="95074" y="252137"/>
                  <a:pt x="126792" y="255185"/>
                </a:cubicBezTo>
                <a:cubicBezTo>
                  <a:pt x="158415" y="258328"/>
                  <a:pt x="197372" y="284808"/>
                  <a:pt x="181180" y="261757"/>
                </a:cubicBezTo>
                <a:cubicBezTo>
                  <a:pt x="164987" y="238707"/>
                  <a:pt x="132983" y="168793"/>
                  <a:pt x="142984" y="168508"/>
                </a:cubicBezTo>
                <a:cubicBezTo>
                  <a:pt x="152986" y="168222"/>
                  <a:pt x="158415" y="182605"/>
                  <a:pt x="166416" y="156125"/>
                </a:cubicBezTo>
                <a:cubicBezTo>
                  <a:pt x="172512" y="135837"/>
                  <a:pt x="186418" y="92879"/>
                  <a:pt x="177084" y="85450"/>
                </a:cubicBezTo>
                <a:cubicBezTo>
                  <a:pt x="216899" y="77925"/>
                  <a:pt x="211374" y="69829"/>
                  <a:pt x="214137" y="58113"/>
                </a:cubicBezTo>
                <a:cubicBezTo>
                  <a:pt x="216899" y="46397"/>
                  <a:pt x="220709" y="50302"/>
                  <a:pt x="233663" y="48493"/>
                </a:cubicBezTo>
                <a:cubicBezTo>
                  <a:pt x="246521" y="46683"/>
                  <a:pt x="247855" y="27442"/>
                  <a:pt x="261380" y="8583"/>
                </a:cubicBezTo>
                <a:cubicBezTo>
                  <a:pt x="274906" y="-10277"/>
                  <a:pt x="272810" y="27156"/>
                  <a:pt x="274429" y="42301"/>
                </a:cubicBezTo>
                <a:cubicBezTo>
                  <a:pt x="276049" y="57446"/>
                  <a:pt x="299480" y="46397"/>
                  <a:pt x="304719" y="39253"/>
                </a:cubicBezTo>
                <a:cubicBezTo>
                  <a:pt x="310053" y="32110"/>
                  <a:pt x="363488" y="55351"/>
                  <a:pt x="391016" y="59923"/>
                </a:cubicBezTo>
                <a:cubicBezTo>
                  <a:pt x="418543" y="64590"/>
                  <a:pt x="439212" y="44302"/>
                  <a:pt x="446546" y="20489"/>
                </a:cubicBezTo>
                <a:cubicBezTo>
                  <a:pt x="453881" y="-3419"/>
                  <a:pt x="483503" y="296"/>
                  <a:pt x="508078" y="106"/>
                </a:cubicBezTo>
                <a:cubicBezTo>
                  <a:pt x="532653" y="-85"/>
                  <a:pt x="519793" y="33634"/>
                  <a:pt x="503982" y="39063"/>
                </a:cubicBezTo>
                <a:cubicBezTo>
                  <a:pt x="488170" y="44587"/>
                  <a:pt x="501696" y="50112"/>
                  <a:pt x="501220" y="68019"/>
                </a:cubicBezTo>
                <a:cubicBezTo>
                  <a:pt x="500743" y="85926"/>
                  <a:pt x="492743" y="71448"/>
                  <a:pt x="480551" y="78592"/>
                </a:cubicBezTo>
                <a:cubicBezTo>
                  <a:pt x="468359" y="85735"/>
                  <a:pt x="470930" y="90498"/>
                  <a:pt x="469502" y="114406"/>
                </a:cubicBezTo>
                <a:cubicBezTo>
                  <a:pt x="468168" y="138218"/>
                  <a:pt x="471597" y="145171"/>
                  <a:pt x="487599" y="147648"/>
                </a:cubicBezTo>
                <a:cubicBezTo>
                  <a:pt x="503696" y="150220"/>
                  <a:pt x="513983" y="143076"/>
                  <a:pt x="537891" y="147648"/>
                </a:cubicBezTo>
                <a:cubicBezTo>
                  <a:pt x="561704" y="152220"/>
                  <a:pt x="552083" y="156887"/>
                  <a:pt x="558560" y="171079"/>
                </a:cubicBezTo>
                <a:cubicBezTo>
                  <a:pt x="564942" y="185272"/>
                  <a:pt x="581516" y="198416"/>
                  <a:pt x="596851" y="205941"/>
                </a:cubicBezTo>
                <a:cubicBezTo>
                  <a:pt x="612186" y="213561"/>
                  <a:pt x="622283" y="205084"/>
                  <a:pt x="634856" y="191939"/>
                </a:cubicBezTo>
                <a:cubicBezTo>
                  <a:pt x="647429" y="178890"/>
                  <a:pt x="659811" y="190320"/>
                  <a:pt x="677527" y="199273"/>
                </a:cubicBezTo>
                <a:cubicBezTo>
                  <a:pt x="695244" y="208227"/>
                  <a:pt x="687910" y="205655"/>
                  <a:pt x="700007" y="191653"/>
                </a:cubicBezTo>
                <a:cubicBezTo>
                  <a:pt x="712103" y="177652"/>
                  <a:pt x="743536" y="178318"/>
                  <a:pt x="772016" y="176509"/>
                </a:cubicBezTo>
                <a:cubicBezTo>
                  <a:pt x="800496" y="174699"/>
                  <a:pt x="815355" y="151077"/>
                  <a:pt x="825927" y="132884"/>
                </a:cubicBezTo>
                <a:cubicBezTo>
                  <a:pt x="836500" y="114787"/>
                  <a:pt x="862122" y="118692"/>
                  <a:pt x="881743" y="112215"/>
                </a:cubicBezTo>
                <a:cubicBezTo>
                  <a:pt x="901270" y="105833"/>
                  <a:pt x="892031" y="109453"/>
                  <a:pt x="896412" y="90879"/>
                </a:cubicBezTo>
                <a:cubicBezTo>
                  <a:pt x="900793" y="72305"/>
                  <a:pt x="916795" y="72972"/>
                  <a:pt x="928988" y="70210"/>
                </a:cubicBezTo>
                <a:cubicBezTo>
                  <a:pt x="941179" y="67447"/>
                  <a:pt x="948038" y="67447"/>
                  <a:pt x="974231" y="54112"/>
                </a:cubicBezTo>
                <a:cubicBezTo>
                  <a:pt x="1000425" y="40873"/>
                  <a:pt x="1021952" y="71543"/>
                  <a:pt x="1044621" y="82592"/>
                </a:cubicBezTo>
                <a:cubicBezTo>
                  <a:pt x="1067291" y="93641"/>
                  <a:pt x="1093961" y="73162"/>
                  <a:pt x="1093961" y="73162"/>
                </a:cubicBezTo>
                <a:cubicBezTo>
                  <a:pt x="1094818" y="90498"/>
                  <a:pt x="1170161" y="138885"/>
                  <a:pt x="1196831" y="165555"/>
                </a:cubicBezTo>
                <a:cubicBezTo>
                  <a:pt x="1198069" y="166793"/>
                  <a:pt x="1199212" y="167936"/>
                  <a:pt x="1200164" y="169079"/>
                </a:cubicBezTo>
                <a:cubicBezTo>
                  <a:pt x="1223120" y="194702"/>
                  <a:pt x="1180257" y="251185"/>
                  <a:pt x="1160445" y="268615"/>
                </a:cubicBezTo>
                <a:cubicBezTo>
                  <a:pt x="1140728" y="286046"/>
                  <a:pt x="1159969" y="302143"/>
                  <a:pt x="1164351" y="333290"/>
                </a:cubicBezTo>
                <a:cubicBezTo>
                  <a:pt x="1168732" y="364532"/>
                  <a:pt x="1137776" y="395679"/>
                  <a:pt x="1130632" y="417301"/>
                </a:cubicBezTo>
                <a:cubicBezTo>
                  <a:pt x="1123488" y="438922"/>
                  <a:pt x="1139967" y="432636"/>
                  <a:pt x="1156730" y="447781"/>
                </a:cubicBezTo>
                <a:cubicBezTo>
                  <a:pt x="1173494" y="462925"/>
                  <a:pt x="1188639" y="481785"/>
                  <a:pt x="1190735" y="503978"/>
                </a:cubicBezTo>
                <a:cubicBezTo>
                  <a:pt x="1192830" y="526267"/>
                  <a:pt x="1202641" y="526648"/>
                  <a:pt x="1230454" y="539506"/>
                </a:cubicBezTo>
                <a:cubicBezTo>
                  <a:pt x="1258172" y="552365"/>
                  <a:pt x="1250837" y="592275"/>
                  <a:pt x="1238264" y="620469"/>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85" name="Forma libre: forma 84">
            <a:extLst>
              <a:ext uri="{FF2B5EF4-FFF2-40B4-BE49-F238E27FC236}">
                <a16:creationId xmlns:a16="http://schemas.microsoft.com/office/drawing/2014/main" id="{80924370-FA92-7005-2847-3C134F1D31E2}"/>
              </a:ext>
            </a:extLst>
          </p:cNvPr>
          <p:cNvSpPr/>
          <p:nvPr/>
        </p:nvSpPr>
        <p:spPr>
          <a:xfrm>
            <a:off x="3519671" y="6162399"/>
            <a:ext cx="1309111" cy="720072"/>
          </a:xfrm>
          <a:custGeom>
            <a:avLst/>
            <a:gdLst>
              <a:gd name="connsiteX0" fmla="*/ 1298397 w 1309111"/>
              <a:gd name="connsiteY0" fmla="*/ 584414 h 720072"/>
              <a:gd name="connsiteX1" fmla="*/ 1249058 w 1309111"/>
              <a:gd name="connsiteY1" fmla="*/ 593844 h 720072"/>
              <a:gd name="connsiteX2" fmla="*/ 1178668 w 1309111"/>
              <a:gd name="connsiteY2" fmla="*/ 565364 h 720072"/>
              <a:gd name="connsiteX3" fmla="*/ 1133424 w 1309111"/>
              <a:gd name="connsiteY3" fmla="*/ 581461 h 720072"/>
              <a:gd name="connsiteX4" fmla="*/ 1100849 w 1309111"/>
              <a:gd name="connsiteY4" fmla="*/ 602130 h 720072"/>
              <a:gd name="connsiteX5" fmla="*/ 1086180 w 1309111"/>
              <a:gd name="connsiteY5" fmla="*/ 623466 h 720072"/>
              <a:gd name="connsiteX6" fmla="*/ 1030364 w 1309111"/>
              <a:gd name="connsiteY6" fmla="*/ 644136 h 720072"/>
              <a:gd name="connsiteX7" fmla="*/ 976452 w 1309111"/>
              <a:gd name="connsiteY7" fmla="*/ 687760 h 720072"/>
              <a:gd name="connsiteX8" fmla="*/ 904443 w 1309111"/>
              <a:gd name="connsiteY8" fmla="*/ 702905 h 720072"/>
              <a:gd name="connsiteX9" fmla="*/ 881964 w 1309111"/>
              <a:gd name="connsiteY9" fmla="*/ 710525 h 720072"/>
              <a:gd name="connsiteX10" fmla="*/ 839292 w 1309111"/>
              <a:gd name="connsiteY10" fmla="*/ 703191 h 720072"/>
              <a:gd name="connsiteX11" fmla="*/ 801287 w 1309111"/>
              <a:gd name="connsiteY11" fmla="*/ 717192 h 720072"/>
              <a:gd name="connsiteX12" fmla="*/ 762997 w 1309111"/>
              <a:gd name="connsiteY12" fmla="*/ 682331 h 720072"/>
              <a:gd name="connsiteX13" fmla="*/ 742328 w 1309111"/>
              <a:gd name="connsiteY13" fmla="*/ 658899 h 720072"/>
              <a:gd name="connsiteX14" fmla="*/ 692036 w 1309111"/>
              <a:gd name="connsiteY14" fmla="*/ 658899 h 720072"/>
              <a:gd name="connsiteX15" fmla="*/ 673938 w 1309111"/>
              <a:gd name="connsiteY15" fmla="*/ 625657 h 720072"/>
              <a:gd name="connsiteX16" fmla="*/ 684987 w 1309111"/>
              <a:gd name="connsiteY16" fmla="*/ 589843 h 720072"/>
              <a:gd name="connsiteX17" fmla="*/ 705657 w 1309111"/>
              <a:gd name="connsiteY17" fmla="*/ 579270 h 720072"/>
              <a:gd name="connsiteX18" fmla="*/ 708419 w 1309111"/>
              <a:gd name="connsiteY18" fmla="*/ 550314 h 720072"/>
              <a:gd name="connsiteX19" fmla="*/ 712514 w 1309111"/>
              <a:gd name="connsiteY19" fmla="*/ 511357 h 720072"/>
              <a:gd name="connsiteX20" fmla="*/ 650983 w 1309111"/>
              <a:gd name="connsiteY20" fmla="*/ 531741 h 720072"/>
              <a:gd name="connsiteX21" fmla="*/ 595452 w 1309111"/>
              <a:gd name="connsiteY21" fmla="*/ 571174 h 720072"/>
              <a:gd name="connsiteX22" fmla="*/ 509156 w 1309111"/>
              <a:gd name="connsiteY22" fmla="*/ 550505 h 720072"/>
              <a:gd name="connsiteX23" fmla="*/ 478866 w 1309111"/>
              <a:gd name="connsiteY23" fmla="*/ 553553 h 720072"/>
              <a:gd name="connsiteX24" fmla="*/ 465817 w 1309111"/>
              <a:gd name="connsiteY24" fmla="*/ 519834 h 720072"/>
              <a:gd name="connsiteX25" fmla="*/ 438099 w 1309111"/>
              <a:gd name="connsiteY25" fmla="*/ 559744 h 720072"/>
              <a:gd name="connsiteX26" fmla="*/ 418573 w 1309111"/>
              <a:gd name="connsiteY26" fmla="*/ 569364 h 720072"/>
              <a:gd name="connsiteX27" fmla="*/ 381521 w 1309111"/>
              <a:gd name="connsiteY27" fmla="*/ 596701 h 720072"/>
              <a:gd name="connsiteX28" fmla="*/ 365614 w 1309111"/>
              <a:gd name="connsiteY28" fmla="*/ 601368 h 720072"/>
              <a:gd name="connsiteX29" fmla="*/ 307416 w 1309111"/>
              <a:gd name="connsiteY29" fmla="*/ 636516 h 720072"/>
              <a:gd name="connsiteX30" fmla="*/ 243599 w 1309111"/>
              <a:gd name="connsiteY30" fmla="*/ 625276 h 720072"/>
              <a:gd name="connsiteX31" fmla="*/ 224073 w 1309111"/>
              <a:gd name="connsiteY31" fmla="*/ 608988 h 720072"/>
              <a:gd name="connsiteX32" fmla="*/ 172828 w 1309111"/>
              <a:gd name="connsiteY32" fmla="*/ 560125 h 720072"/>
              <a:gd name="connsiteX33" fmla="*/ 115011 w 1309111"/>
              <a:gd name="connsiteY33" fmla="*/ 490211 h 720072"/>
              <a:gd name="connsiteX34" fmla="*/ 141491 w 1309111"/>
              <a:gd name="connsiteY34" fmla="*/ 409725 h 720072"/>
              <a:gd name="connsiteX35" fmla="*/ 125393 w 1309111"/>
              <a:gd name="connsiteY35" fmla="*/ 384579 h 720072"/>
              <a:gd name="connsiteX36" fmla="*/ 113011 w 1309111"/>
              <a:gd name="connsiteY36" fmla="*/ 360481 h 720072"/>
              <a:gd name="connsiteX37" fmla="*/ 46622 w 1309111"/>
              <a:gd name="connsiteY37" fmla="*/ 380103 h 720072"/>
              <a:gd name="connsiteX38" fmla="*/ 63100 w 1309111"/>
              <a:gd name="connsiteY38" fmla="*/ 314380 h 720072"/>
              <a:gd name="connsiteX39" fmla="*/ 23476 w 1309111"/>
              <a:gd name="connsiteY39" fmla="*/ 293711 h 720072"/>
              <a:gd name="connsiteX40" fmla="*/ 1473 w 1309111"/>
              <a:gd name="connsiteY40" fmla="*/ 285805 h 720072"/>
              <a:gd name="connsiteX41" fmla="*/ 31001 w 1309111"/>
              <a:gd name="connsiteY41" fmla="*/ 203890 h 720072"/>
              <a:gd name="connsiteX42" fmla="*/ 32620 w 1309111"/>
              <a:gd name="connsiteY42" fmla="*/ 138644 h 720072"/>
              <a:gd name="connsiteX43" fmla="*/ 84722 w 1309111"/>
              <a:gd name="connsiteY43" fmla="*/ 139215 h 720072"/>
              <a:gd name="connsiteX44" fmla="*/ 119869 w 1309111"/>
              <a:gd name="connsiteY44" fmla="*/ 157027 h 720072"/>
              <a:gd name="connsiteX45" fmla="*/ 192545 w 1309111"/>
              <a:gd name="connsiteY45" fmla="*/ 112355 h 720072"/>
              <a:gd name="connsiteX46" fmla="*/ 217310 w 1309111"/>
              <a:gd name="connsiteY46" fmla="*/ 138549 h 720072"/>
              <a:gd name="connsiteX47" fmla="*/ 257219 w 1309111"/>
              <a:gd name="connsiteY47" fmla="*/ 113022 h 720072"/>
              <a:gd name="connsiteX48" fmla="*/ 288557 w 1309111"/>
              <a:gd name="connsiteY48" fmla="*/ 85494 h 720072"/>
              <a:gd name="connsiteX49" fmla="*/ 316084 w 1309111"/>
              <a:gd name="connsiteY49" fmla="*/ 48728 h 720072"/>
              <a:gd name="connsiteX50" fmla="*/ 360185 w 1309111"/>
              <a:gd name="connsiteY50" fmla="*/ 31202 h 720072"/>
              <a:gd name="connsiteX51" fmla="*/ 381140 w 1309111"/>
              <a:gd name="connsiteY51" fmla="*/ 57681 h 720072"/>
              <a:gd name="connsiteX52" fmla="*/ 431051 w 1309111"/>
              <a:gd name="connsiteY52" fmla="*/ 73588 h 720072"/>
              <a:gd name="connsiteX53" fmla="*/ 439337 w 1309111"/>
              <a:gd name="connsiteY53" fmla="*/ 71683 h 720072"/>
              <a:gd name="connsiteX54" fmla="*/ 468484 w 1309111"/>
              <a:gd name="connsiteY54" fmla="*/ 83494 h 720072"/>
              <a:gd name="connsiteX55" fmla="*/ 499440 w 1309111"/>
              <a:gd name="connsiteY55" fmla="*/ 57300 h 720072"/>
              <a:gd name="connsiteX56" fmla="*/ 523157 w 1309111"/>
              <a:gd name="connsiteY56" fmla="*/ 41965 h 720072"/>
              <a:gd name="connsiteX57" fmla="*/ 552971 w 1309111"/>
              <a:gd name="connsiteY57" fmla="*/ 11676 h 720072"/>
              <a:gd name="connsiteX58" fmla="*/ 594786 w 1309111"/>
              <a:gd name="connsiteY58" fmla="*/ 64825 h 720072"/>
              <a:gd name="connsiteX59" fmla="*/ 632219 w 1309111"/>
              <a:gd name="connsiteY59" fmla="*/ 32154 h 720072"/>
              <a:gd name="connsiteX60" fmla="*/ 662317 w 1309111"/>
              <a:gd name="connsiteY60" fmla="*/ 33011 h 720072"/>
              <a:gd name="connsiteX61" fmla="*/ 690321 w 1309111"/>
              <a:gd name="connsiteY61" fmla="*/ 50728 h 720072"/>
              <a:gd name="connsiteX62" fmla="*/ 734803 w 1309111"/>
              <a:gd name="connsiteY62" fmla="*/ 56443 h 720072"/>
              <a:gd name="connsiteX63" fmla="*/ 781571 w 1309111"/>
              <a:gd name="connsiteY63" fmla="*/ 85875 h 720072"/>
              <a:gd name="connsiteX64" fmla="*/ 866248 w 1309111"/>
              <a:gd name="connsiteY64" fmla="*/ 118451 h 720072"/>
              <a:gd name="connsiteX65" fmla="*/ 895585 w 1309111"/>
              <a:gd name="connsiteY65" fmla="*/ 129214 h 720072"/>
              <a:gd name="connsiteX66" fmla="*/ 939400 w 1309111"/>
              <a:gd name="connsiteY66" fmla="*/ 184078 h 720072"/>
              <a:gd name="connsiteX67" fmla="*/ 876249 w 1309111"/>
              <a:gd name="connsiteY67" fmla="*/ 229322 h 720072"/>
              <a:gd name="connsiteX68" fmla="*/ 831577 w 1309111"/>
              <a:gd name="connsiteY68" fmla="*/ 258849 h 720072"/>
              <a:gd name="connsiteX69" fmla="*/ 811765 w 1309111"/>
              <a:gd name="connsiteY69" fmla="*/ 279804 h 720072"/>
              <a:gd name="connsiteX70" fmla="*/ 855199 w 1309111"/>
              <a:gd name="connsiteY70" fmla="*/ 287805 h 720072"/>
              <a:gd name="connsiteX71" fmla="*/ 901967 w 1309111"/>
              <a:gd name="connsiteY71" fmla="*/ 249991 h 720072"/>
              <a:gd name="connsiteX72" fmla="*/ 940734 w 1309111"/>
              <a:gd name="connsiteY72" fmla="*/ 233227 h 720072"/>
              <a:gd name="connsiteX73" fmla="*/ 982453 w 1309111"/>
              <a:gd name="connsiteY73" fmla="*/ 208462 h 720072"/>
              <a:gd name="connsiteX74" fmla="*/ 1006551 w 1309111"/>
              <a:gd name="connsiteY74" fmla="*/ 191698 h 720072"/>
              <a:gd name="connsiteX75" fmla="*/ 1066654 w 1309111"/>
              <a:gd name="connsiteY75" fmla="*/ 186174 h 720072"/>
              <a:gd name="connsiteX76" fmla="*/ 1087038 w 1309111"/>
              <a:gd name="connsiteY76" fmla="*/ 169410 h 720072"/>
              <a:gd name="connsiteX77" fmla="*/ 1126566 w 1309111"/>
              <a:gd name="connsiteY77" fmla="*/ 178839 h 720072"/>
              <a:gd name="connsiteX78" fmla="*/ 1175144 w 1309111"/>
              <a:gd name="connsiteY78" fmla="*/ 161694 h 720072"/>
              <a:gd name="connsiteX79" fmla="*/ 1180954 w 1309111"/>
              <a:gd name="connsiteY79" fmla="*/ 166076 h 720072"/>
              <a:gd name="connsiteX80" fmla="*/ 1213911 w 1309111"/>
              <a:gd name="connsiteY80" fmla="*/ 228465 h 720072"/>
              <a:gd name="connsiteX81" fmla="*/ 1209243 w 1309111"/>
              <a:gd name="connsiteY81" fmla="*/ 287424 h 720072"/>
              <a:gd name="connsiteX82" fmla="*/ 1225150 w 1309111"/>
              <a:gd name="connsiteY82" fmla="*/ 318666 h 720072"/>
              <a:gd name="connsiteX83" fmla="*/ 1253534 w 1309111"/>
              <a:gd name="connsiteY83" fmla="*/ 376674 h 720072"/>
              <a:gd name="connsiteX84" fmla="*/ 1297350 w 1309111"/>
              <a:gd name="connsiteY84" fmla="*/ 443920 h 720072"/>
              <a:gd name="connsiteX85" fmla="*/ 1298302 w 1309111"/>
              <a:gd name="connsiteY85" fmla="*/ 584795 h 72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09111" h="720072">
                <a:moveTo>
                  <a:pt x="1298397" y="584414"/>
                </a:moveTo>
                <a:cubicBezTo>
                  <a:pt x="1298397" y="584414"/>
                  <a:pt x="1271823" y="604797"/>
                  <a:pt x="1249058" y="593844"/>
                </a:cubicBezTo>
                <a:cubicBezTo>
                  <a:pt x="1226293" y="582890"/>
                  <a:pt x="1204766" y="552124"/>
                  <a:pt x="1178668" y="565364"/>
                </a:cubicBezTo>
                <a:cubicBezTo>
                  <a:pt x="1152474" y="578699"/>
                  <a:pt x="1145616" y="578699"/>
                  <a:pt x="1133424" y="581461"/>
                </a:cubicBezTo>
                <a:cubicBezTo>
                  <a:pt x="1121233" y="584223"/>
                  <a:pt x="1105135" y="583461"/>
                  <a:pt x="1100849" y="602130"/>
                </a:cubicBezTo>
                <a:cubicBezTo>
                  <a:pt x="1096467" y="620704"/>
                  <a:pt x="1105707" y="617085"/>
                  <a:pt x="1086180" y="623466"/>
                </a:cubicBezTo>
                <a:cubicBezTo>
                  <a:pt x="1066654" y="629943"/>
                  <a:pt x="1040936" y="626038"/>
                  <a:pt x="1030364" y="644136"/>
                </a:cubicBezTo>
                <a:cubicBezTo>
                  <a:pt x="1019791" y="662328"/>
                  <a:pt x="1004932" y="685950"/>
                  <a:pt x="976452" y="687760"/>
                </a:cubicBezTo>
                <a:cubicBezTo>
                  <a:pt x="947973" y="689570"/>
                  <a:pt x="916540" y="688903"/>
                  <a:pt x="904443" y="702905"/>
                </a:cubicBezTo>
                <a:cubicBezTo>
                  <a:pt x="892251" y="716907"/>
                  <a:pt x="899586" y="719383"/>
                  <a:pt x="881964" y="710525"/>
                </a:cubicBezTo>
                <a:cubicBezTo>
                  <a:pt x="864248" y="701571"/>
                  <a:pt x="851865" y="690141"/>
                  <a:pt x="839292" y="703191"/>
                </a:cubicBezTo>
                <a:cubicBezTo>
                  <a:pt x="826719" y="716335"/>
                  <a:pt x="816623" y="724812"/>
                  <a:pt x="801287" y="717192"/>
                </a:cubicBezTo>
                <a:cubicBezTo>
                  <a:pt x="785857" y="709668"/>
                  <a:pt x="769379" y="696523"/>
                  <a:pt x="762997" y="682331"/>
                </a:cubicBezTo>
                <a:cubicBezTo>
                  <a:pt x="756520" y="668139"/>
                  <a:pt x="766236" y="663471"/>
                  <a:pt x="742328" y="658899"/>
                </a:cubicBezTo>
                <a:cubicBezTo>
                  <a:pt x="718420" y="654327"/>
                  <a:pt x="708133" y="661471"/>
                  <a:pt x="692036" y="658899"/>
                </a:cubicBezTo>
                <a:cubicBezTo>
                  <a:pt x="676033" y="656328"/>
                  <a:pt x="672509" y="649470"/>
                  <a:pt x="673938" y="625657"/>
                </a:cubicBezTo>
                <a:cubicBezTo>
                  <a:pt x="675272" y="601845"/>
                  <a:pt x="672795" y="596987"/>
                  <a:pt x="684987" y="589843"/>
                </a:cubicBezTo>
                <a:cubicBezTo>
                  <a:pt x="697179" y="582699"/>
                  <a:pt x="705180" y="597177"/>
                  <a:pt x="705657" y="579270"/>
                </a:cubicBezTo>
                <a:cubicBezTo>
                  <a:pt x="706133" y="561363"/>
                  <a:pt x="692607" y="555839"/>
                  <a:pt x="708419" y="550314"/>
                </a:cubicBezTo>
                <a:cubicBezTo>
                  <a:pt x="724325" y="544790"/>
                  <a:pt x="737089" y="511071"/>
                  <a:pt x="712514" y="511357"/>
                </a:cubicBezTo>
                <a:cubicBezTo>
                  <a:pt x="687940" y="511548"/>
                  <a:pt x="658412" y="507928"/>
                  <a:pt x="650983" y="531741"/>
                </a:cubicBezTo>
                <a:cubicBezTo>
                  <a:pt x="643649" y="555553"/>
                  <a:pt x="622980" y="575841"/>
                  <a:pt x="595452" y="571174"/>
                </a:cubicBezTo>
                <a:cubicBezTo>
                  <a:pt x="567925" y="566602"/>
                  <a:pt x="514490" y="543456"/>
                  <a:pt x="509156" y="550505"/>
                </a:cubicBezTo>
                <a:cubicBezTo>
                  <a:pt x="503917" y="557649"/>
                  <a:pt x="480486" y="568698"/>
                  <a:pt x="478866" y="553553"/>
                </a:cubicBezTo>
                <a:cubicBezTo>
                  <a:pt x="477247" y="538408"/>
                  <a:pt x="479343" y="500975"/>
                  <a:pt x="465817" y="519834"/>
                </a:cubicBezTo>
                <a:cubicBezTo>
                  <a:pt x="452291" y="538694"/>
                  <a:pt x="450863" y="557934"/>
                  <a:pt x="438099" y="559744"/>
                </a:cubicBezTo>
                <a:cubicBezTo>
                  <a:pt x="425241" y="561554"/>
                  <a:pt x="421335" y="557744"/>
                  <a:pt x="418573" y="569364"/>
                </a:cubicBezTo>
                <a:cubicBezTo>
                  <a:pt x="415811" y="581080"/>
                  <a:pt x="421335" y="589272"/>
                  <a:pt x="381521" y="596701"/>
                </a:cubicBezTo>
                <a:cubicBezTo>
                  <a:pt x="378759" y="594415"/>
                  <a:pt x="373710" y="595368"/>
                  <a:pt x="365614" y="601368"/>
                </a:cubicBezTo>
                <a:cubicBezTo>
                  <a:pt x="331229" y="626895"/>
                  <a:pt x="336086" y="631658"/>
                  <a:pt x="307416" y="636516"/>
                </a:cubicBezTo>
                <a:cubicBezTo>
                  <a:pt x="286175" y="640135"/>
                  <a:pt x="263506" y="637563"/>
                  <a:pt x="243599" y="625276"/>
                </a:cubicBezTo>
                <a:cubicBezTo>
                  <a:pt x="236741" y="620990"/>
                  <a:pt x="230168" y="615656"/>
                  <a:pt x="224073" y="608988"/>
                </a:cubicBezTo>
                <a:cubicBezTo>
                  <a:pt x="200355" y="582795"/>
                  <a:pt x="195592" y="582128"/>
                  <a:pt x="172828" y="560125"/>
                </a:cubicBezTo>
                <a:cubicBezTo>
                  <a:pt x="150159" y="538122"/>
                  <a:pt x="99866" y="509547"/>
                  <a:pt x="115011" y="490211"/>
                </a:cubicBezTo>
                <a:cubicBezTo>
                  <a:pt x="130156" y="470971"/>
                  <a:pt x="145682" y="426870"/>
                  <a:pt x="141491" y="409725"/>
                </a:cubicBezTo>
                <a:cubicBezTo>
                  <a:pt x="137395" y="392580"/>
                  <a:pt x="122631" y="405249"/>
                  <a:pt x="125393" y="384579"/>
                </a:cubicBezTo>
                <a:cubicBezTo>
                  <a:pt x="128156" y="363910"/>
                  <a:pt x="131966" y="342193"/>
                  <a:pt x="113011" y="360481"/>
                </a:cubicBezTo>
                <a:cubicBezTo>
                  <a:pt x="94056" y="378769"/>
                  <a:pt x="55861" y="396581"/>
                  <a:pt x="46622" y="380103"/>
                </a:cubicBezTo>
                <a:cubicBezTo>
                  <a:pt x="37287" y="363624"/>
                  <a:pt x="71767" y="332954"/>
                  <a:pt x="63100" y="314380"/>
                </a:cubicBezTo>
                <a:cubicBezTo>
                  <a:pt x="54432" y="295806"/>
                  <a:pt x="38621" y="283424"/>
                  <a:pt x="23476" y="293711"/>
                </a:cubicBezTo>
                <a:cubicBezTo>
                  <a:pt x="8331" y="303998"/>
                  <a:pt x="-4433" y="302283"/>
                  <a:pt x="1473" y="285805"/>
                </a:cubicBezTo>
                <a:cubicBezTo>
                  <a:pt x="7284" y="269327"/>
                  <a:pt x="39001" y="238656"/>
                  <a:pt x="31001" y="203890"/>
                </a:cubicBezTo>
                <a:cubicBezTo>
                  <a:pt x="23095" y="169124"/>
                  <a:pt x="22428" y="163980"/>
                  <a:pt x="32620" y="138644"/>
                </a:cubicBezTo>
                <a:cubicBezTo>
                  <a:pt x="42049" y="149788"/>
                  <a:pt x="67672" y="138644"/>
                  <a:pt x="84722" y="139215"/>
                </a:cubicBezTo>
                <a:cubicBezTo>
                  <a:pt x="104724" y="139882"/>
                  <a:pt x="90627" y="147788"/>
                  <a:pt x="119869" y="157027"/>
                </a:cubicBezTo>
                <a:cubicBezTo>
                  <a:pt x="149111" y="166361"/>
                  <a:pt x="158445" y="138453"/>
                  <a:pt x="192545" y="112355"/>
                </a:cubicBezTo>
                <a:cubicBezTo>
                  <a:pt x="226549" y="86161"/>
                  <a:pt x="204546" y="120927"/>
                  <a:pt x="217310" y="138549"/>
                </a:cubicBezTo>
                <a:cubicBezTo>
                  <a:pt x="230073" y="156075"/>
                  <a:pt x="248551" y="132738"/>
                  <a:pt x="257219" y="113022"/>
                </a:cubicBezTo>
                <a:cubicBezTo>
                  <a:pt x="265887" y="93400"/>
                  <a:pt x="270649" y="98258"/>
                  <a:pt x="288557" y="85494"/>
                </a:cubicBezTo>
                <a:cubicBezTo>
                  <a:pt x="306464" y="72731"/>
                  <a:pt x="309512" y="65587"/>
                  <a:pt x="316084" y="48728"/>
                </a:cubicBezTo>
                <a:cubicBezTo>
                  <a:pt x="322656" y="31869"/>
                  <a:pt x="341897" y="41489"/>
                  <a:pt x="360185" y="31202"/>
                </a:cubicBezTo>
                <a:cubicBezTo>
                  <a:pt x="378377" y="20915"/>
                  <a:pt x="381901" y="32916"/>
                  <a:pt x="381140" y="57681"/>
                </a:cubicBezTo>
                <a:cubicBezTo>
                  <a:pt x="380473" y="82446"/>
                  <a:pt x="396380" y="79017"/>
                  <a:pt x="431051" y="73588"/>
                </a:cubicBezTo>
                <a:cubicBezTo>
                  <a:pt x="434384" y="73017"/>
                  <a:pt x="437147" y="72445"/>
                  <a:pt x="439337" y="71683"/>
                </a:cubicBezTo>
                <a:cubicBezTo>
                  <a:pt x="439337" y="71683"/>
                  <a:pt x="452006" y="97496"/>
                  <a:pt x="468484" y="83494"/>
                </a:cubicBezTo>
                <a:cubicBezTo>
                  <a:pt x="484962" y="69492"/>
                  <a:pt x="486962" y="60729"/>
                  <a:pt x="499440" y="57300"/>
                </a:cubicBezTo>
                <a:cubicBezTo>
                  <a:pt x="511918" y="53871"/>
                  <a:pt x="519824" y="57967"/>
                  <a:pt x="523157" y="41965"/>
                </a:cubicBezTo>
                <a:cubicBezTo>
                  <a:pt x="526396" y="25868"/>
                  <a:pt x="545636" y="-21852"/>
                  <a:pt x="552971" y="11676"/>
                </a:cubicBezTo>
                <a:cubicBezTo>
                  <a:pt x="560305" y="45203"/>
                  <a:pt x="576116" y="82827"/>
                  <a:pt x="594786" y="64825"/>
                </a:cubicBezTo>
                <a:cubicBezTo>
                  <a:pt x="613359" y="46727"/>
                  <a:pt x="616788" y="29773"/>
                  <a:pt x="632219" y="32154"/>
                </a:cubicBezTo>
                <a:cubicBezTo>
                  <a:pt x="647554" y="34440"/>
                  <a:pt x="651078" y="7580"/>
                  <a:pt x="662317" y="33011"/>
                </a:cubicBezTo>
                <a:cubicBezTo>
                  <a:pt x="673557" y="58539"/>
                  <a:pt x="676986" y="56157"/>
                  <a:pt x="690321" y="50728"/>
                </a:cubicBezTo>
                <a:cubicBezTo>
                  <a:pt x="703656" y="45203"/>
                  <a:pt x="709848" y="28059"/>
                  <a:pt x="734803" y="56443"/>
                </a:cubicBezTo>
                <a:cubicBezTo>
                  <a:pt x="759854" y="84923"/>
                  <a:pt x="759187" y="81684"/>
                  <a:pt x="781571" y="85875"/>
                </a:cubicBezTo>
                <a:cubicBezTo>
                  <a:pt x="804050" y="89971"/>
                  <a:pt x="855485" y="108164"/>
                  <a:pt x="866248" y="118451"/>
                </a:cubicBezTo>
                <a:cubicBezTo>
                  <a:pt x="877011" y="128833"/>
                  <a:pt x="862533" y="120356"/>
                  <a:pt x="895585" y="129214"/>
                </a:cubicBezTo>
                <a:cubicBezTo>
                  <a:pt x="928637" y="138168"/>
                  <a:pt x="973118" y="161123"/>
                  <a:pt x="939400" y="184078"/>
                </a:cubicBezTo>
                <a:cubicBezTo>
                  <a:pt x="905682" y="207033"/>
                  <a:pt x="881392" y="212272"/>
                  <a:pt x="876249" y="229322"/>
                </a:cubicBezTo>
                <a:cubicBezTo>
                  <a:pt x="871201" y="246276"/>
                  <a:pt x="847103" y="254753"/>
                  <a:pt x="831577" y="258849"/>
                </a:cubicBezTo>
                <a:cubicBezTo>
                  <a:pt x="815956" y="262945"/>
                  <a:pt x="796620" y="271708"/>
                  <a:pt x="811765" y="279804"/>
                </a:cubicBezTo>
                <a:cubicBezTo>
                  <a:pt x="826910" y="287805"/>
                  <a:pt x="831958" y="304284"/>
                  <a:pt x="855199" y="287805"/>
                </a:cubicBezTo>
                <a:cubicBezTo>
                  <a:pt x="878345" y="271327"/>
                  <a:pt x="882917" y="253420"/>
                  <a:pt x="901967" y="249991"/>
                </a:cubicBezTo>
                <a:cubicBezTo>
                  <a:pt x="921017" y="246562"/>
                  <a:pt x="940734" y="250467"/>
                  <a:pt x="940734" y="233227"/>
                </a:cubicBezTo>
                <a:cubicBezTo>
                  <a:pt x="940734" y="215987"/>
                  <a:pt x="965975" y="216749"/>
                  <a:pt x="982453" y="208462"/>
                </a:cubicBezTo>
                <a:cubicBezTo>
                  <a:pt x="998931" y="200175"/>
                  <a:pt x="973785" y="193032"/>
                  <a:pt x="1006551" y="191698"/>
                </a:cubicBezTo>
                <a:cubicBezTo>
                  <a:pt x="1039412" y="190269"/>
                  <a:pt x="1061225" y="200652"/>
                  <a:pt x="1066654" y="186174"/>
                </a:cubicBezTo>
                <a:cubicBezTo>
                  <a:pt x="1072179" y="171695"/>
                  <a:pt x="1075131" y="162456"/>
                  <a:pt x="1087038" y="169410"/>
                </a:cubicBezTo>
                <a:cubicBezTo>
                  <a:pt x="1098944" y="176268"/>
                  <a:pt x="1098753" y="183411"/>
                  <a:pt x="1126566" y="178839"/>
                </a:cubicBezTo>
                <a:cubicBezTo>
                  <a:pt x="1154284" y="174267"/>
                  <a:pt x="1159427" y="150645"/>
                  <a:pt x="1175144" y="161694"/>
                </a:cubicBezTo>
                <a:cubicBezTo>
                  <a:pt x="1177239" y="163123"/>
                  <a:pt x="1179144" y="164647"/>
                  <a:pt x="1180954" y="166076"/>
                </a:cubicBezTo>
                <a:cubicBezTo>
                  <a:pt x="1174858" y="199413"/>
                  <a:pt x="1189622" y="217701"/>
                  <a:pt x="1213911" y="228465"/>
                </a:cubicBezTo>
                <a:cubicBezTo>
                  <a:pt x="1238199" y="239228"/>
                  <a:pt x="1212958" y="272089"/>
                  <a:pt x="1209243" y="287424"/>
                </a:cubicBezTo>
                <a:cubicBezTo>
                  <a:pt x="1205624" y="302760"/>
                  <a:pt x="1211529" y="308094"/>
                  <a:pt x="1225150" y="318666"/>
                </a:cubicBezTo>
                <a:cubicBezTo>
                  <a:pt x="1238675" y="329144"/>
                  <a:pt x="1242866" y="347813"/>
                  <a:pt x="1253534" y="376674"/>
                </a:cubicBezTo>
                <a:cubicBezTo>
                  <a:pt x="1264298" y="405629"/>
                  <a:pt x="1270965" y="423441"/>
                  <a:pt x="1297350" y="443920"/>
                </a:cubicBezTo>
                <a:cubicBezTo>
                  <a:pt x="1323734" y="464303"/>
                  <a:pt x="1297350" y="566697"/>
                  <a:pt x="1298302" y="584795"/>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86" name="Forma libre: forma 85">
            <a:extLst>
              <a:ext uri="{FF2B5EF4-FFF2-40B4-BE49-F238E27FC236}">
                <a16:creationId xmlns:a16="http://schemas.microsoft.com/office/drawing/2014/main" id="{809E2788-CC77-36EA-4A63-5317B857B970}"/>
              </a:ext>
            </a:extLst>
          </p:cNvPr>
          <p:cNvSpPr/>
          <p:nvPr/>
        </p:nvSpPr>
        <p:spPr>
          <a:xfrm>
            <a:off x="4699673" y="4028759"/>
            <a:ext cx="4667" cy="9525"/>
          </a:xfrm>
          <a:custGeom>
            <a:avLst/>
            <a:gdLst>
              <a:gd name="connsiteX0" fmla="*/ 0 w 4667"/>
              <a:gd name="connsiteY0" fmla="*/ 0 h 9525"/>
              <a:gd name="connsiteX1" fmla="*/ 0 w 4667"/>
              <a:gd name="connsiteY1" fmla="*/ 0 h 9525"/>
              <a:gd name="connsiteX2" fmla="*/ 4667 w 4667"/>
              <a:gd name="connsiteY2" fmla="*/ 0 h 9525"/>
              <a:gd name="connsiteX3" fmla="*/ 0 w 4667"/>
              <a:gd name="connsiteY3" fmla="*/ 0 h 9525"/>
            </a:gdLst>
            <a:ahLst/>
            <a:cxnLst>
              <a:cxn ang="0">
                <a:pos x="connsiteX0" y="connsiteY0"/>
              </a:cxn>
              <a:cxn ang="0">
                <a:pos x="connsiteX1" y="connsiteY1"/>
              </a:cxn>
              <a:cxn ang="0">
                <a:pos x="connsiteX2" y="connsiteY2"/>
              </a:cxn>
              <a:cxn ang="0">
                <a:pos x="connsiteX3" y="connsiteY3"/>
              </a:cxn>
            </a:cxnLst>
            <a:rect l="l" t="t" r="r" b="b"/>
            <a:pathLst>
              <a:path w="4667" h="9525">
                <a:moveTo>
                  <a:pt x="0" y="0"/>
                </a:moveTo>
                <a:lnTo>
                  <a:pt x="0" y="0"/>
                </a:lnTo>
                <a:lnTo>
                  <a:pt x="4667" y="0"/>
                </a:lnTo>
                <a:lnTo>
                  <a:pt x="0" y="0"/>
                </a:lnTo>
                <a:close/>
              </a:path>
            </a:pathLst>
          </a:custGeom>
          <a:solidFill>
            <a:srgbClr val="232021"/>
          </a:solidFill>
          <a:ln w="9525" cap="flat">
            <a:noFill/>
            <a:prstDash val="solid"/>
            <a:miter/>
          </a:ln>
        </p:spPr>
        <p:txBody>
          <a:bodyPr rtlCol="0" anchor="ctr"/>
          <a:lstStyle/>
          <a:p>
            <a:endParaRPr lang="es-ES"/>
          </a:p>
        </p:txBody>
      </p:sp>
      <p:sp>
        <p:nvSpPr>
          <p:cNvPr id="87" name="Forma libre: forma 86">
            <a:extLst>
              <a:ext uri="{FF2B5EF4-FFF2-40B4-BE49-F238E27FC236}">
                <a16:creationId xmlns:a16="http://schemas.microsoft.com/office/drawing/2014/main" id="{6564DC64-20A3-0FB0-9032-B44DF9984132}"/>
              </a:ext>
            </a:extLst>
          </p:cNvPr>
          <p:cNvSpPr/>
          <p:nvPr/>
        </p:nvSpPr>
        <p:spPr>
          <a:xfrm>
            <a:off x="3959009" y="5585525"/>
            <a:ext cx="792386" cy="871356"/>
          </a:xfrm>
          <a:custGeom>
            <a:avLst/>
            <a:gdLst>
              <a:gd name="connsiteX0" fmla="*/ 770954 w 792386"/>
              <a:gd name="connsiteY0" fmla="*/ 751713 h 871356"/>
              <a:gd name="connsiteX1" fmla="*/ 735806 w 792386"/>
              <a:gd name="connsiteY1" fmla="*/ 738187 h 871356"/>
              <a:gd name="connsiteX2" fmla="*/ 687229 w 792386"/>
              <a:gd name="connsiteY2" fmla="*/ 755333 h 871356"/>
              <a:gd name="connsiteX3" fmla="*/ 647700 w 792386"/>
              <a:gd name="connsiteY3" fmla="*/ 745903 h 871356"/>
              <a:gd name="connsiteX4" fmla="*/ 627316 w 792386"/>
              <a:gd name="connsiteY4" fmla="*/ 762667 h 871356"/>
              <a:gd name="connsiteX5" fmla="*/ 567214 w 792386"/>
              <a:gd name="connsiteY5" fmla="*/ 768191 h 871356"/>
              <a:gd name="connsiteX6" fmla="*/ 543116 w 792386"/>
              <a:gd name="connsiteY6" fmla="*/ 784955 h 871356"/>
              <a:gd name="connsiteX7" fmla="*/ 501396 w 792386"/>
              <a:gd name="connsiteY7" fmla="*/ 809720 h 871356"/>
              <a:gd name="connsiteX8" fmla="*/ 462629 w 792386"/>
              <a:gd name="connsiteY8" fmla="*/ 826484 h 871356"/>
              <a:gd name="connsiteX9" fmla="*/ 415861 w 792386"/>
              <a:gd name="connsiteY9" fmla="*/ 864299 h 871356"/>
              <a:gd name="connsiteX10" fmla="*/ 372427 w 792386"/>
              <a:gd name="connsiteY10" fmla="*/ 856297 h 871356"/>
              <a:gd name="connsiteX11" fmla="*/ 392239 w 792386"/>
              <a:gd name="connsiteY11" fmla="*/ 835343 h 871356"/>
              <a:gd name="connsiteX12" fmla="*/ 436912 w 792386"/>
              <a:gd name="connsiteY12" fmla="*/ 805815 h 871356"/>
              <a:gd name="connsiteX13" fmla="*/ 500063 w 792386"/>
              <a:gd name="connsiteY13" fmla="*/ 760571 h 871356"/>
              <a:gd name="connsiteX14" fmla="*/ 456248 w 792386"/>
              <a:gd name="connsiteY14" fmla="*/ 705707 h 871356"/>
              <a:gd name="connsiteX15" fmla="*/ 426911 w 792386"/>
              <a:gd name="connsiteY15" fmla="*/ 694944 h 871356"/>
              <a:gd name="connsiteX16" fmla="*/ 342233 w 792386"/>
              <a:gd name="connsiteY16" fmla="*/ 662368 h 871356"/>
              <a:gd name="connsiteX17" fmla="*/ 295466 w 792386"/>
              <a:gd name="connsiteY17" fmla="*/ 632936 h 871356"/>
              <a:gd name="connsiteX18" fmla="*/ 250984 w 792386"/>
              <a:gd name="connsiteY18" fmla="*/ 627221 h 871356"/>
              <a:gd name="connsiteX19" fmla="*/ 222980 w 792386"/>
              <a:gd name="connsiteY19" fmla="*/ 609505 h 871356"/>
              <a:gd name="connsiteX20" fmla="*/ 192881 w 792386"/>
              <a:gd name="connsiteY20" fmla="*/ 608647 h 871356"/>
              <a:gd name="connsiteX21" fmla="*/ 155448 w 792386"/>
              <a:gd name="connsiteY21" fmla="*/ 641318 h 871356"/>
              <a:gd name="connsiteX22" fmla="*/ 113633 w 792386"/>
              <a:gd name="connsiteY22" fmla="*/ 588169 h 871356"/>
              <a:gd name="connsiteX23" fmla="*/ 83820 w 792386"/>
              <a:gd name="connsiteY23" fmla="*/ 618458 h 871356"/>
              <a:gd name="connsiteX24" fmla="*/ 60103 w 792386"/>
              <a:gd name="connsiteY24" fmla="*/ 633793 h 871356"/>
              <a:gd name="connsiteX25" fmla="*/ 29146 w 792386"/>
              <a:gd name="connsiteY25" fmla="*/ 659987 h 871356"/>
              <a:gd name="connsiteX26" fmla="*/ 0 w 792386"/>
              <a:gd name="connsiteY26" fmla="*/ 648176 h 871356"/>
              <a:gd name="connsiteX27" fmla="*/ 12668 w 792386"/>
              <a:gd name="connsiteY27" fmla="*/ 614267 h 871356"/>
              <a:gd name="connsiteX28" fmla="*/ 22670 w 792386"/>
              <a:gd name="connsiteY28" fmla="*/ 571595 h 871356"/>
              <a:gd name="connsiteX29" fmla="*/ 53340 w 792386"/>
              <a:gd name="connsiteY29" fmla="*/ 580930 h 871356"/>
              <a:gd name="connsiteX30" fmla="*/ 72961 w 792386"/>
              <a:gd name="connsiteY30" fmla="*/ 529304 h 871356"/>
              <a:gd name="connsiteX31" fmla="*/ 123920 w 792386"/>
              <a:gd name="connsiteY31" fmla="*/ 517588 h 871356"/>
              <a:gd name="connsiteX32" fmla="*/ 133921 w 792386"/>
              <a:gd name="connsiteY32" fmla="*/ 442531 h 871356"/>
              <a:gd name="connsiteX33" fmla="*/ 150114 w 792386"/>
              <a:gd name="connsiteY33" fmla="*/ 397097 h 871356"/>
              <a:gd name="connsiteX34" fmla="*/ 142494 w 792386"/>
              <a:gd name="connsiteY34" fmla="*/ 351377 h 871356"/>
              <a:gd name="connsiteX35" fmla="*/ 192024 w 792386"/>
              <a:gd name="connsiteY35" fmla="*/ 327660 h 871356"/>
              <a:gd name="connsiteX36" fmla="*/ 252222 w 792386"/>
              <a:gd name="connsiteY36" fmla="*/ 265652 h 871356"/>
              <a:gd name="connsiteX37" fmla="*/ 300038 w 792386"/>
              <a:gd name="connsiteY37" fmla="*/ 257746 h 871356"/>
              <a:gd name="connsiteX38" fmla="*/ 323088 w 792386"/>
              <a:gd name="connsiteY38" fmla="*/ 201644 h 871356"/>
              <a:gd name="connsiteX39" fmla="*/ 341948 w 792386"/>
              <a:gd name="connsiteY39" fmla="*/ 148685 h 871356"/>
              <a:gd name="connsiteX40" fmla="*/ 408051 w 792386"/>
              <a:gd name="connsiteY40" fmla="*/ 114205 h 871356"/>
              <a:gd name="connsiteX41" fmla="*/ 427006 w 792386"/>
              <a:gd name="connsiteY41" fmla="*/ 87344 h 871356"/>
              <a:gd name="connsiteX42" fmla="*/ 462820 w 792386"/>
              <a:gd name="connsiteY42" fmla="*/ 57817 h 871356"/>
              <a:gd name="connsiteX43" fmla="*/ 492061 w 792386"/>
              <a:gd name="connsiteY43" fmla="*/ 24384 h 871356"/>
              <a:gd name="connsiteX44" fmla="*/ 540639 w 792386"/>
              <a:gd name="connsiteY44" fmla="*/ 0 h 871356"/>
              <a:gd name="connsiteX45" fmla="*/ 591122 w 792386"/>
              <a:gd name="connsiteY45" fmla="*/ 47434 h 871356"/>
              <a:gd name="connsiteX46" fmla="*/ 596551 w 792386"/>
              <a:gd name="connsiteY46" fmla="*/ 71056 h 871356"/>
              <a:gd name="connsiteX47" fmla="*/ 612934 w 792386"/>
              <a:gd name="connsiteY47" fmla="*/ 93821 h 871356"/>
              <a:gd name="connsiteX48" fmla="*/ 605790 w 792386"/>
              <a:gd name="connsiteY48" fmla="*/ 130969 h 871356"/>
              <a:gd name="connsiteX49" fmla="*/ 596551 w 792386"/>
              <a:gd name="connsiteY49" fmla="*/ 184404 h 871356"/>
              <a:gd name="connsiteX50" fmla="*/ 569309 w 792386"/>
              <a:gd name="connsiteY50" fmla="*/ 245459 h 871356"/>
              <a:gd name="connsiteX51" fmla="*/ 592264 w 792386"/>
              <a:gd name="connsiteY51" fmla="*/ 269272 h 871356"/>
              <a:gd name="connsiteX52" fmla="*/ 611505 w 792386"/>
              <a:gd name="connsiteY52" fmla="*/ 303276 h 871356"/>
              <a:gd name="connsiteX53" fmla="*/ 647319 w 792386"/>
              <a:gd name="connsiteY53" fmla="*/ 339090 h 871356"/>
              <a:gd name="connsiteX54" fmla="*/ 648652 w 792386"/>
              <a:gd name="connsiteY54" fmla="*/ 364331 h 871356"/>
              <a:gd name="connsiteX55" fmla="*/ 663797 w 792386"/>
              <a:gd name="connsiteY55" fmla="*/ 397192 h 871356"/>
              <a:gd name="connsiteX56" fmla="*/ 677323 w 792386"/>
              <a:gd name="connsiteY56" fmla="*/ 424910 h 871356"/>
              <a:gd name="connsiteX57" fmla="*/ 713137 w 792386"/>
              <a:gd name="connsiteY57" fmla="*/ 435483 h 871356"/>
              <a:gd name="connsiteX58" fmla="*/ 722566 w 792386"/>
              <a:gd name="connsiteY58" fmla="*/ 470821 h 871356"/>
              <a:gd name="connsiteX59" fmla="*/ 747808 w 792386"/>
              <a:gd name="connsiteY59" fmla="*/ 504158 h 871356"/>
              <a:gd name="connsiteX60" fmla="*/ 739521 w 792386"/>
              <a:gd name="connsiteY60" fmla="*/ 567500 h 871356"/>
              <a:gd name="connsiteX61" fmla="*/ 728949 w 792386"/>
              <a:gd name="connsiteY61" fmla="*/ 624650 h 871356"/>
              <a:gd name="connsiteX62" fmla="*/ 770954 w 792386"/>
              <a:gd name="connsiteY62" fmla="*/ 607504 h 871356"/>
              <a:gd name="connsiteX63" fmla="*/ 775525 w 792386"/>
              <a:gd name="connsiteY63" fmla="*/ 669417 h 871356"/>
              <a:gd name="connsiteX64" fmla="*/ 787051 w 792386"/>
              <a:gd name="connsiteY64" fmla="*/ 724091 h 871356"/>
              <a:gd name="connsiteX65" fmla="*/ 770954 w 792386"/>
              <a:gd name="connsiteY65" fmla="*/ 751808 h 87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92386" h="871356">
                <a:moveTo>
                  <a:pt x="770954" y="751713"/>
                </a:moveTo>
                <a:cubicBezTo>
                  <a:pt x="759714" y="762191"/>
                  <a:pt x="751713" y="749141"/>
                  <a:pt x="735806" y="738187"/>
                </a:cubicBezTo>
                <a:cubicBezTo>
                  <a:pt x="719995" y="727138"/>
                  <a:pt x="714947" y="750760"/>
                  <a:pt x="687229" y="755333"/>
                </a:cubicBezTo>
                <a:cubicBezTo>
                  <a:pt x="659511" y="760000"/>
                  <a:pt x="659702" y="752761"/>
                  <a:pt x="647700" y="745903"/>
                </a:cubicBezTo>
                <a:cubicBezTo>
                  <a:pt x="635794" y="739045"/>
                  <a:pt x="632841" y="748189"/>
                  <a:pt x="627316" y="762667"/>
                </a:cubicBezTo>
                <a:cubicBezTo>
                  <a:pt x="621792" y="777050"/>
                  <a:pt x="599980" y="766762"/>
                  <a:pt x="567214" y="768191"/>
                </a:cubicBezTo>
                <a:cubicBezTo>
                  <a:pt x="534352" y="769525"/>
                  <a:pt x="559594" y="776668"/>
                  <a:pt x="543116" y="784955"/>
                </a:cubicBezTo>
                <a:cubicBezTo>
                  <a:pt x="526637" y="793242"/>
                  <a:pt x="501396" y="792480"/>
                  <a:pt x="501396" y="809720"/>
                </a:cubicBezTo>
                <a:cubicBezTo>
                  <a:pt x="501396" y="826960"/>
                  <a:pt x="481679" y="822960"/>
                  <a:pt x="462629" y="826484"/>
                </a:cubicBezTo>
                <a:cubicBezTo>
                  <a:pt x="443579" y="829913"/>
                  <a:pt x="439008" y="847820"/>
                  <a:pt x="415861" y="864299"/>
                </a:cubicBezTo>
                <a:cubicBezTo>
                  <a:pt x="392716" y="880777"/>
                  <a:pt x="387572" y="864299"/>
                  <a:pt x="372427" y="856297"/>
                </a:cubicBezTo>
                <a:cubicBezTo>
                  <a:pt x="357283" y="848296"/>
                  <a:pt x="376524" y="839534"/>
                  <a:pt x="392239" y="835343"/>
                </a:cubicBezTo>
                <a:cubicBezTo>
                  <a:pt x="407861" y="831247"/>
                  <a:pt x="431959" y="822769"/>
                  <a:pt x="436912" y="805815"/>
                </a:cubicBezTo>
                <a:cubicBezTo>
                  <a:pt x="441960" y="788765"/>
                  <a:pt x="466344" y="783526"/>
                  <a:pt x="500063" y="760571"/>
                </a:cubicBezTo>
                <a:cubicBezTo>
                  <a:pt x="533781" y="737616"/>
                  <a:pt x="489299" y="714661"/>
                  <a:pt x="456248" y="705707"/>
                </a:cubicBezTo>
                <a:cubicBezTo>
                  <a:pt x="423196" y="696754"/>
                  <a:pt x="437674" y="705231"/>
                  <a:pt x="426911" y="694944"/>
                </a:cubicBezTo>
                <a:cubicBezTo>
                  <a:pt x="416147" y="684657"/>
                  <a:pt x="364712" y="666559"/>
                  <a:pt x="342233" y="662368"/>
                </a:cubicBezTo>
                <a:cubicBezTo>
                  <a:pt x="319754" y="658273"/>
                  <a:pt x="320516" y="661416"/>
                  <a:pt x="295466" y="632936"/>
                </a:cubicBezTo>
                <a:cubicBezTo>
                  <a:pt x="270510" y="604552"/>
                  <a:pt x="264319" y="621697"/>
                  <a:pt x="250984" y="627221"/>
                </a:cubicBezTo>
                <a:cubicBezTo>
                  <a:pt x="237649" y="632746"/>
                  <a:pt x="234220" y="635032"/>
                  <a:pt x="222980" y="609505"/>
                </a:cubicBezTo>
                <a:cubicBezTo>
                  <a:pt x="211741" y="584073"/>
                  <a:pt x="208312" y="610838"/>
                  <a:pt x="192881" y="608647"/>
                </a:cubicBezTo>
                <a:cubicBezTo>
                  <a:pt x="177546" y="606361"/>
                  <a:pt x="174022" y="623316"/>
                  <a:pt x="155448" y="641318"/>
                </a:cubicBezTo>
                <a:cubicBezTo>
                  <a:pt x="136874" y="659320"/>
                  <a:pt x="121063" y="621697"/>
                  <a:pt x="113633" y="588169"/>
                </a:cubicBezTo>
                <a:cubicBezTo>
                  <a:pt x="106299" y="554641"/>
                  <a:pt x="87059" y="602361"/>
                  <a:pt x="83820" y="618458"/>
                </a:cubicBezTo>
                <a:cubicBezTo>
                  <a:pt x="80582" y="634460"/>
                  <a:pt x="72580" y="630365"/>
                  <a:pt x="60103" y="633793"/>
                </a:cubicBezTo>
                <a:cubicBezTo>
                  <a:pt x="47625" y="637222"/>
                  <a:pt x="45720" y="645985"/>
                  <a:pt x="29146" y="659987"/>
                </a:cubicBezTo>
                <a:cubicBezTo>
                  <a:pt x="12668" y="673989"/>
                  <a:pt x="0" y="648176"/>
                  <a:pt x="0" y="648176"/>
                </a:cubicBezTo>
                <a:cubicBezTo>
                  <a:pt x="21527" y="641413"/>
                  <a:pt x="-95" y="626745"/>
                  <a:pt x="12668" y="614267"/>
                </a:cubicBezTo>
                <a:cubicBezTo>
                  <a:pt x="26765" y="600456"/>
                  <a:pt x="21241" y="599408"/>
                  <a:pt x="22670" y="571595"/>
                </a:cubicBezTo>
                <a:cubicBezTo>
                  <a:pt x="24003" y="543687"/>
                  <a:pt x="24765" y="576358"/>
                  <a:pt x="53340" y="580930"/>
                </a:cubicBezTo>
                <a:cubicBezTo>
                  <a:pt x="81820" y="585407"/>
                  <a:pt x="60579" y="562642"/>
                  <a:pt x="72961" y="529304"/>
                </a:cubicBezTo>
                <a:cubicBezTo>
                  <a:pt x="85344" y="495967"/>
                  <a:pt x="101155" y="519684"/>
                  <a:pt x="123920" y="517588"/>
                </a:cubicBezTo>
                <a:cubicBezTo>
                  <a:pt x="146590" y="515493"/>
                  <a:pt x="137255" y="466630"/>
                  <a:pt x="133921" y="442531"/>
                </a:cubicBezTo>
                <a:cubicBezTo>
                  <a:pt x="130493" y="418433"/>
                  <a:pt x="141541" y="411194"/>
                  <a:pt x="150114" y="397097"/>
                </a:cubicBezTo>
                <a:cubicBezTo>
                  <a:pt x="158686" y="383000"/>
                  <a:pt x="154210" y="366522"/>
                  <a:pt x="142494" y="351377"/>
                </a:cubicBezTo>
                <a:cubicBezTo>
                  <a:pt x="130778" y="336232"/>
                  <a:pt x="158401" y="330422"/>
                  <a:pt x="192024" y="327660"/>
                </a:cubicBezTo>
                <a:cubicBezTo>
                  <a:pt x="225743" y="324898"/>
                  <a:pt x="235744" y="301466"/>
                  <a:pt x="252222" y="265652"/>
                </a:cubicBezTo>
                <a:cubicBezTo>
                  <a:pt x="268700" y="229838"/>
                  <a:pt x="275273" y="259175"/>
                  <a:pt x="300038" y="257746"/>
                </a:cubicBezTo>
                <a:cubicBezTo>
                  <a:pt x="324802" y="256413"/>
                  <a:pt x="322421" y="228790"/>
                  <a:pt x="323088" y="201644"/>
                </a:cubicBezTo>
                <a:cubicBezTo>
                  <a:pt x="323755" y="174403"/>
                  <a:pt x="330327" y="174117"/>
                  <a:pt x="341948" y="148685"/>
                </a:cubicBezTo>
                <a:cubicBezTo>
                  <a:pt x="353663" y="123158"/>
                  <a:pt x="387001" y="122872"/>
                  <a:pt x="408051" y="114205"/>
                </a:cubicBezTo>
                <a:cubicBezTo>
                  <a:pt x="429006" y="105632"/>
                  <a:pt x="414624" y="106680"/>
                  <a:pt x="427006" y="87344"/>
                </a:cubicBezTo>
                <a:cubicBezTo>
                  <a:pt x="439388" y="68104"/>
                  <a:pt x="446246" y="70485"/>
                  <a:pt x="462820" y="57817"/>
                </a:cubicBezTo>
                <a:cubicBezTo>
                  <a:pt x="479298" y="45053"/>
                  <a:pt x="479012" y="44005"/>
                  <a:pt x="492061" y="24384"/>
                </a:cubicBezTo>
                <a:cubicBezTo>
                  <a:pt x="505206" y="4763"/>
                  <a:pt x="522351" y="1714"/>
                  <a:pt x="540639" y="0"/>
                </a:cubicBezTo>
                <a:cubicBezTo>
                  <a:pt x="550450" y="26194"/>
                  <a:pt x="578930" y="46101"/>
                  <a:pt x="591122" y="47434"/>
                </a:cubicBezTo>
                <a:cubicBezTo>
                  <a:pt x="603314" y="48768"/>
                  <a:pt x="596646" y="57721"/>
                  <a:pt x="596551" y="71056"/>
                </a:cubicBezTo>
                <a:cubicBezTo>
                  <a:pt x="596551" y="84392"/>
                  <a:pt x="598170" y="80010"/>
                  <a:pt x="612934" y="93821"/>
                </a:cubicBezTo>
                <a:cubicBezTo>
                  <a:pt x="627602" y="107632"/>
                  <a:pt x="615886" y="115348"/>
                  <a:pt x="605790" y="130969"/>
                </a:cubicBezTo>
                <a:cubicBezTo>
                  <a:pt x="595693" y="146590"/>
                  <a:pt x="591979" y="155067"/>
                  <a:pt x="596551" y="184404"/>
                </a:cubicBezTo>
                <a:cubicBezTo>
                  <a:pt x="601123" y="213836"/>
                  <a:pt x="572548" y="226219"/>
                  <a:pt x="569309" y="245459"/>
                </a:cubicBezTo>
                <a:cubicBezTo>
                  <a:pt x="566071" y="264700"/>
                  <a:pt x="577786" y="258032"/>
                  <a:pt x="592264" y="269272"/>
                </a:cubicBezTo>
                <a:cubicBezTo>
                  <a:pt x="606647" y="280511"/>
                  <a:pt x="607219" y="277559"/>
                  <a:pt x="611505" y="303276"/>
                </a:cubicBezTo>
                <a:cubicBezTo>
                  <a:pt x="615886" y="328898"/>
                  <a:pt x="631698" y="329660"/>
                  <a:pt x="647319" y="339090"/>
                </a:cubicBezTo>
                <a:cubicBezTo>
                  <a:pt x="662940" y="348520"/>
                  <a:pt x="653986" y="352139"/>
                  <a:pt x="648652" y="364331"/>
                </a:cubicBezTo>
                <a:cubicBezTo>
                  <a:pt x="643414" y="376523"/>
                  <a:pt x="646081" y="388144"/>
                  <a:pt x="663797" y="397192"/>
                </a:cubicBezTo>
                <a:cubicBezTo>
                  <a:pt x="681514" y="406146"/>
                  <a:pt x="671799" y="409765"/>
                  <a:pt x="677323" y="424910"/>
                </a:cubicBezTo>
                <a:cubicBezTo>
                  <a:pt x="682847" y="440055"/>
                  <a:pt x="687419" y="431387"/>
                  <a:pt x="713137" y="435483"/>
                </a:cubicBezTo>
                <a:cubicBezTo>
                  <a:pt x="738759" y="439579"/>
                  <a:pt x="720471" y="447389"/>
                  <a:pt x="722566" y="470821"/>
                </a:cubicBezTo>
                <a:cubicBezTo>
                  <a:pt x="724567" y="494252"/>
                  <a:pt x="728949" y="490157"/>
                  <a:pt x="747808" y="504158"/>
                </a:cubicBezTo>
                <a:cubicBezTo>
                  <a:pt x="766667" y="518160"/>
                  <a:pt x="752380" y="542925"/>
                  <a:pt x="739521" y="567500"/>
                </a:cubicBezTo>
                <a:cubicBezTo>
                  <a:pt x="726662" y="592074"/>
                  <a:pt x="726472" y="603313"/>
                  <a:pt x="728949" y="624650"/>
                </a:cubicBezTo>
                <a:cubicBezTo>
                  <a:pt x="731520" y="645985"/>
                  <a:pt x="736759" y="622078"/>
                  <a:pt x="770954" y="607504"/>
                </a:cubicBezTo>
                <a:cubicBezTo>
                  <a:pt x="805149" y="592836"/>
                  <a:pt x="780574" y="649034"/>
                  <a:pt x="775525" y="669417"/>
                </a:cubicBezTo>
                <a:cubicBezTo>
                  <a:pt x="770477" y="689801"/>
                  <a:pt x="772097" y="697801"/>
                  <a:pt x="787051" y="724091"/>
                </a:cubicBezTo>
                <a:cubicBezTo>
                  <a:pt x="801910" y="750379"/>
                  <a:pt x="782193" y="741235"/>
                  <a:pt x="770954" y="751808"/>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88" name="Forma libre: forma 87">
            <a:extLst>
              <a:ext uri="{FF2B5EF4-FFF2-40B4-BE49-F238E27FC236}">
                <a16:creationId xmlns:a16="http://schemas.microsoft.com/office/drawing/2014/main" id="{E4696B2A-541E-C330-BF2E-6D1D85AA1C83}"/>
              </a:ext>
            </a:extLst>
          </p:cNvPr>
          <p:cNvSpPr/>
          <p:nvPr/>
        </p:nvSpPr>
        <p:spPr>
          <a:xfrm>
            <a:off x="2720283" y="7593681"/>
            <a:ext cx="95" cy="4762"/>
          </a:xfrm>
          <a:custGeom>
            <a:avLst/>
            <a:gdLst>
              <a:gd name="connsiteX0" fmla="*/ 95 w 95"/>
              <a:gd name="connsiteY0" fmla="*/ 4763 h 4762"/>
              <a:gd name="connsiteX1" fmla="*/ 0 w 95"/>
              <a:gd name="connsiteY1" fmla="*/ 4763 h 4762"/>
              <a:gd name="connsiteX2" fmla="*/ 0 w 95"/>
              <a:gd name="connsiteY2" fmla="*/ 0 h 4762"/>
              <a:gd name="connsiteX3" fmla="*/ 95 w 95"/>
              <a:gd name="connsiteY3" fmla="*/ 4763 h 4762"/>
            </a:gdLst>
            <a:ahLst/>
            <a:cxnLst>
              <a:cxn ang="0">
                <a:pos x="connsiteX0" y="connsiteY0"/>
              </a:cxn>
              <a:cxn ang="0">
                <a:pos x="connsiteX1" y="connsiteY1"/>
              </a:cxn>
              <a:cxn ang="0">
                <a:pos x="connsiteX2" y="connsiteY2"/>
              </a:cxn>
              <a:cxn ang="0">
                <a:pos x="connsiteX3" y="connsiteY3"/>
              </a:cxn>
            </a:cxnLst>
            <a:rect l="l" t="t" r="r" b="b"/>
            <a:pathLst>
              <a:path w="95" h="4762">
                <a:moveTo>
                  <a:pt x="95" y="4763"/>
                </a:moveTo>
                <a:lnTo>
                  <a:pt x="0" y="4763"/>
                </a:lnTo>
                <a:lnTo>
                  <a:pt x="0" y="0"/>
                </a:lnTo>
                <a:lnTo>
                  <a:pt x="95" y="4763"/>
                </a:lnTo>
                <a:close/>
              </a:path>
            </a:pathLst>
          </a:custGeom>
          <a:solidFill>
            <a:srgbClr val="232021"/>
          </a:solidFill>
          <a:ln w="9525" cap="flat">
            <a:noFill/>
            <a:prstDash val="solid"/>
            <a:miter/>
          </a:ln>
        </p:spPr>
        <p:txBody>
          <a:bodyPr rtlCol="0" anchor="ctr"/>
          <a:lstStyle/>
          <a:p>
            <a:endParaRPr lang="es-ES"/>
          </a:p>
        </p:txBody>
      </p:sp>
      <p:sp>
        <p:nvSpPr>
          <p:cNvPr id="89" name="Forma libre: forma 88">
            <a:extLst>
              <a:ext uri="{FF2B5EF4-FFF2-40B4-BE49-F238E27FC236}">
                <a16:creationId xmlns:a16="http://schemas.microsoft.com/office/drawing/2014/main" id="{35FF3A8D-382A-80B8-EF32-F6F1CDA9F92C}"/>
              </a:ext>
            </a:extLst>
          </p:cNvPr>
          <p:cNvSpPr/>
          <p:nvPr/>
        </p:nvSpPr>
        <p:spPr>
          <a:xfrm>
            <a:off x="5827623" y="7289928"/>
            <a:ext cx="9525" cy="4762"/>
          </a:xfrm>
          <a:custGeom>
            <a:avLst/>
            <a:gdLst>
              <a:gd name="connsiteX0" fmla="*/ 0 w 9525"/>
              <a:gd name="connsiteY0" fmla="*/ 4763 h 4762"/>
              <a:gd name="connsiteX1" fmla="*/ 0 w 9525"/>
              <a:gd name="connsiteY1" fmla="*/ 4763 h 4762"/>
              <a:gd name="connsiteX2" fmla="*/ 0 w 9525"/>
              <a:gd name="connsiteY2" fmla="*/ 0 h 4762"/>
              <a:gd name="connsiteX3" fmla="*/ 0 w 9525"/>
              <a:gd name="connsiteY3" fmla="*/ 4763 h 4762"/>
            </a:gdLst>
            <a:ahLst/>
            <a:cxnLst>
              <a:cxn ang="0">
                <a:pos x="connsiteX0" y="connsiteY0"/>
              </a:cxn>
              <a:cxn ang="0">
                <a:pos x="connsiteX1" y="connsiteY1"/>
              </a:cxn>
              <a:cxn ang="0">
                <a:pos x="connsiteX2" y="connsiteY2"/>
              </a:cxn>
              <a:cxn ang="0">
                <a:pos x="connsiteX3" y="connsiteY3"/>
              </a:cxn>
            </a:cxnLst>
            <a:rect l="l" t="t" r="r" b="b"/>
            <a:pathLst>
              <a:path w="9525" h="4762">
                <a:moveTo>
                  <a:pt x="0" y="4763"/>
                </a:moveTo>
                <a:lnTo>
                  <a:pt x="0" y="4763"/>
                </a:lnTo>
                <a:lnTo>
                  <a:pt x="0" y="0"/>
                </a:lnTo>
                <a:lnTo>
                  <a:pt x="0" y="4763"/>
                </a:lnTo>
                <a:close/>
              </a:path>
            </a:pathLst>
          </a:custGeom>
          <a:solidFill>
            <a:srgbClr val="232021"/>
          </a:solidFill>
          <a:ln w="9525" cap="flat">
            <a:noFill/>
            <a:prstDash val="solid"/>
            <a:miter/>
          </a:ln>
        </p:spPr>
        <p:txBody>
          <a:bodyPr rtlCol="0" anchor="ctr"/>
          <a:lstStyle/>
          <a:p>
            <a:endParaRPr lang="es-ES"/>
          </a:p>
        </p:txBody>
      </p:sp>
      <p:sp>
        <p:nvSpPr>
          <p:cNvPr id="90" name="Forma libre: forma 89">
            <a:extLst>
              <a:ext uri="{FF2B5EF4-FFF2-40B4-BE49-F238E27FC236}">
                <a16:creationId xmlns:a16="http://schemas.microsoft.com/office/drawing/2014/main" id="{90E46C9F-FE04-9368-8D87-07816C95043C}"/>
              </a:ext>
            </a:extLst>
          </p:cNvPr>
          <p:cNvSpPr/>
          <p:nvPr/>
        </p:nvSpPr>
        <p:spPr>
          <a:xfrm>
            <a:off x="3816991" y="3918694"/>
            <a:ext cx="884967" cy="543089"/>
          </a:xfrm>
          <a:custGeom>
            <a:avLst/>
            <a:gdLst>
              <a:gd name="connsiteX0" fmla="*/ 742950 w 884967"/>
              <a:gd name="connsiteY0" fmla="*/ 195695 h 543089"/>
              <a:gd name="connsiteX1" fmla="*/ 747998 w 884967"/>
              <a:gd name="connsiteY1" fmla="*/ 241796 h 543089"/>
              <a:gd name="connsiteX2" fmla="*/ 685705 w 884967"/>
              <a:gd name="connsiteY2" fmla="*/ 262655 h 543089"/>
              <a:gd name="connsiteX3" fmla="*/ 595693 w 884967"/>
              <a:gd name="connsiteY3" fmla="*/ 267894 h 543089"/>
              <a:gd name="connsiteX4" fmla="*/ 546163 w 884967"/>
              <a:gd name="connsiteY4" fmla="*/ 303041 h 543089"/>
              <a:gd name="connsiteX5" fmla="*/ 523494 w 884967"/>
              <a:gd name="connsiteY5" fmla="*/ 307613 h 543089"/>
              <a:gd name="connsiteX6" fmla="*/ 520255 w 884967"/>
              <a:gd name="connsiteY6" fmla="*/ 332378 h 543089"/>
              <a:gd name="connsiteX7" fmla="*/ 451675 w 884967"/>
              <a:gd name="connsiteY7" fmla="*/ 401435 h 543089"/>
              <a:gd name="connsiteX8" fmla="*/ 475773 w 884967"/>
              <a:gd name="connsiteY8" fmla="*/ 431724 h 543089"/>
              <a:gd name="connsiteX9" fmla="*/ 528542 w 884967"/>
              <a:gd name="connsiteY9" fmla="*/ 404864 h 543089"/>
              <a:gd name="connsiteX10" fmla="*/ 490442 w 884967"/>
              <a:gd name="connsiteY10" fmla="*/ 453251 h 543089"/>
              <a:gd name="connsiteX11" fmla="*/ 506920 w 884967"/>
              <a:gd name="connsiteY11" fmla="*/ 467919 h 543089"/>
              <a:gd name="connsiteX12" fmla="*/ 535114 w 884967"/>
              <a:gd name="connsiteY12" fmla="*/ 456394 h 543089"/>
              <a:gd name="connsiteX13" fmla="*/ 532543 w 884967"/>
              <a:gd name="connsiteY13" fmla="*/ 509829 h 543089"/>
              <a:gd name="connsiteX14" fmla="*/ 493109 w 884967"/>
              <a:gd name="connsiteY14" fmla="*/ 517449 h 543089"/>
              <a:gd name="connsiteX15" fmla="*/ 451580 w 884967"/>
              <a:gd name="connsiteY15" fmla="*/ 536213 h 543089"/>
              <a:gd name="connsiteX16" fmla="*/ 437197 w 884967"/>
              <a:gd name="connsiteY16" fmla="*/ 500685 h 543089"/>
              <a:gd name="connsiteX17" fmla="*/ 395192 w 884967"/>
              <a:gd name="connsiteY17" fmla="*/ 536785 h 543089"/>
              <a:gd name="connsiteX18" fmla="*/ 382619 w 884967"/>
              <a:gd name="connsiteY18" fmla="*/ 510115 h 543089"/>
              <a:gd name="connsiteX19" fmla="*/ 355282 w 884967"/>
              <a:gd name="connsiteY19" fmla="*/ 496304 h 543089"/>
              <a:gd name="connsiteX20" fmla="*/ 365760 w 884967"/>
              <a:gd name="connsiteY20" fmla="*/ 458299 h 543089"/>
              <a:gd name="connsiteX21" fmla="*/ 330232 w 884967"/>
              <a:gd name="connsiteY21" fmla="*/ 472110 h 543089"/>
              <a:gd name="connsiteX22" fmla="*/ 303752 w 884967"/>
              <a:gd name="connsiteY22" fmla="*/ 388100 h 543089"/>
              <a:gd name="connsiteX23" fmla="*/ 254222 w 884967"/>
              <a:gd name="connsiteY23" fmla="*/ 376574 h 543089"/>
              <a:gd name="connsiteX24" fmla="*/ 195548 w 884967"/>
              <a:gd name="connsiteY24" fmla="*/ 327330 h 543089"/>
              <a:gd name="connsiteX25" fmla="*/ 148209 w 884967"/>
              <a:gd name="connsiteY25" fmla="*/ 349619 h 543089"/>
              <a:gd name="connsiteX26" fmla="*/ 108299 w 884967"/>
              <a:gd name="connsiteY26" fmla="*/ 347999 h 543089"/>
              <a:gd name="connsiteX27" fmla="*/ 72294 w 884967"/>
              <a:gd name="connsiteY27" fmla="*/ 352381 h 543089"/>
              <a:gd name="connsiteX28" fmla="*/ 28670 w 884967"/>
              <a:gd name="connsiteY28" fmla="*/ 304375 h 543089"/>
              <a:gd name="connsiteX29" fmla="*/ 476 w 884967"/>
              <a:gd name="connsiteY29" fmla="*/ 267227 h 543089"/>
              <a:gd name="connsiteX30" fmla="*/ 0 w 884967"/>
              <a:gd name="connsiteY30" fmla="*/ 234747 h 543089"/>
              <a:gd name="connsiteX31" fmla="*/ 116491 w 884967"/>
              <a:gd name="connsiteY31" fmla="*/ 157309 h 543089"/>
              <a:gd name="connsiteX32" fmla="*/ 160210 w 884967"/>
              <a:gd name="connsiteY32" fmla="*/ 160071 h 543089"/>
              <a:gd name="connsiteX33" fmla="*/ 162591 w 884967"/>
              <a:gd name="connsiteY33" fmla="*/ 109970 h 543089"/>
              <a:gd name="connsiteX34" fmla="*/ 179927 w 884967"/>
              <a:gd name="connsiteY34" fmla="*/ 79585 h 543089"/>
              <a:gd name="connsiteX35" fmla="*/ 179927 w 884967"/>
              <a:gd name="connsiteY35" fmla="*/ 79585 h 543089"/>
              <a:gd name="connsiteX36" fmla="*/ 255555 w 884967"/>
              <a:gd name="connsiteY36" fmla="*/ 81966 h 543089"/>
              <a:gd name="connsiteX37" fmla="*/ 350139 w 884967"/>
              <a:gd name="connsiteY37" fmla="*/ 72822 h 543089"/>
              <a:gd name="connsiteX38" fmla="*/ 430911 w 884967"/>
              <a:gd name="connsiteY38" fmla="*/ 45295 h 543089"/>
              <a:gd name="connsiteX39" fmla="*/ 495585 w 884967"/>
              <a:gd name="connsiteY39" fmla="*/ 19101 h 543089"/>
              <a:gd name="connsiteX40" fmla="*/ 562070 w 884967"/>
              <a:gd name="connsiteY40" fmla="*/ 18625 h 543089"/>
              <a:gd name="connsiteX41" fmla="*/ 592360 w 884967"/>
              <a:gd name="connsiteY41" fmla="*/ 25483 h 543089"/>
              <a:gd name="connsiteX42" fmla="*/ 688753 w 884967"/>
              <a:gd name="connsiteY42" fmla="*/ 5290 h 543089"/>
              <a:gd name="connsiteX43" fmla="*/ 743807 w 884967"/>
              <a:gd name="connsiteY43" fmla="*/ 41961 h 543089"/>
              <a:gd name="connsiteX44" fmla="*/ 756666 w 884967"/>
              <a:gd name="connsiteY44" fmla="*/ 70917 h 543089"/>
              <a:gd name="connsiteX45" fmla="*/ 850296 w 884967"/>
              <a:gd name="connsiteY45" fmla="*/ 84252 h 543089"/>
              <a:gd name="connsiteX46" fmla="*/ 884968 w 884967"/>
              <a:gd name="connsiteY46" fmla="*/ 109970 h 543089"/>
              <a:gd name="connsiteX47" fmla="*/ 742855 w 884967"/>
              <a:gd name="connsiteY47" fmla="*/ 195504 h 54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84967" h="543089">
                <a:moveTo>
                  <a:pt x="742950" y="195695"/>
                </a:moveTo>
                <a:cubicBezTo>
                  <a:pt x="734282" y="204648"/>
                  <a:pt x="739711" y="224555"/>
                  <a:pt x="747998" y="241796"/>
                </a:cubicBezTo>
                <a:cubicBezTo>
                  <a:pt x="747998" y="241796"/>
                  <a:pt x="733806" y="268656"/>
                  <a:pt x="685705" y="262655"/>
                </a:cubicBezTo>
                <a:cubicBezTo>
                  <a:pt x="637508" y="256655"/>
                  <a:pt x="613219" y="251130"/>
                  <a:pt x="595693" y="267894"/>
                </a:cubicBezTo>
                <a:cubicBezTo>
                  <a:pt x="578262" y="284658"/>
                  <a:pt x="563118" y="304851"/>
                  <a:pt x="546163" y="303041"/>
                </a:cubicBezTo>
                <a:cubicBezTo>
                  <a:pt x="529209" y="301232"/>
                  <a:pt x="519303" y="297041"/>
                  <a:pt x="523494" y="307613"/>
                </a:cubicBezTo>
                <a:cubicBezTo>
                  <a:pt x="527589" y="318186"/>
                  <a:pt x="547878" y="321139"/>
                  <a:pt x="520255" y="332378"/>
                </a:cubicBezTo>
                <a:cubicBezTo>
                  <a:pt x="492728" y="343618"/>
                  <a:pt x="449770" y="375527"/>
                  <a:pt x="451675" y="401435"/>
                </a:cubicBezTo>
                <a:cubicBezTo>
                  <a:pt x="453485" y="427343"/>
                  <a:pt x="453294" y="445059"/>
                  <a:pt x="475773" y="431724"/>
                </a:cubicBezTo>
                <a:cubicBezTo>
                  <a:pt x="498253" y="418484"/>
                  <a:pt x="517779" y="381242"/>
                  <a:pt x="528542" y="404864"/>
                </a:cubicBezTo>
                <a:cubicBezTo>
                  <a:pt x="539305" y="428486"/>
                  <a:pt x="489299" y="439725"/>
                  <a:pt x="490442" y="453251"/>
                </a:cubicBezTo>
                <a:cubicBezTo>
                  <a:pt x="491585" y="466776"/>
                  <a:pt x="494062" y="480968"/>
                  <a:pt x="506920" y="467919"/>
                </a:cubicBezTo>
                <a:cubicBezTo>
                  <a:pt x="519779" y="454775"/>
                  <a:pt x="534448" y="436963"/>
                  <a:pt x="535114" y="456394"/>
                </a:cubicBezTo>
                <a:cubicBezTo>
                  <a:pt x="535876" y="475920"/>
                  <a:pt x="550735" y="509639"/>
                  <a:pt x="532543" y="509829"/>
                </a:cubicBezTo>
                <a:cubicBezTo>
                  <a:pt x="514445" y="510020"/>
                  <a:pt x="508254" y="500876"/>
                  <a:pt x="493109" y="517449"/>
                </a:cubicBezTo>
                <a:cubicBezTo>
                  <a:pt x="477964" y="533927"/>
                  <a:pt x="459010" y="547453"/>
                  <a:pt x="451580" y="536213"/>
                </a:cubicBezTo>
                <a:cubicBezTo>
                  <a:pt x="444055" y="524974"/>
                  <a:pt x="459867" y="476111"/>
                  <a:pt x="437197" y="500685"/>
                </a:cubicBezTo>
                <a:cubicBezTo>
                  <a:pt x="414528" y="525260"/>
                  <a:pt x="397954" y="556692"/>
                  <a:pt x="395192" y="536785"/>
                </a:cubicBezTo>
                <a:cubicBezTo>
                  <a:pt x="392430" y="516782"/>
                  <a:pt x="405003" y="506305"/>
                  <a:pt x="382619" y="510115"/>
                </a:cubicBezTo>
                <a:cubicBezTo>
                  <a:pt x="360140" y="514020"/>
                  <a:pt x="342900" y="507638"/>
                  <a:pt x="355282" y="496304"/>
                </a:cubicBezTo>
                <a:cubicBezTo>
                  <a:pt x="367665" y="485064"/>
                  <a:pt x="389191" y="449250"/>
                  <a:pt x="365760" y="458299"/>
                </a:cubicBezTo>
                <a:cubicBezTo>
                  <a:pt x="342329" y="467252"/>
                  <a:pt x="334994" y="500018"/>
                  <a:pt x="330232" y="472110"/>
                </a:cubicBezTo>
                <a:cubicBezTo>
                  <a:pt x="325374" y="444107"/>
                  <a:pt x="338042" y="390386"/>
                  <a:pt x="303752" y="388100"/>
                </a:cubicBezTo>
                <a:cubicBezTo>
                  <a:pt x="269653" y="385814"/>
                  <a:pt x="271653" y="398577"/>
                  <a:pt x="254222" y="376574"/>
                </a:cubicBezTo>
                <a:cubicBezTo>
                  <a:pt x="236791" y="354572"/>
                  <a:pt x="220694" y="313519"/>
                  <a:pt x="195548" y="327330"/>
                </a:cubicBezTo>
                <a:cubicBezTo>
                  <a:pt x="170306" y="341141"/>
                  <a:pt x="167830" y="353524"/>
                  <a:pt x="148209" y="349619"/>
                </a:cubicBezTo>
                <a:cubicBezTo>
                  <a:pt x="128682" y="345713"/>
                  <a:pt x="126872" y="341808"/>
                  <a:pt x="108299" y="347999"/>
                </a:cubicBezTo>
                <a:cubicBezTo>
                  <a:pt x="89725" y="354191"/>
                  <a:pt x="86296" y="358763"/>
                  <a:pt x="72294" y="352381"/>
                </a:cubicBezTo>
                <a:cubicBezTo>
                  <a:pt x="58293" y="345904"/>
                  <a:pt x="47720" y="315233"/>
                  <a:pt x="28670" y="304375"/>
                </a:cubicBezTo>
                <a:cubicBezTo>
                  <a:pt x="9715" y="293612"/>
                  <a:pt x="2286" y="293135"/>
                  <a:pt x="476" y="267227"/>
                </a:cubicBezTo>
                <a:cubicBezTo>
                  <a:pt x="-95" y="259036"/>
                  <a:pt x="381" y="246939"/>
                  <a:pt x="0" y="234747"/>
                </a:cubicBezTo>
                <a:cubicBezTo>
                  <a:pt x="105156" y="226460"/>
                  <a:pt x="111633" y="175121"/>
                  <a:pt x="116491" y="157309"/>
                </a:cubicBezTo>
                <a:cubicBezTo>
                  <a:pt x="121348" y="139402"/>
                  <a:pt x="139922" y="150451"/>
                  <a:pt x="160210" y="160071"/>
                </a:cubicBezTo>
                <a:cubicBezTo>
                  <a:pt x="180498" y="169691"/>
                  <a:pt x="172974" y="132163"/>
                  <a:pt x="162591" y="109970"/>
                </a:cubicBezTo>
                <a:cubicBezTo>
                  <a:pt x="152781" y="89015"/>
                  <a:pt x="177260" y="80442"/>
                  <a:pt x="179927" y="79585"/>
                </a:cubicBezTo>
                <a:lnTo>
                  <a:pt x="179927" y="79585"/>
                </a:lnTo>
                <a:cubicBezTo>
                  <a:pt x="207835" y="79871"/>
                  <a:pt x="236601" y="80347"/>
                  <a:pt x="255555" y="81966"/>
                </a:cubicBezTo>
                <a:cubicBezTo>
                  <a:pt x="292703" y="85205"/>
                  <a:pt x="318897" y="82919"/>
                  <a:pt x="350139" y="72822"/>
                </a:cubicBezTo>
                <a:cubicBezTo>
                  <a:pt x="381381" y="62726"/>
                  <a:pt x="400145" y="42533"/>
                  <a:pt x="430911" y="45295"/>
                </a:cubicBezTo>
                <a:cubicBezTo>
                  <a:pt x="461676" y="48057"/>
                  <a:pt x="477678" y="16815"/>
                  <a:pt x="495585" y="19101"/>
                </a:cubicBezTo>
                <a:cubicBezTo>
                  <a:pt x="513493" y="21387"/>
                  <a:pt x="551497" y="6242"/>
                  <a:pt x="562070" y="18625"/>
                </a:cubicBezTo>
                <a:cubicBezTo>
                  <a:pt x="572643" y="31007"/>
                  <a:pt x="579501" y="37484"/>
                  <a:pt x="592360" y="25483"/>
                </a:cubicBezTo>
                <a:cubicBezTo>
                  <a:pt x="605218" y="13577"/>
                  <a:pt x="657034" y="-10712"/>
                  <a:pt x="688753" y="5290"/>
                </a:cubicBezTo>
                <a:cubicBezTo>
                  <a:pt x="720375" y="21292"/>
                  <a:pt x="746093" y="29102"/>
                  <a:pt x="743807" y="41961"/>
                </a:cubicBezTo>
                <a:cubicBezTo>
                  <a:pt x="741521" y="54820"/>
                  <a:pt x="718566" y="70917"/>
                  <a:pt x="756666" y="70917"/>
                </a:cubicBezTo>
                <a:cubicBezTo>
                  <a:pt x="794766" y="70917"/>
                  <a:pt x="831532" y="65393"/>
                  <a:pt x="850296" y="84252"/>
                </a:cubicBezTo>
                <a:cubicBezTo>
                  <a:pt x="865155" y="99111"/>
                  <a:pt x="873442" y="108731"/>
                  <a:pt x="884968" y="109970"/>
                </a:cubicBezTo>
                <a:cubicBezTo>
                  <a:pt x="873823" y="136354"/>
                  <a:pt x="755523" y="182455"/>
                  <a:pt x="742855" y="195504"/>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91" name="Forma libre: forma 90">
            <a:extLst>
              <a:ext uri="{FF2B5EF4-FFF2-40B4-BE49-F238E27FC236}">
                <a16:creationId xmlns:a16="http://schemas.microsoft.com/office/drawing/2014/main" id="{3E7F39EF-C9D0-8671-918A-BBE5C231A048}"/>
              </a:ext>
            </a:extLst>
          </p:cNvPr>
          <p:cNvSpPr/>
          <p:nvPr/>
        </p:nvSpPr>
        <p:spPr>
          <a:xfrm>
            <a:off x="2592036" y="3819282"/>
            <a:ext cx="1405167" cy="541913"/>
          </a:xfrm>
          <a:custGeom>
            <a:avLst/>
            <a:gdLst>
              <a:gd name="connsiteX0" fmla="*/ 1387546 w 1405167"/>
              <a:gd name="connsiteY0" fmla="*/ 209477 h 541913"/>
              <a:gd name="connsiteX1" fmla="*/ 1385165 w 1405167"/>
              <a:gd name="connsiteY1" fmla="*/ 259578 h 541913"/>
              <a:gd name="connsiteX2" fmla="*/ 1341446 w 1405167"/>
              <a:gd name="connsiteY2" fmla="*/ 256816 h 541913"/>
              <a:gd name="connsiteX3" fmla="*/ 1224955 w 1405167"/>
              <a:gd name="connsiteY3" fmla="*/ 334254 h 541913"/>
              <a:gd name="connsiteX4" fmla="*/ 1192855 w 1405167"/>
              <a:gd name="connsiteY4" fmla="*/ 295107 h 541913"/>
              <a:gd name="connsiteX5" fmla="*/ 1137325 w 1405167"/>
              <a:gd name="connsiteY5" fmla="*/ 333874 h 541913"/>
              <a:gd name="connsiteX6" fmla="*/ 1099225 w 1405167"/>
              <a:gd name="connsiteY6" fmla="*/ 349780 h 541913"/>
              <a:gd name="connsiteX7" fmla="*/ 1071698 w 1405167"/>
              <a:gd name="connsiteY7" fmla="*/ 395214 h 541913"/>
              <a:gd name="connsiteX8" fmla="*/ 1040075 w 1405167"/>
              <a:gd name="connsiteY8" fmla="*/ 389880 h 541913"/>
              <a:gd name="connsiteX9" fmla="*/ 984544 w 1405167"/>
              <a:gd name="connsiteY9" fmla="*/ 405025 h 541913"/>
              <a:gd name="connsiteX10" fmla="*/ 945587 w 1405167"/>
              <a:gd name="connsiteY10" fmla="*/ 405882 h 541913"/>
              <a:gd name="connsiteX11" fmla="*/ 921488 w 1405167"/>
              <a:gd name="connsiteY11" fmla="*/ 426552 h 541913"/>
              <a:gd name="connsiteX12" fmla="*/ 883865 w 1405167"/>
              <a:gd name="connsiteY12" fmla="*/ 437124 h 541913"/>
              <a:gd name="connsiteX13" fmla="*/ 839383 w 1405167"/>
              <a:gd name="connsiteY13" fmla="*/ 442173 h 541913"/>
              <a:gd name="connsiteX14" fmla="*/ 758802 w 1405167"/>
              <a:gd name="connsiteY14" fmla="*/ 437124 h 541913"/>
              <a:gd name="connsiteX15" fmla="*/ 705081 w 1405167"/>
              <a:gd name="connsiteY15" fmla="*/ 485130 h 541913"/>
              <a:gd name="connsiteX16" fmla="*/ 642501 w 1405167"/>
              <a:gd name="connsiteY16" fmla="*/ 449793 h 541913"/>
              <a:gd name="connsiteX17" fmla="*/ 616974 w 1405167"/>
              <a:gd name="connsiteY17" fmla="*/ 416551 h 541913"/>
              <a:gd name="connsiteX18" fmla="*/ 571540 w 1405167"/>
              <a:gd name="connsiteY18" fmla="*/ 426171 h 541913"/>
              <a:gd name="connsiteX19" fmla="*/ 548585 w 1405167"/>
              <a:gd name="connsiteY19" fmla="*/ 450936 h 541913"/>
              <a:gd name="connsiteX20" fmla="*/ 505722 w 1405167"/>
              <a:gd name="connsiteY20" fmla="*/ 439696 h 541913"/>
              <a:gd name="connsiteX21" fmla="*/ 486482 w 1405167"/>
              <a:gd name="connsiteY21" fmla="*/ 460080 h 541913"/>
              <a:gd name="connsiteX22" fmla="*/ 438761 w 1405167"/>
              <a:gd name="connsiteY22" fmla="*/ 435696 h 541913"/>
              <a:gd name="connsiteX23" fmla="*/ 411425 w 1405167"/>
              <a:gd name="connsiteY23" fmla="*/ 436458 h 541913"/>
              <a:gd name="connsiteX24" fmla="*/ 386660 w 1405167"/>
              <a:gd name="connsiteY24" fmla="*/ 466938 h 541913"/>
              <a:gd name="connsiteX25" fmla="*/ 367610 w 1405167"/>
              <a:gd name="connsiteY25" fmla="*/ 477511 h 541913"/>
              <a:gd name="connsiteX26" fmla="*/ 381135 w 1405167"/>
              <a:gd name="connsiteY26" fmla="*/ 504371 h 541913"/>
              <a:gd name="connsiteX27" fmla="*/ 310460 w 1405167"/>
              <a:gd name="connsiteY27" fmla="*/ 522468 h 541913"/>
              <a:gd name="connsiteX28" fmla="*/ 246738 w 1405167"/>
              <a:gd name="connsiteY28" fmla="*/ 520182 h 541913"/>
              <a:gd name="connsiteX29" fmla="*/ 209780 w 1405167"/>
              <a:gd name="connsiteY29" fmla="*/ 537899 h 541913"/>
              <a:gd name="connsiteX30" fmla="*/ 177205 w 1405167"/>
              <a:gd name="connsiteY30" fmla="*/ 523230 h 541913"/>
              <a:gd name="connsiteX31" fmla="*/ 165775 w 1405167"/>
              <a:gd name="connsiteY31" fmla="*/ 475510 h 541913"/>
              <a:gd name="connsiteX32" fmla="*/ 113006 w 1405167"/>
              <a:gd name="connsiteY32" fmla="*/ 437601 h 541913"/>
              <a:gd name="connsiteX33" fmla="*/ 148059 w 1405167"/>
              <a:gd name="connsiteY33" fmla="*/ 406454 h 541913"/>
              <a:gd name="connsiteX34" fmla="*/ 179300 w 1405167"/>
              <a:gd name="connsiteY34" fmla="*/ 358257 h 541913"/>
              <a:gd name="connsiteX35" fmla="*/ 149487 w 1405167"/>
              <a:gd name="connsiteY35" fmla="*/ 347208 h 541913"/>
              <a:gd name="connsiteX36" fmla="*/ 111673 w 1405167"/>
              <a:gd name="connsiteY36" fmla="*/ 368545 h 541913"/>
              <a:gd name="connsiteX37" fmla="*/ 107577 w 1405167"/>
              <a:gd name="connsiteY37" fmla="*/ 324444 h 541913"/>
              <a:gd name="connsiteX38" fmla="*/ 64715 w 1405167"/>
              <a:gd name="connsiteY38" fmla="*/ 290058 h 541913"/>
              <a:gd name="connsiteX39" fmla="*/ 55094 w 1405167"/>
              <a:gd name="connsiteY39" fmla="*/ 241862 h 541913"/>
              <a:gd name="connsiteX40" fmla="*/ 32330 w 1405167"/>
              <a:gd name="connsiteY40" fmla="*/ 223288 h 541913"/>
              <a:gd name="connsiteX41" fmla="*/ 22233 w 1405167"/>
              <a:gd name="connsiteY41" fmla="*/ 188141 h 541913"/>
              <a:gd name="connsiteX42" fmla="*/ 12613 w 1405167"/>
              <a:gd name="connsiteY42" fmla="*/ 152613 h 541913"/>
              <a:gd name="connsiteX43" fmla="*/ 52523 w 1405167"/>
              <a:gd name="connsiteY43" fmla="*/ 141849 h 541913"/>
              <a:gd name="connsiteX44" fmla="*/ 78431 w 1405167"/>
              <a:gd name="connsiteY44" fmla="*/ 95749 h 541913"/>
              <a:gd name="connsiteX45" fmla="*/ 78145 w 1405167"/>
              <a:gd name="connsiteY45" fmla="*/ 63078 h 541913"/>
              <a:gd name="connsiteX46" fmla="*/ 185777 w 1405167"/>
              <a:gd name="connsiteY46" fmla="*/ 59077 h 541913"/>
              <a:gd name="connsiteX47" fmla="*/ 286743 w 1405167"/>
              <a:gd name="connsiteY47" fmla="*/ 54505 h 541913"/>
              <a:gd name="connsiteX48" fmla="*/ 374849 w 1405167"/>
              <a:gd name="connsiteY48" fmla="*/ 59077 h 541913"/>
              <a:gd name="connsiteX49" fmla="*/ 446000 w 1405167"/>
              <a:gd name="connsiteY49" fmla="*/ 58220 h 541913"/>
              <a:gd name="connsiteX50" fmla="*/ 513438 w 1405167"/>
              <a:gd name="connsiteY50" fmla="*/ 42599 h 541913"/>
              <a:gd name="connsiteX51" fmla="*/ 595543 w 1405167"/>
              <a:gd name="connsiteY51" fmla="*/ 63268 h 541913"/>
              <a:gd name="connsiteX52" fmla="*/ 716701 w 1405167"/>
              <a:gd name="connsiteY52" fmla="*/ 4118 h 541913"/>
              <a:gd name="connsiteX53" fmla="*/ 798902 w 1405167"/>
              <a:gd name="connsiteY53" fmla="*/ 72031 h 541913"/>
              <a:gd name="connsiteX54" fmla="*/ 925108 w 1405167"/>
              <a:gd name="connsiteY54" fmla="*/ 72031 h 541913"/>
              <a:gd name="connsiteX55" fmla="*/ 1013214 w 1405167"/>
              <a:gd name="connsiteY55" fmla="*/ 93558 h 541913"/>
              <a:gd name="connsiteX56" fmla="*/ 1058172 w 1405167"/>
              <a:gd name="connsiteY56" fmla="*/ 121085 h 541913"/>
              <a:gd name="connsiteX57" fmla="*/ 1140373 w 1405167"/>
              <a:gd name="connsiteY57" fmla="*/ 129372 h 541913"/>
              <a:gd name="connsiteX58" fmla="*/ 1238576 w 1405167"/>
              <a:gd name="connsiteY58" fmla="*/ 145469 h 541913"/>
              <a:gd name="connsiteX59" fmla="*/ 1336779 w 1405167"/>
              <a:gd name="connsiteY59" fmla="*/ 177092 h 541913"/>
              <a:gd name="connsiteX60" fmla="*/ 1405168 w 1405167"/>
              <a:gd name="connsiteY60" fmla="*/ 179283 h 541913"/>
              <a:gd name="connsiteX61" fmla="*/ 1387832 w 1405167"/>
              <a:gd name="connsiteY61" fmla="*/ 209667 h 5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05167" h="541913">
                <a:moveTo>
                  <a:pt x="1387546" y="209477"/>
                </a:moveTo>
                <a:cubicBezTo>
                  <a:pt x="1397834" y="231670"/>
                  <a:pt x="1405453" y="269199"/>
                  <a:pt x="1385165" y="259578"/>
                </a:cubicBezTo>
                <a:cubicBezTo>
                  <a:pt x="1364877" y="249958"/>
                  <a:pt x="1346304" y="238909"/>
                  <a:pt x="1341446" y="256816"/>
                </a:cubicBezTo>
                <a:cubicBezTo>
                  <a:pt x="1336683" y="274723"/>
                  <a:pt x="1330111" y="326063"/>
                  <a:pt x="1224955" y="334254"/>
                </a:cubicBezTo>
                <a:cubicBezTo>
                  <a:pt x="1224193" y="307680"/>
                  <a:pt x="1219811" y="280915"/>
                  <a:pt x="1192855" y="295107"/>
                </a:cubicBezTo>
                <a:cubicBezTo>
                  <a:pt x="1153612" y="315776"/>
                  <a:pt x="1150660" y="336636"/>
                  <a:pt x="1137325" y="333874"/>
                </a:cubicBezTo>
                <a:cubicBezTo>
                  <a:pt x="1123990" y="331111"/>
                  <a:pt x="1105702" y="312537"/>
                  <a:pt x="1099225" y="349780"/>
                </a:cubicBezTo>
                <a:cubicBezTo>
                  <a:pt x="1092843" y="386928"/>
                  <a:pt x="1092367" y="415884"/>
                  <a:pt x="1071698" y="395214"/>
                </a:cubicBezTo>
                <a:cubicBezTo>
                  <a:pt x="1051029" y="374545"/>
                  <a:pt x="1054743" y="382070"/>
                  <a:pt x="1040075" y="389880"/>
                </a:cubicBezTo>
                <a:cubicBezTo>
                  <a:pt x="1025406" y="397691"/>
                  <a:pt x="1015977" y="411693"/>
                  <a:pt x="984544" y="405025"/>
                </a:cubicBezTo>
                <a:cubicBezTo>
                  <a:pt x="953111" y="398358"/>
                  <a:pt x="955016" y="389119"/>
                  <a:pt x="945587" y="405882"/>
                </a:cubicBezTo>
                <a:cubicBezTo>
                  <a:pt x="936157" y="422647"/>
                  <a:pt x="950349" y="427028"/>
                  <a:pt x="921488" y="426552"/>
                </a:cubicBezTo>
                <a:cubicBezTo>
                  <a:pt x="892532" y="426076"/>
                  <a:pt x="894152" y="427028"/>
                  <a:pt x="883865" y="437124"/>
                </a:cubicBezTo>
                <a:cubicBezTo>
                  <a:pt x="873482" y="447221"/>
                  <a:pt x="857671" y="452269"/>
                  <a:pt x="839383" y="442173"/>
                </a:cubicBezTo>
                <a:cubicBezTo>
                  <a:pt x="821000" y="432076"/>
                  <a:pt x="766612" y="417217"/>
                  <a:pt x="758802" y="437124"/>
                </a:cubicBezTo>
                <a:cubicBezTo>
                  <a:pt x="750991" y="457127"/>
                  <a:pt x="733846" y="494274"/>
                  <a:pt x="705081" y="485130"/>
                </a:cubicBezTo>
                <a:cubicBezTo>
                  <a:pt x="676410" y="475891"/>
                  <a:pt x="653169" y="471319"/>
                  <a:pt x="642501" y="449793"/>
                </a:cubicBezTo>
                <a:cubicBezTo>
                  <a:pt x="631738" y="428266"/>
                  <a:pt x="633548" y="416265"/>
                  <a:pt x="616974" y="416551"/>
                </a:cubicBezTo>
                <a:cubicBezTo>
                  <a:pt x="600496" y="416741"/>
                  <a:pt x="574302" y="407311"/>
                  <a:pt x="571540" y="426171"/>
                </a:cubicBezTo>
                <a:cubicBezTo>
                  <a:pt x="568778" y="445030"/>
                  <a:pt x="567159" y="462175"/>
                  <a:pt x="548585" y="450936"/>
                </a:cubicBezTo>
                <a:cubicBezTo>
                  <a:pt x="530011" y="439696"/>
                  <a:pt x="510009" y="426361"/>
                  <a:pt x="505722" y="439696"/>
                </a:cubicBezTo>
                <a:cubicBezTo>
                  <a:pt x="501341" y="453031"/>
                  <a:pt x="503722" y="474748"/>
                  <a:pt x="486482" y="460080"/>
                </a:cubicBezTo>
                <a:cubicBezTo>
                  <a:pt x="469337" y="445411"/>
                  <a:pt x="446096" y="443601"/>
                  <a:pt x="438761" y="435696"/>
                </a:cubicBezTo>
                <a:cubicBezTo>
                  <a:pt x="431427" y="427885"/>
                  <a:pt x="418759" y="417979"/>
                  <a:pt x="411425" y="436458"/>
                </a:cubicBezTo>
                <a:cubicBezTo>
                  <a:pt x="404090" y="454841"/>
                  <a:pt x="397899" y="467319"/>
                  <a:pt x="386660" y="466938"/>
                </a:cubicBezTo>
                <a:cubicBezTo>
                  <a:pt x="375420" y="466461"/>
                  <a:pt x="355704" y="464461"/>
                  <a:pt x="367610" y="477511"/>
                </a:cubicBezTo>
                <a:cubicBezTo>
                  <a:pt x="379516" y="490655"/>
                  <a:pt x="398090" y="499323"/>
                  <a:pt x="381135" y="504371"/>
                </a:cubicBezTo>
                <a:cubicBezTo>
                  <a:pt x="364086" y="509419"/>
                  <a:pt x="336368" y="527993"/>
                  <a:pt x="310460" y="522468"/>
                </a:cubicBezTo>
                <a:cubicBezTo>
                  <a:pt x="284552" y="516944"/>
                  <a:pt x="270359" y="504371"/>
                  <a:pt x="246738" y="520182"/>
                </a:cubicBezTo>
                <a:cubicBezTo>
                  <a:pt x="223115" y="536089"/>
                  <a:pt x="219210" y="548662"/>
                  <a:pt x="209780" y="537899"/>
                </a:cubicBezTo>
                <a:cubicBezTo>
                  <a:pt x="200351" y="527136"/>
                  <a:pt x="198922" y="521897"/>
                  <a:pt x="177205" y="523230"/>
                </a:cubicBezTo>
                <a:cubicBezTo>
                  <a:pt x="180063" y="503799"/>
                  <a:pt x="177205" y="481035"/>
                  <a:pt x="165775" y="475510"/>
                </a:cubicBezTo>
                <a:cubicBezTo>
                  <a:pt x="148059" y="467033"/>
                  <a:pt x="113006" y="458270"/>
                  <a:pt x="113006" y="437601"/>
                </a:cubicBezTo>
                <a:cubicBezTo>
                  <a:pt x="113006" y="416932"/>
                  <a:pt x="131390" y="413979"/>
                  <a:pt x="148059" y="406454"/>
                </a:cubicBezTo>
                <a:cubicBezTo>
                  <a:pt x="164822" y="398834"/>
                  <a:pt x="189397" y="374831"/>
                  <a:pt x="179300" y="358257"/>
                </a:cubicBezTo>
                <a:cubicBezTo>
                  <a:pt x="169204" y="341779"/>
                  <a:pt x="160727" y="327492"/>
                  <a:pt x="149487" y="347208"/>
                </a:cubicBezTo>
                <a:cubicBezTo>
                  <a:pt x="138248" y="366925"/>
                  <a:pt x="118531" y="394929"/>
                  <a:pt x="111673" y="368545"/>
                </a:cubicBezTo>
                <a:cubicBezTo>
                  <a:pt x="104815" y="342160"/>
                  <a:pt x="125675" y="337779"/>
                  <a:pt x="107577" y="324444"/>
                </a:cubicBezTo>
                <a:cubicBezTo>
                  <a:pt x="89480" y="311109"/>
                  <a:pt x="66905" y="307966"/>
                  <a:pt x="64715" y="290058"/>
                </a:cubicBezTo>
                <a:cubicBezTo>
                  <a:pt x="62429" y="272151"/>
                  <a:pt x="72049" y="253578"/>
                  <a:pt x="55094" y="241862"/>
                </a:cubicBezTo>
                <a:cubicBezTo>
                  <a:pt x="38045" y="230146"/>
                  <a:pt x="40616" y="249196"/>
                  <a:pt x="32330" y="223288"/>
                </a:cubicBezTo>
                <a:cubicBezTo>
                  <a:pt x="24043" y="197380"/>
                  <a:pt x="37378" y="194618"/>
                  <a:pt x="22233" y="188141"/>
                </a:cubicBezTo>
                <a:cubicBezTo>
                  <a:pt x="7088" y="181664"/>
                  <a:pt x="-13771" y="158995"/>
                  <a:pt x="12613" y="152613"/>
                </a:cubicBezTo>
                <a:cubicBezTo>
                  <a:pt x="38997" y="146231"/>
                  <a:pt x="49094" y="163662"/>
                  <a:pt x="52523" y="141849"/>
                </a:cubicBezTo>
                <a:cubicBezTo>
                  <a:pt x="55951" y="120132"/>
                  <a:pt x="79097" y="115275"/>
                  <a:pt x="78431" y="95749"/>
                </a:cubicBezTo>
                <a:cubicBezTo>
                  <a:pt x="77669" y="76222"/>
                  <a:pt x="78145" y="63078"/>
                  <a:pt x="78145" y="63078"/>
                </a:cubicBezTo>
                <a:cubicBezTo>
                  <a:pt x="94338" y="58982"/>
                  <a:pt x="144534" y="54505"/>
                  <a:pt x="185777" y="59077"/>
                </a:cubicBezTo>
                <a:cubicBezTo>
                  <a:pt x="227116" y="63744"/>
                  <a:pt x="244070" y="44885"/>
                  <a:pt x="286743" y="54505"/>
                </a:cubicBezTo>
                <a:cubicBezTo>
                  <a:pt x="329414" y="64125"/>
                  <a:pt x="346845" y="63173"/>
                  <a:pt x="374849" y="59077"/>
                </a:cubicBezTo>
                <a:cubicBezTo>
                  <a:pt x="402852" y="54981"/>
                  <a:pt x="410662" y="71460"/>
                  <a:pt x="446000" y="58220"/>
                </a:cubicBezTo>
                <a:cubicBezTo>
                  <a:pt x="481338" y="44885"/>
                  <a:pt x="487720" y="37551"/>
                  <a:pt x="513438" y="42599"/>
                </a:cubicBezTo>
                <a:cubicBezTo>
                  <a:pt x="539060" y="47647"/>
                  <a:pt x="550585" y="76984"/>
                  <a:pt x="595543" y="63268"/>
                </a:cubicBezTo>
                <a:cubicBezTo>
                  <a:pt x="640501" y="49457"/>
                  <a:pt x="689650" y="-17028"/>
                  <a:pt x="716701" y="4118"/>
                </a:cubicBezTo>
                <a:cubicBezTo>
                  <a:pt x="743752" y="25263"/>
                  <a:pt x="764421" y="75746"/>
                  <a:pt x="798902" y="72031"/>
                </a:cubicBezTo>
                <a:cubicBezTo>
                  <a:pt x="833287" y="68316"/>
                  <a:pt x="904439" y="60506"/>
                  <a:pt x="925108" y="72031"/>
                </a:cubicBezTo>
                <a:cubicBezTo>
                  <a:pt x="945777" y="83461"/>
                  <a:pt x="1000356" y="79365"/>
                  <a:pt x="1013214" y="93558"/>
                </a:cubicBezTo>
                <a:cubicBezTo>
                  <a:pt x="1026073" y="107845"/>
                  <a:pt x="1018739" y="121561"/>
                  <a:pt x="1058172" y="121085"/>
                </a:cubicBezTo>
                <a:cubicBezTo>
                  <a:pt x="1097701" y="120609"/>
                  <a:pt x="1095796" y="125181"/>
                  <a:pt x="1140373" y="129372"/>
                </a:cubicBezTo>
                <a:cubicBezTo>
                  <a:pt x="1184855" y="133467"/>
                  <a:pt x="1210096" y="135849"/>
                  <a:pt x="1238576" y="145469"/>
                </a:cubicBezTo>
                <a:cubicBezTo>
                  <a:pt x="1267056" y="155089"/>
                  <a:pt x="1304679" y="174425"/>
                  <a:pt x="1336779" y="177092"/>
                </a:cubicBezTo>
                <a:cubicBezTo>
                  <a:pt x="1352495" y="178425"/>
                  <a:pt x="1378498" y="178806"/>
                  <a:pt x="1405168" y="179283"/>
                </a:cubicBezTo>
                <a:cubicBezTo>
                  <a:pt x="1402501" y="180140"/>
                  <a:pt x="1378021" y="188712"/>
                  <a:pt x="1387832" y="209667"/>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92" name="Forma libre: forma 91">
            <a:extLst>
              <a:ext uri="{FF2B5EF4-FFF2-40B4-BE49-F238E27FC236}">
                <a16:creationId xmlns:a16="http://schemas.microsoft.com/office/drawing/2014/main" id="{72160E1D-B6C4-7DCE-4932-A4BE9ABC8CC6}"/>
              </a:ext>
            </a:extLst>
          </p:cNvPr>
          <p:cNvSpPr/>
          <p:nvPr/>
        </p:nvSpPr>
        <p:spPr>
          <a:xfrm>
            <a:off x="3995966" y="3995898"/>
            <a:ext cx="2095" cy="4762"/>
          </a:xfrm>
          <a:custGeom>
            <a:avLst/>
            <a:gdLst>
              <a:gd name="connsiteX0" fmla="*/ 1238 w 2095"/>
              <a:gd name="connsiteY0" fmla="*/ 4763 h 4762"/>
              <a:gd name="connsiteX1" fmla="*/ 1238 w 2095"/>
              <a:gd name="connsiteY1" fmla="*/ 2762 h 4762"/>
              <a:gd name="connsiteX2" fmla="*/ 0 w 2095"/>
              <a:gd name="connsiteY2" fmla="*/ 381 h 4762"/>
              <a:gd name="connsiteX3" fmla="*/ 1238 w 2095"/>
              <a:gd name="connsiteY3" fmla="*/ 0 h 4762"/>
              <a:gd name="connsiteX4" fmla="*/ 1238 w 2095"/>
              <a:gd name="connsiteY4" fmla="*/ 2381 h 4762"/>
              <a:gd name="connsiteX5" fmla="*/ 2095 w 2095"/>
              <a:gd name="connsiteY5" fmla="*/ 4572 h 4762"/>
              <a:gd name="connsiteX6" fmla="*/ 1238 w 2095"/>
              <a:gd name="connsiteY6" fmla="*/ 2762 h 4762"/>
              <a:gd name="connsiteX7" fmla="*/ 1238 w 2095"/>
              <a:gd name="connsiteY7" fmla="*/ 4763 h 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 h="4762">
                <a:moveTo>
                  <a:pt x="1238" y="4763"/>
                </a:moveTo>
                <a:lnTo>
                  <a:pt x="1238" y="2762"/>
                </a:lnTo>
                <a:lnTo>
                  <a:pt x="0" y="381"/>
                </a:lnTo>
                <a:lnTo>
                  <a:pt x="1238" y="0"/>
                </a:lnTo>
                <a:lnTo>
                  <a:pt x="1238" y="2381"/>
                </a:lnTo>
                <a:lnTo>
                  <a:pt x="2095" y="4572"/>
                </a:lnTo>
                <a:lnTo>
                  <a:pt x="1238" y="2762"/>
                </a:lnTo>
                <a:lnTo>
                  <a:pt x="1238" y="4763"/>
                </a:lnTo>
                <a:close/>
              </a:path>
            </a:pathLst>
          </a:custGeom>
          <a:solidFill>
            <a:srgbClr val="232021"/>
          </a:solidFill>
          <a:ln w="9525" cap="flat">
            <a:noFill/>
            <a:prstDash val="solid"/>
            <a:miter/>
          </a:ln>
        </p:spPr>
        <p:txBody>
          <a:bodyPr rtlCol="0" anchor="ctr"/>
          <a:lstStyle/>
          <a:p>
            <a:endParaRPr lang="es-ES"/>
          </a:p>
        </p:txBody>
      </p:sp>
      <p:sp>
        <p:nvSpPr>
          <p:cNvPr id="93" name="Forma libre: forma 92">
            <a:extLst>
              <a:ext uri="{FF2B5EF4-FFF2-40B4-BE49-F238E27FC236}">
                <a16:creationId xmlns:a16="http://schemas.microsoft.com/office/drawing/2014/main" id="{B670CF02-445D-078D-BEE5-46C264342A71}"/>
              </a:ext>
            </a:extLst>
          </p:cNvPr>
          <p:cNvSpPr/>
          <p:nvPr/>
        </p:nvSpPr>
        <p:spPr>
          <a:xfrm>
            <a:off x="4111790" y="7480619"/>
            <a:ext cx="95" cy="4762"/>
          </a:xfrm>
          <a:custGeom>
            <a:avLst/>
            <a:gdLst>
              <a:gd name="connsiteX0" fmla="*/ 95 w 95"/>
              <a:gd name="connsiteY0" fmla="*/ 4763 h 4762"/>
              <a:gd name="connsiteX1" fmla="*/ 0 w 95"/>
              <a:gd name="connsiteY1" fmla="*/ 4763 h 4762"/>
              <a:gd name="connsiteX2" fmla="*/ 0 w 95"/>
              <a:gd name="connsiteY2" fmla="*/ 0 h 4762"/>
              <a:gd name="connsiteX3" fmla="*/ 95 w 95"/>
              <a:gd name="connsiteY3" fmla="*/ 4763 h 4762"/>
            </a:gdLst>
            <a:ahLst/>
            <a:cxnLst>
              <a:cxn ang="0">
                <a:pos x="connsiteX0" y="connsiteY0"/>
              </a:cxn>
              <a:cxn ang="0">
                <a:pos x="connsiteX1" y="connsiteY1"/>
              </a:cxn>
              <a:cxn ang="0">
                <a:pos x="connsiteX2" y="connsiteY2"/>
              </a:cxn>
              <a:cxn ang="0">
                <a:pos x="connsiteX3" y="connsiteY3"/>
              </a:cxn>
            </a:cxnLst>
            <a:rect l="l" t="t" r="r" b="b"/>
            <a:pathLst>
              <a:path w="95" h="4762">
                <a:moveTo>
                  <a:pt x="95" y="4763"/>
                </a:moveTo>
                <a:lnTo>
                  <a:pt x="0" y="4763"/>
                </a:lnTo>
                <a:lnTo>
                  <a:pt x="0" y="0"/>
                </a:lnTo>
                <a:lnTo>
                  <a:pt x="95" y="4763"/>
                </a:lnTo>
                <a:close/>
              </a:path>
            </a:pathLst>
          </a:custGeom>
          <a:solidFill>
            <a:srgbClr val="232021"/>
          </a:solidFill>
          <a:ln w="9525" cap="flat">
            <a:noFill/>
            <a:prstDash val="solid"/>
            <a:miter/>
          </a:ln>
        </p:spPr>
        <p:txBody>
          <a:bodyPr rtlCol="0" anchor="ctr"/>
          <a:lstStyle/>
          <a:p>
            <a:endParaRPr lang="es-ES"/>
          </a:p>
        </p:txBody>
      </p:sp>
      <p:sp>
        <p:nvSpPr>
          <p:cNvPr id="94" name="Forma libre: forma 93">
            <a:extLst>
              <a:ext uri="{FF2B5EF4-FFF2-40B4-BE49-F238E27FC236}">
                <a16:creationId xmlns:a16="http://schemas.microsoft.com/office/drawing/2014/main" id="{2F023952-C0AD-2AB5-A6C1-9F0DF9FD9BC9}"/>
              </a:ext>
            </a:extLst>
          </p:cNvPr>
          <p:cNvSpPr/>
          <p:nvPr/>
        </p:nvSpPr>
        <p:spPr>
          <a:xfrm>
            <a:off x="4555674" y="3955144"/>
            <a:ext cx="541477" cy="313947"/>
          </a:xfrm>
          <a:custGeom>
            <a:avLst/>
            <a:gdLst>
              <a:gd name="connsiteX0" fmla="*/ 541287 w 541477"/>
              <a:gd name="connsiteY0" fmla="*/ 91807 h 313947"/>
              <a:gd name="connsiteX1" fmla="*/ 517951 w 541477"/>
              <a:gd name="connsiteY1" fmla="*/ 157720 h 313947"/>
              <a:gd name="connsiteX2" fmla="*/ 488804 w 541477"/>
              <a:gd name="connsiteY2" fmla="*/ 224491 h 313947"/>
              <a:gd name="connsiteX3" fmla="*/ 480708 w 541477"/>
              <a:gd name="connsiteY3" fmla="*/ 257257 h 313947"/>
              <a:gd name="connsiteX4" fmla="*/ 427844 w 541477"/>
              <a:gd name="connsiteY4" fmla="*/ 258876 h 313947"/>
              <a:gd name="connsiteX5" fmla="*/ 419938 w 541477"/>
              <a:gd name="connsiteY5" fmla="*/ 307072 h 313947"/>
              <a:gd name="connsiteX6" fmla="*/ 296780 w 541477"/>
              <a:gd name="connsiteY6" fmla="*/ 293642 h 313947"/>
              <a:gd name="connsiteX7" fmla="*/ 257156 w 541477"/>
              <a:gd name="connsiteY7" fmla="*/ 228586 h 313947"/>
              <a:gd name="connsiteX8" fmla="*/ 231629 w 541477"/>
              <a:gd name="connsiteY8" fmla="*/ 182200 h 313947"/>
              <a:gd name="connsiteX9" fmla="*/ 210674 w 541477"/>
              <a:gd name="connsiteY9" fmla="*/ 214489 h 313947"/>
              <a:gd name="connsiteX10" fmla="*/ 151905 w 541477"/>
              <a:gd name="connsiteY10" fmla="*/ 214489 h 313947"/>
              <a:gd name="connsiteX11" fmla="*/ 143142 w 541477"/>
              <a:gd name="connsiteY11" fmla="*/ 199345 h 313947"/>
              <a:gd name="connsiteX12" fmla="*/ 109899 w 541477"/>
              <a:gd name="connsiteY12" fmla="*/ 197059 h 313947"/>
              <a:gd name="connsiteX13" fmla="*/ 81705 w 541477"/>
              <a:gd name="connsiteY13" fmla="*/ 189534 h 313947"/>
              <a:gd name="connsiteX14" fmla="*/ 21603 w 541477"/>
              <a:gd name="connsiteY14" fmla="*/ 226205 h 313947"/>
              <a:gd name="connsiteX15" fmla="*/ 9411 w 541477"/>
              <a:gd name="connsiteY15" fmla="*/ 205345 h 313947"/>
              <a:gd name="connsiteX16" fmla="*/ 4362 w 541477"/>
              <a:gd name="connsiteY16" fmla="*/ 159244 h 313947"/>
              <a:gd name="connsiteX17" fmla="*/ 146476 w 541477"/>
              <a:gd name="connsiteY17" fmla="*/ 73710 h 313947"/>
              <a:gd name="connsiteX18" fmla="*/ 156762 w 541477"/>
              <a:gd name="connsiteY18" fmla="*/ 72757 h 313947"/>
              <a:gd name="connsiteX19" fmla="*/ 222866 w 541477"/>
              <a:gd name="connsiteY19" fmla="*/ 90664 h 313947"/>
              <a:gd name="connsiteX20" fmla="*/ 227914 w 541477"/>
              <a:gd name="connsiteY20" fmla="*/ 48469 h 313947"/>
              <a:gd name="connsiteX21" fmla="*/ 281636 w 541477"/>
              <a:gd name="connsiteY21" fmla="*/ 16369 h 313947"/>
              <a:gd name="connsiteX22" fmla="*/ 336214 w 541477"/>
              <a:gd name="connsiteY22" fmla="*/ 16369 h 313947"/>
              <a:gd name="connsiteX23" fmla="*/ 364693 w 541477"/>
              <a:gd name="connsiteY23" fmla="*/ 8559 h 313947"/>
              <a:gd name="connsiteX24" fmla="*/ 418795 w 541477"/>
              <a:gd name="connsiteY24" fmla="*/ 40753 h 313947"/>
              <a:gd name="connsiteX25" fmla="*/ 527571 w 541477"/>
              <a:gd name="connsiteY25" fmla="*/ 84854 h 313947"/>
              <a:gd name="connsiteX26" fmla="*/ 541477 w 541477"/>
              <a:gd name="connsiteY26" fmla="*/ 91998 h 31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1477" h="313947">
                <a:moveTo>
                  <a:pt x="541287" y="91807"/>
                </a:moveTo>
                <a:cubicBezTo>
                  <a:pt x="520427" y="111619"/>
                  <a:pt x="532143" y="142957"/>
                  <a:pt x="517951" y="157720"/>
                </a:cubicBezTo>
                <a:cubicBezTo>
                  <a:pt x="503853" y="172484"/>
                  <a:pt x="490804" y="192772"/>
                  <a:pt x="488804" y="224491"/>
                </a:cubicBezTo>
                <a:cubicBezTo>
                  <a:pt x="487851" y="239350"/>
                  <a:pt x="484423" y="248208"/>
                  <a:pt x="480708" y="257257"/>
                </a:cubicBezTo>
                <a:cubicBezTo>
                  <a:pt x="466420" y="251161"/>
                  <a:pt x="451276" y="250684"/>
                  <a:pt x="427844" y="258876"/>
                </a:cubicBezTo>
                <a:cubicBezTo>
                  <a:pt x="404412" y="267067"/>
                  <a:pt x="422034" y="289165"/>
                  <a:pt x="419938" y="307072"/>
                </a:cubicBezTo>
                <a:cubicBezTo>
                  <a:pt x="417938" y="324979"/>
                  <a:pt x="342881" y="303358"/>
                  <a:pt x="296780" y="293642"/>
                </a:cubicBezTo>
                <a:cubicBezTo>
                  <a:pt x="250679" y="284022"/>
                  <a:pt x="245155" y="262400"/>
                  <a:pt x="257156" y="228586"/>
                </a:cubicBezTo>
                <a:cubicBezTo>
                  <a:pt x="269253" y="194868"/>
                  <a:pt x="242297" y="192772"/>
                  <a:pt x="231629" y="182200"/>
                </a:cubicBezTo>
                <a:cubicBezTo>
                  <a:pt x="220961" y="171532"/>
                  <a:pt x="215817" y="192868"/>
                  <a:pt x="210674" y="214489"/>
                </a:cubicBezTo>
                <a:cubicBezTo>
                  <a:pt x="205530" y="236206"/>
                  <a:pt x="151905" y="214489"/>
                  <a:pt x="151905" y="214489"/>
                </a:cubicBezTo>
                <a:cubicBezTo>
                  <a:pt x="153048" y="204679"/>
                  <a:pt x="150571" y="196392"/>
                  <a:pt x="143142" y="199345"/>
                </a:cubicBezTo>
                <a:cubicBezTo>
                  <a:pt x="129330" y="204869"/>
                  <a:pt x="123425" y="208012"/>
                  <a:pt x="109899" y="197059"/>
                </a:cubicBezTo>
                <a:cubicBezTo>
                  <a:pt x="96374" y="186010"/>
                  <a:pt x="97326" y="171817"/>
                  <a:pt x="81705" y="189534"/>
                </a:cubicBezTo>
                <a:cubicBezTo>
                  <a:pt x="66085" y="207250"/>
                  <a:pt x="34176" y="243636"/>
                  <a:pt x="21603" y="226205"/>
                </a:cubicBezTo>
                <a:cubicBezTo>
                  <a:pt x="17602" y="220681"/>
                  <a:pt x="13221" y="213346"/>
                  <a:pt x="9411" y="205345"/>
                </a:cubicBezTo>
                <a:cubicBezTo>
                  <a:pt x="1124" y="188010"/>
                  <a:pt x="-4210" y="168103"/>
                  <a:pt x="4362" y="159244"/>
                </a:cubicBezTo>
                <a:cubicBezTo>
                  <a:pt x="16935" y="146100"/>
                  <a:pt x="135236" y="100094"/>
                  <a:pt x="146476" y="73710"/>
                </a:cubicBezTo>
                <a:cubicBezTo>
                  <a:pt x="149619" y="73996"/>
                  <a:pt x="152953" y="73710"/>
                  <a:pt x="156762" y="72757"/>
                </a:cubicBezTo>
                <a:cubicBezTo>
                  <a:pt x="174669" y="68185"/>
                  <a:pt x="231534" y="116858"/>
                  <a:pt x="222866" y="90664"/>
                </a:cubicBezTo>
                <a:cubicBezTo>
                  <a:pt x="214198" y="64471"/>
                  <a:pt x="211436" y="63613"/>
                  <a:pt x="227914" y="48469"/>
                </a:cubicBezTo>
                <a:cubicBezTo>
                  <a:pt x="244392" y="33324"/>
                  <a:pt x="271444" y="14560"/>
                  <a:pt x="281636" y="16369"/>
                </a:cubicBezTo>
                <a:cubicBezTo>
                  <a:pt x="291732" y="18179"/>
                  <a:pt x="313735" y="26466"/>
                  <a:pt x="336214" y="16369"/>
                </a:cubicBezTo>
                <a:cubicBezTo>
                  <a:pt x="358692" y="6273"/>
                  <a:pt x="338119" y="-10205"/>
                  <a:pt x="364693" y="8559"/>
                </a:cubicBezTo>
                <a:cubicBezTo>
                  <a:pt x="391268" y="27418"/>
                  <a:pt x="375743" y="30562"/>
                  <a:pt x="418795" y="40753"/>
                </a:cubicBezTo>
                <a:cubicBezTo>
                  <a:pt x="461944" y="50850"/>
                  <a:pt x="495471" y="70567"/>
                  <a:pt x="527571" y="84854"/>
                </a:cubicBezTo>
                <a:cubicBezTo>
                  <a:pt x="533000" y="87235"/>
                  <a:pt x="537572" y="89712"/>
                  <a:pt x="541477" y="91998"/>
                </a:cubicBezTo>
                <a:close/>
              </a:path>
            </a:pathLst>
          </a:custGeom>
          <a:solidFill>
            <a:srgbClr val="33FFFF"/>
          </a:solidFill>
          <a:ln w="4763" cap="flat">
            <a:solidFill>
              <a:srgbClr val="B0B0B0"/>
            </a:solidFill>
            <a:prstDash val="solid"/>
            <a:miter/>
          </a:ln>
        </p:spPr>
        <p:txBody>
          <a:bodyPr rtlCol="0" anchor="ctr"/>
          <a:lstStyle/>
          <a:p>
            <a:endParaRPr lang="es-ES"/>
          </a:p>
        </p:txBody>
      </p:sp>
      <p:sp>
        <p:nvSpPr>
          <p:cNvPr id="95" name="Forma libre: forma 94">
            <a:extLst>
              <a:ext uri="{FF2B5EF4-FFF2-40B4-BE49-F238E27FC236}">
                <a16:creationId xmlns:a16="http://schemas.microsoft.com/office/drawing/2014/main" id="{8E0F89EB-B835-0DF2-6D4F-C6409BAA2318}"/>
              </a:ext>
            </a:extLst>
          </p:cNvPr>
          <p:cNvSpPr/>
          <p:nvPr/>
        </p:nvSpPr>
        <p:spPr>
          <a:xfrm>
            <a:off x="5005695" y="4028261"/>
            <a:ext cx="425593" cy="332204"/>
          </a:xfrm>
          <a:custGeom>
            <a:avLst/>
            <a:gdLst>
              <a:gd name="connsiteX0" fmla="*/ 425593 w 425593"/>
              <a:gd name="connsiteY0" fmla="*/ 8404 h 332204"/>
              <a:gd name="connsiteX1" fmla="*/ 396351 w 425593"/>
              <a:gd name="connsiteY1" fmla="*/ 93272 h 332204"/>
              <a:gd name="connsiteX2" fmla="*/ 346821 w 425593"/>
              <a:gd name="connsiteY2" fmla="*/ 123752 h 332204"/>
              <a:gd name="connsiteX3" fmla="*/ 330724 w 425593"/>
              <a:gd name="connsiteY3" fmla="*/ 188236 h 332204"/>
              <a:gd name="connsiteX4" fmla="*/ 288243 w 425593"/>
              <a:gd name="connsiteY4" fmla="*/ 229575 h 332204"/>
              <a:gd name="connsiteX5" fmla="*/ 272431 w 425593"/>
              <a:gd name="connsiteY5" fmla="*/ 267198 h 332204"/>
              <a:gd name="connsiteX6" fmla="*/ 235855 w 425593"/>
              <a:gd name="connsiteY6" fmla="*/ 292154 h 332204"/>
              <a:gd name="connsiteX7" fmla="*/ 184516 w 425593"/>
              <a:gd name="connsiteY7" fmla="*/ 299774 h 332204"/>
              <a:gd name="connsiteX8" fmla="*/ 182134 w 425593"/>
              <a:gd name="connsiteY8" fmla="*/ 322824 h 332204"/>
              <a:gd name="connsiteX9" fmla="*/ 182325 w 425593"/>
              <a:gd name="connsiteY9" fmla="*/ 325206 h 332204"/>
              <a:gd name="connsiteX10" fmla="*/ 183087 w 425593"/>
              <a:gd name="connsiteY10" fmla="*/ 330635 h 332204"/>
              <a:gd name="connsiteX11" fmla="*/ 183182 w 425593"/>
              <a:gd name="connsiteY11" fmla="*/ 331492 h 332204"/>
              <a:gd name="connsiteX12" fmla="*/ 183182 w 425593"/>
              <a:gd name="connsiteY12" fmla="*/ 331778 h 332204"/>
              <a:gd name="connsiteX13" fmla="*/ 156036 w 425593"/>
              <a:gd name="connsiteY13" fmla="*/ 321110 h 332204"/>
              <a:gd name="connsiteX14" fmla="*/ 72121 w 425593"/>
              <a:gd name="connsiteY14" fmla="*/ 284724 h 332204"/>
              <a:gd name="connsiteX15" fmla="*/ 873 w 425593"/>
              <a:gd name="connsiteY15" fmla="*/ 280152 h 332204"/>
              <a:gd name="connsiteX16" fmla="*/ 20495 w 425593"/>
              <a:gd name="connsiteY16" fmla="*/ 225479 h 332204"/>
              <a:gd name="connsiteX17" fmla="*/ 30687 w 425593"/>
              <a:gd name="connsiteY17" fmla="*/ 184235 h 332204"/>
              <a:gd name="connsiteX18" fmla="*/ 38783 w 425593"/>
              <a:gd name="connsiteY18" fmla="*/ 151470 h 332204"/>
              <a:gd name="connsiteX19" fmla="*/ 68025 w 425593"/>
              <a:gd name="connsiteY19" fmla="*/ 84699 h 332204"/>
              <a:gd name="connsiteX20" fmla="*/ 91265 w 425593"/>
              <a:gd name="connsiteY20" fmla="*/ 18786 h 332204"/>
              <a:gd name="connsiteX21" fmla="*/ 144796 w 425593"/>
              <a:gd name="connsiteY21" fmla="*/ 39170 h 332204"/>
              <a:gd name="connsiteX22" fmla="*/ 208137 w 425593"/>
              <a:gd name="connsiteY22" fmla="*/ 35931 h 332204"/>
              <a:gd name="connsiteX23" fmla="*/ 243094 w 425593"/>
              <a:gd name="connsiteY23" fmla="*/ 43742 h 332204"/>
              <a:gd name="connsiteX24" fmla="*/ 344440 w 425593"/>
              <a:gd name="connsiteY24" fmla="*/ 19929 h 332204"/>
              <a:gd name="connsiteX25" fmla="*/ 401971 w 425593"/>
              <a:gd name="connsiteY25" fmla="*/ 117 h 332204"/>
              <a:gd name="connsiteX26" fmla="*/ 425498 w 425593"/>
              <a:gd name="connsiteY26" fmla="*/ 8499 h 33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5593" h="332204">
                <a:moveTo>
                  <a:pt x="425593" y="8404"/>
                </a:moveTo>
                <a:cubicBezTo>
                  <a:pt x="425593" y="8404"/>
                  <a:pt x="418830" y="89843"/>
                  <a:pt x="396351" y="93272"/>
                </a:cubicBezTo>
                <a:cubicBezTo>
                  <a:pt x="373873" y="96701"/>
                  <a:pt x="350727" y="86795"/>
                  <a:pt x="346821" y="123752"/>
                </a:cubicBezTo>
                <a:cubicBezTo>
                  <a:pt x="342916" y="160709"/>
                  <a:pt x="346059" y="183854"/>
                  <a:pt x="330724" y="188236"/>
                </a:cubicBezTo>
                <a:cubicBezTo>
                  <a:pt x="315389" y="192618"/>
                  <a:pt x="286433" y="209572"/>
                  <a:pt x="288243" y="229575"/>
                </a:cubicBezTo>
                <a:cubicBezTo>
                  <a:pt x="290147" y="249577"/>
                  <a:pt x="288052" y="261198"/>
                  <a:pt x="272431" y="267198"/>
                </a:cubicBezTo>
                <a:cubicBezTo>
                  <a:pt x="256810" y="273199"/>
                  <a:pt x="256810" y="298154"/>
                  <a:pt x="235855" y="292154"/>
                </a:cubicBezTo>
                <a:cubicBezTo>
                  <a:pt x="214996" y="286248"/>
                  <a:pt x="194136" y="260531"/>
                  <a:pt x="184516" y="299774"/>
                </a:cubicBezTo>
                <a:cubicBezTo>
                  <a:pt x="182325" y="308727"/>
                  <a:pt x="181753" y="316347"/>
                  <a:pt x="182134" y="322824"/>
                </a:cubicBezTo>
                <a:cubicBezTo>
                  <a:pt x="182134" y="323586"/>
                  <a:pt x="182230" y="324444"/>
                  <a:pt x="182325" y="325206"/>
                </a:cubicBezTo>
                <a:cubicBezTo>
                  <a:pt x="182515" y="327110"/>
                  <a:pt x="182706" y="328920"/>
                  <a:pt x="183087" y="330635"/>
                </a:cubicBezTo>
                <a:cubicBezTo>
                  <a:pt x="183087" y="330921"/>
                  <a:pt x="183087" y="331206"/>
                  <a:pt x="183182" y="331492"/>
                </a:cubicBezTo>
                <a:cubicBezTo>
                  <a:pt x="183182" y="331492"/>
                  <a:pt x="183182" y="331683"/>
                  <a:pt x="183182" y="331778"/>
                </a:cubicBezTo>
                <a:cubicBezTo>
                  <a:pt x="182515" y="332826"/>
                  <a:pt x="178134" y="332826"/>
                  <a:pt x="156036" y="321110"/>
                </a:cubicBezTo>
                <a:cubicBezTo>
                  <a:pt x="124413" y="304251"/>
                  <a:pt x="114412" y="285867"/>
                  <a:pt x="72121" y="284724"/>
                </a:cubicBezTo>
                <a:cubicBezTo>
                  <a:pt x="29734" y="283581"/>
                  <a:pt x="6303" y="300441"/>
                  <a:pt x="873" y="280152"/>
                </a:cubicBezTo>
                <a:cubicBezTo>
                  <a:pt x="-4651" y="259864"/>
                  <a:pt x="17733" y="263293"/>
                  <a:pt x="20495" y="225479"/>
                </a:cubicBezTo>
                <a:cubicBezTo>
                  <a:pt x="22019" y="205191"/>
                  <a:pt x="26495" y="194618"/>
                  <a:pt x="30687" y="184235"/>
                </a:cubicBezTo>
                <a:cubicBezTo>
                  <a:pt x="34401" y="175091"/>
                  <a:pt x="37830" y="166233"/>
                  <a:pt x="38783" y="151470"/>
                </a:cubicBezTo>
                <a:cubicBezTo>
                  <a:pt x="40783" y="119847"/>
                  <a:pt x="53832" y="99463"/>
                  <a:pt x="68025" y="84699"/>
                </a:cubicBezTo>
                <a:cubicBezTo>
                  <a:pt x="82217" y="69936"/>
                  <a:pt x="70501" y="38598"/>
                  <a:pt x="91265" y="18786"/>
                </a:cubicBezTo>
                <a:cubicBezTo>
                  <a:pt x="110315" y="30216"/>
                  <a:pt x="114792" y="39837"/>
                  <a:pt x="144796" y="39170"/>
                </a:cubicBezTo>
                <a:cubicBezTo>
                  <a:pt x="181087" y="38217"/>
                  <a:pt x="195755" y="29073"/>
                  <a:pt x="208137" y="35931"/>
                </a:cubicBezTo>
                <a:cubicBezTo>
                  <a:pt x="220520" y="42789"/>
                  <a:pt x="223282" y="55648"/>
                  <a:pt x="243094" y="43742"/>
                </a:cubicBezTo>
                <a:cubicBezTo>
                  <a:pt x="262811" y="31740"/>
                  <a:pt x="305102" y="29073"/>
                  <a:pt x="344440" y="19929"/>
                </a:cubicBezTo>
                <a:cubicBezTo>
                  <a:pt x="370444" y="13833"/>
                  <a:pt x="386636" y="1451"/>
                  <a:pt x="401971" y="117"/>
                </a:cubicBezTo>
                <a:cubicBezTo>
                  <a:pt x="409687" y="-549"/>
                  <a:pt x="417116" y="1546"/>
                  <a:pt x="425498" y="8499"/>
                </a:cubicBezTo>
                <a:close/>
              </a:path>
            </a:pathLst>
          </a:custGeom>
          <a:solidFill>
            <a:srgbClr val="33FFFF"/>
          </a:solidFill>
          <a:ln w="4763" cap="flat">
            <a:solidFill>
              <a:srgbClr val="B0B0B0"/>
            </a:solidFill>
            <a:prstDash val="solid"/>
            <a:miter/>
          </a:ln>
        </p:spPr>
        <p:txBody>
          <a:bodyPr rtlCol="0" anchor="ctr"/>
          <a:lstStyle/>
          <a:p>
            <a:endParaRPr lang="es-ES"/>
          </a:p>
        </p:txBody>
      </p:sp>
      <p:sp>
        <p:nvSpPr>
          <p:cNvPr id="96" name="Forma libre: forma 95">
            <a:extLst>
              <a:ext uri="{FF2B5EF4-FFF2-40B4-BE49-F238E27FC236}">
                <a16:creationId xmlns:a16="http://schemas.microsoft.com/office/drawing/2014/main" id="{32681303-F34A-52CD-A757-EC056F969D6E}"/>
              </a:ext>
            </a:extLst>
          </p:cNvPr>
          <p:cNvSpPr/>
          <p:nvPr/>
        </p:nvSpPr>
        <p:spPr>
          <a:xfrm>
            <a:off x="4647740" y="4134413"/>
            <a:ext cx="545773" cy="536426"/>
          </a:xfrm>
          <a:custGeom>
            <a:avLst/>
            <a:gdLst>
              <a:gd name="connsiteX0" fmla="*/ 540280 w 545773"/>
              <a:gd name="connsiteY0" fmla="*/ 260297 h 536426"/>
              <a:gd name="connsiteX1" fmla="*/ 541232 w 545773"/>
              <a:gd name="connsiteY1" fmla="*/ 225530 h 536426"/>
              <a:gd name="connsiteX2" fmla="*/ 514086 w 545773"/>
              <a:gd name="connsiteY2" fmla="*/ 214862 h 536426"/>
              <a:gd name="connsiteX3" fmla="*/ 430171 w 545773"/>
              <a:gd name="connsiteY3" fmla="*/ 178477 h 536426"/>
              <a:gd name="connsiteX4" fmla="*/ 358924 w 545773"/>
              <a:gd name="connsiteY4" fmla="*/ 173905 h 536426"/>
              <a:gd name="connsiteX5" fmla="*/ 378545 w 545773"/>
              <a:gd name="connsiteY5" fmla="*/ 119136 h 536426"/>
              <a:gd name="connsiteX6" fmla="*/ 388737 w 545773"/>
              <a:gd name="connsiteY6" fmla="*/ 77893 h 536426"/>
              <a:gd name="connsiteX7" fmla="*/ 335873 w 545773"/>
              <a:gd name="connsiteY7" fmla="*/ 79512 h 536426"/>
              <a:gd name="connsiteX8" fmla="*/ 327968 w 545773"/>
              <a:gd name="connsiteY8" fmla="*/ 127708 h 536426"/>
              <a:gd name="connsiteX9" fmla="*/ 204809 w 545773"/>
              <a:gd name="connsiteY9" fmla="*/ 114278 h 536426"/>
              <a:gd name="connsiteX10" fmla="*/ 165186 w 545773"/>
              <a:gd name="connsiteY10" fmla="*/ 49223 h 536426"/>
              <a:gd name="connsiteX11" fmla="*/ 139658 w 545773"/>
              <a:gd name="connsiteY11" fmla="*/ 2836 h 536426"/>
              <a:gd name="connsiteX12" fmla="*/ 118704 w 545773"/>
              <a:gd name="connsiteY12" fmla="*/ 35126 h 536426"/>
              <a:gd name="connsiteX13" fmla="*/ 59934 w 545773"/>
              <a:gd name="connsiteY13" fmla="*/ 35126 h 536426"/>
              <a:gd name="connsiteX14" fmla="*/ 49171 w 545773"/>
              <a:gd name="connsiteY14" fmla="*/ 58271 h 536426"/>
              <a:gd name="connsiteX15" fmla="*/ 58601 w 545773"/>
              <a:gd name="connsiteY15" fmla="*/ 94085 h 536426"/>
              <a:gd name="connsiteX16" fmla="*/ 60887 w 545773"/>
              <a:gd name="connsiteY16" fmla="*/ 134471 h 536426"/>
              <a:gd name="connsiteX17" fmla="*/ 107940 w 545773"/>
              <a:gd name="connsiteY17" fmla="*/ 144282 h 536426"/>
              <a:gd name="connsiteX18" fmla="*/ 117751 w 545773"/>
              <a:gd name="connsiteY18" fmla="*/ 166094 h 536426"/>
              <a:gd name="connsiteX19" fmla="*/ 141182 w 545773"/>
              <a:gd name="connsiteY19" fmla="*/ 183239 h 536426"/>
              <a:gd name="connsiteX20" fmla="*/ 119180 w 545773"/>
              <a:gd name="connsiteY20" fmla="*/ 216101 h 536426"/>
              <a:gd name="connsiteX21" fmla="*/ 72412 w 545773"/>
              <a:gd name="connsiteY21" fmla="*/ 216386 h 536426"/>
              <a:gd name="connsiteX22" fmla="*/ 37074 w 545773"/>
              <a:gd name="connsiteY22" fmla="*/ 185430 h 536426"/>
              <a:gd name="connsiteX23" fmla="*/ 4689 w 545773"/>
              <a:gd name="connsiteY23" fmla="*/ 215720 h 536426"/>
              <a:gd name="connsiteX24" fmla="*/ 14119 w 545773"/>
              <a:gd name="connsiteY24" fmla="*/ 271727 h 536426"/>
              <a:gd name="connsiteX25" fmla="*/ 26311 w 545773"/>
              <a:gd name="connsiteY25" fmla="*/ 269155 h 536426"/>
              <a:gd name="connsiteX26" fmla="*/ 43742 w 545773"/>
              <a:gd name="connsiteY26" fmla="*/ 250772 h 536426"/>
              <a:gd name="connsiteX27" fmla="*/ 78794 w 545773"/>
              <a:gd name="connsiteY27" fmla="*/ 227340 h 536426"/>
              <a:gd name="connsiteX28" fmla="*/ 67554 w 545773"/>
              <a:gd name="connsiteY28" fmla="*/ 264011 h 536426"/>
              <a:gd name="connsiteX29" fmla="*/ 67364 w 545773"/>
              <a:gd name="connsiteY29" fmla="*/ 289062 h 536426"/>
              <a:gd name="connsiteX30" fmla="*/ 70602 w 545773"/>
              <a:gd name="connsiteY30" fmla="*/ 321542 h 536426"/>
              <a:gd name="connsiteX31" fmla="*/ 115369 w 545773"/>
              <a:gd name="connsiteY31" fmla="*/ 321638 h 536426"/>
              <a:gd name="connsiteX32" fmla="*/ 146992 w 545773"/>
              <a:gd name="connsiteY32" fmla="*/ 354213 h 536426"/>
              <a:gd name="connsiteX33" fmla="*/ 162614 w 545773"/>
              <a:gd name="connsiteY33" fmla="*/ 361071 h 536426"/>
              <a:gd name="connsiteX34" fmla="*/ 197666 w 545773"/>
              <a:gd name="connsiteY34" fmla="*/ 383360 h 536426"/>
              <a:gd name="connsiteX35" fmla="*/ 210619 w 545773"/>
              <a:gd name="connsiteY35" fmla="*/ 406315 h 536426"/>
              <a:gd name="connsiteX36" fmla="*/ 221764 w 545773"/>
              <a:gd name="connsiteY36" fmla="*/ 418888 h 536426"/>
              <a:gd name="connsiteX37" fmla="*/ 240623 w 545773"/>
              <a:gd name="connsiteY37" fmla="*/ 464132 h 536426"/>
              <a:gd name="connsiteX38" fmla="*/ 271770 w 545773"/>
              <a:gd name="connsiteY38" fmla="*/ 425841 h 536426"/>
              <a:gd name="connsiteX39" fmla="*/ 303012 w 545773"/>
              <a:gd name="connsiteY39" fmla="*/ 457083 h 536426"/>
              <a:gd name="connsiteX40" fmla="*/ 296821 w 545773"/>
              <a:gd name="connsiteY40" fmla="*/ 494707 h 536426"/>
              <a:gd name="connsiteX41" fmla="*/ 340445 w 545773"/>
              <a:gd name="connsiteY41" fmla="*/ 514424 h 536426"/>
              <a:gd name="connsiteX42" fmla="*/ 394643 w 545773"/>
              <a:gd name="connsiteY42" fmla="*/ 508518 h 536426"/>
              <a:gd name="connsiteX43" fmla="*/ 438076 w 545773"/>
              <a:gd name="connsiteY43" fmla="*/ 536426 h 536426"/>
              <a:gd name="connsiteX44" fmla="*/ 459794 w 545773"/>
              <a:gd name="connsiteY44" fmla="*/ 454130 h 536426"/>
              <a:gd name="connsiteX45" fmla="*/ 407025 w 545773"/>
              <a:gd name="connsiteY45" fmla="*/ 443653 h 536426"/>
              <a:gd name="connsiteX46" fmla="*/ 440553 w 545773"/>
              <a:gd name="connsiteY46" fmla="*/ 401171 h 536426"/>
              <a:gd name="connsiteX47" fmla="*/ 473795 w 545773"/>
              <a:gd name="connsiteY47" fmla="*/ 411935 h 536426"/>
              <a:gd name="connsiteX48" fmla="*/ 503323 w 545773"/>
              <a:gd name="connsiteY48" fmla="*/ 394885 h 536426"/>
              <a:gd name="connsiteX49" fmla="*/ 494370 w 545773"/>
              <a:gd name="connsiteY49" fmla="*/ 348308 h 536426"/>
              <a:gd name="connsiteX50" fmla="*/ 510181 w 545773"/>
              <a:gd name="connsiteY50" fmla="*/ 330686 h 536426"/>
              <a:gd name="connsiteX51" fmla="*/ 517515 w 545773"/>
              <a:gd name="connsiteY51" fmla="*/ 309065 h 536426"/>
              <a:gd name="connsiteX52" fmla="*/ 540470 w 545773"/>
              <a:gd name="connsiteY52" fmla="*/ 260201 h 536426"/>
              <a:gd name="connsiteX53" fmla="*/ 380164 w 545773"/>
              <a:gd name="connsiteY53" fmla="*/ 405267 h 536426"/>
              <a:gd name="connsiteX54" fmla="*/ 320348 w 545773"/>
              <a:gd name="connsiteY54" fmla="*/ 394504 h 536426"/>
              <a:gd name="connsiteX55" fmla="*/ 287962 w 545773"/>
              <a:gd name="connsiteY55" fmla="*/ 382979 h 536426"/>
              <a:gd name="connsiteX56" fmla="*/ 261769 w 545773"/>
              <a:gd name="connsiteY56" fmla="*/ 377740 h 536426"/>
              <a:gd name="connsiteX57" fmla="*/ 227670 w 545773"/>
              <a:gd name="connsiteY57" fmla="*/ 345355 h 536426"/>
              <a:gd name="connsiteX58" fmla="*/ 220811 w 545773"/>
              <a:gd name="connsiteY58" fmla="*/ 310303 h 536426"/>
              <a:gd name="connsiteX59" fmla="*/ 264912 w 545773"/>
              <a:gd name="connsiteY59" fmla="*/ 281347 h 536426"/>
              <a:gd name="connsiteX60" fmla="*/ 309965 w 545773"/>
              <a:gd name="connsiteY60" fmla="*/ 277537 h 536426"/>
              <a:gd name="connsiteX61" fmla="*/ 382927 w 545773"/>
              <a:gd name="connsiteY61" fmla="*/ 291634 h 536426"/>
              <a:gd name="connsiteX62" fmla="*/ 368830 w 545773"/>
              <a:gd name="connsiteY62" fmla="*/ 338402 h 536426"/>
              <a:gd name="connsiteX63" fmla="*/ 353209 w 545773"/>
              <a:gd name="connsiteY63" fmla="*/ 360119 h 536426"/>
              <a:gd name="connsiteX64" fmla="*/ 369496 w 545773"/>
              <a:gd name="connsiteY64" fmla="*/ 378311 h 536426"/>
              <a:gd name="connsiteX65" fmla="*/ 389404 w 545773"/>
              <a:gd name="connsiteY65" fmla="*/ 373168 h 536426"/>
              <a:gd name="connsiteX66" fmla="*/ 380070 w 545773"/>
              <a:gd name="connsiteY66" fmla="*/ 405267 h 53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45773" h="536426">
                <a:moveTo>
                  <a:pt x="540280" y="260297"/>
                </a:moveTo>
                <a:cubicBezTo>
                  <a:pt x="550377" y="249914"/>
                  <a:pt x="543994" y="241342"/>
                  <a:pt x="541232" y="225530"/>
                </a:cubicBezTo>
                <a:cubicBezTo>
                  <a:pt x="540566" y="226673"/>
                  <a:pt x="536184" y="226673"/>
                  <a:pt x="514086" y="214862"/>
                </a:cubicBezTo>
                <a:cubicBezTo>
                  <a:pt x="482463" y="198003"/>
                  <a:pt x="472462" y="179620"/>
                  <a:pt x="430171" y="178477"/>
                </a:cubicBezTo>
                <a:cubicBezTo>
                  <a:pt x="387785" y="177334"/>
                  <a:pt x="364448" y="194193"/>
                  <a:pt x="358924" y="173905"/>
                </a:cubicBezTo>
                <a:cubicBezTo>
                  <a:pt x="353399" y="153617"/>
                  <a:pt x="375783" y="157046"/>
                  <a:pt x="378545" y="119136"/>
                </a:cubicBezTo>
                <a:cubicBezTo>
                  <a:pt x="380070" y="98943"/>
                  <a:pt x="384546" y="88275"/>
                  <a:pt x="388737" y="77893"/>
                </a:cubicBezTo>
                <a:cubicBezTo>
                  <a:pt x="374450" y="71797"/>
                  <a:pt x="359305" y="71321"/>
                  <a:pt x="335873" y="79512"/>
                </a:cubicBezTo>
                <a:cubicBezTo>
                  <a:pt x="312442" y="87704"/>
                  <a:pt x="330063" y="109802"/>
                  <a:pt x="327968" y="127708"/>
                </a:cubicBezTo>
                <a:cubicBezTo>
                  <a:pt x="325968" y="145616"/>
                  <a:pt x="250911" y="123994"/>
                  <a:pt x="204809" y="114278"/>
                </a:cubicBezTo>
                <a:cubicBezTo>
                  <a:pt x="158708" y="104658"/>
                  <a:pt x="153184" y="83036"/>
                  <a:pt x="165186" y="49223"/>
                </a:cubicBezTo>
                <a:cubicBezTo>
                  <a:pt x="177282" y="15504"/>
                  <a:pt x="150327" y="13409"/>
                  <a:pt x="139658" y="2836"/>
                </a:cubicBezTo>
                <a:cubicBezTo>
                  <a:pt x="128990" y="-7832"/>
                  <a:pt x="123847" y="13504"/>
                  <a:pt x="118704" y="35126"/>
                </a:cubicBezTo>
                <a:cubicBezTo>
                  <a:pt x="113560" y="56843"/>
                  <a:pt x="59934" y="35126"/>
                  <a:pt x="59934" y="35126"/>
                </a:cubicBezTo>
                <a:cubicBezTo>
                  <a:pt x="58982" y="43698"/>
                  <a:pt x="55077" y="53509"/>
                  <a:pt x="49171" y="58271"/>
                </a:cubicBezTo>
                <a:cubicBezTo>
                  <a:pt x="36312" y="68558"/>
                  <a:pt x="71840" y="82560"/>
                  <a:pt x="58601" y="94085"/>
                </a:cubicBezTo>
                <a:cubicBezTo>
                  <a:pt x="45266" y="105515"/>
                  <a:pt x="67554" y="118374"/>
                  <a:pt x="60887" y="134471"/>
                </a:cubicBezTo>
                <a:cubicBezTo>
                  <a:pt x="54219" y="150569"/>
                  <a:pt x="82889" y="144854"/>
                  <a:pt x="107940" y="144282"/>
                </a:cubicBezTo>
                <a:cubicBezTo>
                  <a:pt x="132991" y="143806"/>
                  <a:pt x="113274" y="149140"/>
                  <a:pt x="117751" y="166094"/>
                </a:cubicBezTo>
                <a:cubicBezTo>
                  <a:pt x="122418" y="183049"/>
                  <a:pt x="123942" y="168666"/>
                  <a:pt x="141182" y="183239"/>
                </a:cubicBezTo>
                <a:cubicBezTo>
                  <a:pt x="158423" y="197813"/>
                  <a:pt x="135658" y="204861"/>
                  <a:pt x="119180" y="216101"/>
                </a:cubicBezTo>
                <a:cubicBezTo>
                  <a:pt x="102702" y="227435"/>
                  <a:pt x="96034" y="217053"/>
                  <a:pt x="72412" y="216386"/>
                </a:cubicBezTo>
                <a:cubicBezTo>
                  <a:pt x="48790" y="215624"/>
                  <a:pt x="58410" y="195241"/>
                  <a:pt x="37074" y="185430"/>
                </a:cubicBezTo>
                <a:cubicBezTo>
                  <a:pt x="15738" y="175619"/>
                  <a:pt x="14309" y="202194"/>
                  <a:pt x="4689" y="215720"/>
                </a:cubicBezTo>
                <a:cubicBezTo>
                  <a:pt x="-4931" y="229245"/>
                  <a:pt x="1260" y="249724"/>
                  <a:pt x="14119" y="271727"/>
                </a:cubicBezTo>
                <a:cubicBezTo>
                  <a:pt x="26978" y="293729"/>
                  <a:pt x="29454" y="281537"/>
                  <a:pt x="26311" y="269155"/>
                </a:cubicBezTo>
                <a:cubicBezTo>
                  <a:pt x="23072" y="256772"/>
                  <a:pt x="31359" y="249629"/>
                  <a:pt x="43742" y="250772"/>
                </a:cubicBezTo>
                <a:cubicBezTo>
                  <a:pt x="56124" y="251915"/>
                  <a:pt x="62696" y="238865"/>
                  <a:pt x="78794" y="227340"/>
                </a:cubicBezTo>
                <a:cubicBezTo>
                  <a:pt x="94891" y="215815"/>
                  <a:pt x="82508" y="251438"/>
                  <a:pt x="67554" y="264011"/>
                </a:cubicBezTo>
                <a:cubicBezTo>
                  <a:pt x="52600" y="276584"/>
                  <a:pt x="59268" y="278489"/>
                  <a:pt x="67364" y="289062"/>
                </a:cubicBezTo>
                <a:cubicBezTo>
                  <a:pt x="75364" y="299540"/>
                  <a:pt x="70983" y="304683"/>
                  <a:pt x="70602" y="321542"/>
                </a:cubicBezTo>
                <a:cubicBezTo>
                  <a:pt x="70126" y="338402"/>
                  <a:pt x="96129" y="323257"/>
                  <a:pt x="115369" y="321638"/>
                </a:cubicBezTo>
                <a:cubicBezTo>
                  <a:pt x="134610" y="320018"/>
                  <a:pt x="137372" y="337259"/>
                  <a:pt x="146992" y="354213"/>
                </a:cubicBezTo>
                <a:cubicBezTo>
                  <a:pt x="156613" y="371168"/>
                  <a:pt x="156137" y="366596"/>
                  <a:pt x="162614" y="361071"/>
                </a:cubicBezTo>
                <a:cubicBezTo>
                  <a:pt x="169091" y="355547"/>
                  <a:pt x="176996" y="364976"/>
                  <a:pt x="197666" y="383360"/>
                </a:cubicBezTo>
                <a:cubicBezTo>
                  <a:pt x="209000" y="393456"/>
                  <a:pt x="211762" y="400124"/>
                  <a:pt x="210619" y="406315"/>
                </a:cubicBezTo>
                <a:cubicBezTo>
                  <a:pt x="214334" y="404124"/>
                  <a:pt x="220240" y="403362"/>
                  <a:pt x="221764" y="418888"/>
                </a:cubicBezTo>
                <a:cubicBezTo>
                  <a:pt x="224050" y="442319"/>
                  <a:pt x="228908" y="482610"/>
                  <a:pt x="240623" y="464132"/>
                </a:cubicBezTo>
                <a:cubicBezTo>
                  <a:pt x="252339" y="445558"/>
                  <a:pt x="249291" y="408601"/>
                  <a:pt x="271770" y="425841"/>
                </a:cubicBezTo>
                <a:cubicBezTo>
                  <a:pt x="294249" y="442986"/>
                  <a:pt x="310537" y="428603"/>
                  <a:pt x="303012" y="457083"/>
                </a:cubicBezTo>
                <a:cubicBezTo>
                  <a:pt x="295488" y="485468"/>
                  <a:pt x="283010" y="490992"/>
                  <a:pt x="296821" y="494707"/>
                </a:cubicBezTo>
                <a:cubicBezTo>
                  <a:pt x="310632" y="498422"/>
                  <a:pt x="303488" y="515090"/>
                  <a:pt x="340445" y="514424"/>
                </a:cubicBezTo>
                <a:cubicBezTo>
                  <a:pt x="377402" y="513757"/>
                  <a:pt x="375974" y="490325"/>
                  <a:pt x="394643" y="508518"/>
                </a:cubicBezTo>
                <a:cubicBezTo>
                  <a:pt x="408168" y="521758"/>
                  <a:pt x="418264" y="533378"/>
                  <a:pt x="438076" y="536426"/>
                </a:cubicBezTo>
                <a:cubicBezTo>
                  <a:pt x="438076" y="536426"/>
                  <a:pt x="460746" y="486992"/>
                  <a:pt x="459794" y="454130"/>
                </a:cubicBezTo>
                <a:cubicBezTo>
                  <a:pt x="458841" y="421269"/>
                  <a:pt x="430837" y="452987"/>
                  <a:pt x="407025" y="443653"/>
                </a:cubicBezTo>
                <a:cubicBezTo>
                  <a:pt x="383212" y="434223"/>
                  <a:pt x="422170" y="412887"/>
                  <a:pt x="440553" y="401171"/>
                </a:cubicBezTo>
                <a:cubicBezTo>
                  <a:pt x="458936" y="389456"/>
                  <a:pt x="460079" y="402029"/>
                  <a:pt x="473795" y="411935"/>
                </a:cubicBezTo>
                <a:cubicBezTo>
                  <a:pt x="487607" y="421745"/>
                  <a:pt x="488464" y="405934"/>
                  <a:pt x="503323" y="394885"/>
                </a:cubicBezTo>
                <a:cubicBezTo>
                  <a:pt x="518277" y="383836"/>
                  <a:pt x="501037" y="368977"/>
                  <a:pt x="494370" y="348308"/>
                </a:cubicBezTo>
                <a:cubicBezTo>
                  <a:pt x="487702" y="327638"/>
                  <a:pt x="497608" y="331829"/>
                  <a:pt x="510181" y="330686"/>
                </a:cubicBezTo>
                <a:cubicBezTo>
                  <a:pt x="522849" y="329543"/>
                  <a:pt x="515229" y="327448"/>
                  <a:pt x="517515" y="309065"/>
                </a:cubicBezTo>
                <a:cubicBezTo>
                  <a:pt x="519801" y="290681"/>
                  <a:pt x="525040" y="276013"/>
                  <a:pt x="540470" y="260201"/>
                </a:cubicBezTo>
                <a:close/>
                <a:moveTo>
                  <a:pt x="380164" y="405267"/>
                </a:moveTo>
                <a:cubicBezTo>
                  <a:pt x="353685" y="401457"/>
                  <a:pt x="330635" y="409363"/>
                  <a:pt x="320348" y="394504"/>
                </a:cubicBezTo>
                <a:cubicBezTo>
                  <a:pt x="309965" y="379645"/>
                  <a:pt x="294535" y="377168"/>
                  <a:pt x="287962" y="382979"/>
                </a:cubicBezTo>
                <a:cubicBezTo>
                  <a:pt x="281485" y="388694"/>
                  <a:pt x="268341" y="390408"/>
                  <a:pt x="261769" y="377740"/>
                </a:cubicBezTo>
                <a:cubicBezTo>
                  <a:pt x="255196" y="364976"/>
                  <a:pt x="240147" y="359833"/>
                  <a:pt x="227670" y="345355"/>
                </a:cubicBezTo>
                <a:cubicBezTo>
                  <a:pt x="215287" y="330972"/>
                  <a:pt x="215668" y="327448"/>
                  <a:pt x="220811" y="310303"/>
                </a:cubicBezTo>
                <a:cubicBezTo>
                  <a:pt x="225955" y="293063"/>
                  <a:pt x="241766" y="286871"/>
                  <a:pt x="264912" y="281347"/>
                </a:cubicBezTo>
                <a:cubicBezTo>
                  <a:pt x="287962" y="275822"/>
                  <a:pt x="292439" y="286871"/>
                  <a:pt x="309965" y="277537"/>
                </a:cubicBezTo>
                <a:cubicBezTo>
                  <a:pt x="327491" y="268202"/>
                  <a:pt x="399881" y="265821"/>
                  <a:pt x="382927" y="291634"/>
                </a:cubicBezTo>
                <a:cubicBezTo>
                  <a:pt x="366068" y="317447"/>
                  <a:pt x="385308" y="333258"/>
                  <a:pt x="368830" y="338402"/>
                </a:cubicBezTo>
                <a:cubicBezTo>
                  <a:pt x="352351" y="343545"/>
                  <a:pt x="349970" y="342878"/>
                  <a:pt x="353209" y="360119"/>
                </a:cubicBezTo>
                <a:cubicBezTo>
                  <a:pt x="353209" y="360119"/>
                  <a:pt x="355400" y="387646"/>
                  <a:pt x="369496" y="378311"/>
                </a:cubicBezTo>
                <a:cubicBezTo>
                  <a:pt x="383594" y="369072"/>
                  <a:pt x="384261" y="356309"/>
                  <a:pt x="389404" y="373168"/>
                </a:cubicBezTo>
                <a:cubicBezTo>
                  <a:pt x="394547" y="390027"/>
                  <a:pt x="406549" y="409172"/>
                  <a:pt x="380070" y="405267"/>
                </a:cubicBezTo>
                <a:close/>
              </a:path>
            </a:pathLst>
          </a:custGeom>
          <a:solidFill>
            <a:srgbClr val="33FFFF"/>
          </a:solidFill>
          <a:ln w="4763" cap="flat">
            <a:solidFill>
              <a:srgbClr val="B0B0B0"/>
            </a:solidFill>
            <a:prstDash val="solid"/>
            <a:miter/>
          </a:ln>
        </p:spPr>
        <p:txBody>
          <a:bodyPr rtlCol="0" anchor="ctr"/>
          <a:lstStyle/>
          <a:p>
            <a:endParaRPr lang="es-ES"/>
          </a:p>
        </p:txBody>
      </p:sp>
      <p:sp>
        <p:nvSpPr>
          <p:cNvPr id="97" name="Forma libre: forma 96">
            <a:extLst>
              <a:ext uri="{FF2B5EF4-FFF2-40B4-BE49-F238E27FC236}">
                <a16:creationId xmlns:a16="http://schemas.microsoft.com/office/drawing/2014/main" id="{B0D47DCE-A4D1-DFE5-9F99-0AA8C255A9DB}"/>
              </a:ext>
            </a:extLst>
          </p:cNvPr>
          <p:cNvSpPr/>
          <p:nvPr/>
        </p:nvSpPr>
        <p:spPr>
          <a:xfrm>
            <a:off x="2726443" y="5494131"/>
            <a:ext cx="958378" cy="718095"/>
          </a:xfrm>
          <a:custGeom>
            <a:avLst/>
            <a:gdLst>
              <a:gd name="connsiteX0" fmla="*/ 946721 w 958378"/>
              <a:gd name="connsiteY0" fmla="*/ 241222 h 718095"/>
              <a:gd name="connsiteX1" fmla="*/ 941958 w 958378"/>
              <a:gd name="connsiteY1" fmla="*/ 267416 h 718095"/>
              <a:gd name="connsiteX2" fmla="*/ 922241 w 958378"/>
              <a:gd name="connsiteY2" fmla="*/ 324756 h 718095"/>
              <a:gd name="connsiteX3" fmla="*/ 818705 w 958378"/>
              <a:gd name="connsiteY3" fmla="*/ 416101 h 718095"/>
              <a:gd name="connsiteX4" fmla="*/ 811371 w 958378"/>
              <a:gd name="connsiteY4" fmla="*/ 454011 h 718095"/>
              <a:gd name="connsiteX5" fmla="*/ 753554 w 958378"/>
              <a:gd name="connsiteY5" fmla="*/ 481728 h 718095"/>
              <a:gd name="connsiteX6" fmla="*/ 734694 w 958378"/>
              <a:gd name="connsiteY6" fmla="*/ 502588 h 718095"/>
              <a:gd name="connsiteX7" fmla="*/ 771651 w 958378"/>
              <a:gd name="connsiteY7" fmla="*/ 509256 h 718095"/>
              <a:gd name="connsiteX8" fmla="*/ 763650 w 958378"/>
              <a:gd name="connsiteY8" fmla="*/ 561738 h 718095"/>
              <a:gd name="connsiteX9" fmla="*/ 734313 w 958378"/>
              <a:gd name="connsiteY9" fmla="*/ 589932 h 718095"/>
              <a:gd name="connsiteX10" fmla="*/ 711834 w 958378"/>
              <a:gd name="connsiteY10" fmla="*/ 566310 h 718095"/>
              <a:gd name="connsiteX11" fmla="*/ 657923 w 958378"/>
              <a:gd name="connsiteY11" fmla="*/ 584694 h 718095"/>
              <a:gd name="connsiteX12" fmla="*/ 655446 w 958378"/>
              <a:gd name="connsiteY12" fmla="*/ 631271 h 718095"/>
              <a:gd name="connsiteX13" fmla="*/ 633825 w 958378"/>
              <a:gd name="connsiteY13" fmla="*/ 663561 h 718095"/>
              <a:gd name="connsiteX14" fmla="*/ 625919 w 958378"/>
              <a:gd name="connsiteY14" fmla="*/ 688040 h 718095"/>
              <a:gd name="connsiteX15" fmla="*/ 623061 w 958378"/>
              <a:gd name="connsiteY15" fmla="*/ 689183 h 718095"/>
              <a:gd name="connsiteX16" fmla="*/ 593820 w 958378"/>
              <a:gd name="connsiteY16" fmla="*/ 686135 h 718095"/>
              <a:gd name="connsiteX17" fmla="*/ 583152 w 958378"/>
              <a:gd name="connsiteY17" fmla="*/ 646130 h 718095"/>
              <a:gd name="connsiteX18" fmla="*/ 545718 w 958378"/>
              <a:gd name="connsiteY18" fmla="*/ 673371 h 718095"/>
              <a:gd name="connsiteX19" fmla="*/ 514095 w 958378"/>
              <a:gd name="connsiteY19" fmla="*/ 692326 h 718095"/>
              <a:gd name="connsiteX20" fmla="*/ 465899 w 958378"/>
              <a:gd name="connsiteY20" fmla="*/ 658989 h 718095"/>
              <a:gd name="connsiteX21" fmla="*/ 439324 w 958378"/>
              <a:gd name="connsiteY21" fmla="*/ 646892 h 718095"/>
              <a:gd name="connsiteX22" fmla="*/ 442753 w 958378"/>
              <a:gd name="connsiteY22" fmla="*/ 607268 h 718095"/>
              <a:gd name="connsiteX23" fmla="*/ 357695 w 958378"/>
              <a:gd name="connsiteY23" fmla="*/ 557357 h 718095"/>
              <a:gd name="connsiteX24" fmla="*/ 312261 w 958378"/>
              <a:gd name="connsiteY24" fmla="*/ 587646 h 718095"/>
              <a:gd name="connsiteX25" fmla="*/ 262350 w 958378"/>
              <a:gd name="connsiteY25" fmla="*/ 620031 h 718095"/>
              <a:gd name="connsiteX26" fmla="*/ 193198 w 958378"/>
              <a:gd name="connsiteY26" fmla="*/ 662703 h 718095"/>
              <a:gd name="connsiteX27" fmla="*/ 160527 w 958378"/>
              <a:gd name="connsiteY27" fmla="*/ 703375 h 718095"/>
              <a:gd name="connsiteX28" fmla="*/ 114807 w 958378"/>
              <a:gd name="connsiteY28" fmla="*/ 714424 h 718095"/>
              <a:gd name="connsiteX29" fmla="*/ 58705 w 958378"/>
              <a:gd name="connsiteY29" fmla="*/ 716139 h 718095"/>
              <a:gd name="connsiteX30" fmla="*/ 26796 w 958378"/>
              <a:gd name="connsiteY30" fmla="*/ 709471 h 718095"/>
              <a:gd name="connsiteX31" fmla="*/ 30702 w 958378"/>
              <a:gd name="connsiteY31" fmla="*/ 700232 h 718095"/>
              <a:gd name="connsiteX32" fmla="*/ 46037 w 958378"/>
              <a:gd name="connsiteY32" fmla="*/ 669943 h 718095"/>
              <a:gd name="connsiteX33" fmla="*/ 68992 w 958378"/>
              <a:gd name="connsiteY33" fmla="*/ 630223 h 718095"/>
              <a:gd name="connsiteX34" fmla="*/ 49275 w 958378"/>
              <a:gd name="connsiteY34" fmla="*/ 574026 h 718095"/>
              <a:gd name="connsiteX35" fmla="*/ 63086 w 958378"/>
              <a:gd name="connsiteY35" fmla="*/ 512780 h 718095"/>
              <a:gd name="connsiteX36" fmla="*/ 46513 w 958378"/>
              <a:gd name="connsiteY36" fmla="*/ 484300 h 718095"/>
              <a:gd name="connsiteX37" fmla="*/ 68802 w 958378"/>
              <a:gd name="connsiteY37" fmla="*/ 448105 h 718095"/>
              <a:gd name="connsiteX38" fmla="*/ 51657 w 958378"/>
              <a:gd name="connsiteY38" fmla="*/ 359713 h 718095"/>
              <a:gd name="connsiteX39" fmla="*/ 48894 w 958378"/>
              <a:gd name="connsiteY39" fmla="*/ 267511 h 718095"/>
              <a:gd name="connsiteX40" fmla="*/ 20034 w 958378"/>
              <a:gd name="connsiteY40" fmla="*/ 210837 h 718095"/>
              <a:gd name="connsiteX41" fmla="*/ 11747 w 958378"/>
              <a:gd name="connsiteY41" fmla="*/ 176928 h 718095"/>
              <a:gd name="connsiteX42" fmla="*/ 77564 w 958378"/>
              <a:gd name="connsiteY42" fmla="*/ 154164 h 718095"/>
              <a:gd name="connsiteX43" fmla="*/ 91757 w 958378"/>
              <a:gd name="connsiteY43" fmla="*/ 97490 h 718095"/>
              <a:gd name="connsiteX44" fmla="*/ 153002 w 958378"/>
              <a:gd name="connsiteY44" fmla="*/ 33672 h 718095"/>
              <a:gd name="connsiteX45" fmla="*/ 201675 w 958378"/>
              <a:gd name="connsiteY45" fmla="*/ 26529 h 718095"/>
              <a:gd name="connsiteX46" fmla="*/ 234918 w 958378"/>
              <a:gd name="connsiteY46" fmla="*/ 2716 h 718095"/>
              <a:gd name="connsiteX47" fmla="*/ 235013 w 958378"/>
              <a:gd name="connsiteY47" fmla="*/ 2716 h 718095"/>
              <a:gd name="connsiteX48" fmla="*/ 308546 w 958378"/>
              <a:gd name="connsiteY48" fmla="*/ 12717 h 718095"/>
              <a:gd name="connsiteX49" fmla="*/ 413225 w 958378"/>
              <a:gd name="connsiteY49" fmla="*/ 63295 h 718095"/>
              <a:gd name="connsiteX50" fmla="*/ 468280 w 958378"/>
              <a:gd name="connsiteY50" fmla="*/ 61295 h 718095"/>
              <a:gd name="connsiteX51" fmla="*/ 485140 w 958378"/>
              <a:gd name="connsiteY51" fmla="*/ 89489 h 718095"/>
              <a:gd name="connsiteX52" fmla="*/ 512666 w 958378"/>
              <a:gd name="connsiteY52" fmla="*/ 92442 h 718095"/>
              <a:gd name="connsiteX53" fmla="*/ 551909 w 958378"/>
              <a:gd name="connsiteY53" fmla="*/ 38816 h 718095"/>
              <a:gd name="connsiteX54" fmla="*/ 634491 w 958378"/>
              <a:gd name="connsiteY54" fmla="*/ 44721 h 718095"/>
              <a:gd name="connsiteX55" fmla="*/ 684783 w 958378"/>
              <a:gd name="connsiteY55" fmla="*/ 42912 h 718095"/>
              <a:gd name="connsiteX56" fmla="*/ 728122 w 958378"/>
              <a:gd name="connsiteY56" fmla="*/ 58056 h 718095"/>
              <a:gd name="connsiteX57" fmla="*/ 766317 w 958378"/>
              <a:gd name="connsiteY57" fmla="*/ 87012 h 718095"/>
              <a:gd name="connsiteX58" fmla="*/ 798988 w 958378"/>
              <a:gd name="connsiteY58" fmla="*/ 81202 h 718095"/>
              <a:gd name="connsiteX59" fmla="*/ 844041 w 958378"/>
              <a:gd name="connsiteY59" fmla="*/ 110825 h 718095"/>
              <a:gd name="connsiteX60" fmla="*/ 854423 w 958378"/>
              <a:gd name="connsiteY60" fmla="*/ 70820 h 718095"/>
              <a:gd name="connsiteX61" fmla="*/ 884713 w 958378"/>
              <a:gd name="connsiteY61" fmla="*/ 67105 h 718095"/>
              <a:gd name="connsiteX62" fmla="*/ 901858 w 958378"/>
              <a:gd name="connsiteY62" fmla="*/ 88060 h 718095"/>
              <a:gd name="connsiteX63" fmla="*/ 946054 w 958378"/>
              <a:gd name="connsiteY63" fmla="*/ 109872 h 718095"/>
              <a:gd name="connsiteX64" fmla="*/ 932624 w 958378"/>
              <a:gd name="connsiteY64" fmla="*/ 149401 h 718095"/>
              <a:gd name="connsiteX65" fmla="*/ 954627 w 958378"/>
              <a:gd name="connsiteY65" fmla="*/ 185215 h 718095"/>
              <a:gd name="connsiteX66" fmla="*/ 946816 w 958378"/>
              <a:gd name="connsiteY66" fmla="*/ 241413 h 71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58378" h="718095">
                <a:moveTo>
                  <a:pt x="946721" y="241222"/>
                </a:moveTo>
                <a:cubicBezTo>
                  <a:pt x="942816" y="262653"/>
                  <a:pt x="950626" y="257796"/>
                  <a:pt x="941958" y="267416"/>
                </a:cubicBezTo>
                <a:cubicBezTo>
                  <a:pt x="933195" y="277036"/>
                  <a:pt x="931576" y="285323"/>
                  <a:pt x="922241" y="324756"/>
                </a:cubicBezTo>
                <a:cubicBezTo>
                  <a:pt x="912812" y="364285"/>
                  <a:pt x="837850" y="403909"/>
                  <a:pt x="818705" y="416101"/>
                </a:cubicBezTo>
                <a:cubicBezTo>
                  <a:pt x="799655" y="428293"/>
                  <a:pt x="807656" y="433151"/>
                  <a:pt x="811371" y="454011"/>
                </a:cubicBezTo>
                <a:cubicBezTo>
                  <a:pt x="814990" y="474870"/>
                  <a:pt x="771651" y="487062"/>
                  <a:pt x="753554" y="481728"/>
                </a:cubicBezTo>
                <a:cubicBezTo>
                  <a:pt x="735456" y="476394"/>
                  <a:pt x="738600" y="489539"/>
                  <a:pt x="734694" y="502588"/>
                </a:cubicBezTo>
                <a:cubicBezTo>
                  <a:pt x="730789" y="515733"/>
                  <a:pt x="748220" y="511351"/>
                  <a:pt x="771651" y="509256"/>
                </a:cubicBezTo>
                <a:cubicBezTo>
                  <a:pt x="795083" y="507255"/>
                  <a:pt x="773271" y="542022"/>
                  <a:pt x="763650" y="561738"/>
                </a:cubicBezTo>
                <a:cubicBezTo>
                  <a:pt x="754030" y="581455"/>
                  <a:pt x="746410" y="567930"/>
                  <a:pt x="734313" y="589932"/>
                </a:cubicBezTo>
                <a:cubicBezTo>
                  <a:pt x="722121" y="611935"/>
                  <a:pt x="712691" y="585075"/>
                  <a:pt x="711834" y="566310"/>
                </a:cubicBezTo>
                <a:cubicBezTo>
                  <a:pt x="710977" y="547546"/>
                  <a:pt x="679735" y="571168"/>
                  <a:pt x="657923" y="584694"/>
                </a:cubicBezTo>
                <a:cubicBezTo>
                  <a:pt x="636111" y="598219"/>
                  <a:pt x="651732" y="605553"/>
                  <a:pt x="655446" y="631271"/>
                </a:cubicBezTo>
                <a:cubicBezTo>
                  <a:pt x="659066" y="656988"/>
                  <a:pt x="649636" y="650797"/>
                  <a:pt x="633825" y="663561"/>
                </a:cubicBezTo>
                <a:cubicBezTo>
                  <a:pt x="618013" y="676419"/>
                  <a:pt x="625919" y="688040"/>
                  <a:pt x="625919" y="688040"/>
                </a:cubicBezTo>
                <a:cubicBezTo>
                  <a:pt x="625061" y="688326"/>
                  <a:pt x="624014" y="688707"/>
                  <a:pt x="623061" y="689183"/>
                </a:cubicBezTo>
                <a:cubicBezTo>
                  <a:pt x="606869" y="696422"/>
                  <a:pt x="595820" y="706042"/>
                  <a:pt x="593820" y="686135"/>
                </a:cubicBezTo>
                <a:cubicBezTo>
                  <a:pt x="591724" y="666132"/>
                  <a:pt x="601344" y="629366"/>
                  <a:pt x="583152" y="646130"/>
                </a:cubicBezTo>
                <a:cubicBezTo>
                  <a:pt x="564958" y="662989"/>
                  <a:pt x="551528" y="657179"/>
                  <a:pt x="545718" y="673371"/>
                </a:cubicBezTo>
                <a:cubicBezTo>
                  <a:pt x="539908" y="689564"/>
                  <a:pt x="550862" y="712995"/>
                  <a:pt x="514095" y="692326"/>
                </a:cubicBezTo>
                <a:cubicBezTo>
                  <a:pt x="477234" y="671657"/>
                  <a:pt x="479329" y="658989"/>
                  <a:pt x="465899" y="658989"/>
                </a:cubicBezTo>
                <a:cubicBezTo>
                  <a:pt x="452468" y="658989"/>
                  <a:pt x="433228" y="663085"/>
                  <a:pt x="439324" y="646892"/>
                </a:cubicBezTo>
                <a:cubicBezTo>
                  <a:pt x="445515" y="630699"/>
                  <a:pt x="463136" y="618698"/>
                  <a:pt x="442753" y="607268"/>
                </a:cubicBezTo>
                <a:cubicBezTo>
                  <a:pt x="422465" y="595933"/>
                  <a:pt x="376745" y="543260"/>
                  <a:pt x="357695" y="557357"/>
                </a:cubicBezTo>
                <a:cubicBezTo>
                  <a:pt x="338835" y="571454"/>
                  <a:pt x="321881" y="570502"/>
                  <a:pt x="312261" y="587646"/>
                </a:cubicBezTo>
                <a:cubicBezTo>
                  <a:pt x="302640" y="604887"/>
                  <a:pt x="283019" y="605839"/>
                  <a:pt x="262350" y="620031"/>
                </a:cubicBezTo>
                <a:cubicBezTo>
                  <a:pt x="241680" y="634128"/>
                  <a:pt x="190436" y="641368"/>
                  <a:pt x="193198" y="662703"/>
                </a:cubicBezTo>
                <a:cubicBezTo>
                  <a:pt x="195960" y="684135"/>
                  <a:pt x="203485" y="700899"/>
                  <a:pt x="160527" y="703375"/>
                </a:cubicBezTo>
                <a:cubicBezTo>
                  <a:pt x="117474" y="705756"/>
                  <a:pt x="126428" y="724044"/>
                  <a:pt x="114807" y="714424"/>
                </a:cubicBezTo>
                <a:cubicBezTo>
                  <a:pt x="103091" y="704804"/>
                  <a:pt x="80708" y="724044"/>
                  <a:pt x="58705" y="716139"/>
                </a:cubicBezTo>
                <a:cubicBezTo>
                  <a:pt x="36702" y="708328"/>
                  <a:pt x="26796" y="709471"/>
                  <a:pt x="26796" y="709471"/>
                </a:cubicBezTo>
                <a:cubicBezTo>
                  <a:pt x="29463" y="707566"/>
                  <a:pt x="30797" y="704709"/>
                  <a:pt x="30702" y="700232"/>
                </a:cubicBezTo>
                <a:cubicBezTo>
                  <a:pt x="30225" y="681658"/>
                  <a:pt x="33464" y="674991"/>
                  <a:pt x="46037" y="669943"/>
                </a:cubicBezTo>
                <a:cubicBezTo>
                  <a:pt x="58610" y="664894"/>
                  <a:pt x="84994" y="649273"/>
                  <a:pt x="68992" y="630223"/>
                </a:cubicBezTo>
                <a:cubicBezTo>
                  <a:pt x="52895" y="611173"/>
                  <a:pt x="41655" y="595552"/>
                  <a:pt x="49275" y="574026"/>
                </a:cubicBezTo>
                <a:cubicBezTo>
                  <a:pt x="56895" y="552404"/>
                  <a:pt x="79089" y="526591"/>
                  <a:pt x="63086" y="512780"/>
                </a:cubicBezTo>
                <a:cubicBezTo>
                  <a:pt x="47084" y="498969"/>
                  <a:pt x="37178" y="496683"/>
                  <a:pt x="46513" y="484300"/>
                </a:cubicBezTo>
                <a:cubicBezTo>
                  <a:pt x="55942" y="471918"/>
                  <a:pt x="76136" y="462012"/>
                  <a:pt x="68802" y="448105"/>
                </a:cubicBezTo>
                <a:cubicBezTo>
                  <a:pt x="61467" y="434103"/>
                  <a:pt x="51371" y="387526"/>
                  <a:pt x="51657" y="359713"/>
                </a:cubicBezTo>
                <a:cubicBezTo>
                  <a:pt x="51847" y="331995"/>
                  <a:pt x="67754" y="287704"/>
                  <a:pt x="48894" y="267511"/>
                </a:cubicBezTo>
                <a:cubicBezTo>
                  <a:pt x="30035" y="247413"/>
                  <a:pt x="34226" y="225125"/>
                  <a:pt x="20034" y="210837"/>
                </a:cubicBezTo>
                <a:cubicBezTo>
                  <a:pt x="5841" y="196645"/>
                  <a:pt x="-12352" y="177786"/>
                  <a:pt x="11747" y="176928"/>
                </a:cubicBezTo>
                <a:cubicBezTo>
                  <a:pt x="35749" y="175976"/>
                  <a:pt x="68421" y="188644"/>
                  <a:pt x="77564" y="154164"/>
                </a:cubicBezTo>
                <a:cubicBezTo>
                  <a:pt x="86709" y="119778"/>
                  <a:pt x="77279" y="117207"/>
                  <a:pt x="91757" y="97490"/>
                </a:cubicBezTo>
                <a:cubicBezTo>
                  <a:pt x="106139" y="77773"/>
                  <a:pt x="121094" y="35577"/>
                  <a:pt x="153002" y="33672"/>
                </a:cubicBezTo>
                <a:cubicBezTo>
                  <a:pt x="184911" y="31767"/>
                  <a:pt x="170433" y="49674"/>
                  <a:pt x="201675" y="26529"/>
                </a:cubicBezTo>
                <a:cubicBezTo>
                  <a:pt x="218344" y="14241"/>
                  <a:pt x="227583" y="9098"/>
                  <a:pt x="234918" y="2716"/>
                </a:cubicBezTo>
                <a:cubicBezTo>
                  <a:pt x="234918" y="2716"/>
                  <a:pt x="234918" y="2716"/>
                  <a:pt x="235013" y="2716"/>
                </a:cubicBezTo>
                <a:cubicBezTo>
                  <a:pt x="237203" y="2145"/>
                  <a:pt x="272541" y="-7285"/>
                  <a:pt x="308546" y="12717"/>
                </a:cubicBezTo>
                <a:cubicBezTo>
                  <a:pt x="345693" y="33387"/>
                  <a:pt x="394175" y="71296"/>
                  <a:pt x="413225" y="63295"/>
                </a:cubicBezTo>
                <a:cubicBezTo>
                  <a:pt x="432085" y="55389"/>
                  <a:pt x="466851" y="38530"/>
                  <a:pt x="468280" y="61295"/>
                </a:cubicBezTo>
                <a:cubicBezTo>
                  <a:pt x="469614" y="83964"/>
                  <a:pt x="474090" y="99109"/>
                  <a:pt x="485140" y="89489"/>
                </a:cubicBezTo>
                <a:cubicBezTo>
                  <a:pt x="496188" y="79869"/>
                  <a:pt x="497903" y="112254"/>
                  <a:pt x="512666" y="92442"/>
                </a:cubicBezTo>
                <a:cubicBezTo>
                  <a:pt x="527430" y="72630"/>
                  <a:pt x="520953" y="31005"/>
                  <a:pt x="551909" y="38816"/>
                </a:cubicBezTo>
                <a:cubicBezTo>
                  <a:pt x="582866" y="46817"/>
                  <a:pt x="615918" y="55008"/>
                  <a:pt x="634491" y="44721"/>
                </a:cubicBezTo>
                <a:cubicBezTo>
                  <a:pt x="653065" y="34339"/>
                  <a:pt x="667924" y="23957"/>
                  <a:pt x="684783" y="42912"/>
                </a:cubicBezTo>
                <a:cubicBezTo>
                  <a:pt x="701643" y="61866"/>
                  <a:pt x="710215" y="37387"/>
                  <a:pt x="728122" y="58056"/>
                </a:cubicBezTo>
                <a:cubicBezTo>
                  <a:pt x="746029" y="78726"/>
                  <a:pt x="756983" y="98728"/>
                  <a:pt x="766317" y="87012"/>
                </a:cubicBezTo>
                <a:cubicBezTo>
                  <a:pt x="775652" y="75392"/>
                  <a:pt x="793558" y="61581"/>
                  <a:pt x="798988" y="81202"/>
                </a:cubicBezTo>
                <a:cubicBezTo>
                  <a:pt x="804512" y="100824"/>
                  <a:pt x="831373" y="124922"/>
                  <a:pt x="844041" y="110825"/>
                </a:cubicBezTo>
                <a:cubicBezTo>
                  <a:pt x="856805" y="96633"/>
                  <a:pt x="854423" y="70820"/>
                  <a:pt x="854423" y="70820"/>
                </a:cubicBezTo>
                <a:cubicBezTo>
                  <a:pt x="854423" y="70820"/>
                  <a:pt x="874045" y="52627"/>
                  <a:pt x="884713" y="67105"/>
                </a:cubicBezTo>
                <a:cubicBezTo>
                  <a:pt x="895381" y="81488"/>
                  <a:pt x="876426" y="87774"/>
                  <a:pt x="901858" y="88060"/>
                </a:cubicBezTo>
                <a:cubicBezTo>
                  <a:pt x="927385" y="88441"/>
                  <a:pt x="941291" y="99966"/>
                  <a:pt x="946054" y="109872"/>
                </a:cubicBezTo>
                <a:cubicBezTo>
                  <a:pt x="935005" y="119397"/>
                  <a:pt x="936243" y="135590"/>
                  <a:pt x="932624" y="149401"/>
                </a:cubicBezTo>
                <a:cubicBezTo>
                  <a:pt x="927766" y="167784"/>
                  <a:pt x="944054" y="173976"/>
                  <a:pt x="954627" y="185215"/>
                </a:cubicBezTo>
                <a:cubicBezTo>
                  <a:pt x="965104" y="196455"/>
                  <a:pt x="950721" y="220077"/>
                  <a:pt x="946816" y="241413"/>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98" name="Forma libre: forma 97">
            <a:extLst>
              <a:ext uri="{FF2B5EF4-FFF2-40B4-BE49-F238E27FC236}">
                <a16:creationId xmlns:a16="http://schemas.microsoft.com/office/drawing/2014/main" id="{BF1D426D-D871-9593-12C7-FF36A65BBED2}"/>
              </a:ext>
            </a:extLst>
          </p:cNvPr>
          <p:cNvSpPr/>
          <p:nvPr/>
        </p:nvSpPr>
        <p:spPr>
          <a:xfrm>
            <a:off x="3350099" y="5578497"/>
            <a:ext cx="762913" cy="742487"/>
          </a:xfrm>
          <a:custGeom>
            <a:avLst/>
            <a:gdLst>
              <a:gd name="connsiteX0" fmla="*/ 758928 w 762913"/>
              <a:gd name="connsiteY0" fmla="*/ 404220 h 742487"/>
              <a:gd name="connsiteX1" fmla="*/ 742735 w 762913"/>
              <a:gd name="connsiteY1" fmla="*/ 449654 h 742487"/>
              <a:gd name="connsiteX2" fmla="*/ 732734 w 762913"/>
              <a:gd name="connsiteY2" fmla="*/ 524711 h 742487"/>
              <a:gd name="connsiteX3" fmla="*/ 681776 w 762913"/>
              <a:gd name="connsiteY3" fmla="*/ 536427 h 742487"/>
              <a:gd name="connsiteX4" fmla="*/ 662154 w 762913"/>
              <a:gd name="connsiteY4" fmla="*/ 588052 h 742487"/>
              <a:gd name="connsiteX5" fmla="*/ 631484 w 762913"/>
              <a:gd name="connsiteY5" fmla="*/ 578718 h 742487"/>
              <a:gd name="connsiteX6" fmla="*/ 621482 w 762913"/>
              <a:gd name="connsiteY6" fmla="*/ 621390 h 742487"/>
              <a:gd name="connsiteX7" fmla="*/ 608814 w 762913"/>
              <a:gd name="connsiteY7" fmla="*/ 655299 h 742487"/>
              <a:gd name="connsiteX8" fmla="*/ 600527 w 762913"/>
              <a:gd name="connsiteY8" fmla="*/ 657204 h 742487"/>
              <a:gd name="connsiteX9" fmla="*/ 550616 w 762913"/>
              <a:gd name="connsiteY9" fmla="*/ 641297 h 742487"/>
              <a:gd name="connsiteX10" fmla="*/ 529661 w 762913"/>
              <a:gd name="connsiteY10" fmla="*/ 614818 h 742487"/>
              <a:gd name="connsiteX11" fmla="*/ 485560 w 762913"/>
              <a:gd name="connsiteY11" fmla="*/ 632344 h 742487"/>
              <a:gd name="connsiteX12" fmla="*/ 458033 w 762913"/>
              <a:gd name="connsiteY12" fmla="*/ 669110 h 742487"/>
              <a:gd name="connsiteX13" fmla="*/ 426696 w 762913"/>
              <a:gd name="connsiteY13" fmla="*/ 696637 h 742487"/>
              <a:gd name="connsiteX14" fmla="*/ 386786 w 762913"/>
              <a:gd name="connsiteY14" fmla="*/ 722165 h 742487"/>
              <a:gd name="connsiteX15" fmla="*/ 362021 w 762913"/>
              <a:gd name="connsiteY15" fmla="*/ 695971 h 742487"/>
              <a:gd name="connsiteX16" fmla="*/ 289346 w 762913"/>
              <a:gd name="connsiteY16" fmla="*/ 740643 h 742487"/>
              <a:gd name="connsiteX17" fmla="*/ 254198 w 762913"/>
              <a:gd name="connsiteY17" fmla="*/ 722831 h 742487"/>
              <a:gd name="connsiteX18" fmla="*/ 202096 w 762913"/>
              <a:gd name="connsiteY18" fmla="*/ 722260 h 742487"/>
              <a:gd name="connsiteX19" fmla="*/ 198763 w 762913"/>
              <a:gd name="connsiteY19" fmla="*/ 714544 h 742487"/>
              <a:gd name="connsiteX20" fmla="*/ 194953 w 762913"/>
              <a:gd name="connsiteY20" fmla="*/ 624628 h 742487"/>
              <a:gd name="connsiteX21" fmla="*/ 148471 w 762913"/>
              <a:gd name="connsiteY21" fmla="*/ 648060 h 742487"/>
              <a:gd name="connsiteX22" fmla="*/ 92083 w 762913"/>
              <a:gd name="connsiteY22" fmla="*/ 661205 h 742487"/>
              <a:gd name="connsiteX23" fmla="*/ 41505 w 762913"/>
              <a:gd name="connsiteY23" fmla="*/ 623676 h 742487"/>
              <a:gd name="connsiteX24" fmla="*/ 1977 w 762913"/>
              <a:gd name="connsiteY24" fmla="*/ 603674 h 742487"/>
              <a:gd name="connsiteX25" fmla="*/ 9882 w 762913"/>
              <a:gd name="connsiteY25" fmla="*/ 579194 h 742487"/>
              <a:gd name="connsiteX26" fmla="*/ 31504 w 762913"/>
              <a:gd name="connsiteY26" fmla="*/ 546905 h 742487"/>
              <a:gd name="connsiteX27" fmla="*/ 33980 w 762913"/>
              <a:gd name="connsiteY27" fmla="*/ 500327 h 742487"/>
              <a:gd name="connsiteX28" fmla="*/ 87892 w 762913"/>
              <a:gd name="connsiteY28" fmla="*/ 481944 h 742487"/>
              <a:gd name="connsiteX29" fmla="*/ 110371 w 762913"/>
              <a:gd name="connsiteY29" fmla="*/ 505661 h 742487"/>
              <a:gd name="connsiteX30" fmla="*/ 139708 w 762913"/>
              <a:gd name="connsiteY30" fmla="*/ 477372 h 742487"/>
              <a:gd name="connsiteX31" fmla="*/ 147709 w 762913"/>
              <a:gd name="connsiteY31" fmla="*/ 424794 h 742487"/>
              <a:gd name="connsiteX32" fmla="*/ 110752 w 762913"/>
              <a:gd name="connsiteY32" fmla="*/ 418126 h 742487"/>
              <a:gd name="connsiteX33" fmla="*/ 129611 w 762913"/>
              <a:gd name="connsiteY33" fmla="*/ 397267 h 742487"/>
              <a:gd name="connsiteX34" fmla="*/ 187428 w 762913"/>
              <a:gd name="connsiteY34" fmla="*/ 369549 h 742487"/>
              <a:gd name="connsiteX35" fmla="*/ 194762 w 762913"/>
              <a:gd name="connsiteY35" fmla="*/ 331639 h 742487"/>
              <a:gd name="connsiteX36" fmla="*/ 298204 w 762913"/>
              <a:gd name="connsiteY36" fmla="*/ 240295 h 742487"/>
              <a:gd name="connsiteX37" fmla="*/ 318016 w 762913"/>
              <a:gd name="connsiteY37" fmla="*/ 182954 h 742487"/>
              <a:gd name="connsiteX38" fmla="*/ 322778 w 762913"/>
              <a:gd name="connsiteY38" fmla="*/ 156760 h 742487"/>
              <a:gd name="connsiteX39" fmla="*/ 330589 w 762913"/>
              <a:gd name="connsiteY39" fmla="*/ 100563 h 742487"/>
              <a:gd name="connsiteX40" fmla="*/ 308586 w 762913"/>
              <a:gd name="connsiteY40" fmla="*/ 64749 h 742487"/>
              <a:gd name="connsiteX41" fmla="*/ 321921 w 762913"/>
              <a:gd name="connsiteY41" fmla="*/ 25220 h 742487"/>
              <a:gd name="connsiteX42" fmla="*/ 337447 w 762913"/>
              <a:gd name="connsiteY42" fmla="*/ 18362 h 742487"/>
              <a:gd name="connsiteX43" fmla="*/ 392692 w 762913"/>
              <a:gd name="connsiteY43" fmla="*/ 6932 h 742487"/>
              <a:gd name="connsiteX44" fmla="*/ 470225 w 762913"/>
              <a:gd name="connsiteY44" fmla="*/ 42746 h 742487"/>
              <a:gd name="connsiteX45" fmla="*/ 528518 w 762913"/>
              <a:gd name="connsiteY45" fmla="*/ 18172 h 742487"/>
              <a:gd name="connsiteX46" fmla="*/ 535281 w 762913"/>
              <a:gd name="connsiteY46" fmla="*/ 68750 h 742487"/>
              <a:gd name="connsiteX47" fmla="*/ 545949 w 762913"/>
              <a:gd name="connsiteY47" fmla="*/ 76370 h 742487"/>
              <a:gd name="connsiteX48" fmla="*/ 601956 w 762913"/>
              <a:gd name="connsiteY48" fmla="*/ 142854 h 742487"/>
              <a:gd name="connsiteX49" fmla="*/ 625769 w 762913"/>
              <a:gd name="connsiteY49" fmla="*/ 209624 h 742487"/>
              <a:gd name="connsiteX50" fmla="*/ 635008 w 762913"/>
              <a:gd name="connsiteY50" fmla="*/ 234199 h 742487"/>
              <a:gd name="connsiteX51" fmla="*/ 662059 w 762913"/>
              <a:gd name="connsiteY51" fmla="*/ 248010 h 742487"/>
              <a:gd name="connsiteX52" fmla="*/ 685681 w 762913"/>
              <a:gd name="connsiteY52" fmla="*/ 300779 h 742487"/>
              <a:gd name="connsiteX53" fmla="*/ 704921 w 762913"/>
              <a:gd name="connsiteY53" fmla="*/ 364120 h 742487"/>
              <a:gd name="connsiteX54" fmla="*/ 752070 w 762913"/>
              <a:gd name="connsiteY54" fmla="*/ 359834 h 742487"/>
              <a:gd name="connsiteX55" fmla="*/ 752070 w 762913"/>
              <a:gd name="connsiteY55" fmla="*/ 359834 h 742487"/>
              <a:gd name="connsiteX56" fmla="*/ 758452 w 762913"/>
              <a:gd name="connsiteY56" fmla="*/ 404030 h 74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62913" h="742487">
                <a:moveTo>
                  <a:pt x="758928" y="404220"/>
                </a:moveTo>
                <a:cubicBezTo>
                  <a:pt x="750355" y="418317"/>
                  <a:pt x="739307" y="425556"/>
                  <a:pt x="742735" y="449654"/>
                </a:cubicBezTo>
                <a:cubicBezTo>
                  <a:pt x="746164" y="473752"/>
                  <a:pt x="755499" y="522616"/>
                  <a:pt x="732734" y="524711"/>
                </a:cubicBezTo>
                <a:cubicBezTo>
                  <a:pt x="709969" y="526711"/>
                  <a:pt x="694158" y="502994"/>
                  <a:pt x="681776" y="536427"/>
                </a:cubicBezTo>
                <a:cubicBezTo>
                  <a:pt x="669393" y="569765"/>
                  <a:pt x="690729" y="592529"/>
                  <a:pt x="662154" y="588052"/>
                </a:cubicBezTo>
                <a:cubicBezTo>
                  <a:pt x="633579" y="583576"/>
                  <a:pt x="632817" y="550810"/>
                  <a:pt x="631484" y="578718"/>
                </a:cubicBezTo>
                <a:cubicBezTo>
                  <a:pt x="630150" y="606626"/>
                  <a:pt x="635579" y="607674"/>
                  <a:pt x="621482" y="621390"/>
                </a:cubicBezTo>
                <a:cubicBezTo>
                  <a:pt x="608719" y="633868"/>
                  <a:pt x="630341" y="648536"/>
                  <a:pt x="608814" y="655299"/>
                </a:cubicBezTo>
                <a:cubicBezTo>
                  <a:pt x="606528" y="656061"/>
                  <a:pt x="603766" y="656633"/>
                  <a:pt x="600527" y="657204"/>
                </a:cubicBezTo>
                <a:cubicBezTo>
                  <a:pt x="565761" y="662728"/>
                  <a:pt x="549950" y="666158"/>
                  <a:pt x="550616" y="641297"/>
                </a:cubicBezTo>
                <a:cubicBezTo>
                  <a:pt x="551379" y="616532"/>
                  <a:pt x="547854" y="604531"/>
                  <a:pt x="529661" y="614818"/>
                </a:cubicBezTo>
                <a:cubicBezTo>
                  <a:pt x="511469" y="625105"/>
                  <a:pt x="492133" y="615580"/>
                  <a:pt x="485560" y="632344"/>
                </a:cubicBezTo>
                <a:cubicBezTo>
                  <a:pt x="478988" y="649203"/>
                  <a:pt x="475940" y="656442"/>
                  <a:pt x="458033" y="669110"/>
                </a:cubicBezTo>
                <a:cubicBezTo>
                  <a:pt x="440127" y="681874"/>
                  <a:pt x="435364" y="677016"/>
                  <a:pt x="426696" y="696637"/>
                </a:cubicBezTo>
                <a:cubicBezTo>
                  <a:pt x="418123" y="716259"/>
                  <a:pt x="399550" y="739691"/>
                  <a:pt x="386786" y="722165"/>
                </a:cubicBezTo>
                <a:cubicBezTo>
                  <a:pt x="374023" y="704639"/>
                  <a:pt x="396026" y="669872"/>
                  <a:pt x="362021" y="695971"/>
                </a:cubicBezTo>
                <a:cubicBezTo>
                  <a:pt x="327922" y="722165"/>
                  <a:pt x="318587" y="749977"/>
                  <a:pt x="289346" y="740643"/>
                </a:cubicBezTo>
                <a:cubicBezTo>
                  <a:pt x="260104" y="731404"/>
                  <a:pt x="274201" y="723498"/>
                  <a:pt x="254198" y="722831"/>
                </a:cubicBezTo>
                <a:cubicBezTo>
                  <a:pt x="237148" y="722260"/>
                  <a:pt x="211527" y="733499"/>
                  <a:pt x="202096" y="722260"/>
                </a:cubicBezTo>
                <a:cubicBezTo>
                  <a:pt x="200477" y="720355"/>
                  <a:pt x="199334" y="717878"/>
                  <a:pt x="198763" y="714544"/>
                </a:cubicBezTo>
                <a:cubicBezTo>
                  <a:pt x="194953" y="691494"/>
                  <a:pt x="218003" y="610912"/>
                  <a:pt x="194953" y="624628"/>
                </a:cubicBezTo>
                <a:cubicBezTo>
                  <a:pt x="171902" y="638440"/>
                  <a:pt x="160567" y="630820"/>
                  <a:pt x="148471" y="648060"/>
                </a:cubicBezTo>
                <a:cubicBezTo>
                  <a:pt x="136470" y="665300"/>
                  <a:pt x="134374" y="672539"/>
                  <a:pt x="92083" y="661205"/>
                </a:cubicBezTo>
                <a:cubicBezTo>
                  <a:pt x="49696" y="649775"/>
                  <a:pt x="65222" y="634344"/>
                  <a:pt x="41505" y="623676"/>
                </a:cubicBezTo>
                <a:cubicBezTo>
                  <a:pt x="19217" y="613675"/>
                  <a:pt x="15692" y="599387"/>
                  <a:pt x="1977" y="603674"/>
                </a:cubicBezTo>
                <a:cubicBezTo>
                  <a:pt x="1977" y="603674"/>
                  <a:pt x="-5929" y="591958"/>
                  <a:pt x="9882" y="579194"/>
                </a:cubicBezTo>
                <a:cubicBezTo>
                  <a:pt x="25694" y="566335"/>
                  <a:pt x="35123" y="572527"/>
                  <a:pt x="31504" y="546905"/>
                </a:cubicBezTo>
                <a:cubicBezTo>
                  <a:pt x="27789" y="521187"/>
                  <a:pt x="12263" y="513853"/>
                  <a:pt x="33980" y="500327"/>
                </a:cubicBezTo>
                <a:cubicBezTo>
                  <a:pt x="55792" y="486802"/>
                  <a:pt x="87035" y="463180"/>
                  <a:pt x="87892" y="481944"/>
                </a:cubicBezTo>
                <a:cubicBezTo>
                  <a:pt x="88845" y="500803"/>
                  <a:pt x="98274" y="527664"/>
                  <a:pt x="110371" y="505661"/>
                </a:cubicBezTo>
                <a:cubicBezTo>
                  <a:pt x="122563" y="483659"/>
                  <a:pt x="130087" y="497089"/>
                  <a:pt x="139708" y="477372"/>
                </a:cubicBezTo>
                <a:cubicBezTo>
                  <a:pt x="149328" y="457655"/>
                  <a:pt x="171140" y="422794"/>
                  <a:pt x="147709" y="424794"/>
                </a:cubicBezTo>
                <a:cubicBezTo>
                  <a:pt x="124277" y="426794"/>
                  <a:pt x="106846" y="431271"/>
                  <a:pt x="110752" y="418126"/>
                </a:cubicBezTo>
                <a:cubicBezTo>
                  <a:pt x="114657" y="405077"/>
                  <a:pt x="111514" y="391933"/>
                  <a:pt x="129611" y="397267"/>
                </a:cubicBezTo>
                <a:cubicBezTo>
                  <a:pt x="147709" y="402505"/>
                  <a:pt x="191143" y="390409"/>
                  <a:pt x="187428" y="369549"/>
                </a:cubicBezTo>
                <a:cubicBezTo>
                  <a:pt x="183713" y="348689"/>
                  <a:pt x="175712" y="343832"/>
                  <a:pt x="194762" y="331639"/>
                </a:cubicBezTo>
                <a:cubicBezTo>
                  <a:pt x="213812" y="319447"/>
                  <a:pt x="288774" y="279824"/>
                  <a:pt x="298204" y="240295"/>
                </a:cubicBezTo>
                <a:cubicBezTo>
                  <a:pt x="307633" y="200766"/>
                  <a:pt x="309253" y="192575"/>
                  <a:pt x="318016" y="182954"/>
                </a:cubicBezTo>
                <a:cubicBezTo>
                  <a:pt x="326683" y="173334"/>
                  <a:pt x="318873" y="178192"/>
                  <a:pt x="322778" y="156760"/>
                </a:cubicBezTo>
                <a:cubicBezTo>
                  <a:pt x="326683" y="135425"/>
                  <a:pt x="341162" y="111803"/>
                  <a:pt x="330589" y="100563"/>
                </a:cubicBezTo>
                <a:cubicBezTo>
                  <a:pt x="320016" y="89228"/>
                  <a:pt x="303728" y="83132"/>
                  <a:pt x="308586" y="64749"/>
                </a:cubicBezTo>
                <a:cubicBezTo>
                  <a:pt x="312205" y="50938"/>
                  <a:pt x="310872" y="34745"/>
                  <a:pt x="321921" y="25220"/>
                </a:cubicBezTo>
                <a:cubicBezTo>
                  <a:pt x="325541" y="22077"/>
                  <a:pt x="330494" y="19696"/>
                  <a:pt x="337447" y="18362"/>
                </a:cubicBezTo>
                <a:cubicBezTo>
                  <a:pt x="365450" y="12838"/>
                  <a:pt x="376404" y="-11832"/>
                  <a:pt x="392692" y="6932"/>
                </a:cubicBezTo>
                <a:cubicBezTo>
                  <a:pt x="408980" y="25696"/>
                  <a:pt x="452318" y="65606"/>
                  <a:pt x="470225" y="42746"/>
                </a:cubicBezTo>
                <a:cubicBezTo>
                  <a:pt x="488132" y="19791"/>
                  <a:pt x="525089" y="-1069"/>
                  <a:pt x="528518" y="18172"/>
                </a:cubicBezTo>
                <a:cubicBezTo>
                  <a:pt x="531471" y="34936"/>
                  <a:pt x="516136" y="51414"/>
                  <a:pt x="535281" y="68750"/>
                </a:cubicBezTo>
                <a:cubicBezTo>
                  <a:pt x="538043" y="71321"/>
                  <a:pt x="541567" y="73798"/>
                  <a:pt x="545949" y="76370"/>
                </a:cubicBezTo>
                <a:cubicBezTo>
                  <a:pt x="580620" y="96563"/>
                  <a:pt x="587954" y="133710"/>
                  <a:pt x="601956" y="142854"/>
                </a:cubicBezTo>
                <a:cubicBezTo>
                  <a:pt x="615958" y="152093"/>
                  <a:pt x="628150" y="193813"/>
                  <a:pt x="625769" y="209624"/>
                </a:cubicBezTo>
                <a:cubicBezTo>
                  <a:pt x="623483" y="225436"/>
                  <a:pt x="625102" y="233437"/>
                  <a:pt x="635008" y="234199"/>
                </a:cubicBezTo>
                <a:cubicBezTo>
                  <a:pt x="644819" y="234866"/>
                  <a:pt x="661392" y="227341"/>
                  <a:pt x="662059" y="248010"/>
                </a:cubicBezTo>
                <a:cubicBezTo>
                  <a:pt x="662726" y="268679"/>
                  <a:pt x="687300" y="270965"/>
                  <a:pt x="685681" y="300779"/>
                </a:cubicBezTo>
                <a:cubicBezTo>
                  <a:pt x="684062" y="330592"/>
                  <a:pt x="679489" y="364310"/>
                  <a:pt x="704921" y="364120"/>
                </a:cubicBezTo>
                <a:cubicBezTo>
                  <a:pt x="729591" y="363929"/>
                  <a:pt x="750832" y="360119"/>
                  <a:pt x="752070" y="359834"/>
                </a:cubicBezTo>
                <a:lnTo>
                  <a:pt x="752070" y="359834"/>
                </a:lnTo>
                <a:cubicBezTo>
                  <a:pt x="762833" y="374502"/>
                  <a:pt x="766739" y="390409"/>
                  <a:pt x="758452" y="404030"/>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99" name="Forma libre: forma 98">
            <a:extLst>
              <a:ext uri="{FF2B5EF4-FFF2-40B4-BE49-F238E27FC236}">
                <a16:creationId xmlns:a16="http://schemas.microsoft.com/office/drawing/2014/main" id="{B7B369EA-F5D2-C5E8-1103-EACE0AAF9119}"/>
              </a:ext>
            </a:extLst>
          </p:cNvPr>
          <p:cNvSpPr/>
          <p:nvPr/>
        </p:nvSpPr>
        <p:spPr>
          <a:xfrm>
            <a:off x="3885761" y="5283932"/>
            <a:ext cx="791908" cy="658971"/>
          </a:xfrm>
          <a:custGeom>
            <a:avLst/>
            <a:gdLst>
              <a:gd name="connsiteX0" fmla="*/ 791813 w 791908"/>
              <a:gd name="connsiteY0" fmla="*/ 199675 h 658971"/>
              <a:gd name="connsiteX1" fmla="*/ 783527 w 791908"/>
              <a:gd name="connsiteY1" fmla="*/ 205962 h 658971"/>
              <a:gd name="connsiteX2" fmla="*/ 755618 w 791908"/>
              <a:gd name="connsiteY2" fmla="*/ 226631 h 658971"/>
              <a:gd name="connsiteX3" fmla="*/ 685419 w 791908"/>
              <a:gd name="connsiteY3" fmla="*/ 235966 h 658971"/>
              <a:gd name="connsiteX4" fmla="*/ 669703 w 791908"/>
              <a:gd name="connsiteY4" fmla="*/ 270732 h 658971"/>
              <a:gd name="connsiteX5" fmla="*/ 613791 w 791908"/>
              <a:gd name="connsiteY5" fmla="*/ 301688 h 658971"/>
              <a:gd name="connsiteX6" fmla="*/ 565214 w 791908"/>
              <a:gd name="connsiteY6" fmla="*/ 326072 h 658971"/>
              <a:gd name="connsiteX7" fmla="*/ 535972 w 791908"/>
              <a:gd name="connsiteY7" fmla="*/ 359505 h 658971"/>
              <a:gd name="connsiteX8" fmla="*/ 500158 w 791908"/>
              <a:gd name="connsiteY8" fmla="*/ 389032 h 658971"/>
              <a:gd name="connsiteX9" fmla="*/ 481203 w 791908"/>
              <a:gd name="connsiteY9" fmla="*/ 415893 h 658971"/>
              <a:gd name="connsiteX10" fmla="*/ 415100 w 791908"/>
              <a:gd name="connsiteY10" fmla="*/ 450373 h 658971"/>
              <a:gd name="connsiteX11" fmla="*/ 396240 w 791908"/>
              <a:gd name="connsiteY11" fmla="*/ 503332 h 658971"/>
              <a:gd name="connsiteX12" fmla="*/ 373189 w 791908"/>
              <a:gd name="connsiteY12" fmla="*/ 559435 h 658971"/>
              <a:gd name="connsiteX13" fmla="*/ 325374 w 791908"/>
              <a:gd name="connsiteY13" fmla="*/ 567340 h 658971"/>
              <a:gd name="connsiteX14" fmla="*/ 265176 w 791908"/>
              <a:gd name="connsiteY14" fmla="*/ 629348 h 658971"/>
              <a:gd name="connsiteX15" fmla="*/ 215646 w 791908"/>
              <a:gd name="connsiteY15" fmla="*/ 653065 h 658971"/>
              <a:gd name="connsiteX16" fmla="*/ 216789 w 791908"/>
              <a:gd name="connsiteY16" fmla="*/ 654685 h 658971"/>
              <a:gd name="connsiteX17" fmla="*/ 169640 w 791908"/>
              <a:gd name="connsiteY17" fmla="*/ 658971 h 658971"/>
              <a:gd name="connsiteX18" fmla="*/ 150400 w 791908"/>
              <a:gd name="connsiteY18" fmla="*/ 595630 h 658971"/>
              <a:gd name="connsiteX19" fmla="*/ 126778 w 791908"/>
              <a:gd name="connsiteY19" fmla="*/ 542861 h 658971"/>
              <a:gd name="connsiteX20" fmla="*/ 99727 w 791908"/>
              <a:gd name="connsiteY20" fmla="*/ 529050 h 658971"/>
              <a:gd name="connsiteX21" fmla="*/ 90488 w 791908"/>
              <a:gd name="connsiteY21" fmla="*/ 504475 h 658971"/>
              <a:gd name="connsiteX22" fmla="*/ 66675 w 791908"/>
              <a:gd name="connsiteY22" fmla="*/ 437705 h 658971"/>
              <a:gd name="connsiteX23" fmla="*/ 10668 w 791908"/>
              <a:gd name="connsiteY23" fmla="*/ 371221 h 658971"/>
              <a:gd name="connsiteX24" fmla="*/ 0 w 791908"/>
              <a:gd name="connsiteY24" fmla="*/ 363601 h 658971"/>
              <a:gd name="connsiteX25" fmla="*/ 5429 w 791908"/>
              <a:gd name="connsiteY25" fmla="*/ 327501 h 658971"/>
              <a:gd name="connsiteX26" fmla="*/ 10573 w 791908"/>
              <a:gd name="connsiteY26" fmla="*/ 288639 h 658971"/>
              <a:gd name="connsiteX27" fmla="*/ 37815 w 791908"/>
              <a:gd name="connsiteY27" fmla="*/ 276923 h 658971"/>
              <a:gd name="connsiteX28" fmla="*/ 62770 w 791908"/>
              <a:gd name="connsiteY28" fmla="*/ 225774 h 658971"/>
              <a:gd name="connsiteX29" fmla="*/ 123158 w 791908"/>
              <a:gd name="connsiteY29" fmla="*/ 190722 h 658971"/>
              <a:gd name="connsiteX30" fmla="*/ 126397 w 791908"/>
              <a:gd name="connsiteY30" fmla="*/ 112617 h 658971"/>
              <a:gd name="connsiteX31" fmla="*/ 263938 w 791908"/>
              <a:gd name="connsiteY31" fmla="*/ 83089 h 658971"/>
              <a:gd name="connsiteX32" fmla="*/ 382905 w 791908"/>
              <a:gd name="connsiteY32" fmla="*/ 33559 h 658971"/>
              <a:gd name="connsiteX33" fmla="*/ 386239 w 791908"/>
              <a:gd name="connsiteY33" fmla="*/ 698 h 658971"/>
              <a:gd name="connsiteX34" fmla="*/ 386239 w 791908"/>
              <a:gd name="connsiteY34" fmla="*/ 698 h 658971"/>
              <a:gd name="connsiteX35" fmla="*/ 401860 w 791908"/>
              <a:gd name="connsiteY35" fmla="*/ 8413 h 658971"/>
              <a:gd name="connsiteX36" fmla="*/ 472250 w 791908"/>
              <a:gd name="connsiteY36" fmla="*/ 69373 h 658971"/>
              <a:gd name="connsiteX37" fmla="*/ 496158 w 791908"/>
              <a:gd name="connsiteY37" fmla="*/ 46990 h 658971"/>
              <a:gd name="connsiteX38" fmla="*/ 515779 w 791908"/>
              <a:gd name="connsiteY38" fmla="*/ 81756 h 658971"/>
              <a:gd name="connsiteX39" fmla="*/ 541020 w 791908"/>
              <a:gd name="connsiteY39" fmla="*/ 30607 h 658971"/>
              <a:gd name="connsiteX40" fmla="*/ 578263 w 791908"/>
              <a:gd name="connsiteY40" fmla="*/ 11366 h 658971"/>
              <a:gd name="connsiteX41" fmla="*/ 610267 w 791908"/>
              <a:gd name="connsiteY41" fmla="*/ 6985 h 658971"/>
              <a:gd name="connsiteX42" fmla="*/ 616172 w 791908"/>
              <a:gd name="connsiteY42" fmla="*/ 13271 h 658971"/>
              <a:gd name="connsiteX43" fmla="*/ 638175 w 791908"/>
              <a:gd name="connsiteY43" fmla="*/ 39751 h 658971"/>
              <a:gd name="connsiteX44" fmla="*/ 680180 w 791908"/>
              <a:gd name="connsiteY44" fmla="*/ 60420 h 658971"/>
              <a:gd name="connsiteX45" fmla="*/ 692563 w 791908"/>
              <a:gd name="connsiteY45" fmla="*/ 81946 h 658971"/>
              <a:gd name="connsiteX46" fmla="*/ 720471 w 791908"/>
              <a:gd name="connsiteY46" fmla="*/ 98329 h 658971"/>
              <a:gd name="connsiteX47" fmla="*/ 728758 w 791908"/>
              <a:gd name="connsiteY47" fmla="*/ 143383 h 658971"/>
              <a:gd name="connsiteX48" fmla="*/ 791909 w 791908"/>
              <a:gd name="connsiteY48" fmla="*/ 199961 h 65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91908" h="658971">
                <a:moveTo>
                  <a:pt x="791813" y="199675"/>
                </a:moveTo>
                <a:cubicBezTo>
                  <a:pt x="788956" y="200437"/>
                  <a:pt x="786289" y="202342"/>
                  <a:pt x="783527" y="205962"/>
                </a:cubicBezTo>
                <a:cubicBezTo>
                  <a:pt x="771811" y="221392"/>
                  <a:pt x="783146" y="226250"/>
                  <a:pt x="755618" y="226631"/>
                </a:cubicBezTo>
                <a:cubicBezTo>
                  <a:pt x="728091" y="226917"/>
                  <a:pt x="686086" y="223202"/>
                  <a:pt x="685419" y="235966"/>
                </a:cubicBezTo>
                <a:cubicBezTo>
                  <a:pt x="684657" y="248729"/>
                  <a:pt x="709136" y="255873"/>
                  <a:pt x="669703" y="270732"/>
                </a:cubicBezTo>
                <a:cubicBezTo>
                  <a:pt x="630364" y="285591"/>
                  <a:pt x="632079" y="299974"/>
                  <a:pt x="613791" y="301688"/>
                </a:cubicBezTo>
                <a:cubicBezTo>
                  <a:pt x="595503" y="303403"/>
                  <a:pt x="578358" y="306451"/>
                  <a:pt x="565214" y="326072"/>
                </a:cubicBezTo>
                <a:cubicBezTo>
                  <a:pt x="552165" y="345694"/>
                  <a:pt x="552450" y="346741"/>
                  <a:pt x="535972" y="359505"/>
                </a:cubicBezTo>
                <a:cubicBezTo>
                  <a:pt x="519493" y="372268"/>
                  <a:pt x="512540" y="369792"/>
                  <a:pt x="500158" y="389032"/>
                </a:cubicBezTo>
                <a:cubicBezTo>
                  <a:pt x="487775" y="408273"/>
                  <a:pt x="502158" y="407225"/>
                  <a:pt x="481203" y="415893"/>
                </a:cubicBezTo>
                <a:cubicBezTo>
                  <a:pt x="460248" y="424561"/>
                  <a:pt x="426815" y="424846"/>
                  <a:pt x="415100" y="450373"/>
                </a:cubicBezTo>
                <a:cubicBezTo>
                  <a:pt x="403384" y="475805"/>
                  <a:pt x="396907" y="476186"/>
                  <a:pt x="396240" y="503332"/>
                </a:cubicBezTo>
                <a:cubicBezTo>
                  <a:pt x="395478" y="530574"/>
                  <a:pt x="397955" y="558101"/>
                  <a:pt x="373189" y="559435"/>
                </a:cubicBezTo>
                <a:cubicBezTo>
                  <a:pt x="348425" y="560768"/>
                  <a:pt x="341852" y="531526"/>
                  <a:pt x="325374" y="567340"/>
                </a:cubicBezTo>
                <a:cubicBezTo>
                  <a:pt x="308896" y="603154"/>
                  <a:pt x="298895" y="626586"/>
                  <a:pt x="265176" y="629348"/>
                </a:cubicBezTo>
                <a:cubicBezTo>
                  <a:pt x="231457" y="632110"/>
                  <a:pt x="203930" y="637921"/>
                  <a:pt x="215646" y="653065"/>
                </a:cubicBezTo>
                <a:cubicBezTo>
                  <a:pt x="216027" y="653637"/>
                  <a:pt x="216503" y="654113"/>
                  <a:pt x="216789" y="654685"/>
                </a:cubicBezTo>
                <a:cubicBezTo>
                  <a:pt x="215551" y="654875"/>
                  <a:pt x="194310" y="658685"/>
                  <a:pt x="169640" y="658971"/>
                </a:cubicBezTo>
                <a:cubicBezTo>
                  <a:pt x="144113" y="659161"/>
                  <a:pt x="148780" y="625443"/>
                  <a:pt x="150400" y="595630"/>
                </a:cubicBezTo>
                <a:cubicBezTo>
                  <a:pt x="152019" y="565816"/>
                  <a:pt x="127445" y="563530"/>
                  <a:pt x="126778" y="542861"/>
                </a:cubicBezTo>
                <a:cubicBezTo>
                  <a:pt x="126016" y="522192"/>
                  <a:pt x="109538" y="529717"/>
                  <a:pt x="99727" y="529050"/>
                </a:cubicBezTo>
                <a:cubicBezTo>
                  <a:pt x="89916" y="528288"/>
                  <a:pt x="88297" y="520287"/>
                  <a:pt x="90488" y="504475"/>
                </a:cubicBezTo>
                <a:cubicBezTo>
                  <a:pt x="92773" y="488569"/>
                  <a:pt x="80677" y="446849"/>
                  <a:pt x="66675" y="437705"/>
                </a:cubicBezTo>
                <a:cubicBezTo>
                  <a:pt x="52674" y="428561"/>
                  <a:pt x="45339" y="391414"/>
                  <a:pt x="10668" y="371221"/>
                </a:cubicBezTo>
                <a:cubicBezTo>
                  <a:pt x="6286" y="368649"/>
                  <a:pt x="2762" y="366077"/>
                  <a:pt x="0" y="363601"/>
                </a:cubicBezTo>
                <a:cubicBezTo>
                  <a:pt x="0" y="363601"/>
                  <a:pt x="8001" y="344074"/>
                  <a:pt x="5429" y="327501"/>
                </a:cubicBezTo>
                <a:cubicBezTo>
                  <a:pt x="2857" y="311023"/>
                  <a:pt x="-2381" y="292925"/>
                  <a:pt x="10573" y="288639"/>
                </a:cubicBezTo>
                <a:cubicBezTo>
                  <a:pt x="23527" y="284353"/>
                  <a:pt x="35909" y="300736"/>
                  <a:pt x="37815" y="276923"/>
                </a:cubicBezTo>
                <a:cubicBezTo>
                  <a:pt x="39719" y="253111"/>
                  <a:pt x="41624" y="240728"/>
                  <a:pt x="62770" y="225774"/>
                </a:cubicBezTo>
                <a:cubicBezTo>
                  <a:pt x="83915" y="210820"/>
                  <a:pt x="132302" y="215677"/>
                  <a:pt x="123158" y="190722"/>
                </a:cubicBezTo>
                <a:cubicBezTo>
                  <a:pt x="114015" y="165766"/>
                  <a:pt x="101441" y="124809"/>
                  <a:pt x="126397" y="112617"/>
                </a:cubicBezTo>
                <a:cubicBezTo>
                  <a:pt x="151352" y="100425"/>
                  <a:pt x="192500" y="92519"/>
                  <a:pt x="263938" y="83089"/>
                </a:cubicBezTo>
                <a:cubicBezTo>
                  <a:pt x="335375" y="73660"/>
                  <a:pt x="380619" y="55372"/>
                  <a:pt x="382905" y="33559"/>
                </a:cubicBezTo>
                <a:cubicBezTo>
                  <a:pt x="384334" y="19558"/>
                  <a:pt x="381762" y="4032"/>
                  <a:pt x="386239" y="698"/>
                </a:cubicBezTo>
                <a:lnTo>
                  <a:pt x="386239" y="698"/>
                </a:lnTo>
                <a:cubicBezTo>
                  <a:pt x="388620" y="-1207"/>
                  <a:pt x="393192" y="603"/>
                  <a:pt x="401860" y="8413"/>
                </a:cubicBezTo>
                <a:cubicBezTo>
                  <a:pt x="425958" y="30321"/>
                  <a:pt x="465773" y="88423"/>
                  <a:pt x="472250" y="69373"/>
                </a:cubicBezTo>
                <a:cubicBezTo>
                  <a:pt x="478822" y="50228"/>
                  <a:pt x="489299" y="18891"/>
                  <a:pt x="496158" y="46990"/>
                </a:cubicBezTo>
                <a:cubicBezTo>
                  <a:pt x="503015" y="75088"/>
                  <a:pt x="509397" y="115474"/>
                  <a:pt x="515779" y="81756"/>
                </a:cubicBezTo>
                <a:cubicBezTo>
                  <a:pt x="522161" y="48037"/>
                  <a:pt x="520636" y="45370"/>
                  <a:pt x="541020" y="30607"/>
                </a:cubicBezTo>
                <a:cubicBezTo>
                  <a:pt x="561499" y="15843"/>
                  <a:pt x="561023" y="9747"/>
                  <a:pt x="578263" y="11366"/>
                </a:cubicBezTo>
                <a:cubicBezTo>
                  <a:pt x="592264" y="12700"/>
                  <a:pt x="601409" y="1651"/>
                  <a:pt x="610267" y="6985"/>
                </a:cubicBezTo>
                <a:cubicBezTo>
                  <a:pt x="612267" y="8223"/>
                  <a:pt x="614172" y="10223"/>
                  <a:pt x="616172" y="13271"/>
                </a:cubicBezTo>
                <a:cubicBezTo>
                  <a:pt x="627221" y="30416"/>
                  <a:pt x="617887" y="38417"/>
                  <a:pt x="638175" y="39751"/>
                </a:cubicBezTo>
                <a:cubicBezTo>
                  <a:pt x="658463" y="41084"/>
                  <a:pt x="673608" y="42799"/>
                  <a:pt x="680180" y="60420"/>
                </a:cubicBezTo>
                <a:cubicBezTo>
                  <a:pt x="686658" y="77946"/>
                  <a:pt x="678085" y="82804"/>
                  <a:pt x="692563" y="81946"/>
                </a:cubicBezTo>
                <a:cubicBezTo>
                  <a:pt x="706946" y="81089"/>
                  <a:pt x="729139" y="72326"/>
                  <a:pt x="720471" y="98329"/>
                </a:cubicBezTo>
                <a:cubicBezTo>
                  <a:pt x="711613" y="124237"/>
                  <a:pt x="721138" y="135667"/>
                  <a:pt x="728758" y="143383"/>
                </a:cubicBezTo>
                <a:cubicBezTo>
                  <a:pt x="736282" y="151193"/>
                  <a:pt x="791909" y="199961"/>
                  <a:pt x="791909" y="199961"/>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100" name="Forma libre: forma 99">
            <a:extLst>
              <a:ext uri="{FF2B5EF4-FFF2-40B4-BE49-F238E27FC236}">
                <a16:creationId xmlns:a16="http://schemas.microsoft.com/office/drawing/2014/main" id="{6D0CF309-355C-57D2-8376-FDCE6A9A2136}"/>
              </a:ext>
            </a:extLst>
          </p:cNvPr>
          <p:cNvSpPr/>
          <p:nvPr/>
        </p:nvSpPr>
        <p:spPr>
          <a:xfrm>
            <a:off x="4495102" y="4897530"/>
            <a:ext cx="932311" cy="755165"/>
          </a:xfrm>
          <a:custGeom>
            <a:avLst/>
            <a:gdLst>
              <a:gd name="connsiteX0" fmla="*/ 915898 w 932311"/>
              <a:gd name="connsiteY0" fmla="*/ 328998 h 755165"/>
              <a:gd name="connsiteX1" fmla="*/ 896372 w 932311"/>
              <a:gd name="connsiteY1" fmla="*/ 338333 h 755165"/>
              <a:gd name="connsiteX2" fmla="*/ 859224 w 932311"/>
              <a:gd name="connsiteY2" fmla="*/ 369575 h 755165"/>
              <a:gd name="connsiteX3" fmla="*/ 830078 w 932311"/>
              <a:gd name="connsiteY3" fmla="*/ 377861 h 755165"/>
              <a:gd name="connsiteX4" fmla="*/ 826173 w 932311"/>
              <a:gd name="connsiteY4" fmla="*/ 407008 h 755165"/>
              <a:gd name="connsiteX5" fmla="*/ 825982 w 932311"/>
              <a:gd name="connsiteY5" fmla="*/ 441679 h 755165"/>
              <a:gd name="connsiteX6" fmla="*/ 834936 w 932311"/>
              <a:gd name="connsiteY6" fmla="*/ 463967 h 755165"/>
              <a:gd name="connsiteX7" fmla="*/ 845413 w 932311"/>
              <a:gd name="connsiteY7" fmla="*/ 505973 h 755165"/>
              <a:gd name="connsiteX8" fmla="*/ 804360 w 932311"/>
              <a:gd name="connsiteY8" fmla="*/ 527023 h 755165"/>
              <a:gd name="connsiteX9" fmla="*/ 797216 w 932311"/>
              <a:gd name="connsiteY9" fmla="*/ 506163 h 755165"/>
              <a:gd name="connsiteX10" fmla="*/ 773785 w 932311"/>
              <a:gd name="connsiteY10" fmla="*/ 485494 h 755165"/>
              <a:gd name="connsiteX11" fmla="*/ 752735 w 932311"/>
              <a:gd name="connsiteY11" fmla="*/ 520451 h 755165"/>
              <a:gd name="connsiteX12" fmla="*/ 737114 w 932311"/>
              <a:gd name="connsiteY12" fmla="*/ 551883 h 755165"/>
              <a:gd name="connsiteX13" fmla="*/ 731590 w 932311"/>
              <a:gd name="connsiteY13" fmla="*/ 596460 h 755165"/>
              <a:gd name="connsiteX14" fmla="*/ 737304 w 932311"/>
              <a:gd name="connsiteY14" fmla="*/ 662087 h 755165"/>
              <a:gd name="connsiteX15" fmla="*/ 756354 w 932311"/>
              <a:gd name="connsiteY15" fmla="*/ 672660 h 755165"/>
              <a:gd name="connsiteX16" fmla="*/ 787787 w 932311"/>
              <a:gd name="connsiteY16" fmla="*/ 688948 h 755165"/>
              <a:gd name="connsiteX17" fmla="*/ 790073 w 932311"/>
              <a:gd name="connsiteY17" fmla="*/ 691234 h 755165"/>
              <a:gd name="connsiteX18" fmla="*/ 769594 w 932311"/>
              <a:gd name="connsiteY18" fmla="*/ 733334 h 755165"/>
              <a:gd name="connsiteX19" fmla="*/ 738257 w 932311"/>
              <a:gd name="connsiteY19" fmla="*/ 716189 h 755165"/>
              <a:gd name="connsiteX20" fmla="*/ 712825 w 932311"/>
              <a:gd name="connsiteY20" fmla="*/ 734096 h 755165"/>
              <a:gd name="connsiteX21" fmla="*/ 688060 w 932311"/>
              <a:gd name="connsiteY21" fmla="*/ 735239 h 755165"/>
              <a:gd name="connsiteX22" fmla="*/ 654341 w 932311"/>
              <a:gd name="connsiteY22" fmla="*/ 750575 h 755165"/>
              <a:gd name="connsiteX23" fmla="*/ 621671 w 932311"/>
              <a:gd name="connsiteY23" fmla="*/ 742288 h 755165"/>
              <a:gd name="connsiteX24" fmla="*/ 586619 w 932311"/>
              <a:gd name="connsiteY24" fmla="*/ 748098 h 755165"/>
              <a:gd name="connsiteX25" fmla="*/ 542423 w 932311"/>
              <a:gd name="connsiteY25" fmla="*/ 686186 h 755165"/>
              <a:gd name="connsiteX26" fmla="*/ 505942 w 932311"/>
              <a:gd name="connsiteY26" fmla="*/ 691043 h 755165"/>
              <a:gd name="connsiteX27" fmla="*/ 505942 w 932311"/>
              <a:gd name="connsiteY27" fmla="*/ 664850 h 755165"/>
              <a:gd name="connsiteX28" fmla="*/ 497370 w 932311"/>
              <a:gd name="connsiteY28" fmla="*/ 664659 h 755165"/>
              <a:gd name="connsiteX29" fmla="*/ 496607 w 932311"/>
              <a:gd name="connsiteY29" fmla="*/ 641132 h 755165"/>
              <a:gd name="connsiteX30" fmla="*/ 477367 w 932311"/>
              <a:gd name="connsiteY30" fmla="*/ 633608 h 755165"/>
              <a:gd name="connsiteX31" fmla="*/ 451173 w 932311"/>
              <a:gd name="connsiteY31" fmla="*/ 620463 h 755165"/>
              <a:gd name="connsiteX32" fmla="*/ 413264 w 932311"/>
              <a:gd name="connsiteY32" fmla="*/ 607033 h 755165"/>
              <a:gd name="connsiteX33" fmla="*/ 388880 w 932311"/>
              <a:gd name="connsiteY33" fmla="*/ 616748 h 755165"/>
              <a:gd name="connsiteX34" fmla="*/ 356209 w 932311"/>
              <a:gd name="connsiteY34" fmla="*/ 582649 h 755165"/>
              <a:gd name="connsiteX35" fmla="*/ 318014 w 932311"/>
              <a:gd name="connsiteY35" fmla="*/ 579220 h 755165"/>
              <a:gd name="connsiteX36" fmla="*/ 281152 w 932311"/>
              <a:gd name="connsiteY36" fmla="*/ 596079 h 755165"/>
              <a:gd name="connsiteX37" fmla="*/ 227145 w 932311"/>
              <a:gd name="connsiteY37" fmla="*/ 596841 h 755165"/>
              <a:gd name="connsiteX38" fmla="*/ 182473 w 932311"/>
              <a:gd name="connsiteY38" fmla="*/ 586459 h 755165"/>
              <a:gd name="connsiteX39" fmla="*/ 119322 w 932311"/>
              <a:gd name="connsiteY39" fmla="*/ 529880 h 755165"/>
              <a:gd name="connsiteX40" fmla="*/ 111036 w 932311"/>
              <a:gd name="connsiteY40" fmla="*/ 484827 h 755165"/>
              <a:gd name="connsiteX41" fmla="*/ 83127 w 932311"/>
              <a:gd name="connsiteY41" fmla="*/ 468444 h 755165"/>
              <a:gd name="connsiteX42" fmla="*/ 70745 w 932311"/>
              <a:gd name="connsiteY42" fmla="*/ 446918 h 755165"/>
              <a:gd name="connsiteX43" fmla="*/ 28739 w 932311"/>
              <a:gd name="connsiteY43" fmla="*/ 426248 h 755165"/>
              <a:gd name="connsiteX44" fmla="*/ 6737 w 932311"/>
              <a:gd name="connsiteY44" fmla="*/ 399769 h 755165"/>
              <a:gd name="connsiteX45" fmla="*/ 831 w 932311"/>
              <a:gd name="connsiteY45" fmla="*/ 393482 h 755165"/>
              <a:gd name="connsiteX46" fmla="*/ 16548 w 932311"/>
              <a:gd name="connsiteY46" fmla="*/ 373861 h 755165"/>
              <a:gd name="connsiteX47" fmla="*/ 56838 w 932311"/>
              <a:gd name="connsiteY47" fmla="*/ 369098 h 755165"/>
              <a:gd name="connsiteX48" fmla="*/ 103225 w 932311"/>
              <a:gd name="connsiteY48" fmla="*/ 296804 h 755165"/>
              <a:gd name="connsiteX49" fmla="*/ 143516 w 932311"/>
              <a:gd name="connsiteY49" fmla="*/ 251750 h 755165"/>
              <a:gd name="connsiteX50" fmla="*/ 151136 w 932311"/>
              <a:gd name="connsiteY50" fmla="*/ 179837 h 755165"/>
              <a:gd name="connsiteX51" fmla="*/ 212762 w 932311"/>
              <a:gd name="connsiteY51" fmla="*/ 233177 h 755165"/>
              <a:gd name="connsiteX52" fmla="*/ 256292 w 932311"/>
              <a:gd name="connsiteY52" fmla="*/ 175265 h 755165"/>
              <a:gd name="connsiteX53" fmla="*/ 282962 w 932311"/>
              <a:gd name="connsiteY53" fmla="*/ 164787 h 755165"/>
              <a:gd name="connsiteX54" fmla="*/ 312203 w 932311"/>
              <a:gd name="connsiteY54" fmla="*/ 134688 h 755165"/>
              <a:gd name="connsiteX55" fmla="*/ 339159 w 932311"/>
              <a:gd name="connsiteY55" fmla="*/ 80015 h 755165"/>
              <a:gd name="connsiteX56" fmla="*/ 362972 w 932311"/>
              <a:gd name="connsiteY56" fmla="*/ 86873 h 755165"/>
              <a:gd name="connsiteX57" fmla="*/ 387546 w 932311"/>
              <a:gd name="connsiteY57" fmla="*/ 72490 h 755165"/>
              <a:gd name="connsiteX58" fmla="*/ 399929 w 932311"/>
              <a:gd name="connsiteY58" fmla="*/ 44201 h 755165"/>
              <a:gd name="connsiteX59" fmla="*/ 430408 w 932311"/>
              <a:gd name="connsiteY59" fmla="*/ 14864 h 755165"/>
              <a:gd name="connsiteX60" fmla="*/ 425741 w 932311"/>
              <a:gd name="connsiteY60" fmla="*/ 73633 h 755165"/>
              <a:gd name="connsiteX61" fmla="*/ 443172 w 932311"/>
              <a:gd name="connsiteY61" fmla="*/ 87635 h 755165"/>
              <a:gd name="connsiteX62" fmla="*/ 456698 w 932311"/>
              <a:gd name="connsiteY62" fmla="*/ 100017 h 755165"/>
              <a:gd name="connsiteX63" fmla="*/ 473462 w 932311"/>
              <a:gd name="connsiteY63" fmla="*/ 95445 h 755165"/>
              <a:gd name="connsiteX64" fmla="*/ 520039 w 932311"/>
              <a:gd name="connsiteY64" fmla="*/ 86873 h 755165"/>
              <a:gd name="connsiteX65" fmla="*/ 549376 w 932311"/>
              <a:gd name="connsiteY65" fmla="*/ 34866 h 755165"/>
              <a:gd name="connsiteX66" fmla="*/ 579856 w 932311"/>
              <a:gd name="connsiteY66" fmla="*/ 8387 h 755165"/>
              <a:gd name="connsiteX67" fmla="*/ 642340 w 932311"/>
              <a:gd name="connsiteY67" fmla="*/ 386 h 755165"/>
              <a:gd name="connsiteX68" fmla="*/ 678821 w 932311"/>
              <a:gd name="connsiteY68" fmla="*/ 35914 h 755165"/>
              <a:gd name="connsiteX69" fmla="*/ 738257 w 932311"/>
              <a:gd name="connsiteY69" fmla="*/ 18769 h 755165"/>
              <a:gd name="connsiteX70" fmla="*/ 736257 w 932311"/>
              <a:gd name="connsiteY70" fmla="*/ 54107 h 755165"/>
              <a:gd name="connsiteX71" fmla="*/ 757307 w 932311"/>
              <a:gd name="connsiteY71" fmla="*/ 81824 h 755165"/>
              <a:gd name="connsiteX72" fmla="*/ 759402 w 932311"/>
              <a:gd name="connsiteY72" fmla="*/ 122591 h 755165"/>
              <a:gd name="connsiteX73" fmla="*/ 800931 w 932311"/>
              <a:gd name="connsiteY73" fmla="*/ 132212 h 755165"/>
              <a:gd name="connsiteX74" fmla="*/ 840650 w 932311"/>
              <a:gd name="connsiteY74" fmla="*/ 153548 h 755165"/>
              <a:gd name="connsiteX75" fmla="*/ 887228 w 932311"/>
              <a:gd name="connsiteY75" fmla="*/ 131545 h 755165"/>
              <a:gd name="connsiteX76" fmla="*/ 893705 w 932311"/>
              <a:gd name="connsiteY76" fmla="*/ 127163 h 755165"/>
              <a:gd name="connsiteX77" fmla="*/ 893705 w 932311"/>
              <a:gd name="connsiteY77" fmla="*/ 127163 h 755165"/>
              <a:gd name="connsiteX78" fmla="*/ 891323 w 932311"/>
              <a:gd name="connsiteY78" fmla="*/ 146213 h 755165"/>
              <a:gd name="connsiteX79" fmla="*/ 911993 w 932311"/>
              <a:gd name="connsiteY79" fmla="*/ 191838 h 755165"/>
              <a:gd name="connsiteX80" fmla="*/ 901420 w 932311"/>
              <a:gd name="connsiteY80" fmla="*/ 244607 h 755165"/>
              <a:gd name="connsiteX81" fmla="*/ 924089 w 932311"/>
              <a:gd name="connsiteY81" fmla="*/ 289088 h 755165"/>
              <a:gd name="connsiteX82" fmla="*/ 915803 w 932311"/>
              <a:gd name="connsiteY82" fmla="*/ 329284 h 75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32311" h="755165">
                <a:moveTo>
                  <a:pt x="915898" y="328998"/>
                </a:moveTo>
                <a:cubicBezTo>
                  <a:pt x="912945" y="346619"/>
                  <a:pt x="919327" y="338333"/>
                  <a:pt x="896372" y="338333"/>
                </a:cubicBezTo>
                <a:cubicBezTo>
                  <a:pt x="873416" y="338333"/>
                  <a:pt x="871607" y="357192"/>
                  <a:pt x="859224" y="369575"/>
                </a:cubicBezTo>
                <a:cubicBezTo>
                  <a:pt x="846842" y="381957"/>
                  <a:pt x="853890" y="380147"/>
                  <a:pt x="830078" y="377861"/>
                </a:cubicBezTo>
                <a:cubicBezTo>
                  <a:pt x="806265" y="375575"/>
                  <a:pt x="819505" y="388434"/>
                  <a:pt x="826173" y="407008"/>
                </a:cubicBezTo>
                <a:cubicBezTo>
                  <a:pt x="832840" y="425582"/>
                  <a:pt x="828077" y="428630"/>
                  <a:pt x="825982" y="441679"/>
                </a:cubicBezTo>
                <a:cubicBezTo>
                  <a:pt x="823982" y="454823"/>
                  <a:pt x="825030" y="446537"/>
                  <a:pt x="834936" y="463967"/>
                </a:cubicBezTo>
                <a:cubicBezTo>
                  <a:pt x="844746" y="481398"/>
                  <a:pt x="836936" y="482065"/>
                  <a:pt x="845413" y="505973"/>
                </a:cubicBezTo>
                <a:cubicBezTo>
                  <a:pt x="853890" y="529785"/>
                  <a:pt x="829792" y="515783"/>
                  <a:pt x="804360" y="527023"/>
                </a:cubicBezTo>
                <a:cubicBezTo>
                  <a:pt x="778929" y="538358"/>
                  <a:pt x="799121" y="518069"/>
                  <a:pt x="797216" y="506163"/>
                </a:cubicBezTo>
                <a:cubicBezTo>
                  <a:pt x="795407" y="494257"/>
                  <a:pt x="786930" y="490542"/>
                  <a:pt x="773785" y="485494"/>
                </a:cubicBezTo>
                <a:cubicBezTo>
                  <a:pt x="760736" y="480446"/>
                  <a:pt x="752449" y="503877"/>
                  <a:pt x="752735" y="520451"/>
                </a:cubicBezTo>
                <a:cubicBezTo>
                  <a:pt x="752925" y="536929"/>
                  <a:pt x="742924" y="543120"/>
                  <a:pt x="737114" y="551883"/>
                </a:cubicBezTo>
                <a:cubicBezTo>
                  <a:pt x="731399" y="560646"/>
                  <a:pt x="723302" y="577601"/>
                  <a:pt x="731590" y="596460"/>
                </a:cubicBezTo>
                <a:cubicBezTo>
                  <a:pt x="739876" y="615224"/>
                  <a:pt x="738923" y="642561"/>
                  <a:pt x="737304" y="662087"/>
                </a:cubicBezTo>
                <a:cubicBezTo>
                  <a:pt x="735685" y="681614"/>
                  <a:pt x="744162" y="671041"/>
                  <a:pt x="756354" y="672660"/>
                </a:cubicBezTo>
                <a:cubicBezTo>
                  <a:pt x="768451" y="674279"/>
                  <a:pt x="776547" y="676089"/>
                  <a:pt x="787787" y="688948"/>
                </a:cubicBezTo>
                <a:cubicBezTo>
                  <a:pt x="788549" y="689805"/>
                  <a:pt x="789311" y="690567"/>
                  <a:pt x="790073" y="691234"/>
                </a:cubicBezTo>
                <a:cubicBezTo>
                  <a:pt x="790073" y="691234"/>
                  <a:pt x="787787" y="745717"/>
                  <a:pt x="769594" y="733334"/>
                </a:cubicBezTo>
                <a:cubicBezTo>
                  <a:pt x="751401" y="720952"/>
                  <a:pt x="745210" y="704378"/>
                  <a:pt x="738257" y="716189"/>
                </a:cubicBezTo>
                <a:cubicBezTo>
                  <a:pt x="731399" y="727905"/>
                  <a:pt x="731399" y="733334"/>
                  <a:pt x="712825" y="734096"/>
                </a:cubicBezTo>
                <a:cubicBezTo>
                  <a:pt x="694251" y="734763"/>
                  <a:pt x="696632" y="724000"/>
                  <a:pt x="688060" y="735239"/>
                </a:cubicBezTo>
                <a:cubicBezTo>
                  <a:pt x="679487" y="746479"/>
                  <a:pt x="676725" y="755051"/>
                  <a:pt x="654341" y="750575"/>
                </a:cubicBezTo>
                <a:cubicBezTo>
                  <a:pt x="631958" y="746098"/>
                  <a:pt x="636816" y="734096"/>
                  <a:pt x="621671" y="742288"/>
                </a:cubicBezTo>
                <a:cubicBezTo>
                  <a:pt x="606526" y="750575"/>
                  <a:pt x="606621" y="763243"/>
                  <a:pt x="586619" y="748098"/>
                </a:cubicBezTo>
                <a:cubicBezTo>
                  <a:pt x="566616" y="732953"/>
                  <a:pt x="566616" y="671327"/>
                  <a:pt x="542423" y="686186"/>
                </a:cubicBezTo>
                <a:cubicBezTo>
                  <a:pt x="518325" y="701045"/>
                  <a:pt x="506323" y="700283"/>
                  <a:pt x="505942" y="691043"/>
                </a:cubicBezTo>
                <a:cubicBezTo>
                  <a:pt x="505656" y="681709"/>
                  <a:pt x="517277" y="662087"/>
                  <a:pt x="505942" y="664850"/>
                </a:cubicBezTo>
                <a:cubicBezTo>
                  <a:pt x="494607" y="667612"/>
                  <a:pt x="482511" y="678089"/>
                  <a:pt x="497370" y="664659"/>
                </a:cubicBezTo>
                <a:cubicBezTo>
                  <a:pt x="512133" y="651134"/>
                  <a:pt x="513181" y="640085"/>
                  <a:pt x="496607" y="641132"/>
                </a:cubicBezTo>
                <a:cubicBezTo>
                  <a:pt x="480129" y="642180"/>
                  <a:pt x="481748" y="643514"/>
                  <a:pt x="477367" y="633608"/>
                </a:cubicBezTo>
                <a:cubicBezTo>
                  <a:pt x="472890" y="623606"/>
                  <a:pt x="464603" y="636370"/>
                  <a:pt x="451173" y="620463"/>
                </a:cubicBezTo>
                <a:cubicBezTo>
                  <a:pt x="437743" y="604652"/>
                  <a:pt x="418788" y="597413"/>
                  <a:pt x="413264" y="607033"/>
                </a:cubicBezTo>
                <a:cubicBezTo>
                  <a:pt x="407740" y="616748"/>
                  <a:pt x="416026" y="626273"/>
                  <a:pt x="388880" y="616748"/>
                </a:cubicBezTo>
                <a:cubicBezTo>
                  <a:pt x="361638" y="607033"/>
                  <a:pt x="360305" y="593698"/>
                  <a:pt x="356209" y="582649"/>
                </a:cubicBezTo>
                <a:cubicBezTo>
                  <a:pt x="352113" y="571600"/>
                  <a:pt x="330396" y="566171"/>
                  <a:pt x="318014" y="579220"/>
                </a:cubicBezTo>
                <a:cubicBezTo>
                  <a:pt x="305631" y="592364"/>
                  <a:pt x="307346" y="589602"/>
                  <a:pt x="281152" y="596079"/>
                </a:cubicBezTo>
                <a:cubicBezTo>
                  <a:pt x="255053" y="602651"/>
                  <a:pt x="257054" y="600937"/>
                  <a:pt x="227145" y="596841"/>
                </a:cubicBezTo>
                <a:cubicBezTo>
                  <a:pt x="204095" y="593603"/>
                  <a:pt x="192093" y="583792"/>
                  <a:pt x="182473" y="586459"/>
                </a:cubicBezTo>
                <a:cubicBezTo>
                  <a:pt x="182473" y="586459"/>
                  <a:pt x="126847" y="537691"/>
                  <a:pt x="119322" y="529880"/>
                </a:cubicBezTo>
                <a:cubicBezTo>
                  <a:pt x="111702" y="522165"/>
                  <a:pt x="102273" y="510735"/>
                  <a:pt x="111036" y="484827"/>
                </a:cubicBezTo>
                <a:cubicBezTo>
                  <a:pt x="119798" y="458824"/>
                  <a:pt x="97606" y="467587"/>
                  <a:pt x="83127" y="468444"/>
                </a:cubicBezTo>
                <a:cubicBezTo>
                  <a:pt x="68649" y="469301"/>
                  <a:pt x="77222" y="464444"/>
                  <a:pt x="70745" y="446918"/>
                </a:cubicBezTo>
                <a:cubicBezTo>
                  <a:pt x="64173" y="429392"/>
                  <a:pt x="49028" y="427677"/>
                  <a:pt x="28739" y="426248"/>
                </a:cubicBezTo>
                <a:cubicBezTo>
                  <a:pt x="8451" y="424915"/>
                  <a:pt x="17691" y="416914"/>
                  <a:pt x="6737" y="399769"/>
                </a:cubicBezTo>
                <a:cubicBezTo>
                  <a:pt x="4737" y="396626"/>
                  <a:pt x="2736" y="394625"/>
                  <a:pt x="831" y="393482"/>
                </a:cubicBezTo>
                <a:cubicBezTo>
                  <a:pt x="831" y="393482"/>
                  <a:pt x="-5455" y="367574"/>
                  <a:pt x="16548" y="373861"/>
                </a:cubicBezTo>
                <a:cubicBezTo>
                  <a:pt x="38550" y="380147"/>
                  <a:pt x="51695" y="387958"/>
                  <a:pt x="56838" y="369098"/>
                </a:cubicBezTo>
                <a:cubicBezTo>
                  <a:pt x="61982" y="350144"/>
                  <a:pt x="99129" y="318140"/>
                  <a:pt x="103225" y="296804"/>
                </a:cubicBezTo>
                <a:cubicBezTo>
                  <a:pt x="107321" y="275468"/>
                  <a:pt x="141134" y="279944"/>
                  <a:pt x="143516" y="251750"/>
                </a:cubicBezTo>
                <a:cubicBezTo>
                  <a:pt x="145897" y="223556"/>
                  <a:pt x="128466" y="157453"/>
                  <a:pt x="151136" y="179837"/>
                </a:cubicBezTo>
                <a:cubicBezTo>
                  <a:pt x="173806" y="202220"/>
                  <a:pt x="195237" y="259656"/>
                  <a:pt x="212762" y="233177"/>
                </a:cubicBezTo>
                <a:cubicBezTo>
                  <a:pt x="230289" y="206697"/>
                  <a:pt x="230670" y="180408"/>
                  <a:pt x="256292" y="175265"/>
                </a:cubicBezTo>
                <a:cubicBezTo>
                  <a:pt x="281914" y="170121"/>
                  <a:pt x="272580" y="188123"/>
                  <a:pt x="282962" y="164787"/>
                </a:cubicBezTo>
                <a:cubicBezTo>
                  <a:pt x="293249" y="141546"/>
                  <a:pt x="312203" y="161168"/>
                  <a:pt x="312203" y="134688"/>
                </a:cubicBezTo>
                <a:cubicBezTo>
                  <a:pt x="312203" y="108209"/>
                  <a:pt x="321252" y="90778"/>
                  <a:pt x="339159" y="80015"/>
                </a:cubicBezTo>
                <a:cubicBezTo>
                  <a:pt x="343636" y="85158"/>
                  <a:pt x="350684" y="86111"/>
                  <a:pt x="362972" y="86873"/>
                </a:cubicBezTo>
                <a:cubicBezTo>
                  <a:pt x="379926" y="88016"/>
                  <a:pt x="373735" y="76586"/>
                  <a:pt x="387546" y="72490"/>
                </a:cubicBezTo>
                <a:cubicBezTo>
                  <a:pt x="401357" y="68394"/>
                  <a:pt x="400405" y="61060"/>
                  <a:pt x="399929" y="44201"/>
                </a:cubicBezTo>
                <a:cubicBezTo>
                  <a:pt x="399452" y="27437"/>
                  <a:pt x="402406" y="10101"/>
                  <a:pt x="430408" y="14864"/>
                </a:cubicBezTo>
                <a:cubicBezTo>
                  <a:pt x="458412" y="19721"/>
                  <a:pt x="431552" y="54773"/>
                  <a:pt x="425741" y="73633"/>
                </a:cubicBezTo>
                <a:cubicBezTo>
                  <a:pt x="420027" y="92397"/>
                  <a:pt x="428504" y="86015"/>
                  <a:pt x="443172" y="87635"/>
                </a:cubicBezTo>
                <a:cubicBezTo>
                  <a:pt x="457841" y="89254"/>
                  <a:pt x="452793" y="90397"/>
                  <a:pt x="456698" y="100017"/>
                </a:cubicBezTo>
                <a:cubicBezTo>
                  <a:pt x="460603" y="109637"/>
                  <a:pt x="467271" y="104780"/>
                  <a:pt x="473462" y="95445"/>
                </a:cubicBezTo>
                <a:cubicBezTo>
                  <a:pt x="479653" y="86015"/>
                  <a:pt x="517086" y="97064"/>
                  <a:pt x="520039" y="86873"/>
                </a:cubicBezTo>
                <a:cubicBezTo>
                  <a:pt x="522992" y="76776"/>
                  <a:pt x="553091" y="49439"/>
                  <a:pt x="549376" y="34866"/>
                </a:cubicBezTo>
                <a:cubicBezTo>
                  <a:pt x="545757" y="20198"/>
                  <a:pt x="570998" y="22198"/>
                  <a:pt x="579856" y="8387"/>
                </a:cubicBezTo>
                <a:cubicBezTo>
                  <a:pt x="588809" y="-5425"/>
                  <a:pt x="604430" y="3624"/>
                  <a:pt x="642340" y="386"/>
                </a:cubicBezTo>
                <a:cubicBezTo>
                  <a:pt x="680154" y="-2853"/>
                  <a:pt x="665295" y="14768"/>
                  <a:pt x="678821" y="35914"/>
                </a:cubicBezTo>
                <a:cubicBezTo>
                  <a:pt x="692346" y="57059"/>
                  <a:pt x="707491" y="24865"/>
                  <a:pt x="738257" y="18769"/>
                </a:cubicBezTo>
                <a:cubicBezTo>
                  <a:pt x="769023" y="12578"/>
                  <a:pt x="753878" y="40581"/>
                  <a:pt x="736257" y="54107"/>
                </a:cubicBezTo>
                <a:cubicBezTo>
                  <a:pt x="718540" y="67632"/>
                  <a:pt x="740162" y="61250"/>
                  <a:pt x="757307" y="81824"/>
                </a:cubicBezTo>
                <a:cubicBezTo>
                  <a:pt x="774547" y="102494"/>
                  <a:pt x="757783" y="104494"/>
                  <a:pt x="759402" y="122591"/>
                </a:cubicBezTo>
                <a:cubicBezTo>
                  <a:pt x="761021" y="140784"/>
                  <a:pt x="783977" y="135736"/>
                  <a:pt x="800931" y="132212"/>
                </a:cubicBezTo>
                <a:cubicBezTo>
                  <a:pt x="817886" y="128783"/>
                  <a:pt x="810742" y="136117"/>
                  <a:pt x="840650" y="153548"/>
                </a:cubicBezTo>
                <a:cubicBezTo>
                  <a:pt x="870464" y="170978"/>
                  <a:pt x="875512" y="142784"/>
                  <a:pt x="887228" y="131545"/>
                </a:cubicBezTo>
                <a:cubicBezTo>
                  <a:pt x="892086" y="126878"/>
                  <a:pt x="893609" y="125735"/>
                  <a:pt x="893705" y="127163"/>
                </a:cubicBezTo>
                <a:lnTo>
                  <a:pt x="893705" y="127163"/>
                </a:lnTo>
                <a:cubicBezTo>
                  <a:pt x="893800" y="129449"/>
                  <a:pt x="891323" y="136593"/>
                  <a:pt x="891323" y="146213"/>
                </a:cubicBezTo>
                <a:cubicBezTo>
                  <a:pt x="891323" y="162977"/>
                  <a:pt x="899325" y="162977"/>
                  <a:pt x="911993" y="191838"/>
                </a:cubicBezTo>
                <a:cubicBezTo>
                  <a:pt x="924566" y="220794"/>
                  <a:pt x="906182" y="229462"/>
                  <a:pt x="901420" y="244607"/>
                </a:cubicBezTo>
                <a:cubicBezTo>
                  <a:pt x="896562" y="259751"/>
                  <a:pt x="902754" y="253084"/>
                  <a:pt x="924089" y="289088"/>
                </a:cubicBezTo>
                <a:cubicBezTo>
                  <a:pt x="945425" y="325188"/>
                  <a:pt x="918851" y="311567"/>
                  <a:pt x="915803" y="329284"/>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101" name="Forma libre: forma 100">
            <a:extLst>
              <a:ext uri="{FF2B5EF4-FFF2-40B4-BE49-F238E27FC236}">
                <a16:creationId xmlns:a16="http://schemas.microsoft.com/office/drawing/2014/main" id="{D0F57EED-A784-BF94-5BD0-C572403952D6}"/>
              </a:ext>
            </a:extLst>
          </p:cNvPr>
          <p:cNvSpPr/>
          <p:nvPr/>
        </p:nvSpPr>
        <p:spPr>
          <a:xfrm>
            <a:off x="4865177" y="4405439"/>
            <a:ext cx="179178" cy="134754"/>
          </a:xfrm>
          <a:custGeom>
            <a:avLst/>
            <a:gdLst>
              <a:gd name="connsiteX0" fmla="*/ 162727 w 179178"/>
              <a:gd name="connsiteY0" fmla="*/ 134241 h 134754"/>
              <a:gd name="connsiteX1" fmla="*/ 102911 w 179178"/>
              <a:gd name="connsiteY1" fmla="*/ 123478 h 134754"/>
              <a:gd name="connsiteX2" fmla="*/ 70525 w 179178"/>
              <a:gd name="connsiteY2" fmla="*/ 111953 h 134754"/>
              <a:gd name="connsiteX3" fmla="*/ 44332 w 179178"/>
              <a:gd name="connsiteY3" fmla="*/ 106714 h 134754"/>
              <a:gd name="connsiteX4" fmla="*/ 10233 w 179178"/>
              <a:gd name="connsiteY4" fmla="*/ 74329 h 134754"/>
              <a:gd name="connsiteX5" fmla="*/ 3374 w 179178"/>
              <a:gd name="connsiteY5" fmla="*/ 39277 h 134754"/>
              <a:gd name="connsiteX6" fmla="*/ 47475 w 179178"/>
              <a:gd name="connsiteY6" fmla="*/ 10321 h 134754"/>
              <a:gd name="connsiteX7" fmla="*/ 92528 w 179178"/>
              <a:gd name="connsiteY7" fmla="*/ 6511 h 134754"/>
              <a:gd name="connsiteX8" fmla="*/ 165490 w 179178"/>
              <a:gd name="connsiteY8" fmla="*/ 20608 h 134754"/>
              <a:gd name="connsiteX9" fmla="*/ 151393 w 179178"/>
              <a:gd name="connsiteY9" fmla="*/ 67376 h 134754"/>
              <a:gd name="connsiteX10" fmla="*/ 135772 w 179178"/>
              <a:gd name="connsiteY10" fmla="*/ 89093 h 134754"/>
              <a:gd name="connsiteX11" fmla="*/ 152059 w 179178"/>
              <a:gd name="connsiteY11" fmla="*/ 107286 h 134754"/>
              <a:gd name="connsiteX12" fmla="*/ 171967 w 179178"/>
              <a:gd name="connsiteY12" fmla="*/ 102142 h 134754"/>
              <a:gd name="connsiteX13" fmla="*/ 162633 w 179178"/>
              <a:gd name="connsiteY13" fmla="*/ 134241 h 13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178" h="134754">
                <a:moveTo>
                  <a:pt x="162727" y="134241"/>
                </a:moveTo>
                <a:cubicBezTo>
                  <a:pt x="136248" y="130431"/>
                  <a:pt x="113198" y="138337"/>
                  <a:pt x="102911" y="123478"/>
                </a:cubicBezTo>
                <a:cubicBezTo>
                  <a:pt x="92528" y="108619"/>
                  <a:pt x="77098" y="106143"/>
                  <a:pt x="70525" y="111953"/>
                </a:cubicBezTo>
                <a:cubicBezTo>
                  <a:pt x="64049" y="117668"/>
                  <a:pt x="50904" y="119382"/>
                  <a:pt x="44332" y="106714"/>
                </a:cubicBezTo>
                <a:cubicBezTo>
                  <a:pt x="37759" y="93951"/>
                  <a:pt x="22710" y="88807"/>
                  <a:pt x="10233" y="74329"/>
                </a:cubicBezTo>
                <a:cubicBezTo>
                  <a:pt x="-2150" y="59946"/>
                  <a:pt x="-1769" y="56422"/>
                  <a:pt x="3374" y="39277"/>
                </a:cubicBezTo>
                <a:cubicBezTo>
                  <a:pt x="8518" y="22037"/>
                  <a:pt x="24329" y="15846"/>
                  <a:pt x="47475" y="10321"/>
                </a:cubicBezTo>
                <a:cubicBezTo>
                  <a:pt x="70525" y="4797"/>
                  <a:pt x="75003" y="15846"/>
                  <a:pt x="92528" y="6511"/>
                </a:cubicBezTo>
                <a:cubicBezTo>
                  <a:pt x="110054" y="-2823"/>
                  <a:pt x="182444" y="-5205"/>
                  <a:pt x="165490" y="20608"/>
                </a:cubicBezTo>
                <a:cubicBezTo>
                  <a:pt x="148631" y="46421"/>
                  <a:pt x="167871" y="62232"/>
                  <a:pt x="151393" y="67376"/>
                </a:cubicBezTo>
                <a:cubicBezTo>
                  <a:pt x="134915" y="72519"/>
                  <a:pt x="132533" y="71853"/>
                  <a:pt x="135772" y="89093"/>
                </a:cubicBezTo>
                <a:cubicBezTo>
                  <a:pt x="135772" y="89093"/>
                  <a:pt x="137963" y="116620"/>
                  <a:pt x="152059" y="107286"/>
                </a:cubicBezTo>
                <a:cubicBezTo>
                  <a:pt x="166157" y="98046"/>
                  <a:pt x="166824" y="85283"/>
                  <a:pt x="171967" y="102142"/>
                </a:cubicBezTo>
                <a:cubicBezTo>
                  <a:pt x="177110" y="119001"/>
                  <a:pt x="189112" y="138147"/>
                  <a:pt x="162633" y="134241"/>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102" name="Forma libre: forma 101">
            <a:extLst>
              <a:ext uri="{FF2B5EF4-FFF2-40B4-BE49-F238E27FC236}">
                <a16:creationId xmlns:a16="http://schemas.microsoft.com/office/drawing/2014/main" id="{0009C5CD-1D67-BDAA-794D-F0493C6CD388}"/>
              </a:ext>
            </a:extLst>
          </p:cNvPr>
          <p:cNvSpPr/>
          <p:nvPr/>
        </p:nvSpPr>
        <p:spPr>
          <a:xfrm>
            <a:off x="4086100" y="4136413"/>
            <a:ext cx="772401" cy="1241875"/>
          </a:xfrm>
          <a:custGeom>
            <a:avLst/>
            <a:gdLst>
              <a:gd name="connsiteX0" fmla="*/ 771973 w 772401"/>
              <a:gd name="connsiteY0" fmla="*/ 404506 h 1241875"/>
              <a:gd name="connsiteX1" fmla="*/ 771973 w 772401"/>
              <a:gd name="connsiteY1" fmla="*/ 404506 h 1241875"/>
              <a:gd name="connsiteX2" fmla="*/ 763686 w 772401"/>
              <a:gd name="connsiteY2" fmla="*/ 420508 h 1241875"/>
              <a:gd name="connsiteX3" fmla="*/ 735968 w 772401"/>
              <a:gd name="connsiteY3" fmla="*/ 408601 h 1241875"/>
              <a:gd name="connsiteX4" fmla="*/ 673770 w 772401"/>
              <a:gd name="connsiteY4" fmla="*/ 405649 h 1241875"/>
              <a:gd name="connsiteX5" fmla="*/ 668055 w 772401"/>
              <a:gd name="connsiteY5" fmla="*/ 437938 h 1241875"/>
              <a:gd name="connsiteX6" fmla="*/ 638528 w 772401"/>
              <a:gd name="connsiteY6" fmla="*/ 468704 h 1241875"/>
              <a:gd name="connsiteX7" fmla="*/ 662816 w 772401"/>
              <a:gd name="connsiteY7" fmla="*/ 478324 h 1241875"/>
              <a:gd name="connsiteX8" fmla="*/ 657292 w 772401"/>
              <a:gd name="connsiteY8" fmla="*/ 501756 h 1241875"/>
              <a:gd name="connsiteX9" fmla="*/ 666722 w 772401"/>
              <a:gd name="connsiteY9" fmla="*/ 532998 h 1241875"/>
              <a:gd name="connsiteX10" fmla="*/ 670818 w 772401"/>
              <a:gd name="connsiteY10" fmla="*/ 569955 h 1241875"/>
              <a:gd name="connsiteX11" fmla="*/ 653863 w 772401"/>
              <a:gd name="connsiteY11" fmla="*/ 564716 h 1241875"/>
              <a:gd name="connsiteX12" fmla="*/ 661007 w 772401"/>
              <a:gd name="connsiteY12" fmla="*/ 606055 h 1241875"/>
              <a:gd name="connsiteX13" fmla="*/ 641100 w 772401"/>
              <a:gd name="connsiteY13" fmla="*/ 613198 h 1241875"/>
              <a:gd name="connsiteX14" fmla="*/ 651863 w 772401"/>
              <a:gd name="connsiteY14" fmla="*/ 675873 h 1241875"/>
              <a:gd name="connsiteX15" fmla="*/ 640147 w 772401"/>
              <a:gd name="connsiteY15" fmla="*/ 715116 h 1241875"/>
              <a:gd name="connsiteX16" fmla="*/ 685581 w 772401"/>
              <a:gd name="connsiteY16" fmla="*/ 796078 h 1241875"/>
              <a:gd name="connsiteX17" fmla="*/ 724158 w 772401"/>
              <a:gd name="connsiteY17" fmla="*/ 800650 h 1241875"/>
              <a:gd name="connsiteX18" fmla="*/ 743874 w 772401"/>
              <a:gd name="connsiteY18" fmla="*/ 832845 h 1241875"/>
              <a:gd name="connsiteX19" fmla="*/ 748351 w 772401"/>
              <a:gd name="connsiteY19" fmla="*/ 840846 h 1241875"/>
              <a:gd name="connsiteX20" fmla="*/ 721395 w 772401"/>
              <a:gd name="connsiteY20" fmla="*/ 895519 h 1241875"/>
              <a:gd name="connsiteX21" fmla="*/ 692154 w 772401"/>
              <a:gd name="connsiteY21" fmla="*/ 925618 h 1241875"/>
              <a:gd name="connsiteX22" fmla="*/ 665484 w 772401"/>
              <a:gd name="connsiteY22" fmla="*/ 936096 h 1241875"/>
              <a:gd name="connsiteX23" fmla="*/ 621954 w 772401"/>
              <a:gd name="connsiteY23" fmla="*/ 994008 h 1241875"/>
              <a:gd name="connsiteX24" fmla="*/ 560327 w 772401"/>
              <a:gd name="connsiteY24" fmla="*/ 940668 h 1241875"/>
              <a:gd name="connsiteX25" fmla="*/ 552708 w 772401"/>
              <a:gd name="connsiteY25" fmla="*/ 1012582 h 1241875"/>
              <a:gd name="connsiteX26" fmla="*/ 512417 w 772401"/>
              <a:gd name="connsiteY26" fmla="*/ 1057635 h 1241875"/>
              <a:gd name="connsiteX27" fmla="*/ 466030 w 772401"/>
              <a:gd name="connsiteY27" fmla="*/ 1129930 h 1241875"/>
              <a:gd name="connsiteX28" fmla="*/ 425739 w 772401"/>
              <a:gd name="connsiteY28" fmla="*/ 1134692 h 1241875"/>
              <a:gd name="connsiteX29" fmla="*/ 410023 w 772401"/>
              <a:gd name="connsiteY29" fmla="*/ 1154314 h 1241875"/>
              <a:gd name="connsiteX30" fmla="*/ 378019 w 772401"/>
              <a:gd name="connsiteY30" fmla="*/ 1158695 h 1241875"/>
              <a:gd name="connsiteX31" fmla="*/ 340776 w 772401"/>
              <a:gd name="connsiteY31" fmla="*/ 1177936 h 1241875"/>
              <a:gd name="connsiteX32" fmla="*/ 315535 w 772401"/>
              <a:gd name="connsiteY32" fmla="*/ 1229085 h 1241875"/>
              <a:gd name="connsiteX33" fmla="*/ 295913 w 772401"/>
              <a:gd name="connsiteY33" fmla="*/ 1194319 h 1241875"/>
              <a:gd name="connsiteX34" fmla="*/ 272006 w 772401"/>
              <a:gd name="connsiteY34" fmla="*/ 1216702 h 1241875"/>
              <a:gd name="connsiteX35" fmla="*/ 201616 w 772401"/>
              <a:gd name="connsiteY35" fmla="*/ 1155742 h 1241875"/>
              <a:gd name="connsiteX36" fmla="*/ 185995 w 772401"/>
              <a:gd name="connsiteY36" fmla="*/ 1147932 h 1241875"/>
              <a:gd name="connsiteX37" fmla="*/ 172184 w 772401"/>
              <a:gd name="connsiteY37" fmla="*/ 1128691 h 1241875"/>
              <a:gd name="connsiteX38" fmla="*/ 159420 w 772401"/>
              <a:gd name="connsiteY38" fmla="*/ 1109737 h 1241875"/>
              <a:gd name="connsiteX39" fmla="*/ 152944 w 772401"/>
              <a:gd name="connsiteY39" fmla="*/ 1061921 h 1241875"/>
              <a:gd name="connsiteX40" fmla="*/ 143513 w 772401"/>
              <a:gd name="connsiteY40" fmla="*/ 1042300 h 1241875"/>
              <a:gd name="connsiteX41" fmla="*/ 153324 w 772401"/>
              <a:gd name="connsiteY41" fmla="*/ 1023821 h 1241875"/>
              <a:gd name="connsiteX42" fmla="*/ 153324 w 772401"/>
              <a:gd name="connsiteY42" fmla="*/ 1023821 h 1241875"/>
              <a:gd name="connsiteX43" fmla="*/ 149133 w 772401"/>
              <a:gd name="connsiteY43" fmla="*/ 995913 h 1241875"/>
              <a:gd name="connsiteX44" fmla="*/ 137894 w 772401"/>
              <a:gd name="connsiteY44" fmla="*/ 950764 h 1241875"/>
              <a:gd name="connsiteX45" fmla="*/ 183423 w 772401"/>
              <a:gd name="connsiteY45" fmla="*/ 923713 h 1241875"/>
              <a:gd name="connsiteX46" fmla="*/ 206474 w 772401"/>
              <a:gd name="connsiteY46" fmla="*/ 895710 h 1241875"/>
              <a:gd name="connsiteX47" fmla="*/ 228667 w 772401"/>
              <a:gd name="connsiteY47" fmla="*/ 861801 h 1241875"/>
              <a:gd name="connsiteX48" fmla="*/ 155325 w 772401"/>
              <a:gd name="connsiteY48" fmla="*/ 879232 h 1241875"/>
              <a:gd name="connsiteX49" fmla="*/ 171803 w 772401"/>
              <a:gd name="connsiteY49" fmla="*/ 819986 h 1241875"/>
              <a:gd name="connsiteX50" fmla="*/ 125702 w 772401"/>
              <a:gd name="connsiteY50" fmla="*/ 822082 h 1241875"/>
              <a:gd name="connsiteX51" fmla="*/ 128274 w 772401"/>
              <a:gd name="connsiteY51" fmla="*/ 778648 h 1241875"/>
              <a:gd name="connsiteX52" fmla="*/ 72171 w 772401"/>
              <a:gd name="connsiteY52" fmla="*/ 761503 h 1241875"/>
              <a:gd name="connsiteX53" fmla="*/ 66647 w 772401"/>
              <a:gd name="connsiteY53" fmla="*/ 717402 h 1241875"/>
              <a:gd name="connsiteX54" fmla="*/ 49216 w 772401"/>
              <a:gd name="connsiteY54" fmla="*/ 687589 h 1241875"/>
              <a:gd name="connsiteX55" fmla="*/ 36357 w 772401"/>
              <a:gd name="connsiteY55" fmla="*/ 617961 h 1241875"/>
              <a:gd name="connsiteX56" fmla="*/ 22070 w 772401"/>
              <a:gd name="connsiteY56" fmla="*/ 585100 h 1241875"/>
              <a:gd name="connsiteX57" fmla="*/ 638 w 772401"/>
              <a:gd name="connsiteY57" fmla="*/ 573193 h 1241875"/>
              <a:gd name="connsiteX58" fmla="*/ 20070 w 772401"/>
              <a:gd name="connsiteY58" fmla="*/ 536617 h 1241875"/>
              <a:gd name="connsiteX59" fmla="*/ 43501 w 772401"/>
              <a:gd name="connsiteY59" fmla="*/ 506995 h 1241875"/>
              <a:gd name="connsiteX60" fmla="*/ 20070 w 772401"/>
              <a:gd name="connsiteY60" fmla="*/ 457560 h 1241875"/>
              <a:gd name="connsiteX61" fmla="*/ 27594 w 772401"/>
              <a:gd name="connsiteY61" fmla="*/ 415745 h 1241875"/>
              <a:gd name="connsiteX62" fmla="*/ 36452 w 772401"/>
              <a:gd name="connsiteY62" fmla="*/ 362024 h 1241875"/>
              <a:gd name="connsiteX63" fmla="*/ 64361 w 772401"/>
              <a:gd name="connsiteY63" fmla="*/ 351166 h 1241875"/>
              <a:gd name="connsiteX64" fmla="*/ 107223 w 772401"/>
              <a:gd name="connsiteY64" fmla="*/ 329163 h 1241875"/>
              <a:gd name="connsiteX65" fmla="*/ 129226 w 772401"/>
              <a:gd name="connsiteY65" fmla="*/ 325258 h 1241875"/>
              <a:gd name="connsiteX66" fmla="*/ 168183 w 772401"/>
              <a:gd name="connsiteY66" fmla="*/ 283062 h 1241875"/>
              <a:gd name="connsiteX67" fmla="*/ 182566 w 772401"/>
              <a:gd name="connsiteY67" fmla="*/ 318590 h 1241875"/>
              <a:gd name="connsiteX68" fmla="*/ 224095 w 772401"/>
              <a:gd name="connsiteY68" fmla="*/ 299826 h 1241875"/>
              <a:gd name="connsiteX69" fmla="*/ 263529 w 772401"/>
              <a:gd name="connsiteY69" fmla="*/ 292206 h 1241875"/>
              <a:gd name="connsiteX70" fmla="*/ 266101 w 772401"/>
              <a:gd name="connsiteY70" fmla="*/ 238771 h 1241875"/>
              <a:gd name="connsiteX71" fmla="*/ 237906 w 772401"/>
              <a:gd name="connsiteY71" fmla="*/ 250296 h 1241875"/>
              <a:gd name="connsiteX72" fmla="*/ 221428 w 772401"/>
              <a:gd name="connsiteY72" fmla="*/ 235627 h 1241875"/>
              <a:gd name="connsiteX73" fmla="*/ 259528 w 772401"/>
              <a:gd name="connsiteY73" fmla="*/ 187240 h 1241875"/>
              <a:gd name="connsiteX74" fmla="*/ 206759 w 772401"/>
              <a:gd name="connsiteY74" fmla="*/ 214101 h 1241875"/>
              <a:gd name="connsiteX75" fmla="*/ 182661 w 772401"/>
              <a:gd name="connsiteY75" fmla="*/ 183811 h 1241875"/>
              <a:gd name="connsiteX76" fmla="*/ 251241 w 772401"/>
              <a:gd name="connsiteY76" fmla="*/ 114755 h 1241875"/>
              <a:gd name="connsiteX77" fmla="*/ 254480 w 772401"/>
              <a:gd name="connsiteY77" fmla="*/ 89990 h 1241875"/>
              <a:gd name="connsiteX78" fmla="*/ 277149 w 772401"/>
              <a:gd name="connsiteY78" fmla="*/ 85418 h 1241875"/>
              <a:gd name="connsiteX79" fmla="*/ 326679 w 772401"/>
              <a:gd name="connsiteY79" fmla="*/ 50271 h 1241875"/>
              <a:gd name="connsiteX80" fmla="*/ 416691 w 772401"/>
              <a:gd name="connsiteY80" fmla="*/ 45032 h 1241875"/>
              <a:gd name="connsiteX81" fmla="*/ 478984 w 772401"/>
              <a:gd name="connsiteY81" fmla="*/ 24172 h 1241875"/>
              <a:gd name="connsiteX82" fmla="*/ 491176 w 772401"/>
              <a:gd name="connsiteY82" fmla="*/ 45032 h 1241875"/>
              <a:gd name="connsiteX83" fmla="*/ 551279 w 772401"/>
              <a:gd name="connsiteY83" fmla="*/ 8361 h 1241875"/>
              <a:gd name="connsiteX84" fmla="*/ 579473 w 772401"/>
              <a:gd name="connsiteY84" fmla="*/ 15886 h 1241875"/>
              <a:gd name="connsiteX85" fmla="*/ 612715 w 772401"/>
              <a:gd name="connsiteY85" fmla="*/ 18172 h 1241875"/>
              <a:gd name="connsiteX86" fmla="*/ 610715 w 772401"/>
              <a:gd name="connsiteY86" fmla="*/ 56462 h 1241875"/>
              <a:gd name="connsiteX87" fmla="*/ 620145 w 772401"/>
              <a:gd name="connsiteY87" fmla="*/ 92276 h 1241875"/>
              <a:gd name="connsiteX88" fmla="*/ 622431 w 772401"/>
              <a:gd name="connsiteY88" fmla="*/ 132662 h 1241875"/>
              <a:gd name="connsiteX89" fmla="*/ 669484 w 772401"/>
              <a:gd name="connsiteY89" fmla="*/ 142473 h 1241875"/>
              <a:gd name="connsiteX90" fmla="*/ 679295 w 772401"/>
              <a:gd name="connsiteY90" fmla="*/ 164285 h 1241875"/>
              <a:gd name="connsiteX91" fmla="*/ 702726 w 772401"/>
              <a:gd name="connsiteY91" fmla="*/ 181430 h 1241875"/>
              <a:gd name="connsiteX92" fmla="*/ 680724 w 772401"/>
              <a:gd name="connsiteY92" fmla="*/ 214291 h 1241875"/>
              <a:gd name="connsiteX93" fmla="*/ 633956 w 772401"/>
              <a:gd name="connsiteY93" fmla="*/ 214577 h 1241875"/>
              <a:gd name="connsiteX94" fmla="*/ 598618 w 772401"/>
              <a:gd name="connsiteY94" fmla="*/ 183621 h 1241875"/>
              <a:gd name="connsiteX95" fmla="*/ 566233 w 772401"/>
              <a:gd name="connsiteY95" fmla="*/ 213910 h 1241875"/>
              <a:gd name="connsiteX96" fmla="*/ 575663 w 772401"/>
              <a:gd name="connsiteY96" fmla="*/ 269917 h 1241875"/>
              <a:gd name="connsiteX97" fmla="*/ 587855 w 772401"/>
              <a:gd name="connsiteY97" fmla="*/ 267346 h 1241875"/>
              <a:gd name="connsiteX98" fmla="*/ 605286 w 772401"/>
              <a:gd name="connsiteY98" fmla="*/ 248962 h 1241875"/>
              <a:gd name="connsiteX99" fmla="*/ 640338 w 772401"/>
              <a:gd name="connsiteY99" fmla="*/ 225531 h 1241875"/>
              <a:gd name="connsiteX100" fmla="*/ 629098 w 772401"/>
              <a:gd name="connsiteY100" fmla="*/ 262202 h 1241875"/>
              <a:gd name="connsiteX101" fmla="*/ 628908 w 772401"/>
              <a:gd name="connsiteY101" fmla="*/ 287253 h 1241875"/>
              <a:gd name="connsiteX102" fmla="*/ 632146 w 772401"/>
              <a:gd name="connsiteY102" fmla="*/ 319733 h 1241875"/>
              <a:gd name="connsiteX103" fmla="*/ 676913 w 772401"/>
              <a:gd name="connsiteY103" fmla="*/ 319828 h 1241875"/>
              <a:gd name="connsiteX104" fmla="*/ 708536 w 772401"/>
              <a:gd name="connsiteY104" fmla="*/ 352404 h 1241875"/>
              <a:gd name="connsiteX105" fmla="*/ 724158 w 772401"/>
              <a:gd name="connsiteY105" fmla="*/ 359262 h 1241875"/>
              <a:gd name="connsiteX106" fmla="*/ 759209 w 772401"/>
              <a:gd name="connsiteY106" fmla="*/ 381550 h 1241875"/>
              <a:gd name="connsiteX107" fmla="*/ 772163 w 772401"/>
              <a:gd name="connsiteY107" fmla="*/ 404506 h 124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72401" h="1241875">
                <a:moveTo>
                  <a:pt x="771973" y="404506"/>
                </a:moveTo>
                <a:lnTo>
                  <a:pt x="771973" y="404506"/>
                </a:lnTo>
                <a:cubicBezTo>
                  <a:pt x="771020" y="409649"/>
                  <a:pt x="767496" y="414412"/>
                  <a:pt x="763686" y="420508"/>
                </a:cubicBezTo>
                <a:cubicBezTo>
                  <a:pt x="755400" y="434033"/>
                  <a:pt x="744446" y="417269"/>
                  <a:pt x="735968" y="408601"/>
                </a:cubicBezTo>
                <a:cubicBezTo>
                  <a:pt x="727491" y="399838"/>
                  <a:pt x="699011" y="405649"/>
                  <a:pt x="673770" y="405649"/>
                </a:cubicBezTo>
                <a:cubicBezTo>
                  <a:pt x="648529" y="405649"/>
                  <a:pt x="660531" y="416888"/>
                  <a:pt x="668055" y="437938"/>
                </a:cubicBezTo>
                <a:cubicBezTo>
                  <a:pt x="675676" y="458989"/>
                  <a:pt x="655006" y="451940"/>
                  <a:pt x="638528" y="468704"/>
                </a:cubicBezTo>
                <a:cubicBezTo>
                  <a:pt x="622050" y="485468"/>
                  <a:pt x="647195" y="475181"/>
                  <a:pt x="662816" y="478324"/>
                </a:cubicBezTo>
                <a:cubicBezTo>
                  <a:pt x="678438" y="481563"/>
                  <a:pt x="664722" y="490231"/>
                  <a:pt x="657292" y="501756"/>
                </a:cubicBezTo>
                <a:cubicBezTo>
                  <a:pt x="649958" y="513281"/>
                  <a:pt x="650910" y="511376"/>
                  <a:pt x="666722" y="532998"/>
                </a:cubicBezTo>
                <a:cubicBezTo>
                  <a:pt x="682629" y="554620"/>
                  <a:pt x="671770" y="555477"/>
                  <a:pt x="670818" y="569955"/>
                </a:cubicBezTo>
                <a:cubicBezTo>
                  <a:pt x="669960" y="584338"/>
                  <a:pt x="664912" y="574051"/>
                  <a:pt x="653863" y="564716"/>
                </a:cubicBezTo>
                <a:cubicBezTo>
                  <a:pt x="642814" y="555286"/>
                  <a:pt x="652244" y="587195"/>
                  <a:pt x="661007" y="606055"/>
                </a:cubicBezTo>
                <a:cubicBezTo>
                  <a:pt x="669675" y="624914"/>
                  <a:pt x="654339" y="610436"/>
                  <a:pt x="641100" y="613198"/>
                </a:cubicBezTo>
                <a:cubicBezTo>
                  <a:pt x="627765" y="615961"/>
                  <a:pt x="648244" y="650822"/>
                  <a:pt x="651863" y="675873"/>
                </a:cubicBezTo>
                <a:cubicBezTo>
                  <a:pt x="655577" y="700828"/>
                  <a:pt x="641100" y="702924"/>
                  <a:pt x="640147" y="715116"/>
                </a:cubicBezTo>
                <a:cubicBezTo>
                  <a:pt x="639195" y="727308"/>
                  <a:pt x="674532" y="780553"/>
                  <a:pt x="685581" y="796078"/>
                </a:cubicBezTo>
                <a:cubicBezTo>
                  <a:pt x="696630" y="811699"/>
                  <a:pt x="704441" y="799793"/>
                  <a:pt x="724158" y="800650"/>
                </a:cubicBezTo>
                <a:cubicBezTo>
                  <a:pt x="743874" y="801603"/>
                  <a:pt x="739493" y="820462"/>
                  <a:pt x="743874" y="832845"/>
                </a:cubicBezTo>
                <a:cubicBezTo>
                  <a:pt x="745113" y="836274"/>
                  <a:pt x="746541" y="838941"/>
                  <a:pt x="748351" y="840846"/>
                </a:cubicBezTo>
                <a:cubicBezTo>
                  <a:pt x="730539" y="851609"/>
                  <a:pt x="721395" y="869040"/>
                  <a:pt x="721395" y="895519"/>
                </a:cubicBezTo>
                <a:cubicBezTo>
                  <a:pt x="721395" y="921999"/>
                  <a:pt x="702441" y="902377"/>
                  <a:pt x="692154" y="925618"/>
                </a:cubicBezTo>
                <a:cubicBezTo>
                  <a:pt x="681771" y="948955"/>
                  <a:pt x="691106" y="930952"/>
                  <a:pt x="665484" y="936096"/>
                </a:cubicBezTo>
                <a:cubicBezTo>
                  <a:pt x="639861" y="941144"/>
                  <a:pt x="639480" y="967528"/>
                  <a:pt x="621954" y="994008"/>
                </a:cubicBezTo>
                <a:cubicBezTo>
                  <a:pt x="604428" y="1020487"/>
                  <a:pt x="582997" y="963052"/>
                  <a:pt x="560327" y="940668"/>
                </a:cubicBezTo>
                <a:cubicBezTo>
                  <a:pt x="537658" y="918284"/>
                  <a:pt x="555184" y="984388"/>
                  <a:pt x="552708" y="1012582"/>
                </a:cubicBezTo>
                <a:cubicBezTo>
                  <a:pt x="550326" y="1040871"/>
                  <a:pt x="516608" y="1036394"/>
                  <a:pt x="512417" y="1057635"/>
                </a:cubicBezTo>
                <a:cubicBezTo>
                  <a:pt x="508321" y="1078971"/>
                  <a:pt x="471078" y="1110975"/>
                  <a:pt x="466030" y="1129930"/>
                </a:cubicBezTo>
                <a:cubicBezTo>
                  <a:pt x="460886" y="1148789"/>
                  <a:pt x="447742" y="1140979"/>
                  <a:pt x="425739" y="1134692"/>
                </a:cubicBezTo>
                <a:cubicBezTo>
                  <a:pt x="403736" y="1128406"/>
                  <a:pt x="410023" y="1154314"/>
                  <a:pt x="410023" y="1154314"/>
                </a:cubicBezTo>
                <a:cubicBezTo>
                  <a:pt x="401165" y="1148980"/>
                  <a:pt x="392021" y="1160029"/>
                  <a:pt x="378019" y="1158695"/>
                </a:cubicBezTo>
                <a:cubicBezTo>
                  <a:pt x="360779" y="1157171"/>
                  <a:pt x="361255" y="1163172"/>
                  <a:pt x="340776" y="1177936"/>
                </a:cubicBezTo>
                <a:cubicBezTo>
                  <a:pt x="320393" y="1192795"/>
                  <a:pt x="321917" y="1195366"/>
                  <a:pt x="315535" y="1229085"/>
                </a:cubicBezTo>
                <a:cubicBezTo>
                  <a:pt x="309249" y="1262803"/>
                  <a:pt x="302772" y="1222322"/>
                  <a:pt x="295913" y="1194319"/>
                </a:cubicBezTo>
                <a:cubicBezTo>
                  <a:pt x="289056" y="1166315"/>
                  <a:pt x="278483" y="1197652"/>
                  <a:pt x="272006" y="1216702"/>
                </a:cubicBezTo>
                <a:cubicBezTo>
                  <a:pt x="265529" y="1235752"/>
                  <a:pt x="225714" y="1177650"/>
                  <a:pt x="201616" y="1155742"/>
                </a:cubicBezTo>
                <a:cubicBezTo>
                  <a:pt x="193043" y="1147932"/>
                  <a:pt x="188472" y="1146122"/>
                  <a:pt x="185995" y="1147932"/>
                </a:cubicBezTo>
                <a:cubicBezTo>
                  <a:pt x="185900" y="1146789"/>
                  <a:pt x="184376" y="1132978"/>
                  <a:pt x="172184" y="1128691"/>
                </a:cubicBezTo>
                <a:cubicBezTo>
                  <a:pt x="159420" y="1124215"/>
                  <a:pt x="159420" y="1109737"/>
                  <a:pt x="159420" y="1109737"/>
                </a:cubicBezTo>
                <a:cubicBezTo>
                  <a:pt x="159420" y="1109737"/>
                  <a:pt x="160468" y="1066398"/>
                  <a:pt x="152944" y="1061921"/>
                </a:cubicBezTo>
                <a:cubicBezTo>
                  <a:pt x="145514" y="1057444"/>
                  <a:pt x="131512" y="1058302"/>
                  <a:pt x="143513" y="1042300"/>
                </a:cubicBezTo>
                <a:cubicBezTo>
                  <a:pt x="147990" y="1036394"/>
                  <a:pt x="151419" y="1030108"/>
                  <a:pt x="153324" y="1023821"/>
                </a:cubicBezTo>
                <a:lnTo>
                  <a:pt x="153324" y="1023821"/>
                </a:lnTo>
                <a:cubicBezTo>
                  <a:pt x="156753" y="1013153"/>
                  <a:pt x="155991" y="1002961"/>
                  <a:pt x="149133" y="995913"/>
                </a:cubicBezTo>
                <a:cubicBezTo>
                  <a:pt x="138370" y="984673"/>
                  <a:pt x="119701" y="958765"/>
                  <a:pt x="137894" y="950764"/>
                </a:cubicBezTo>
                <a:cubicBezTo>
                  <a:pt x="156086" y="942763"/>
                  <a:pt x="180756" y="933905"/>
                  <a:pt x="183423" y="923713"/>
                </a:cubicBezTo>
                <a:cubicBezTo>
                  <a:pt x="186090" y="913426"/>
                  <a:pt x="191520" y="905997"/>
                  <a:pt x="206474" y="895710"/>
                </a:cubicBezTo>
                <a:cubicBezTo>
                  <a:pt x="221428" y="885328"/>
                  <a:pt x="250575" y="856467"/>
                  <a:pt x="228667" y="861801"/>
                </a:cubicBezTo>
                <a:cubicBezTo>
                  <a:pt x="206759" y="867135"/>
                  <a:pt x="146752" y="901044"/>
                  <a:pt x="155325" y="879232"/>
                </a:cubicBezTo>
                <a:cubicBezTo>
                  <a:pt x="163897" y="857324"/>
                  <a:pt x="201997" y="814271"/>
                  <a:pt x="171803" y="819986"/>
                </a:cubicBezTo>
                <a:cubicBezTo>
                  <a:pt x="141704" y="825701"/>
                  <a:pt x="122273" y="837893"/>
                  <a:pt x="125702" y="822082"/>
                </a:cubicBezTo>
                <a:cubicBezTo>
                  <a:pt x="129131" y="806175"/>
                  <a:pt x="151038" y="791983"/>
                  <a:pt x="128274" y="778648"/>
                </a:cubicBezTo>
                <a:cubicBezTo>
                  <a:pt x="105604" y="765408"/>
                  <a:pt x="74457" y="773885"/>
                  <a:pt x="72171" y="761503"/>
                </a:cubicBezTo>
                <a:cubicBezTo>
                  <a:pt x="69885" y="749120"/>
                  <a:pt x="78172" y="735690"/>
                  <a:pt x="66647" y="717402"/>
                </a:cubicBezTo>
                <a:cubicBezTo>
                  <a:pt x="55122" y="699209"/>
                  <a:pt x="47502" y="709782"/>
                  <a:pt x="49216" y="687589"/>
                </a:cubicBezTo>
                <a:cubicBezTo>
                  <a:pt x="50931" y="665395"/>
                  <a:pt x="38834" y="630153"/>
                  <a:pt x="36357" y="617961"/>
                </a:cubicBezTo>
                <a:cubicBezTo>
                  <a:pt x="33786" y="605769"/>
                  <a:pt x="33214" y="585957"/>
                  <a:pt x="22070" y="585100"/>
                </a:cubicBezTo>
                <a:cubicBezTo>
                  <a:pt x="10925" y="584242"/>
                  <a:pt x="3496" y="589100"/>
                  <a:pt x="638" y="573193"/>
                </a:cubicBezTo>
                <a:cubicBezTo>
                  <a:pt x="-2314" y="557382"/>
                  <a:pt x="5115" y="538427"/>
                  <a:pt x="20070" y="536617"/>
                </a:cubicBezTo>
                <a:cubicBezTo>
                  <a:pt x="35024" y="534712"/>
                  <a:pt x="56169" y="524235"/>
                  <a:pt x="43501" y="506995"/>
                </a:cubicBezTo>
                <a:cubicBezTo>
                  <a:pt x="30738" y="489850"/>
                  <a:pt x="15783" y="475657"/>
                  <a:pt x="20070" y="457560"/>
                </a:cubicBezTo>
                <a:cubicBezTo>
                  <a:pt x="24356" y="439462"/>
                  <a:pt x="27594" y="444796"/>
                  <a:pt x="27594" y="415745"/>
                </a:cubicBezTo>
                <a:cubicBezTo>
                  <a:pt x="27594" y="386694"/>
                  <a:pt x="18831" y="364310"/>
                  <a:pt x="36452" y="362024"/>
                </a:cubicBezTo>
                <a:cubicBezTo>
                  <a:pt x="53979" y="359738"/>
                  <a:pt x="56836" y="370597"/>
                  <a:pt x="64361" y="351166"/>
                </a:cubicBezTo>
                <a:cubicBezTo>
                  <a:pt x="71695" y="331735"/>
                  <a:pt x="93888" y="323638"/>
                  <a:pt x="107223" y="329163"/>
                </a:cubicBezTo>
                <a:cubicBezTo>
                  <a:pt x="120463" y="334687"/>
                  <a:pt x="124463" y="339069"/>
                  <a:pt x="129226" y="325258"/>
                </a:cubicBezTo>
                <a:cubicBezTo>
                  <a:pt x="135417" y="327544"/>
                  <a:pt x="149800" y="302969"/>
                  <a:pt x="168183" y="283062"/>
                </a:cubicBezTo>
                <a:cubicBezTo>
                  <a:pt x="190948" y="258583"/>
                  <a:pt x="175041" y="307446"/>
                  <a:pt x="182566" y="318590"/>
                </a:cubicBezTo>
                <a:cubicBezTo>
                  <a:pt x="190091" y="329830"/>
                  <a:pt x="209045" y="316304"/>
                  <a:pt x="224095" y="299826"/>
                </a:cubicBezTo>
                <a:cubicBezTo>
                  <a:pt x="239240" y="283348"/>
                  <a:pt x="245431" y="292492"/>
                  <a:pt x="263529" y="292206"/>
                </a:cubicBezTo>
                <a:cubicBezTo>
                  <a:pt x="281721" y="292015"/>
                  <a:pt x="266767" y="258202"/>
                  <a:pt x="266101" y="238771"/>
                </a:cubicBezTo>
                <a:cubicBezTo>
                  <a:pt x="265434" y="219244"/>
                  <a:pt x="250765" y="237151"/>
                  <a:pt x="237906" y="250296"/>
                </a:cubicBezTo>
                <a:cubicBezTo>
                  <a:pt x="225047" y="263345"/>
                  <a:pt x="222571" y="249153"/>
                  <a:pt x="221428" y="235627"/>
                </a:cubicBezTo>
                <a:cubicBezTo>
                  <a:pt x="220285" y="222102"/>
                  <a:pt x="270291" y="210862"/>
                  <a:pt x="259528" y="187240"/>
                </a:cubicBezTo>
                <a:cubicBezTo>
                  <a:pt x="248765" y="163618"/>
                  <a:pt x="229238" y="200766"/>
                  <a:pt x="206759" y="214101"/>
                </a:cubicBezTo>
                <a:cubicBezTo>
                  <a:pt x="184281" y="227436"/>
                  <a:pt x="184471" y="209719"/>
                  <a:pt x="182661" y="183811"/>
                </a:cubicBezTo>
                <a:cubicBezTo>
                  <a:pt x="180756" y="157903"/>
                  <a:pt x="223714" y="125995"/>
                  <a:pt x="251241" y="114755"/>
                </a:cubicBezTo>
                <a:cubicBezTo>
                  <a:pt x="278768" y="103516"/>
                  <a:pt x="258575" y="100563"/>
                  <a:pt x="254480" y="89990"/>
                </a:cubicBezTo>
                <a:cubicBezTo>
                  <a:pt x="250384" y="79417"/>
                  <a:pt x="260195" y="83608"/>
                  <a:pt x="277149" y="85418"/>
                </a:cubicBezTo>
                <a:cubicBezTo>
                  <a:pt x="294199" y="87228"/>
                  <a:pt x="309344" y="67035"/>
                  <a:pt x="326679" y="50271"/>
                </a:cubicBezTo>
                <a:cubicBezTo>
                  <a:pt x="344110" y="33507"/>
                  <a:pt x="368494" y="39031"/>
                  <a:pt x="416691" y="45032"/>
                </a:cubicBezTo>
                <a:cubicBezTo>
                  <a:pt x="464887" y="50938"/>
                  <a:pt x="478984" y="24172"/>
                  <a:pt x="478984" y="24172"/>
                </a:cubicBezTo>
                <a:cubicBezTo>
                  <a:pt x="482794" y="32078"/>
                  <a:pt x="487271" y="39508"/>
                  <a:pt x="491176" y="45032"/>
                </a:cubicBezTo>
                <a:cubicBezTo>
                  <a:pt x="503749" y="62463"/>
                  <a:pt x="535658" y="26077"/>
                  <a:pt x="551279" y="8361"/>
                </a:cubicBezTo>
                <a:cubicBezTo>
                  <a:pt x="566900" y="-9356"/>
                  <a:pt x="565947" y="4932"/>
                  <a:pt x="579473" y="15886"/>
                </a:cubicBezTo>
                <a:cubicBezTo>
                  <a:pt x="592998" y="26935"/>
                  <a:pt x="598999" y="23696"/>
                  <a:pt x="612715" y="18172"/>
                </a:cubicBezTo>
                <a:cubicBezTo>
                  <a:pt x="626431" y="12647"/>
                  <a:pt x="623478" y="46175"/>
                  <a:pt x="610715" y="56462"/>
                </a:cubicBezTo>
                <a:cubicBezTo>
                  <a:pt x="597856" y="66749"/>
                  <a:pt x="633385" y="80751"/>
                  <a:pt x="620145" y="92276"/>
                </a:cubicBezTo>
                <a:cubicBezTo>
                  <a:pt x="606809" y="103706"/>
                  <a:pt x="629098" y="116565"/>
                  <a:pt x="622431" y="132662"/>
                </a:cubicBezTo>
                <a:cubicBezTo>
                  <a:pt x="615763" y="148759"/>
                  <a:pt x="644433" y="143044"/>
                  <a:pt x="669484" y="142473"/>
                </a:cubicBezTo>
                <a:cubicBezTo>
                  <a:pt x="694535" y="141997"/>
                  <a:pt x="674818" y="147331"/>
                  <a:pt x="679295" y="164285"/>
                </a:cubicBezTo>
                <a:cubicBezTo>
                  <a:pt x="683962" y="181240"/>
                  <a:pt x="685486" y="166857"/>
                  <a:pt x="702726" y="181430"/>
                </a:cubicBezTo>
                <a:cubicBezTo>
                  <a:pt x="719966" y="196003"/>
                  <a:pt x="697202" y="203052"/>
                  <a:pt x="680724" y="214291"/>
                </a:cubicBezTo>
                <a:cubicBezTo>
                  <a:pt x="664245" y="225626"/>
                  <a:pt x="657578" y="215244"/>
                  <a:pt x="633956" y="214577"/>
                </a:cubicBezTo>
                <a:cubicBezTo>
                  <a:pt x="610334" y="213815"/>
                  <a:pt x="619954" y="193432"/>
                  <a:pt x="598618" y="183621"/>
                </a:cubicBezTo>
                <a:cubicBezTo>
                  <a:pt x="577282" y="173810"/>
                  <a:pt x="575853" y="200385"/>
                  <a:pt x="566233" y="213910"/>
                </a:cubicBezTo>
                <a:cubicBezTo>
                  <a:pt x="556613" y="227436"/>
                  <a:pt x="562804" y="247915"/>
                  <a:pt x="575663" y="269917"/>
                </a:cubicBezTo>
                <a:cubicBezTo>
                  <a:pt x="588522" y="291920"/>
                  <a:pt x="590998" y="279728"/>
                  <a:pt x="587855" y="267346"/>
                </a:cubicBezTo>
                <a:cubicBezTo>
                  <a:pt x="584616" y="254963"/>
                  <a:pt x="592903" y="247819"/>
                  <a:pt x="605286" y="248962"/>
                </a:cubicBezTo>
                <a:cubicBezTo>
                  <a:pt x="617668" y="250105"/>
                  <a:pt x="624240" y="237056"/>
                  <a:pt x="640338" y="225531"/>
                </a:cubicBezTo>
                <a:cubicBezTo>
                  <a:pt x="656435" y="214006"/>
                  <a:pt x="644053" y="249629"/>
                  <a:pt x="629098" y="262202"/>
                </a:cubicBezTo>
                <a:cubicBezTo>
                  <a:pt x="614144" y="274775"/>
                  <a:pt x="620811" y="276680"/>
                  <a:pt x="628908" y="287253"/>
                </a:cubicBezTo>
                <a:cubicBezTo>
                  <a:pt x="636909" y="297730"/>
                  <a:pt x="632527" y="302874"/>
                  <a:pt x="632146" y="319733"/>
                </a:cubicBezTo>
                <a:cubicBezTo>
                  <a:pt x="631670" y="336592"/>
                  <a:pt x="657673" y="321448"/>
                  <a:pt x="676913" y="319828"/>
                </a:cubicBezTo>
                <a:cubicBezTo>
                  <a:pt x="696154" y="318209"/>
                  <a:pt x="698916" y="335449"/>
                  <a:pt x="708536" y="352404"/>
                </a:cubicBezTo>
                <a:cubicBezTo>
                  <a:pt x="718157" y="369358"/>
                  <a:pt x="717681" y="364786"/>
                  <a:pt x="724158" y="359262"/>
                </a:cubicBezTo>
                <a:cubicBezTo>
                  <a:pt x="730634" y="353737"/>
                  <a:pt x="738540" y="363167"/>
                  <a:pt x="759209" y="381550"/>
                </a:cubicBezTo>
                <a:cubicBezTo>
                  <a:pt x="770544" y="391647"/>
                  <a:pt x="773307" y="398314"/>
                  <a:pt x="772163" y="404506"/>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103" name="Forma libre: forma 102">
            <a:extLst>
              <a:ext uri="{FF2B5EF4-FFF2-40B4-BE49-F238E27FC236}">
                <a16:creationId xmlns:a16="http://schemas.microsoft.com/office/drawing/2014/main" id="{507B3AA7-CC6D-3C30-80F6-89E171E2ABB7}"/>
              </a:ext>
            </a:extLst>
          </p:cNvPr>
          <p:cNvSpPr/>
          <p:nvPr/>
        </p:nvSpPr>
        <p:spPr>
          <a:xfrm>
            <a:off x="3723481" y="4243151"/>
            <a:ext cx="599168" cy="917576"/>
          </a:xfrm>
          <a:custGeom>
            <a:avLst/>
            <a:gdLst>
              <a:gd name="connsiteX0" fmla="*/ 568998 w 599168"/>
              <a:gd name="connsiteY0" fmla="*/ 789066 h 917576"/>
              <a:gd name="connsiteX1" fmla="*/ 545948 w 599168"/>
              <a:gd name="connsiteY1" fmla="*/ 817070 h 917576"/>
              <a:gd name="connsiteX2" fmla="*/ 500418 w 599168"/>
              <a:gd name="connsiteY2" fmla="*/ 844121 h 917576"/>
              <a:gd name="connsiteX3" fmla="*/ 511658 w 599168"/>
              <a:gd name="connsiteY3" fmla="*/ 889269 h 917576"/>
              <a:gd name="connsiteX4" fmla="*/ 515849 w 599168"/>
              <a:gd name="connsiteY4" fmla="*/ 917178 h 917576"/>
              <a:gd name="connsiteX5" fmla="*/ 462413 w 599168"/>
              <a:gd name="connsiteY5" fmla="*/ 891174 h 917576"/>
              <a:gd name="connsiteX6" fmla="*/ 417170 w 599168"/>
              <a:gd name="connsiteY6" fmla="*/ 889269 h 917576"/>
              <a:gd name="connsiteX7" fmla="*/ 367926 w 599168"/>
              <a:gd name="connsiteY7" fmla="*/ 914892 h 917576"/>
              <a:gd name="connsiteX8" fmla="*/ 332492 w 599168"/>
              <a:gd name="connsiteY8" fmla="*/ 903176 h 917576"/>
              <a:gd name="connsiteX9" fmla="*/ 284677 w 599168"/>
              <a:gd name="connsiteY9" fmla="*/ 911558 h 917576"/>
              <a:gd name="connsiteX10" fmla="*/ 280009 w 599168"/>
              <a:gd name="connsiteY10" fmla="*/ 863457 h 917576"/>
              <a:gd name="connsiteX11" fmla="*/ 232861 w 599168"/>
              <a:gd name="connsiteY11" fmla="*/ 877744 h 917576"/>
              <a:gd name="connsiteX12" fmla="*/ 183807 w 599168"/>
              <a:gd name="connsiteY12" fmla="*/ 828500 h 917576"/>
              <a:gd name="connsiteX13" fmla="*/ 132372 w 599168"/>
              <a:gd name="connsiteY13" fmla="*/ 871934 h 917576"/>
              <a:gd name="connsiteX14" fmla="*/ 71222 w 599168"/>
              <a:gd name="connsiteY14" fmla="*/ 806021 h 917576"/>
              <a:gd name="connsiteX15" fmla="*/ 15310 w 599168"/>
              <a:gd name="connsiteY15" fmla="*/ 802402 h 917576"/>
              <a:gd name="connsiteX16" fmla="*/ 26835 w 599168"/>
              <a:gd name="connsiteY16" fmla="*/ 757444 h 917576"/>
              <a:gd name="connsiteX17" fmla="*/ 52838 w 599168"/>
              <a:gd name="connsiteY17" fmla="*/ 678100 h 917576"/>
              <a:gd name="connsiteX18" fmla="*/ 25978 w 599168"/>
              <a:gd name="connsiteY18" fmla="*/ 642477 h 917576"/>
              <a:gd name="connsiteX19" fmla="*/ 70 w 599168"/>
              <a:gd name="connsiteY19" fmla="*/ 632475 h 917576"/>
              <a:gd name="connsiteX20" fmla="*/ 4927 w 599168"/>
              <a:gd name="connsiteY20" fmla="*/ 546750 h 917576"/>
              <a:gd name="connsiteX21" fmla="*/ 39789 w 599168"/>
              <a:gd name="connsiteY21" fmla="*/ 522367 h 917576"/>
              <a:gd name="connsiteX22" fmla="*/ 25120 w 599168"/>
              <a:gd name="connsiteY22" fmla="*/ 496458 h 917576"/>
              <a:gd name="connsiteX23" fmla="*/ 57220 w 599168"/>
              <a:gd name="connsiteY23" fmla="*/ 471217 h 917576"/>
              <a:gd name="connsiteX24" fmla="*/ 62077 w 599168"/>
              <a:gd name="connsiteY24" fmla="*/ 423021 h 917576"/>
              <a:gd name="connsiteX25" fmla="*/ 68269 w 599168"/>
              <a:gd name="connsiteY25" fmla="*/ 378729 h 917576"/>
              <a:gd name="connsiteX26" fmla="*/ 58172 w 599168"/>
              <a:gd name="connsiteY26" fmla="*/ 347773 h 917576"/>
              <a:gd name="connsiteX27" fmla="*/ 70364 w 599168"/>
              <a:gd name="connsiteY27" fmla="*/ 305292 h 917576"/>
              <a:gd name="connsiteX28" fmla="*/ 69888 w 599168"/>
              <a:gd name="connsiteY28" fmla="*/ 244713 h 917576"/>
              <a:gd name="connsiteX29" fmla="*/ 49695 w 599168"/>
              <a:gd name="connsiteY29" fmla="*/ 216519 h 917576"/>
              <a:gd name="connsiteX30" fmla="*/ 64078 w 599168"/>
              <a:gd name="connsiteY30" fmla="*/ 190992 h 917576"/>
              <a:gd name="connsiteX31" fmla="*/ 83795 w 599168"/>
              <a:gd name="connsiteY31" fmla="*/ 133365 h 917576"/>
              <a:gd name="connsiteX32" fmla="*/ 113417 w 599168"/>
              <a:gd name="connsiteY32" fmla="*/ 78501 h 917576"/>
              <a:gd name="connsiteX33" fmla="*/ 156566 w 599168"/>
              <a:gd name="connsiteY33" fmla="*/ 19827 h 917576"/>
              <a:gd name="connsiteX34" fmla="*/ 165995 w 599168"/>
              <a:gd name="connsiteY34" fmla="*/ 27828 h 917576"/>
              <a:gd name="connsiteX35" fmla="*/ 202000 w 599168"/>
              <a:gd name="connsiteY35" fmla="*/ 23447 h 917576"/>
              <a:gd name="connsiteX36" fmla="*/ 241909 w 599168"/>
              <a:gd name="connsiteY36" fmla="*/ 25066 h 917576"/>
              <a:gd name="connsiteX37" fmla="*/ 289249 w 599168"/>
              <a:gd name="connsiteY37" fmla="*/ 2778 h 917576"/>
              <a:gd name="connsiteX38" fmla="*/ 347923 w 599168"/>
              <a:gd name="connsiteY38" fmla="*/ 52022 h 917576"/>
              <a:gd name="connsiteX39" fmla="*/ 397453 w 599168"/>
              <a:gd name="connsiteY39" fmla="*/ 63547 h 917576"/>
              <a:gd name="connsiteX40" fmla="*/ 423933 w 599168"/>
              <a:gd name="connsiteY40" fmla="*/ 147558 h 917576"/>
              <a:gd name="connsiteX41" fmla="*/ 459461 w 599168"/>
              <a:gd name="connsiteY41" fmla="*/ 133746 h 917576"/>
              <a:gd name="connsiteX42" fmla="*/ 448983 w 599168"/>
              <a:gd name="connsiteY42" fmla="*/ 171751 h 917576"/>
              <a:gd name="connsiteX43" fmla="*/ 476320 w 599168"/>
              <a:gd name="connsiteY43" fmla="*/ 185562 h 917576"/>
              <a:gd name="connsiteX44" fmla="*/ 488893 w 599168"/>
              <a:gd name="connsiteY44" fmla="*/ 212232 h 917576"/>
              <a:gd name="connsiteX45" fmla="*/ 491845 w 599168"/>
              <a:gd name="connsiteY45" fmla="*/ 218424 h 917576"/>
              <a:gd name="connsiteX46" fmla="*/ 469843 w 599168"/>
              <a:gd name="connsiteY46" fmla="*/ 222329 h 917576"/>
              <a:gd name="connsiteX47" fmla="*/ 426980 w 599168"/>
              <a:gd name="connsiteY47" fmla="*/ 244332 h 917576"/>
              <a:gd name="connsiteX48" fmla="*/ 399072 w 599168"/>
              <a:gd name="connsiteY48" fmla="*/ 255190 h 917576"/>
              <a:gd name="connsiteX49" fmla="*/ 390214 w 599168"/>
              <a:gd name="connsiteY49" fmla="*/ 308911 h 917576"/>
              <a:gd name="connsiteX50" fmla="*/ 382689 w 599168"/>
              <a:gd name="connsiteY50" fmla="*/ 350726 h 917576"/>
              <a:gd name="connsiteX51" fmla="*/ 406120 w 599168"/>
              <a:gd name="connsiteY51" fmla="*/ 400161 h 917576"/>
              <a:gd name="connsiteX52" fmla="*/ 382689 w 599168"/>
              <a:gd name="connsiteY52" fmla="*/ 429783 h 917576"/>
              <a:gd name="connsiteX53" fmla="*/ 363258 w 599168"/>
              <a:gd name="connsiteY53" fmla="*/ 466359 h 917576"/>
              <a:gd name="connsiteX54" fmla="*/ 384689 w 599168"/>
              <a:gd name="connsiteY54" fmla="*/ 478266 h 917576"/>
              <a:gd name="connsiteX55" fmla="*/ 398977 w 599168"/>
              <a:gd name="connsiteY55" fmla="*/ 511127 h 917576"/>
              <a:gd name="connsiteX56" fmla="*/ 411836 w 599168"/>
              <a:gd name="connsiteY56" fmla="*/ 580755 h 917576"/>
              <a:gd name="connsiteX57" fmla="*/ 429267 w 599168"/>
              <a:gd name="connsiteY57" fmla="*/ 610568 h 917576"/>
              <a:gd name="connsiteX58" fmla="*/ 434791 w 599168"/>
              <a:gd name="connsiteY58" fmla="*/ 654669 h 917576"/>
              <a:gd name="connsiteX59" fmla="*/ 490893 w 599168"/>
              <a:gd name="connsiteY59" fmla="*/ 671814 h 917576"/>
              <a:gd name="connsiteX60" fmla="*/ 488321 w 599168"/>
              <a:gd name="connsiteY60" fmla="*/ 715248 h 917576"/>
              <a:gd name="connsiteX61" fmla="*/ 534422 w 599168"/>
              <a:gd name="connsiteY61" fmla="*/ 713152 h 917576"/>
              <a:gd name="connsiteX62" fmla="*/ 517944 w 599168"/>
              <a:gd name="connsiteY62" fmla="*/ 772398 h 917576"/>
              <a:gd name="connsiteX63" fmla="*/ 591286 w 599168"/>
              <a:gd name="connsiteY63" fmla="*/ 754967 h 917576"/>
              <a:gd name="connsiteX64" fmla="*/ 569094 w 599168"/>
              <a:gd name="connsiteY64" fmla="*/ 788876 h 91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99168" h="917576">
                <a:moveTo>
                  <a:pt x="568998" y="789066"/>
                </a:moveTo>
                <a:cubicBezTo>
                  <a:pt x="554044" y="799353"/>
                  <a:pt x="548615" y="806783"/>
                  <a:pt x="545948" y="817070"/>
                </a:cubicBezTo>
                <a:cubicBezTo>
                  <a:pt x="543281" y="827262"/>
                  <a:pt x="518611" y="836120"/>
                  <a:pt x="500418" y="844121"/>
                </a:cubicBezTo>
                <a:cubicBezTo>
                  <a:pt x="482226" y="852122"/>
                  <a:pt x="500894" y="878030"/>
                  <a:pt x="511658" y="889269"/>
                </a:cubicBezTo>
                <a:cubicBezTo>
                  <a:pt x="518516" y="896413"/>
                  <a:pt x="519277" y="906510"/>
                  <a:pt x="515849" y="917178"/>
                </a:cubicBezTo>
                <a:cubicBezTo>
                  <a:pt x="514420" y="916511"/>
                  <a:pt x="484225" y="887841"/>
                  <a:pt x="462413" y="891174"/>
                </a:cubicBezTo>
                <a:cubicBezTo>
                  <a:pt x="440411" y="894413"/>
                  <a:pt x="427647" y="891460"/>
                  <a:pt x="417170" y="889269"/>
                </a:cubicBezTo>
                <a:cubicBezTo>
                  <a:pt x="406692" y="887079"/>
                  <a:pt x="390500" y="919845"/>
                  <a:pt x="367926" y="914892"/>
                </a:cubicBezTo>
                <a:cubicBezTo>
                  <a:pt x="345351" y="909844"/>
                  <a:pt x="344494" y="891651"/>
                  <a:pt x="332492" y="903176"/>
                </a:cubicBezTo>
                <a:cubicBezTo>
                  <a:pt x="320395" y="914701"/>
                  <a:pt x="289630" y="924226"/>
                  <a:pt x="284677" y="911558"/>
                </a:cubicBezTo>
                <a:cubicBezTo>
                  <a:pt x="279724" y="898985"/>
                  <a:pt x="298869" y="855170"/>
                  <a:pt x="280009" y="863457"/>
                </a:cubicBezTo>
                <a:cubicBezTo>
                  <a:pt x="261245" y="871744"/>
                  <a:pt x="242481" y="897175"/>
                  <a:pt x="232861" y="877744"/>
                </a:cubicBezTo>
                <a:cubicBezTo>
                  <a:pt x="223241" y="858313"/>
                  <a:pt x="202381" y="825071"/>
                  <a:pt x="183807" y="828500"/>
                </a:cubicBezTo>
                <a:cubicBezTo>
                  <a:pt x="165233" y="831929"/>
                  <a:pt x="147993" y="872886"/>
                  <a:pt x="132372" y="871934"/>
                </a:cubicBezTo>
                <a:cubicBezTo>
                  <a:pt x="116656" y="870886"/>
                  <a:pt x="105797" y="801354"/>
                  <a:pt x="71222" y="806021"/>
                </a:cubicBezTo>
                <a:cubicBezTo>
                  <a:pt x="36646" y="810688"/>
                  <a:pt x="17405" y="820594"/>
                  <a:pt x="15310" y="802402"/>
                </a:cubicBezTo>
                <a:cubicBezTo>
                  <a:pt x="13214" y="784209"/>
                  <a:pt x="18739" y="781923"/>
                  <a:pt x="26835" y="757444"/>
                </a:cubicBezTo>
                <a:cubicBezTo>
                  <a:pt x="34931" y="733060"/>
                  <a:pt x="68269" y="702008"/>
                  <a:pt x="52838" y="678100"/>
                </a:cubicBezTo>
                <a:cubicBezTo>
                  <a:pt x="37408" y="654193"/>
                  <a:pt x="44076" y="637333"/>
                  <a:pt x="25978" y="642477"/>
                </a:cubicBezTo>
                <a:cubicBezTo>
                  <a:pt x="7880" y="647620"/>
                  <a:pt x="-883" y="656288"/>
                  <a:pt x="70" y="632475"/>
                </a:cubicBezTo>
                <a:cubicBezTo>
                  <a:pt x="927" y="608663"/>
                  <a:pt x="4927" y="546750"/>
                  <a:pt x="4927" y="546750"/>
                </a:cubicBezTo>
                <a:cubicBezTo>
                  <a:pt x="19882" y="546941"/>
                  <a:pt x="47600" y="538749"/>
                  <a:pt x="39789" y="522367"/>
                </a:cubicBezTo>
                <a:cubicBezTo>
                  <a:pt x="31979" y="506079"/>
                  <a:pt x="18263" y="507888"/>
                  <a:pt x="25120" y="496458"/>
                </a:cubicBezTo>
                <a:cubicBezTo>
                  <a:pt x="31979" y="485028"/>
                  <a:pt x="56553" y="489315"/>
                  <a:pt x="57220" y="471217"/>
                </a:cubicBezTo>
                <a:cubicBezTo>
                  <a:pt x="57982" y="453120"/>
                  <a:pt x="48267" y="446167"/>
                  <a:pt x="62077" y="423021"/>
                </a:cubicBezTo>
                <a:cubicBezTo>
                  <a:pt x="75889" y="399875"/>
                  <a:pt x="73317" y="390159"/>
                  <a:pt x="68269" y="378729"/>
                </a:cubicBezTo>
                <a:cubicBezTo>
                  <a:pt x="63220" y="367204"/>
                  <a:pt x="51981" y="364918"/>
                  <a:pt x="58172" y="347773"/>
                </a:cubicBezTo>
                <a:cubicBezTo>
                  <a:pt x="64364" y="330533"/>
                  <a:pt x="73127" y="326151"/>
                  <a:pt x="70364" y="305292"/>
                </a:cubicBezTo>
                <a:cubicBezTo>
                  <a:pt x="67602" y="284432"/>
                  <a:pt x="80461" y="253666"/>
                  <a:pt x="69888" y="244713"/>
                </a:cubicBezTo>
                <a:cubicBezTo>
                  <a:pt x="59411" y="235759"/>
                  <a:pt x="42551" y="232521"/>
                  <a:pt x="49695" y="216519"/>
                </a:cubicBezTo>
                <a:cubicBezTo>
                  <a:pt x="56839" y="200421"/>
                  <a:pt x="65983" y="217185"/>
                  <a:pt x="64078" y="190992"/>
                </a:cubicBezTo>
                <a:cubicBezTo>
                  <a:pt x="62268" y="164798"/>
                  <a:pt x="65697" y="148510"/>
                  <a:pt x="83795" y="133365"/>
                </a:cubicBezTo>
                <a:cubicBezTo>
                  <a:pt x="101987" y="118221"/>
                  <a:pt x="109988" y="99171"/>
                  <a:pt x="113417" y="78501"/>
                </a:cubicBezTo>
                <a:cubicBezTo>
                  <a:pt x="116846" y="57832"/>
                  <a:pt x="125990" y="35829"/>
                  <a:pt x="156566" y="19827"/>
                </a:cubicBezTo>
                <a:cubicBezTo>
                  <a:pt x="159614" y="23447"/>
                  <a:pt x="162661" y="26304"/>
                  <a:pt x="165995" y="27828"/>
                </a:cubicBezTo>
                <a:cubicBezTo>
                  <a:pt x="179997" y="34210"/>
                  <a:pt x="183426" y="29638"/>
                  <a:pt x="202000" y="23447"/>
                </a:cubicBezTo>
                <a:cubicBezTo>
                  <a:pt x="220574" y="17256"/>
                  <a:pt x="222383" y="21161"/>
                  <a:pt x="241909" y="25066"/>
                </a:cubicBezTo>
                <a:cubicBezTo>
                  <a:pt x="261436" y="28971"/>
                  <a:pt x="263912" y="16589"/>
                  <a:pt x="289249" y="2778"/>
                </a:cubicBezTo>
                <a:cubicBezTo>
                  <a:pt x="314490" y="-11034"/>
                  <a:pt x="330587" y="30019"/>
                  <a:pt x="347923" y="52022"/>
                </a:cubicBezTo>
                <a:cubicBezTo>
                  <a:pt x="365354" y="74025"/>
                  <a:pt x="363353" y="61261"/>
                  <a:pt x="397453" y="63547"/>
                </a:cubicBezTo>
                <a:cubicBezTo>
                  <a:pt x="431648" y="65833"/>
                  <a:pt x="419075" y="119459"/>
                  <a:pt x="423933" y="147558"/>
                </a:cubicBezTo>
                <a:cubicBezTo>
                  <a:pt x="428695" y="175561"/>
                  <a:pt x="436029" y="142700"/>
                  <a:pt x="459461" y="133746"/>
                </a:cubicBezTo>
                <a:cubicBezTo>
                  <a:pt x="482892" y="124793"/>
                  <a:pt x="461366" y="160607"/>
                  <a:pt x="448983" y="171751"/>
                </a:cubicBezTo>
                <a:cubicBezTo>
                  <a:pt x="436600" y="183086"/>
                  <a:pt x="453745" y="189468"/>
                  <a:pt x="476320" y="185562"/>
                </a:cubicBezTo>
                <a:cubicBezTo>
                  <a:pt x="498799" y="181752"/>
                  <a:pt x="486131" y="192230"/>
                  <a:pt x="488893" y="212232"/>
                </a:cubicBezTo>
                <a:cubicBezTo>
                  <a:pt x="489369" y="215947"/>
                  <a:pt x="490417" y="217948"/>
                  <a:pt x="491845" y="218424"/>
                </a:cubicBezTo>
                <a:cubicBezTo>
                  <a:pt x="487083" y="232235"/>
                  <a:pt x="483083" y="227853"/>
                  <a:pt x="469843" y="222329"/>
                </a:cubicBezTo>
                <a:cubicBezTo>
                  <a:pt x="456603" y="216804"/>
                  <a:pt x="434410" y="224901"/>
                  <a:pt x="426980" y="244332"/>
                </a:cubicBezTo>
                <a:cubicBezTo>
                  <a:pt x="419551" y="263763"/>
                  <a:pt x="416598" y="252904"/>
                  <a:pt x="399072" y="255190"/>
                </a:cubicBezTo>
                <a:cubicBezTo>
                  <a:pt x="381546" y="257476"/>
                  <a:pt x="390214" y="279765"/>
                  <a:pt x="390214" y="308911"/>
                </a:cubicBezTo>
                <a:cubicBezTo>
                  <a:pt x="390214" y="338058"/>
                  <a:pt x="386976" y="332628"/>
                  <a:pt x="382689" y="350726"/>
                </a:cubicBezTo>
                <a:cubicBezTo>
                  <a:pt x="378308" y="368823"/>
                  <a:pt x="393357" y="382921"/>
                  <a:pt x="406120" y="400161"/>
                </a:cubicBezTo>
                <a:cubicBezTo>
                  <a:pt x="418884" y="417401"/>
                  <a:pt x="397644" y="427878"/>
                  <a:pt x="382689" y="429783"/>
                </a:cubicBezTo>
                <a:cubicBezTo>
                  <a:pt x="367735" y="431688"/>
                  <a:pt x="360305" y="450643"/>
                  <a:pt x="363258" y="466359"/>
                </a:cubicBezTo>
                <a:cubicBezTo>
                  <a:pt x="366211" y="482266"/>
                  <a:pt x="373545" y="477408"/>
                  <a:pt x="384689" y="478266"/>
                </a:cubicBezTo>
                <a:cubicBezTo>
                  <a:pt x="395834" y="479123"/>
                  <a:pt x="396405" y="498935"/>
                  <a:pt x="398977" y="511127"/>
                </a:cubicBezTo>
                <a:cubicBezTo>
                  <a:pt x="401549" y="523319"/>
                  <a:pt x="413550" y="558561"/>
                  <a:pt x="411836" y="580755"/>
                </a:cubicBezTo>
                <a:cubicBezTo>
                  <a:pt x="410121" y="602948"/>
                  <a:pt x="417646" y="592280"/>
                  <a:pt x="429267" y="610568"/>
                </a:cubicBezTo>
                <a:cubicBezTo>
                  <a:pt x="440792" y="628761"/>
                  <a:pt x="432505" y="642191"/>
                  <a:pt x="434791" y="654669"/>
                </a:cubicBezTo>
                <a:cubicBezTo>
                  <a:pt x="436982" y="667051"/>
                  <a:pt x="468128" y="658669"/>
                  <a:pt x="490893" y="671814"/>
                </a:cubicBezTo>
                <a:cubicBezTo>
                  <a:pt x="513658" y="685053"/>
                  <a:pt x="491751" y="699341"/>
                  <a:pt x="488321" y="715248"/>
                </a:cubicBezTo>
                <a:cubicBezTo>
                  <a:pt x="484892" y="731154"/>
                  <a:pt x="504323" y="718867"/>
                  <a:pt x="534422" y="713152"/>
                </a:cubicBezTo>
                <a:cubicBezTo>
                  <a:pt x="564521" y="707437"/>
                  <a:pt x="526517" y="750586"/>
                  <a:pt x="517944" y="772398"/>
                </a:cubicBezTo>
                <a:cubicBezTo>
                  <a:pt x="509372" y="794210"/>
                  <a:pt x="569379" y="760301"/>
                  <a:pt x="591286" y="754967"/>
                </a:cubicBezTo>
                <a:cubicBezTo>
                  <a:pt x="613194" y="749633"/>
                  <a:pt x="584048" y="778494"/>
                  <a:pt x="569094" y="788876"/>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104" name="Forma libre: forma 103">
            <a:extLst>
              <a:ext uri="{FF2B5EF4-FFF2-40B4-BE49-F238E27FC236}">
                <a16:creationId xmlns:a16="http://schemas.microsoft.com/office/drawing/2014/main" id="{57348E48-69EC-5A2A-5B45-8F08ACE72A54}"/>
              </a:ext>
            </a:extLst>
          </p:cNvPr>
          <p:cNvSpPr/>
          <p:nvPr/>
        </p:nvSpPr>
        <p:spPr>
          <a:xfrm>
            <a:off x="2651233" y="4110548"/>
            <a:ext cx="1228908" cy="859188"/>
          </a:xfrm>
          <a:custGeom>
            <a:avLst/>
            <a:gdLst>
              <a:gd name="connsiteX0" fmla="*/ 1228623 w 1228908"/>
              <a:gd name="connsiteY0" fmla="*/ 152526 h 859188"/>
              <a:gd name="connsiteX1" fmla="*/ 1185475 w 1228908"/>
              <a:gd name="connsiteY1" fmla="*/ 211200 h 859188"/>
              <a:gd name="connsiteX2" fmla="*/ 1155852 w 1228908"/>
              <a:gd name="connsiteY2" fmla="*/ 266064 h 859188"/>
              <a:gd name="connsiteX3" fmla="*/ 1136136 w 1228908"/>
              <a:gd name="connsiteY3" fmla="*/ 323691 h 859188"/>
              <a:gd name="connsiteX4" fmla="*/ 1121753 w 1228908"/>
              <a:gd name="connsiteY4" fmla="*/ 349218 h 859188"/>
              <a:gd name="connsiteX5" fmla="*/ 1141946 w 1228908"/>
              <a:gd name="connsiteY5" fmla="*/ 377412 h 859188"/>
              <a:gd name="connsiteX6" fmla="*/ 1142422 w 1228908"/>
              <a:gd name="connsiteY6" fmla="*/ 437991 h 859188"/>
              <a:gd name="connsiteX7" fmla="*/ 1130230 w 1228908"/>
              <a:gd name="connsiteY7" fmla="*/ 480472 h 859188"/>
              <a:gd name="connsiteX8" fmla="*/ 1140327 w 1228908"/>
              <a:gd name="connsiteY8" fmla="*/ 511428 h 859188"/>
              <a:gd name="connsiteX9" fmla="*/ 1134136 w 1228908"/>
              <a:gd name="connsiteY9" fmla="*/ 555720 h 859188"/>
              <a:gd name="connsiteX10" fmla="*/ 1129278 w 1228908"/>
              <a:gd name="connsiteY10" fmla="*/ 603916 h 859188"/>
              <a:gd name="connsiteX11" fmla="*/ 1097179 w 1228908"/>
              <a:gd name="connsiteY11" fmla="*/ 629157 h 859188"/>
              <a:gd name="connsiteX12" fmla="*/ 1111847 w 1228908"/>
              <a:gd name="connsiteY12" fmla="*/ 655065 h 859188"/>
              <a:gd name="connsiteX13" fmla="*/ 1076986 w 1228908"/>
              <a:gd name="connsiteY13" fmla="*/ 679449 h 859188"/>
              <a:gd name="connsiteX14" fmla="*/ 1054316 w 1228908"/>
              <a:gd name="connsiteY14" fmla="*/ 695070 h 859188"/>
              <a:gd name="connsiteX15" fmla="*/ 1031170 w 1228908"/>
              <a:gd name="connsiteY15" fmla="*/ 670496 h 859188"/>
              <a:gd name="connsiteX16" fmla="*/ 1004119 w 1228908"/>
              <a:gd name="connsiteY16" fmla="*/ 690498 h 859188"/>
              <a:gd name="connsiteX17" fmla="*/ 970877 w 1228908"/>
              <a:gd name="connsiteY17" fmla="*/ 692784 h 859188"/>
              <a:gd name="connsiteX18" fmla="*/ 960780 w 1228908"/>
              <a:gd name="connsiteY18" fmla="*/ 726027 h 859188"/>
              <a:gd name="connsiteX19" fmla="*/ 925252 w 1228908"/>
              <a:gd name="connsiteY19" fmla="*/ 742505 h 859188"/>
              <a:gd name="connsiteX20" fmla="*/ 898677 w 1228908"/>
              <a:gd name="connsiteY20" fmla="*/ 729456 h 859188"/>
              <a:gd name="connsiteX21" fmla="*/ 886200 w 1228908"/>
              <a:gd name="connsiteY21" fmla="*/ 779271 h 859188"/>
              <a:gd name="connsiteX22" fmla="*/ 887438 w 1228908"/>
              <a:gd name="connsiteY22" fmla="*/ 820610 h 859188"/>
              <a:gd name="connsiteX23" fmla="*/ 887438 w 1228908"/>
              <a:gd name="connsiteY23" fmla="*/ 856138 h 859188"/>
              <a:gd name="connsiteX24" fmla="*/ 859434 w 1228908"/>
              <a:gd name="connsiteY24" fmla="*/ 859186 h 859188"/>
              <a:gd name="connsiteX25" fmla="*/ 821239 w 1228908"/>
              <a:gd name="connsiteY25" fmla="*/ 819562 h 859188"/>
              <a:gd name="connsiteX26" fmla="*/ 791331 w 1228908"/>
              <a:gd name="connsiteY26" fmla="*/ 835469 h 859188"/>
              <a:gd name="connsiteX27" fmla="*/ 761708 w 1228908"/>
              <a:gd name="connsiteY27" fmla="*/ 826801 h 859188"/>
              <a:gd name="connsiteX28" fmla="*/ 747611 w 1228908"/>
              <a:gd name="connsiteY28" fmla="*/ 786510 h 859188"/>
              <a:gd name="connsiteX29" fmla="*/ 699414 w 1228908"/>
              <a:gd name="connsiteY29" fmla="*/ 799274 h 859188"/>
              <a:gd name="connsiteX30" fmla="*/ 679412 w 1228908"/>
              <a:gd name="connsiteY30" fmla="*/ 788987 h 859188"/>
              <a:gd name="connsiteX31" fmla="*/ 652932 w 1228908"/>
              <a:gd name="connsiteY31" fmla="*/ 801750 h 859188"/>
              <a:gd name="connsiteX32" fmla="*/ 620262 w 1228908"/>
              <a:gd name="connsiteY32" fmla="*/ 784891 h 859188"/>
              <a:gd name="connsiteX33" fmla="*/ 580352 w 1228908"/>
              <a:gd name="connsiteY33" fmla="*/ 791749 h 859188"/>
              <a:gd name="connsiteX34" fmla="*/ 541490 w 1228908"/>
              <a:gd name="connsiteY34" fmla="*/ 774985 h 859188"/>
              <a:gd name="connsiteX35" fmla="*/ 467195 w 1228908"/>
              <a:gd name="connsiteY35" fmla="*/ 774985 h 859188"/>
              <a:gd name="connsiteX36" fmla="*/ 397853 w 1228908"/>
              <a:gd name="connsiteY36" fmla="*/ 747458 h 859188"/>
              <a:gd name="connsiteX37" fmla="*/ 319177 w 1228908"/>
              <a:gd name="connsiteY37" fmla="*/ 746601 h 859188"/>
              <a:gd name="connsiteX38" fmla="*/ 277362 w 1228908"/>
              <a:gd name="connsiteY38" fmla="*/ 743172 h 859188"/>
              <a:gd name="connsiteX39" fmla="*/ 191161 w 1228908"/>
              <a:gd name="connsiteY39" fmla="*/ 734028 h 859188"/>
              <a:gd name="connsiteX40" fmla="*/ 149346 w 1228908"/>
              <a:gd name="connsiteY40" fmla="*/ 705738 h 859188"/>
              <a:gd name="connsiteX41" fmla="*/ 164967 w 1228908"/>
              <a:gd name="connsiteY41" fmla="*/ 674973 h 859188"/>
              <a:gd name="connsiteX42" fmla="*/ 165728 w 1228908"/>
              <a:gd name="connsiteY42" fmla="*/ 627252 h 859188"/>
              <a:gd name="connsiteX43" fmla="*/ 124200 w 1228908"/>
              <a:gd name="connsiteY43" fmla="*/ 595058 h 859188"/>
              <a:gd name="connsiteX44" fmla="*/ 128771 w 1228908"/>
              <a:gd name="connsiteY44" fmla="*/ 547052 h 859188"/>
              <a:gd name="connsiteX45" fmla="*/ 94577 w 1228908"/>
              <a:gd name="connsiteY45" fmla="*/ 531050 h 859188"/>
              <a:gd name="connsiteX46" fmla="*/ 63811 w 1228908"/>
              <a:gd name="connsiteY46" fmla="*/ 521620 h 859188"/>
              <a:gd name="connsiteX47" fmla="*/ 32379 w 1228908"/>
              <a:gd name="connsiteY47" fmla="*/ 535622 h 859188"/>
              <a:gd name="connsiteX48" fmla="*/ 756 w 1228908"/>
              <a:gd name="connsiteY48" fmla="*/ 521811 h 859188"/>
              <a:gd name="connsiteX49" fmla="*/ 11329 w 1228908"/>
              <a:gd name="connsiteY49" fmla="*/ 470661 h 859188"/>
              <a:gd name="connsiteX50" fmla="*/ 18186 w 1228908"/>
              <a:gd name="connsiteY50" fmla="*/ 440562 h 859188"/>
              <a:gd name="connsiteX51" fmla="*/ 21615 w 1228908"/>
              <a:gd name="connsiteY51" fmla="*/ 411892 h 859188"/>
              <a:gd name="connsiteX52" fmla="*/ 21425 w 1228908"/>
              <a:gd name="connsiteY52" fmla="*/ 378174 h 859188"/>
              <a:gd name="connsiteX53" fmla="*/ 45809 w 1228908"/>
              <a:gd name="connsiteY53" fmla="*/ 368744 h 859188"/>
              <a:gd name="connsiteX54" fmla="*/ 79051 w 1228908"/>
              <a:gd name="connsiteY54" fmla="*/ 350170 h 859188"/>
              <a:gd name="connsiteX55" fmla="*/ 112579 w 1228908"/>
              <a:gd name="connsiteY55" fmla="*/ 289782 h 859188"/>
              <a:gd name="connsiteX56" fmla="*/ 108960 w 1228908"/>
              <a:gd name="connsiteY56" fmla="*/ 257492 h 859188"/>
              <a:gd name="connsiteX57" fmla="*/ 118294 w 1228908"/>
              <a:gd name="connsiteY57" fmla="*/ 232060 h 859188"/>
              <a:gd name="connsiteX58" fmla="*/ 150869 w 1228908"/>
              <a:gd name="connsiteY58" fmla="*/ 246729 h 859188"/>
              <a:gd name="connsiteX59" fmla="*/ 187826 w 1228908"/>
              <a:gd name="connsiteY59" fmla="*/ 229012 h 859188"/>
              <a:gd name="connsiteX60" fmla="*/ 251549 w 1228908"/>
              <a:gd name="connsiteY60" fmla="*/ 231298 h 859188"/>
              <a:gd name="connsiteX61" fmla="*/ 322225 w 1228908"/>
              <a:gd name="connsiteY61" fmla="*/ 213201 h 859188"/>
              <a:gd name="connsiteX62" fmla="*/ 308699 w 1228908"/>
              <a:gd name="connsiteY62" fmla="*/ 186340 h 859188"/>
              <a:gd name="connsiteX63" fmla="*/ 327749 w 1228908"/>
              <a:gd name="connsiteY63" fmla="*/ 175767 h 859188"/>
              <a:gd name="connsiteX64" fmla="*/ 352514 w 1228908"/>
              <a:gd name="connsiteY64" fmla="*/ 145287 h 859188"/>
              <a:gd name="connsiteX65" fmla="*/ 379851 w 1228908"/>
              <a:gd name="connsiteY65" fmla="*/ 144525 h 859188"/>
              <a:gd name="connsiteX66" fmla="*/ 427571 w 1228908"/>
              <a:gd name="connsiteY66" fmla="*/ 168909 h 859188"/>
              <a:gd name="connsiteX67" fmla="*/ 446811 w 1228908"/>
              <a:gd name="connsiteY67" fmla="*/ 148526 h 859188"/>
              <a:gd name="connsiteX68" fmla="*/ 489674 w 1228908"/>
              <a:gd name="connsiteY68" fmla="*/ 159765 h 859188"/>
              <a:gd name="connsiteX69" fmla="*/ 512629 w 1228908"/>
              <a:gd name="connsiteY69" fmla="*/ 135000 h 859188"/>
              <a:gd name="connsiteX70" fmla="*/ 558063 w 1228908"/>
              <a:gd name="connsiteY70" fmla="*/ 125380 h 859188"/>
              <a:gd name="connsiteX71" fmla="*/ 583590 w 1228908"/>
              <a:gd name="connsiteY71" fmla="*/ 158622 h 859188"/>
              <a:gd name="connsiteX72" fmla="*/ 646169 w 1228908"/>
              <a:gd name="connsiteY72" fmla="*/ 193960 h 859188"/>
              <a:gd name="connsiteX73" fmla="*/ 699891 w 1228908"/>
              <a:gd name="connsiteY73" fmla="*/ 145954 h 859188"/>
              <a:gd name="connsiteX74" fmla="*/ 780472 w 1228908"/>
              <a:gd name="connsiteY74" fmla="*/ 151002 h 859188"/>
              <a:gd name="connsiteX75" fmla="*/ 824954 w 1228908"/>
              <a:gd name="connsiteY75" fmla="*/ 145954 h 859188"/>
              <a:gd name="connsiteX76" fmla="*/ 862578 w 1228908"/>
              <a:gd name="connsiteY76" fmla="*/ 135381 h 859188"/>
              <a:gd name="connsiteX77" fmla="*/ 886676 w 1228908"/>
              <a:gd name="connsiteY77" fmla="*/ 114712 h 859188"/>
              <a:gd name="connsiteX78" fmla="*/ 925633 w 1228908"/>
              <a:gd name="connsiteY78" fmla="*/ 113855 h 859188"/>
              <a:gd name="connsiteX79" fmla="*/ 981164 w 1228908"/>
              <a:gd name="connsiteY79" fmla="*/ 98710 h 859188"/>
              <a:gd name="connsiteX80" fmla="*/ 1012787 w 1228908"/>
              <a:gd name="connsiteY80" fmla="*/ 104044 h 859188"/>
              <a:gd name="connsiteX81" fmla="*/ 1040314 w 1228908"/>
              <a:gd name="connsiteY81" fmla="*/ 58610 h 859188"/>
              <a:gd name="connsiteX82" fmla="*/ 1078414 w 1228908"/>
              <a:gd name="connsiteY82" fmla="*/ 42703 h 859188"/>
              <a:gd name="connsiteX83" fmla="*/ 1133945 w 1228908"/>
              <a:gd name="connsiteY83" fmla="*/ 3936 h 859188"/>
              <a:gd name="connsiteX84" fmla="*/ 1166044 w 1228908"/>
              <a:gd name="connsiteY84" fmla="*/ 43084 h 859188"/>
              <a:gd name="connsiteX85" fmla="*/ 1166520 w 1228908"/>
              <a:gd name="connsiteY85" fmla="*/ 75564 h 859188"/>
              <a:gd name="connsiteX86" fmla="*/ 1194714 w 1228908"/>
              <a:gd name="connsiteY86" fmla="*/ 112712 h 859188"/>
              <a:gd name="connsiteX87" fmla="*/ 1228909 w 1228908"/>
              <a:gd name="connsiteY87" fmla="*/ 152717 h 85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228908" h="859188">
                <a:moveTo>
                  <a:pt x="1228623" y="152526"/>
                </a:moveTo>
                <a:cubicBezTo>
                  <a:pt x="1198048" y="168528"/>
                  <a:pt x="1188904" y="190531"/>
                  <a:pt x="1185475" y="211200"/>
                </a:cubicBezTo>
                <a:cubicBezTo>
                  <a:pt x="1182046" y="231870"/>
                  <a:pt x="1174045" y="250920"/>
                  <a:pt x="1155852" y="266064"/>
                </a:cubicBezTo>
                <a:cubicBezTo>
                  <a:pt x="1137755" y="281209"/>
                  <a:pt x="1134326" y="297497"/>
                  <a:pt x="1136136" y="323691"/>
                </a:cubicBezTo>
                <a:cubicBezTo>
                  <a:pt x="1137945" y="349884"/>
                  <a:pt x="1128802" y="333120"/>
                  <a:pt x="1121753" y="349218"/>
                </a:cubicBezTo>
                <a:cubicBezTo>
                  <a:pt x="1114609" y="365220"/>
                  <a:pt x="1131373" y="368458"/>
                  <a:pt x="1141946" y="377412"/>
                </a:cubicBezTo>
                <a:cubicBezTo>
                  <a:pt x="1152519" y="386365"/>
                  <a:pt x="1139660" y="417131"/>
                  <a:pt x="1142422" y="437991"/>
                </a:cubicBezTo>
                <a:cubicBezTo>
                  <a:pt x="1145184" y="458850"/>
                  <a:pt x="1136422" y="463232"/>
                  <a:pt x="1130230" y="480472"/>
                </a:cubicBezTo>
                <a:cubicBezTo>
                  <a:pt x="1124039" y="497712"/>
                  <a:pt x="1135279" y="499998"/>
                  <a:pt x="1140327" y="511428"/>
                </a:cubicBezTo>
                <a:cubicBezTo>
                  <a:pt x="1145375" y="522858"/>
                  <a:pt x="1147946" y="532479"/>
                  <a:pt x="1134136" y="555720"/>
                </a:cubicBezTo>
                <a:cubicBezTo>
                  <a:pt x="1120324" y="578865"/>
                  <a:pt x="1130040" y="585819"/>
                  <a:pt x="1129278" y="603916"/>
                </a:cubicBezTo>
                <a:cubicBezTo>
                  <a:pt x="1128611" y="622014"/>
                  <a:pt x="1104036" y="617727"/>
                  <a:pt x="1097179" y="629157"/>
                </a:cubicBezTo>
                <a:cubicBezTo>
                  <a:pt x="1090320" y="640587"/>
                  <a:pt x="1104036" y="638778"/>
                  <a:pt x="1111847" y="655065"/>
                </a:cubicBezTo>
                <a:cubicBezTo>
                  <a:pt x="1119657" y="671353"/>
                  <a:pt x="1091940" y="679640"/>
                  <a:pt x="1076986" y="679449"/>
                </a:cubicBezTo>
                <a:cubicBezTo>
                  <a:pt x="1062031" y="679164"/>
                  <a:pt x="1064603" y="678687"/>
                  <a:pt x="1054316" y="695070"/>
                </a:cubicBezTo>
                <a:cubicBezTo>
                  <a:pt x="1043934" y="711358"/>
                  <a:pt x="1039362" y="682497"/>
                  <a:pt x="1031170" y="670496"/>
                </a:cubicBezTo>
                <a:cubicBezTo>
                  <a:pt x="1022884" y="658590"/>
                  <a:pt x="1013263" y="678973"/>
                  <a:pt x="1004119" y="690498"/>
                </a:cubicBezTo>
                <a:cubicBezTo>
                  <a:pt x="994880" y="701928"/>
                  <a:pt x="991261" y="695547"/>
                  <a:pt x="970877" y="692784"/>
                </a:cubicBezTo>
                <a:cubicBezTo>
                  <a:pt x="950493" y="690022"/>
                  <a:pt x="952779" y="708120"/>
                  <a:pt x="960780" y="726027"/>
                </a:cubicBezTo>
                <a:cubicBezTo>
                  <a:pt x="968781" y="743934"/>
                  <a:pt x="931825" y="729741"/>
                  <a:pt x="925252" y="742505"/>
                </a:cubicBezTo>
                <a:cubicBezTo>
                  <a:pt x="918585" y="755364"/>
                  <a:pt x="914012" y="741838"/>
                  <a:pt x="898677" y="729456"/>
                </a:cubicBezTo>
                <a:cubicBezTo>
                  <a:pt x="883247" y="717073"/>
                  <a:pt x="880770" y="758983"/>
                  <a:pt x="886200" y="779271"/>
                </a:cubicBezTo>
                <a:cubicBezTo>
                  <a:pt x="891724" y="799464"/>
                  <a:pt x="880675" y="796416"/>
                  <a:pt x="887438" y="820610"/>
                </a:cubicBezTo>
                <a:cubicBezTo>
                  <a:pt x="894105" y="844708"/>
                  <a:pt x="887438" y="856138"/>
                  <a:pt x="887438" y="856138"/>
                </a:cubicBezTo>
                <a:cubicBezTo>
                  <a:pt x="879627" y="856519"/>
                  <a:pt x="870960" y="858996"/>
                  <a:pt x="859434" y="859186"/>
                </a:cubicBezTo>
                <a:cubicBezTo>
                  <a:pt x="834670" y="859472"/>
                  <a:pt x="838098" y="838231"/>
                  <a:pt x="821239" y="819562"/>
                </a:cubicBezTo>
                <a:cubicBezTo>
                  <a:pt x="804380" y="800988"/>
                  <a:pt x="795045" y="820324"/>
                  <a:pt x="791331" y="835469"/>
                </a:cubicBezTo>
                <a:cubicBezTo>
                  <a:pt x="787521" y="850614"/>
                  <a:pt x="778186" y="830325"/>
                  <a:pt x="761708" y="826801"/>
                </a:cubicBezTo>
                <a:cubicBezTo>
                  <a:pt x="745230" y="823372"/>
                  <a:pt x="753136" y="807180"/>
                  <a:pt x="747611" y="786510"/>
                </a:cubicBezTo>
                <a:cubicBezTo>
                  <a:pt x="742086" y="765841"/>
                  <a:pt x="715607" y="791368"/>
                  <a:pt x="699414" y="799274"/>
                </a:cubicBezTo>
                <a:cubicBezTo>
                  <a:pt x="683222" y="807180"/>
                  <a:pt x="689032" y="799274"/>
                  <a:pt x="679412" y="788987"/>
                </a:cubicBezTo>
                <a:cubicBezTo>
                  <a:pt x="669792" y="778700"/>
                  <a:pt x="670459" y="792416"/>
                  <a:pt x="652932" y="801750"/>
                </a:cubicBezTo>
                <a:cubicBezTo>
                  <a:pt x="635406" y="811085"/>
                  <a:pt x="630168" y="801750"/>
                  <a:pt x="620262" y="784891"/>
                </a:cubicBezTo>
                <a:cubicBezTo>
                  <a:pt x="610261" y="768032"/>
                  <a:pt x="593782" y="782510"/>
                  <a:pt x="580352" y="791749"/>
                </a:cubicBezTo>
                <a:cubicBezTo>
                  <a:pt x="566921" y="801084"/>
                  <a:pt x="559016" y="784891"/>
                  <a:pt x="541490" y="774985"/>
                </a:cubicBezTo>
                <a:cubicBezTo>
                  <a:pt x="523964" y="764984"/>
                  <a:pt x="488531" y="773842"/>
                  <a:pt x="467195" y="774985"/>
                </a:cubicBezTo>
                <a:cubicBezTo>
                  <a:pt x="445859" y="776033"/>
                  <a:pt x="406997" y="758793"/>
                  <a:pt x="397853" y="747458"/>
                </a:cubicBezTo>
                <a:cubicBezTo>
                  <a:pt x="388709" y="736028"/>
                  <a:pt x="337941" y="740409"/>
                  <a:pt x="319177" y="746601"/>
                </a:cubicBezTo>
                <a:cubicBezTo>
                  <a:pt x="300412" y="752792"/>
                  <a:pt x="294221" y="749839"/>
                  <a:pt x="277362" y="743172"/>
                </a:cubicBezTo>
                <a:cubicBezTo>
                  <a:pt x="260502" y="736409"/>
                  <a:pt x="214496" y="729551"/>
                  <a:pt x="191161" y="734028"/>
                </a:cubicBezTo>
                <a:cubicBezTo>
                  <a:pt x="167729" y="738504"/>
                  <a:pt x="149346" y="705738"/>
                  <a:pt x="149346" y="705738"/>
                </a:cubicBezTo>
                <a:cubicBezTo>
                  <a:pt x="153822" y="694404"/>
                  <a:pt x="158204" y="692594"/>
                  <a:pt x="164967" y="674973"/>
                </a:cubicBezTo>
                <a:cubicBezTo>
                  <a:pt x="174396" y="650589"/>
                  <a:pt x="176302" y="636206"/>
                  <a:pt x="165728" y="627252"/>
                </a:cubicBezTo>
                <a:cubicBezTo>
                  <a:pt x="155156" y="618299"/>
                  <a:pt x="119818" y="616489"/>
                  <a:pt x="124200" y="595058"/>
                </a:cubicBezTo>
                <a:cubicBezTo>
                  <a:pt x="128581" y="573722"/>
                  <a:pt x="147155" y="555148"/>
                  <a:pt x="128771" y="547052"/>
                </a:cubicBezTo>
                <a:cubicBezTo>
                  <a:pt x="110388" y="539051"/>
                  <a:pt x="103340" y="538765"/>
                  <a:pt x="94577" y="531050"/>
                </a:cubicBezTo>
                <a:cubicBezTo>
                  <a:pt x="85909" y="523239"/>
                  <a:pt x="84290" y="507904"/>
                  <a:pt x="63811" y="521620"/>
                </a:cubicBezTo>
                <a:cubicBezTo>
                  <a:pt x="43428" y="535431"/>
                  <a:pt x="47714" y="542480"/>
                  <a:pt x="32379" y="535622"/>
                </a:cubicBezTo>
                <a:cubicBezTo>
                  <a:pt x="17043" y="528764"/>
                  <a:pt x="-4293" y="543432"/>
                  <a:pt x="756" y="521811"/>
                </a:cubicBezTo>
                <a:cubicBezTo>
                  <a:pt x="5804" y="500189"/>
                  <a:pt x="12471" y="483711"/>
                  <a:pt x="11329" y="470661"/>
                </a:cubicBezTo>
                <a:cubicBezTo>
                  <a:pt x="10185" y="457517"/>
                  <a:pt x="8852" y="450468"/>
                  <a:pt x="18186" y="440562"/>
                </a:cubicBezTo>
                <a:cubicBezTo>
                  <a:pt x="27616" y="430752"/>
                  <a:pt x="30092" y="423417"/>
                  <a:pt x="21615" y="411892"/>
                </a:cubicBezTo>
                <a:cubicBezTo>
                  <a:pt x="13138" y="400462"/>
                  <a:pt x="4851" y="387127"/>
                  <a:pt x="21425" y="378174"/>
                </a:cubicBezTo>
                <a:cubicBezTo>
                  <a:pt x="37903" y="369220"/>
                  <a:pt x="37903" y="380174"/>
                  <a:pt x="45809" y="368744"/>
                </a:cubicBezTo>
                <a:cubicBezTo>
                  <a:pt x="53619" y="357219"/>
                  <a:pt x="66002" y="365029"/>
                  <a:pt x="79051" y="350170"/>
                </a:cubicBezTo>
                <a:cubicBezTo>
                  <a:pt x="92196" y="335216"/>
                  <a:pt x="119152" y="308451"/>
                  <a:pt x="112579" y="289782"/>
                </a:cubicBezTo>
                <a:cubicBezTo>
                  <a:pt x="106007" y="271208"/>
                  <a:pt x="96101" y="272160"/>
                  <a:pt x="108960" y="257492"/>
                </a:cubicBezTo>
                <a:cubicBezTo>
                  <a:pt x="113532" y="252348"/>
                  <a:pt x="116770" y="242633"/>
                  <a:pt x="118294" y="232060"/>
                </a:cubicBezTo>
                <a:cubicBezTo>
                  <a:pt x="140011" y="230727"/>
                  <a:pt x="141440" y="235870"/>
                  <a:pt x="150869" y="246729"/>
                </a:cubicBezTo>
                <a:cubicBezTo>
                  <a:pt x="160300" y="257492"/>
                  <a:pt x="164205" y="244919"/>
                  <a:pt x="187826" y="229012"/>
                </a:cubicBezTo>
                <a:cubicBezTo>
                  <a:pt x="211449" y="213201"/>
                  <a:pt x="225736" y="225774"/>
                  <a:pt x="251549" y="231298"/>
                </a:cubicBezTo>
                <a:cubicBezTo>
                  <a:pt x="277457" y="236823"/>
                  <a:pt x="305270" y="218249"/>
                  <a:pt x="322225" y="213201"/>
                </a:cubicBezTo>
                <a:cubicBezTo>
                  <a:pt x="339179" y="208152"/>
                  <a:pt x="320605" y="199389"/>
                  <a:pt x="308699" y="186340"/>
                </a:cubicBezTo>
                <a:cubicBezTo>
                  <a:pt x="296793" y="173291"/>
                  <a:pt x="316509" y="175291"/>
                  <a:pt x="327749" y="175767"/>
                </a:cubicBezTo>
                <a:cubicBezTo>
                  <a:pt x="338988" y="176148"/>
                  <a:pt x="345180" y="163671"/>
                  <a:pt x="352514" y="145287"/>
                </a:cubicBezTo>
                <a:cubicBezTo>
                  <a:pt x="359848" y="126904"/>
                  <a:pt x="372421" y="136715"/>
                  <a:pt x="379851" y="144525"/>
                </a:cubicBezTo>
                <a:cubicBezTo>
                  <a:pt x="387185" y="152336"/>
                  <a:pt x="410331" y="154146"/>
                  <a:pt x="427571" y="168909"/>
                </a:cubicBezTo>
                <a:cubicBezTo>
                  <a:pt x="444811" y="183578"/>
                  <a:pt x="442525" y="161766"/>
                  <a:pt x="446811" y="148526"/>
                </a:cubicBezTo>
                <a:cubicBezTo>
                  <a:pt x="451193" y="135191"/>
                  <a:pt x="471195" y="148526"/>
                  <a:pt x="489674" y="159765"/>
                </a:cubicBezTo>
                <a:cubicBezTo>
                  <a:pt x="508248" y="171005"/>
                  <a:pt x="509867" y="153860"/>
                  <a:pt x="512629" y="135000"/>
                </a:cubicBezTo>
                <a:cubicBezTo>
                  <a:pt x="515391" y="116141"/>
                  <a:pt x="541585" y="125571"/>
                  <a:pt x="558063" y="125380"/>
                </a:cubicBezTo>
                <a:cubicBezTo>
                  <a:pt x="574542" y="125190"/>
                  <a:pt x="572732" y="137096"/>
                  <a:pt x="583590" y="158622"/>
                </a:cubicBezTo>
                <a:cubicBezTo>
                  <a:pt x="594353" y="180244"/>
                  <a:pt x="617500" y="184816"/>
                  <a:pt x="646169" y="193960"/>
                </a:cubicBezTo>
                <a:cubicBezTo>
                  <a:pt x="674840" y="203199"/>
                  <a:pt x="692080" y="165957"/>
                  <a:pt x="699891" y="145954"/>
                </a:cubicBezTo>
                <a:cubicBezTo>
                  <a:pt x="707701" y="126047"/>
                  <a:pt x="762089" y="140906"/>
                  <a:pt x="780472" y="151002"/>
                </a:cubicBezTo>
                <a:cubicBezTo>
                  <a:pt x="798855" y="161099"/>
                  <a:pt x="814571" y="156051"/>
                  <a:pt x="824954" y="145954"/>
                </a:cubicBezTo>
                <a:cubicBezTo>
                  <a:pt x="835241" y="135858"/>
                  <a:pt x="833621" y="134905"/>
                  <a:pt x="862578" y="135381"/>
                </a:cubicBezTo>
                <a:cubicBezTo>
                  <a:pt x="891534" y="135858"/>
                  <a:pt x="877246" y="131571"/>
                  <a:pt x="886676" y="114712"/>
                </a:cubicBezTo>
                <a:cubicBezTo>
                  <a:pt x="896106" y="97948"/>
                  <a:pt x="894201" y="107187"/>
                  <a:pt x="925633" y="113855"/>
                </a:cubicBezTo>
                <a:cubicBezTo>
                  <a:pt x="957066" y="120522"/>
                  <a:pt x="966495" y="106521"/>
                  <a:pt x="981164" y="98710"/>
                </a:cubicBezTo>
                <a:cubicBezTo>
                  <a:pt x="995832" y="90900"/>
                  <a:pt x="992213" y="83375"/>
                  <a:pt x="1012787" y="104044"/>
                </a:cubicBezTo>
                <a:cubicBezTo>
                  <a:pt x="1033456" y="124713"/>
                  <a:pt x="1033932" y="95757"/>
                  <a:pt x="1040314" y="58610"/>
                </a:cubicBezTo>
                <a:cubicBezTo>
                  <a:pt x="1046791" y="21462"/>
                  <a:pt x="1065079" y="40036"/>
                  <a:pt x="1078414" y="42703"/>
                </a:cubicBezTo>
                <a:cubicBezTo>
                  <a:pt x="1091749" y="45465"/>
                  <a:pt x="1094702" y="24606"/>
                  <a:pt x="1133945" y="3936"/>
                </a:cubicBezTo>
                <a:cubicBezTo>
                  <a:pt x="1160901" y="-10256"/>
                  <a:pt x="1165377" y="16509"/>
                  <a:pt x="1166044" y="43084"/>
                </a:cubicBezTo>
                <a:cubicBezTo>
                  <a:pt x="1166425" y="55276"/>
                  <a:pt x="1166044" y="67373"/>
                  <a:pt x="1166520" y="75564"/>
                </a:cubicBezTo>
                <a:cubicBezTo>
                  <a:pt x="1168330" y="101472"/>
                  <a:pt x="1175760" y="101949"/>
                  <a:pt x="1194714" y="112712"/>
                </a:cubicBezTo>
                <a:cubicBezTo>
                  <a:pt x="1209287" y="120999"/>
                  <a:pt x="1218908" y="140906"/>
                  <a:pt x="1228909" y="152717"/>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105" name="Forma libre: forma 104">
            <a:extLst>
              <a:ext uri="{FF2B5EF4-FFF2-40B4-BE49-F238E27FC236}">
                <a16:creationId xmlns:a16="http://schemas.microsoft.com/office/drawing/2014/main" id="{915B54D0-0223-6AA3-6228-34A45FF45BB9}"/>
              </a:ext>
            </a:extLst>
          </p:cNvPr>
          <p:cNvSpPr/>
          <p:nvPr/>
        </p:nvSpPr>
        <p:spPr>
          <a:xfrm>
            <a:off x="2669059" y="4815905"/>
            <a:ext cx="936570" cy="793178"/>
          </a:xfrm>
          <a:custGeom>
            <a:avLst/>
            <a:gdLst>
              <a:gd name="connsiteX0" fmla="*/ 929714 w 936570"/>
              <a:gd name="connsiteY0" fmla="*/ 514636 h 793178"/>
              <a:gd name="connsiteX1" fmla="*/ 889233 w 936570"/>
              <a:gd name="connsiteY1" fmla="*/ 560737 h 793178"/>
              <a:gd name="connsiteX2" fmla="*/ 895043 w 936570"/>
              <a:gd name="connsiteY2" fmla="*/ 600647 h 793178"/>
              <a:gd name="connsiteX3" fmla="*/ 902949 w 936570"/>
              <a:gd name="connsiteY3" fmla="*/ 662273 h 793178"/>
              <a:gd name="connsiteX4" fmla="*/ 906378 w 936570"/>
              <a:gd name="connsiteY4" fmla="*/ 717328 h 793178"/>
              <a:gd name="connsiteX5" fmla="*/ 911522 w 936570"/>
              <a:gd name="connsiteY5" fmla="*/ 748951 h 793178"/>
              <a:gd name="connsiteX6" fmla="*/ 901139 w 936570"/>
              <a:gd name="connsiteY6" fmla="*/ 788956 h 793178"/>
              <a:gd name="connsiteX7" fmla="*/ 856086 w 936570"/>
              <a:gd name="connsiteY7" fmla="*/ 759333 h 793178"/>
              <a:gd name="connsiteX8" fmla="*/ 823416 w 936570"/>
              <a:gd name="connsiteY8" fmla="*/ 765143 h 793178"/>
              <a:gd name="connsiteX9" fmla="*/ 785220 w 936570"/>
              <a:gd name="connsiteY9" fmla="*/ 736187 h 793178"/>
              <a:gd name="connsiteX10" fmla="*/ 741882 w 936570"/>
              <a:gd name="connsiteY10" fmla="*/ 721043 h 793178"/>
              <a:gd name="connsiteX11" fmla="*/ 691589 w 936570"/>
              <a:gd name="connsiteY11" fmla="*/ 722852 h 793178"/>
              <a:gd name="connsiteX12" fmla="*/ 609008 w 936570"/>
              <a:gd name="connsiteY12" fmla="*/ 716947 h 793178"/>
              <a:gd name="connsiteX13" fmla="*/ 569765 w 936570"/>
              <a:gd name="connsiteY13" fmla="*/ 770572 h 793178"/>
              <a:gd name="connsiteX14" fmla="*/ 542237 w 936570"/>
              <a:gd name="connsiteY14" fmla="*/ 767620 h 793178"/>
              <a:gd name="connsiteX15" fmla="*/ 525378 w 936570"/>
              <a:gd name="connsiteY15" fmla="*/ 739426 h 793178"/>
              <a:gd name="connsiteX16" fmla="*/ 470324 w 936570"/>
              <a:gd name="connsiteY16" fmla="*/ 741426 h 793178"/>
              <a:gd name="connsiteX17" fmla="*/ 365644 w 936570"/>
              <a:gd name="connsiteY17" fmla="*/ 690848 h 793178"/>
              <a:gd name="connsiteX18" fmla="*/ 292111 w 936570"/>
              <a:gd name="connsiteY18" fmla="*/ 680847 h 793178"/>
              <a:gd name="connsiteX19" fmla="*/ 310589 w 936570"/>
              <a:gd name="connsiteY19" fmla="*/ 656082 h 793178"/>
              <a:gd name="connsiteX20" fmla="*/ 343927 w 936570"/>
              <a:gd name="connsiteY20" fmla="*/ 597313 h 793178"/>
              <a:gd name="connsiteX21" fmla="*/ 379265 w 936570"/>
              <a:gd name="connsiteY21" fmla="*/ 573881 h 793178"/>
              <a:gd name="connsiteX22" fmla="*/ 414602 w 936570"/>
              <a:gd name="connsiteY22" fmla="*/ 510826 h 793178"/>
              <a:gd name="connsiteX23" fmla="*/ 430128 w 936570"/>
              <a:gd name="connsiteY23" fmla="*/ 453200 h 793178"/>
              <a:gd name="connsiteX24" fmla="*/ 333735 w 936570"/>
              <a:gd name="connsiteY24" fmla="*/ 398812 h 793178"/>
              <a:gd name="connsiteX25" fmla="*/ 264489 w 936570"/>
              <a:gd name="connsiteY25" fmla="*/ 403098 h 793178"/>
              <a:gd name="connsiteX26" fmla="*/ 250296 w 936570"/>
              <a:gd name="connsiteY26" fmla="*/ 345091 h 793178"/>
              <a:gd name="connsiteX27" fmla="*/ 261345 w 936570"/>
              <a:gd name="connsiteY27" fmla="*/ 274225 h 793178"/>
              <a:gd name="connsiteX28" fmla="*/ 253535 w 936570"/>
              <a:gd name="connsiteY28" fmla="*/ 229457 h 793178"/>
              <a:gd name="connsiteX29" fmla="*/ 229913 w 936570"/>
              <a:gd name="connsiteY29" fmla="*/ 211550 h 793178"/>
              <a:gd name="connsiteX30" fmla="*/ 148664 w 936570"/>
              <a:gd name="connsiteY30" fmla="*/ 221647 h 793178"/>
              <a:gd name="connsiteX31" fmla="*/ 119042 w 936570"/>
              <a:gd name="connsiteY31" fmla="*/ 191071 h 793178"/>
              <a:gd name="connsiteX32" fmla="*/ 71131 w 936570"/>
              <a:gd name="connsiteY32" fmla="*/ 225266 h 793178"/>
              <a:gd name="connsiteX33" fmla="*/ 30745 w 936570"/>
              <a:gd name="connsiteY33" fmla="*/ 206026 h 793178"/>
              <a:gd name="connsiteX34" fmla="*/ 26363 w 936570"/>
              <a:gd name="connsiteY34" fmla="*/ 209455 h 793178"/>
              <a:gd name="connsiteX35" fmla="*/ 26363 w 936570"/>
              <a:gd name="connsiteY35" fmla="*/ 186976 h 793178"/>
              <a:gd name="connsiteX36" fmla="*/ 32840 w 936570"/>
              <a:gd name="connsiteY36" fmla="*/ 148590 h 793178"/>
              <a:gd name="connsiteX37" fmla="*/ 5503 w 936570"/>
              <a:gd name="connsiteY37" fmla="*/ 116300 h 793178"/>
              <a:gd name="connsiteX38" fmla="*/ 51604 w 936570"/>
              <a:gd name="connsiteY38" fmla="*/ 67723 h 793178"/>
              <a:gd name="connsiteX39" fmla="*/ 78656 w 936570"/>
              <a:gd name="connsiteY39" fmla="*/ 28004 h 793178"/>
              <a:gd name="connsiteX40" fmla="*/ 125899 w 936570"/>
              <a:gd name="connsiteY40" fmla="*/ 18574 h 793178"/>
              <a:gd name="connsiteX41" fmla="*/ 126566 w 936570"/>
              <a:gd name="connsiteY41" fmla="*/ 15526 h 793178"/>
              <a:gd name="connsiteX42" fmla="*/ 127900 w 936570"/>
              <a:gd name="connsiteY42" fmla="*/ 10096 h 793178"/>
              <a:gd name="connsiteX43" fmla="*/ 128567 w 936570"/>
              <a:gd name="connsiteY43" fmla="*/ 7715 h 793178"/>
              <a:gd name="connsiteX44" fmla="*/ 129805 w 936570"/>
              <a:gd name="connsiteY44" fmla="*/ 3524 h 793178"/>
              <a:gd name="connsiteX45" fmla="*/ 131043 w 936570"/>
              <a:gd name="connsiteY45" fmla="*/ 0 h 793178"/>
              <a:gd name="connsiteX46" fmla="*/ 172953 w 936570"/>
              <a:gd name="connsiteY46" fmla="*/ 28194 h 793178"/>
              <a:gd name="connsiteX47" fmla="*/ 259155 w 936570"/>
              <a:gd name="connsiteY47" fmla="*/ 37338 h 793178"/>
              <a:gd name="connsiteX48" fmla="*/ 300874 w 936570"/>
              <a:gd name="connsiteY48" fmla="*/ 40767 h 793178"/>
              <a:gd name="connsiteX49" fmla="*/ 379550 w 936570"/>
              <a:gd name="connsiteY49" fmla="*/ 41624 h 793178"/>
              <a:gd name="connsiteX50" fmla="*/ 448892 w 936570"/>
              <a:gd name="connsiteY50" fmla="*/ 69151 h 793178"/>
              <a:gd name="connsiteX51" fmla="*/ 523283 w 936570"/>
              <a:gd name="connsiteY51" fmla="*/ 69151 h 793178"/>
              <a:gd name="connsiteX52" fmla="*/ 562145 w 936570"/>
              <a:gd name="connsiteY52" fmla="*/ 86011 h 793178"/>
              <a:gd name="connsiteX53" fmla="*/ 602055 w 936570"/>
              <a:gd name="connsiteY53" fmla="*/ 79153 h 793178"/>
              <a:gd name="connsiteX54" fmla="*/ 634725 w 936570"/>
              <a:gd name="connsiteY54" fmla="*/ 96012 h 793178"/>
              <a:gd name="connsiteX55" fmla="*/ 661204 w 936570"/>
              <a:gd name="connsiteY55" fmla="*/ 83248 h 793178"/>
              <a:gd name="connsiteX56" fmla="*/ 681207 w 936570"/>
              <a:gd name="connsiteY56" fmla="*/ 93535 h 793178"/>
              <a:gd name="connsiteX57" fmla="*/ 729404 w 936570"/>
              <a:gd name="connsiteY57" fmla="*/ 80772 h 793178"/>
              <a:gd name="connsiteX58" fmla="*/ 743501 w 936570"/>
              <a:gd name="connsiteY58" fmla="*/ 121063 h 793178"/>
              <a:gd name="connsiteX59" fmla="*/ 773123 w 936570"/>
              <a:gd name="connsiteY59" fmla="*/ 129635 h 793178"/>
              <a:gd name="connsiteX60" fmla="*/ 803032 w 936570"/>
              <a:gd name="connsiteY60" fmla="*/ 113824 h 793178"/>
              <a:gd name="connsiteX61" fmla="*/ 841227 w 936570"/>
              <a:gd name="connsiteY61" fmla="*/ 153448 h 793178"/>
              <a:gd name="connsiteX62" fmla="*/ 869231 w 936570"/>
              <a:gd name="connsiteY62" fmla="*/ 150400 h 793178"/>
              <a:gd name="connsiteX63" fmla="*/ 895520 w 936570"/>
              <a:gd name="connsiteY63" fmla="*/ 163830 h 793178"/>
              <a:gd name="connsiteX64" fmla="*/ 922761 w 936570"/>
              <a:gd name="connsiteY64" fmla="*/ 197167 h 793178"/>
              <a:gd name="connsiteX65" fmla="*/ 901806 w 936570"/>
              <a:gd name="connsiteY65" fmla="*/ 224028 h 793178"/>
              <a:gd name="connsiteX66" fmla="*/ 902568 w 936570"/>
              <a:gd name="connsiteY66" fmla="*/ 259842 h 793178"/>
              <a:gd name="connsiteX67" fmla="*/ 897996 w 936570"/>
              <a:gd name="connsiteY67" fmla="*/ 291179 h 793178"/>
              <a:gd name="connsiteX68" fmla="*/ 900758 w 936570"/>
              <a:gd name="connsiteY68" fmla="*/ 317659 h 793178"/>
              <a:gd name="connsiteX69" fmla="*/ 872564 w 936570"/>
              <a:gd name="connsiteY69" fmla="*/ 365855 h 793178"/>
              <a:gd name="connsiteX70" fmla="*/ 896281 w 936570"/>
              <a:gd name="connsiteY70" fmla="*/ 419957 h 793178"/>
              <a:gd name="connsiteX71" fmla="*/ 900758 w 936570"/>
              <a:gd name="connsiteY71" fmla="*/ 447484 h 793178"/>
              <a:gd name="connsiteX72" fmla="*/ 921047 w 936570"/>
              <a:gd name="connsiteY72" fmla="*/ 466725 h 793178"/>
              <a:gd name="connsiteX73" fmla="*/ 929524 w 936570"/>
              <a:gd name="connsiteY73" fmla="*/ 514540 h 7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36570" h="793178">
                <a:moveTo>
                  <a:pt x="929714" y="514636"/>
                </a:moveTo>
                <a:cubicBezTo>
                  <a:pt x="908188" y="524256"/>
                  <a:pt x="883423" y="539401"/>
                  <a:pt x="889233" y="560737"/>
                </a:cubicBezTo>
                <a:cubicBezTo>
                  <a:pt x="895043" y="582073"/>
                  <a:pt x="903330" y="581787"/>
                  <a:pt x="895043" y="600647"/>
                </a:cubicBezTo>
                <a:cubicBezTo>
                  <a:pt x="886756" y="619506"/>
                  <a:pt x="897139" y="642652"/>
                  <a:pt x="902949" y="662273"/>
                </a:cubicBezTo>
                <a:cubicBezTo>
                  <a:pt x="908759" y="681895"/>
                  <a:pt x="916380" y="697039"/>
                  <a:pt x="906378" y="717328"/>
                </a:cubicBezTo>
                <a:cubicBezTo>
                  <a:pt x="896377" y="737616"/>
                  <a:pt x="890091" y="763429"/>
                  <a:pt x="911522" y="748951"/>
                </a:cubicBezTo>
                <a:cubicBezTo>
                  <a:pt x="911522" y="748951"/>
                  <a:pt x="913903" y="774763"/>
                  <a:pt x="901139" y="788956"/>
                </a:cubicBezTo>
                <a:cubicBezTo>
                  <a:pt x="888471" y="803053"/>
                  <a:pt x="861611" y="778955"/>
                  <a:pt x="856086" y="759333"/>
                </a:cubicBezTo>
                <a:cubicBezTo>
                  <a:pt x="850562" y="739712"/>
                  <a:pt x="832654" y="753523"/>
                  <a:pt x="823416" y="765143"/>
                </a:cubicBezTo>
                <a:cubicBezTo>
                  <a:pt x="814081" y="776859"/>
                  <a:pt x="803127" y="756856"/>
                  <a:pt x="785220" y="736187"/>
                </a:cubicBezTo>
                <a:cubicBezTo>
                  <a:pt x="767313" y="715518"/>
                  <a:pt x="758740" y="739997"/>
                  <a:pt x="741882" y="721043"/>
                </a:cubicBezTo>
                <a:cubicBezTo>
                  <a:pt x="725022" y="702088"/>
                  <a:pt x="710258" y="712470"/>
                  <a:pt x="691589" y="722852"/>
                </a:cubicBezTo>
                <a:cubicBezTo>
                  <a:pt x="673015" y="733139"/>
                  <a:pt x="639964" y="724852"/>
                  <a:pt x="609008" y="716947"/>
                </a:cubicBezTo>
                <a:cubicBezTo>
                  <a:pt x="578051" y="709136"/>
                  <a:pt x="584528" y="750760"/>
                  <a:pt x="569765" y="770572"/>
                </a:cubicBezTo>
                <a:cubicBezTo>
                  <a:pt x="555001" y="790289"/>
                  <a:pt x="553191" y="757904"/>
                  <a:pt x="542237" y="767620"/>
                </a:cubicBezTo>
                <a:cubicBezTo>
                  <a:pt x="531189" y="777240"/>
                  <a:pt x="526712" y="762095"/>
                  <a:pt x="525378" y="739426"/>
                </a:cubicBezTo>
                <a:cubicBezTo>
                  <a:pt x="523949" y="716661"/>
                  <a:pt x="489183" y="733520"/>
                  <a:pt x="470324" y="741426"/>
                </a:cubicBezTo>
                <a:cubicBezTo>
                  <a:pt x="451369" y="749332"/>
                  <a:pt x="402791" y="711422"/>
                  <a:pt x="365644" y="690848"/>
                </a:cubicBezTo>
                <a:cubicBezTo>
                  <a:pt x="329639" y="670846"/>
                  <a:pt x="294301" y="680276"/>
                  <a:pt x="292111" y="680847"/>
                </a:cubicBezTo>
                <a:cubicBezTo>
                  <a:pt x="298492" y="675322"/>
                  <a:pt x="303445" y="668941"/>
                  <a:pt x="310589" y="656082"/>
                </a:cubicBezTo>
                <a:cubicBezTo>
                  <a:pt x="326020" y="628364"/>
                  <a:pt x="327067" y="597598"/>
                  <a:pt x="343927" y="597313"/>
                </a:cubicBezTo>
                <a:cubicBezTo>
                  <a:pt x="360691" y="597122"/>
                  <a:pt x="371930" y="598742"/>
                  <a:pt x="379265" y="573881"/>
                </a:cubicBezTo>
                <a:cubicBezTo>
                  <a:pt x="386599" y="549116"/>
                  <a:pt x="396695" y="534257"/>
                  <a:pt x="414602" y="510826"/>
                </a:cubicBezTo>
                <a:cubicBezTo>
                  <a:pt x="432509" y="487394"/>
                  <a:pt x="452417" y="466725"/>
                  <a:pt x="430128" y="453200"/>
                </a:cubicBezTo>
                <a:cubicBezTo>
                  <a:pt x="407840" y="439674"/>
                  <a:pt x="378789" y="391668"/>
                  <a:pt x="333735" y="398812"/>
                </a:cubicBezTo>
                <a:cubicBezTo>
                  <a:pt x="288777" y="405860"/>
                  <a:pt x="278205" y="432054"/>
                  <a:pt x="264489" y="403098"/>
                </a:cubicBezTo>
                <a:cubicBezTo>
                  <a:pt x="250677" y="374237"/>
                  <a:pt x="242200" y="369380"/>
                  <a:pt x="250296" y="345091"/>
                </a:cubicBezTo>
                <a:cubicBezTo>
                  <a:pt x="258392" y="320802"/>
                  <a:pt x="275347" y="306514"/>
                  <a:pt x="261345" y="274225"/>
                </a:cubicBezTo>
                <a:cubicBezTo>
                  <a:pt x="247343" y="241840"/>
                  <a:pt x="250773" y="243268"/>
                  <a:pt x="253535" y="229457"/>
                </a:cubicBezTo>
                <a:cubicBezTo>
                  <a:pt x="256297" y="215646"/>
                  <a:pt x="248010" y="202406"/>
                  <a:pt x="229913" y="211550"/>
                </a:cubicBezTo>
                <a:cubicBezTo>
                  <a:pt x="211815" y="220694"/>
                  <a:pt x="156951" y="236315"/>
                  <a:pt x="148664" y="221647"/>
                </a:cubicBezTo>
                <a:cubicBezTo>
                  <a:pt x="140473" y="206978"/>
                  <a:pt x="128947" y="166783"/>
                  <a:pt x="119042" y="191071"/>
                </a:cubicBezTo>
                <a:cubicBezTo>
                  <a:pt x="109136" y="215455"/>
                  <a:pt x="92657" y="231458"/>
                  <a:pt x="71131" y="225266"/>
                </a:cubicBezTo>
                <a:cubicBezTo>
                  <a:pt x="49509" y="219075"/>
                  <a:pt x="47413" y="194786"/>
                  <a:pt x="30745" y="206026"/>
                </a:cubicBezTo>
                <a:cubicBezTo>
                  <a:pt x="29126" y="207073"/>
                  <a:pt x="27697" y="208217"/>
                  <a:pt x="26363" y="209455"/>
                </a:cubicBezTo>
                <a:cubicBezTo>
                  <a:pt x="26363" y="209455"/>
                  <a:pt x="20553" y="205835"/>
                  <a:pt x="26363" y="186976"/>
                </a:cubicBezTo>
                <a:cubicBezTo>
                  <a:pt x="32174" y="168212"/>
                  <a:pt x="53986" y="165640"/>
                  <a:pt x="32840" y="148590"/>
                </a:cubicBezTo>
                <a:cubicBezTo>
                  <a:pt x="11695" y="131635"/>
                  <a:pt x="-10594" y="133921"/>
                  <a:pt x="5503" y="116300"/>
                </a:cubicBezTo>
                <a:cubicBezTo>
                  <a:pt x="21601" y="98584"/>
                  <a:pt x="44747" y="87821"/>
                  <a:pt x="51604" y="67723"/>
                </a:cubicBezTo>
                <a:cubicBezTo>
                  <a:pt x="58463" y="47530"/>
                  <a:pt x="57605" y="46768"/>
                  <a:pt x="78656" y="28004"/>
                </a:cubicBezTo>
                <a:cubicBezTo>
                  <a:pt x="99706" y="9144"/>
                  <a:pt x="119232" y="49530"/>
                  <a:pt x="125899" y="18574"/>
                </a:cubicBezTo>
                <a:cubicBezTo>
                  <a:pt x="126185" y="17526"/>
                  <a:pt x="126376" y="16478"/>
                  <a:pt x="126566" y="15526"/>
                </a:cubicBezTo>
                <a:cubicBezTo>
                  <a:pt x="127042" y="13621"/>
                  <a:pt x="127424" y="11716"/>
                  <a:pt x="127900" y="10096"/>
                </a:cubicBezTo>
                <a:cubicBezTo>
                  <a:pt x="128186" y="9239"/>
                  <a:pt x="128376" y="8477"/>
                  <a:pt x="128567" y="7715"/>
                </a:cubicBezTo>
                <a:cubicBezTo>
                  <a:pt x="129043" y="6191"/>
                  <a:pt x="129424" y="4763"/>
                  <a:pt x="129805" y="3524"/>
                </a:cubicBezTo>
                <a:cubicBezTo>
                  <a:pt x="130186" y="2286"/>
                  <a:pt x="130662" y="1048"/>
                  <a:pt x="131043" y="0"/>
                </a:cubicBezTo>
                <a:cubicBezTo>
                  <a:pt x="131615" y="857"/>
                  <a:pt x="149807" y="32671"/>
                  <a:pt x="172953" y="28194"/>
                </a:cubicBezTo>
                <a:cubicBezTo>
                  <a:pt x="196289" y="23717"/>
                  <a:pt x="242295" y="30575"/>
                  <a:pt x="259155" y="37338"/>
                </a:cubicBezTo>
                <a:cubicBezTo>
                  <a:pt x="276013" y="44005"/>
                  <a:pt x="282205" y="46958"/>
                  <a:pt x="300874" y="40767"/>
                </a:cubicBezTo>
                <a:cubicBezTo>
                  <a:pt x="319638" y="34576"/>
                  <a:pt x="370407" y="30289"/>
                  <a:pt x="379550" y="41624"/>
                </a:cubicBezTo>
                <a:cubicBezTo>
                  <a:pt x="388599" y="52959"/>
                  <a:pt x="427461" y="70199"/>
                  <a:pt x="448892" y="69151"/>
                </a:cubicBezTo>
                <a:cubicBezTo>
                  <a:pt x="470324" y="68104"/>
                  <a:pt x="505661" y="59246"/>
                  <a:pt x="523283" y="69151"/>
                </a:cubicBezTo>
                <a:cubicBezTo>
                  <a:pt x="540808" y="79058"/>
                  <a:pt x="548714" y="95250"/>
                  <a:pt x="562145" y="86011"/>
                </a:cubicBezTo>
                <a:cubicBezTo>
                  <a:pt x="575575" y="76676"/>
                  <a:pt x="592148" y="62293"/>
                  <a:pt x="602055" y="79153"/>
                </a:cubicBezTo>
                <a:cubicBezTo>
                  <a:pt x="612056" y="96012"/>
                  <a:pt x="617199" y="105346"/>
                  <a:pt x="634725" y="96012"/>
                </a:cubicBezTo>
                <a:cubicBezTo>
                  <a:pt x="652346" y="86773"/>
                  <a:pt x="651584" y="72962"/>
                  <a:pt x="661204" y="83248"/>
                </a:cubicBezTo>
                <a:cubicBezTo>
                  <a:pt x="670825" y="93535"/>
                  <a:pt x="665015" y="101441"/>
                  <a:pt x="681207" y="93535"/>
                </a:cubicBezTo>
                <a:cubicBezTo>
                  <a:pt x="697305" y="85630"/>
                  <a:pt x="723879" y="60103"/>
                  <a:pt x="729404" y="80772"/>
                </a:cubicBezTo>
                <a:cubicBezTo>
                  <a:pt x="734928" y="101441"/>
                  <a:pt x="727023" y="117634"/>
                  <a:pt x="743501" y="121063"/>
                </a:cubicBezTo>
                <a:cubicBezTo>
                  <a:pt x="760074" y="124492"/>
                  <a:pt x="769314" y="144875"/>
                  <a:pt x="773123" y="129635"/>
                </a:cubicBezTo>
                <a:cubicBezTo>
                  <a:pt x="776838" y="114490"/>
                  <a:pt x="786172" y="95250"/>
                  <a:pt x="803032" y="113824"/>
                </a:cubicBezTo>
                <a:cubicBezTo>
                  <a:pt x="819891" y="132397"/>
                  <a:pt x="816462" y="153734"/>
                  <a:pt x="841227" y="153448"/>
                </a:cubicBezTo>
                <a:cubicBezTo>
                  <a:pt x="852752" y="153352"/>
                  <a:pt x="861420" y="150781"/>
                  <a:pt x="869231" y="150400"/>
                </a:cubicBezTo>
                <a:cubicBezTo>
                  <a:pt x="878089" y="149923"/>
                  <a:pt x="885899" y="152209"/>
                  <a:pt x="895520" y="163830"/>
                </a:cubicBezTo>
                <a:cubicBezTo>
                  <a:pt x="913808" y="185452"/>
                  <a:pt x="942763" y="184404"/>
                  <a:pt x="922761" y="197167"/>
                </a:cubicBezTo>
                <a:cubicBezTo>
                  <a:pt x="902854" y="209931"/>
                  <a:pt x="899044" y="208788"/>
                  <a:pt x="901806" y="224028"/>
                </a:cubicBezTo>
                <a:cubicBezTo>
                  <a:pt x="904568" y="239173"/>
                  <a:pt x="906949" y="246793"/>
                  <a:pt x="902568" y="259842"/>
                </a:cubicBezTo>
                <a:cubicBezTo>
                  <a:pt x="897996" y="272987"/>
                  <a:pt x="889424" y="279083"/>
                  <a:pt x="897996" y="291179"/>
                </a:cubicBezTo>
                <a:cubicBezTo>
                  <a:pt x="906569" y="303181"/>
                  <a:pt x="923809" y="304324"/>
                  <a:pt x="900758" y="317659"/>
                </a:cubicBezTo>
                <a:cubicBezTo>
                  <a:pt x="877708" y="331089"/>
                  <a:pt x="860849" y="347948"/>
                  <a:pt x="872564" y="365855"/>
                </a:cubicBezTo>
                <a:cubicBezTo>
                  <a:pt x="884185" y="383762"/>
                  <a:pt x="897330" y="401002"/>
                  <a:pt x="896281" y="419957"/>
                </a:cubicBezTo>
                <a:cubicBezTo>
                  <a:pt x="895234" y="438817"/>
                  <a:pt x="889424" y="443293"/>
                  <a:pt x="900758" y="447484"/>
                </a:cubicBezTo>
                <a:cubicBezTo>
                  <a:pt x="912093" y="451580"/>
                  <a:pt x="926190" y="444722"/>
                  <a:pt x="921047" y="466725"/>
                </a:cubicBezTo>
                <a:cubicBezTo>
                  <a:pt x="915903" y="488728"/>
                  <a:pt x="951050" y="504920"/>
                  <a:pt x="929524" y="514540"/>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106" name="Forma libre: forma 105">
            <a:extLst>
              <a:ext uri="{FF2B5EF4-FFF2-40B4-BE49-F238E27FC236}">
                <a16:creationId xmlns:a16="http://schemas.microsoft.com/office/drawing/2014/main" id="{8ACCCC2B-D117-BA2E-DB54-9BF8CA7507EE}"/>
              </a:ext>
            </a:extLst>
          </p:cNvPr>
          <p:cNvSpPr/>
          <p:nvPr/>
        </p:nvSpPr>
        <p:spPr>
          <a:xfrm>
            <a:off x="3534485" y="4777147"/>
            <a:ext cx="737325" cy="870195"/>
          </a:xfrm>
          <a:custGeom>
            <a:avLst/>
            <a:gdLst>
              <a:gd name="connsiteX0" fmla="*/ 737325 w 737325"/>
              <a:gd name="connsiteY0" fmla="*/ 507198 h 870195"/>
              <a:gd name="connsiteX1" fmla="*/ 737325 w 737325"/>
              <a:gd name="connsiteY1" fmla="*/ 507198 h 870195"/>
              <a:gd name="connsiteX2" fmla="*/ 733991 w 737325"/>
              <a:gd name="connsiteY2" fmla="*/ 540154 h 870195"/>
              <a:gd name="connsiteX3" fmla="*/ 615024 w 737325"/>
              <a:gd name="connsiteY3" fmla="*/ 589684 h 870195"/>
              <a:gd name="connsiteX4" fmla="*/ 477483 w 737325"/>
              <a:gd name="connsiteY4" fmla="*/ 619212 h 870195"/>
              <a:gd name="connsiteX5" fmla="*/ 474244 w 737325"/>
              <a:gd name="connsiteY5" fmla="*/ 697317 h 870195"/>
              <a:gd name="connsiteX6" fmla="*/ 413856 w 737325"/>
              <a:gd name="connsiteY6" fmla="*/ 732369 h 870195"/>
              <a:gd name="connsiteX7" fmla="*/ 388901 w 737325"/>
              <a:gd name="connsiteY7" fmla="*/ 783518 h 870195"/>
              <a:gd name="connsiteX8" fmla="*/ 361659 w 737325"/>
              <a:gd name="connsiteY8" fmla="*/ 795234 h 870195"/>
              <a:gd name="connsiteX9" fmla="*/ 356515 w 737325"/>
              <a:gd name="connsiteY9" fmla="*/ 834096 h 870195"/>
              <a:gd name="connsiteX10" fmla="*/ 351086 w 737325"/>
              <a:gd name="connsiteY10" fmla="*/ 870195 h 870195"/>
              <a:gd name="connsiteX11" fmla="*/ 344324 w 737325"/>
              <a:gd name="connsiteY11" fmla="*/ 819618 h 870195"/>
              <a:gd name="connsiteX12" fmla="*/ 286031 w 737325"/>
              <a:gd name="connsiteY12" fmla="*/ 844192 h 870195"/>
              <a:gd name="connsiteX13" fmla="*/ 208497 w 737325"/>
              <a:gd name="connsiteY13" fmla="*/ 808378 h 870195"/>
              <a:gd name="connsiteX14" fmla="*/ 153252 w 737325"/>
              <a:gd name="connsiteY14" fmla="*/ 819808 h 870195"/>
              <a:gd name="connsiteX15" fmla="*/ 137726 w 737325"/>
              <a:gd name="connsiteY15" fmla="*/ 826666 h 870195"/>
              <a:gd name="connsiteX16" fmla="*/ 93530 w 737325"/>
              <a:gd name="connsiteY16" fmla="*/ 804854 h 870195"/>
              <a:gd name="connsiteX17" fmla="*/ 76385 w 737325"/>
              <a:gd name="connsiteY17" fmla="*/ 783899 h 870195"/>
              <a:gd name="connsiteX18" fmla="*/ 46096 w 737325"/>
              <a:gd name="connsiteY18" fmla="*/ 787614 h 870195"/>
              <a:gd name="connsiteX19" fmla="*/ 40952 w 737325"/>
              <a:gd name="connsiteY19" fmla="*/ 755991 h 870195"/>
              <a:gd name="connsiteX20" fmla="*/ 37523 w 737325"/>
              <a:gd name="connsiteY20" fmla="*/ 700936 h 870195"/>
              <a:gd name="connsiteX21" fmla="*/ 29617 w 737325"/>
              <a:gd name="connsiteY21" fmla="*/ 639309 h 870195"/>
              <a:gd name="connsiteX22" fmla="*/ 23807 w 737325"/>
              <a:gd name="connsiteY22" fmla="*/ 599400 h 870195"/>
              <a:gd name="connsiteX23" fmla="*/ 64288 w 737325"/>
              <a:gd name="connsiteY23" fmla="*/ 553299 h 870195"/>
              <a:gd name="connsiteX24" fmla="*/ 55811 w 737325"/>
              <a:gd name="connsiteY24" fmla="*/ 505483 h 870195"/>
              <a:gd name="connsiteX25" fmla="*/ 35523 w 737325"/>
              <a:gd name="connsiteY25" fmla="*/ 486243 h 870195"/>
              <a:gd name="connsiteX26" fmla="*/ 31046 w 737325"/>
              <a:gd name="connsiteY26" fmla="*/ 458715 h 870195"/>
              <a:gd name="connsiteX27" fmla="*/ 7329 w 737325"/>
              <a:gd name="connsiteY27" fmla="*/ 404613 h 870195"/>
              <a:gd name="connsiteX28" fmla="*/ 35523 w 737325"/>
              <a:gd name="connsiteY28" fmla="*/ 356417 h 870195"/>
              <a:gd name="connsiteX29" fmla="*/ 32761 w 737325"/>
              <a:gd name="connsiteY29" fmla="*/ 329937 h 870195"/>
              <a:gd name="connsiteX30" fmla="*/ 37238 w 737325"/>
              <a:gd name="connsiteY30" fmla="*/ 298600 h 870195"/>
              <a:gd name="connsiteX31" fmla="*/ 36476 w 737325"/>
              <a:gd name="connsiteY31" fmla="*/ 262786 h 870195"/>
              <a:gd name="connsiteX32" fmla="*/ 57431 w 737325"/>
              <a:gd name="connsiteY32" fmla="*/ 235926 h 870195"/>
              <a:gd name="connsiteX33" fmla="*/ 30189 w 737325"/>
              <a:gd name="connsiteY33" fmla="*/ 202588 h 870195"/>
              <a:gd name="connsiteX34" fmla="*/ 3900 w 737325"/>
              <a:gd name="connsiteY34" fmla="*/ 189253 h 870195"/>
              <a:gd name="connsiteX35" fmla="*/ 3900 w 737325"/>
              <a:gd name="connsiteY35" fmla="*/ 153725 h 870195"/>
              <a:gd name="connsiteX36" fmla="*/ 2662 w 737325"/>
              <a:gd name="connsiteY36" fmla="*/ 112386 h 870195"/>
              <a:gd name="connsiteX37" fmla="*/ 15140 w 737325"/>
              <a:gd name="connsiteY37" fmla="*/ 62571 h 870195"/>
              <a:gd name="connsiteX38" fmla="*/ 41714 w 737325"/>
              <a:gd name="connsiteY38" fmla="*/ 75620 h 870195"/>
              <a:gd name="connsiteX39" fmla="*/ 77242 w 737325"/>
              <a:gd name="connsiteY39" fmla="*/ 59142 h 870195"/>
              <a:gd name="connsiteX40" fmla="*/ 87339 w 737325"/>
              <a:gd name="connsiteY40" fmla="*/ 25899 h 870195"/>
              <a:gd name="connsiteX41" fmla="*/ 120582 w 737325"/>
              <a:gd name="connsiteY41" fmla="*/ 23613 h 870195"/>
              <a:gd name="connsiteX42" fmla="*/ 147632 w 737325"/>
              <a:gd name="connsiteY42" fmla="*/ 3611 h 870195"/>
              <a:gd name="connsiteX43" fmla="*/ 170778 w 737325"/>
              <a:gd name="connsiteY43" fmla="*/ 28185 h 870195"/>
              <a:gd name="connsiteX44" fmla="*/ 193447 w 737325"/>
              <a:gd name="connsiteY44" fmla="*/ 12564 h 870195"/>
              <a:gd name="connsiteX45" fmla="*/ 188590 w 737325"/>
              <a:gd name="connsiteY45" fmla="*/ 98289 h 870195"/>
              <a:gd name="connsiteX46" fmla="*/ 214498 w 737325"/>
              <a:gd name="connsiteY46" fmla="*/ 108291 h 870195"/>
              <a:gd name="connsiteX47" fmla="*/ 241358 w 737325"/>
              <a:gd name="connsiteY47" fmla="*/ 143914 h 870195"/>
              <a:gd name="connsiteX48" fmla="*/ 215355 w 737325"/>
              <a:gd name="connsiteY48" fmla="*/ 223257 h 870195"/>
              <a:gd name="connsiteX49" fmla="*/ 203830 w 737325"/>
              <a:gd name="connsiteY49" fmla="*/ 268215 h 870195"/>
              <a:gd name="connsiteX50" fmla="*/ 259742 w 737325"/>
              <a:gd name="connsiteY50" fmla="*/ 271835 h 870195"/>
              <a:gd name="connsiteX51" fmla="*/ 320892 w 737325"/>
              <a:gd name="connsiteY51" fmla="*/ 337748 h 870195"/>
              <a:gd name="connsiteX52" fmla="*/ 372327 w 737325"/>
              <a:gd name="connsiteY52" fmla="*/ 294314 h 870195"/>
              <a:gd name="connsiteX53" fmla="*/ 421381 w 737325"/>
              <a:gd name="connsiteY53" fmla="*/ 343558 h 870195"/>
              <a:gd name="connsiteX54" fmla="*/ 468530 w 737325"/>
              <a:gd name="connsiteY54" fmla="*/ 329271 h 870195"/>
              <a:gd name="connsiteX55" fmla="*/ 473197 w 737325"/>
              <a:gd name="connsiteY55" fmla="*/ 377372 h 870195"/>
              <a:gd name="connsiteX56" fmla="*/ 521012 w 737325"/>
              <a:gd name="connsiteY56" fmla="*/ 368990 h 870195"/>
              <a:gd name="connsiteX57" fmla="*/ 556445 w 737325"/>
              <a:gd name="connsiteY57" fmla="*/ 380706 h 870195"/>
              <a:gd name="connsiteX58" fmla="*/ 605690 w 737325"/>
              <a:gd name="connsiteY58" fmla="*/ 355083 h 870195"/>
              <a:gd name="connsiteX59" fmla="*/ 650934 w 737325"/>
              <a:gd name="connsiteY59" fmla="*/ 356988 h 870195"/>
              <a:gd name="connsiteX60" fmla="*/ 704369 w 737325"/>
              <a:gd name="connsiteY60" fmla="*/ 382992 h 870195"/>
              <a:gd name="connsiteX61" fmla="*/ 704369 w 737325"/>
              <a:gd name="connsiteY61" fmla="*/ 382992 h 870195"/>
              <a:gd name="connsiteX62" fmla="*/ 694558 w 737325"/>
              <a:gd name="connsiteY62" fmla="*/ 401470 h 870195"/>
              <a:gd name="connsiteX63" fmla="*/ 703988 w 737325"/>
              <a:gd name="connsiteY63" fmla="*/ 421092 h 870195"/>
              <a:gd name="connsiteX64" fmla="*/ 710465 w 737325"/>
              <a:gd name="connsiteY64" fmla="*/ 468907 h 870195"/>
              <a:gd name="connsiteX65" fmla="*/ 723228 w 737325"/>
              <a:gd name="connsiteY65" fmla="*/ 487862 h 870195"/>
              <a:gd name="connsiteX66" fmla="*/ 737039 w 737325"/>
              <a:gd name="connsiteY66" fmla="*/ 507102 h 87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7325" h="870195">
                <a:moveTo>
                  <a:pt x="737325" y="507198"/>
                </a:moveTo>
                <a:lnTo>
                  <a:pt x="737325" y="507198"/>
                </a:lnTo>
                <a:cubicBezTo>
                  <a:pt x="732848" y="510627"/>
                  <a:pt x="735420" y="526057"/>
                  <a:pt x="733991" y="540154"/>
                </a:cubicBezTo>
                <a:cubicBezTo>
                  <a:pt x="731705" y="561966"/>
                  <a:pt x="686462" y="580254"/>
                  <a:pt x="615024" y="589684"/>
                </a:cubicBezTo>
                <a:cubicBezTo>
                  <a:pt x="543587" y="599114"/>
                  <a:pt x="502534" y="607020"/>
                  <a:pt x="477483" y="619212"/>
                </a:cubicBezTo>
                <a:cubicBezTo>
                  <a:pt x="452528" y="631404"/>
                  <a:pt x="465101" y="672361"/>
                  <a:pt x="474244" y="697317"/>
                </a:cubicBezTo>
                <a:cubicBezTo>
                  <a:pt x="483388" y="722272"/>
                  <a:pt x="435001" y="717510"/>
                  <a:pt x="413856" y="732369"/>
                </a:cubicBezTo>
                <a:cubicBezTo>
                  <a:pt x="392710" y="747323"/>
                  <a:pt x="390806" y="759705"/>
                  <a:pt x="388901" y="783518"/>
                </a:cubicBezTo>
                <a:cubicBezTo>
                  <a:pt x="386996" y="807235"/>
                  <a:pt x="374613" y="790852"/>
                  <a:pt x="361659" y="795234"/>
                </a:cubicBezTo>
                <a:cubicBezTo>
                  <a:pt x="348800" y="799520"/>
                  <a:pt x="353944" y="817617"/>
                  <a:pt x="356515" y="834096"/>
                </a:cubicBezTo>
                <a:cubicBezTo>
                  <a:pt x="359087" y="850574"/>
                  <a:pt x="351086" y="870195"/>
                  <a:pt x="351086" y="870195"/>
                </a:cubicBezTo>
                <a:cubicBezTo>
                  <a:pt x="331941" y="852860"/>
                  <a:pt x="347372" y="836382"/>
                  <a:pt x="344324" y="819618"/>
                </a:cubicBezTo>
                <a:cubicBezTo>
                  <a:pt x="340894" y="800377"/>
                  <a:pt x="303938" y="821237"/>
                  <a:pt x="286031" y="844192"/>
                </a:cubicBezTo>
                <a:cubicBezTo>
                  <a:pt x="268124" y="867147"/>
                  <a:pt x="224785" y="827142"/>
                  <a:pt x="208497" y="808378"/>
                </a:cubicBezTo>
                <a:cubicBezTo>
                  <a:pt x="192209" y="789614"/>
                  <a:pt x="181160" y="814284"/>
                  <a:pt x="153252" y="819808"/>
                </a:cubicBezTo>
                <a:cubicBezTo>
                  <a:pt x="146299" y="821142"/>
                  <a:pt x="141346" y="823523"/>
                  <a:pt x="137726" y="826666"/>
                </a:cubicBezTo>
                <a:cubicBezTo>
                  <a:pt x="132964" y="816760"/>
                  <a:pt x="119057" y="805235"/>
                  <a:pt x="93530" y="804854"/>
                </a:cubicBezTo>
                <a:cubicBezTo>
                  <a:pt x="68099" y="804568"/>
                  <a:pt x="87053" y="798282"/>
                  <a:pt x="76385" y="783899"/>
                </a:cubicBezTo>
                <a:cubicBezTo>
                  <a:pt x="65717" y="769421"/>
                  <a:pt x="46096" y="787614"/>
                  <a:pt x="46096" y="787614"/>
                </a:cubicBezTo>
                <a:cubicBezTo>
                  <a:pt x="24665" y="802092"/>
                  <a:pt x="30951" y="776279"/>
                  <a:pt x="40952" y="755991"/>
                </a:cubicBezTo>
                <a:cubicBezTo>
                  <a:pt x="50954" y="735702"/>
                  <a:pt x="43333" y="720558"/>
                  <a:pt x="37523" y="700936"/>
                </a:cubicBezTo>
                <a:cubicBezTo>
                  <a:pt x="31713" y="681315"/>
                  <a:pt x="21331" y="658169"/>
                  <a:pt x="29617" y="639309"/>
                </a:cubicBezTo>
                <a:cubicBezTo>
                  <a:pt x="37904" y="620355"/>
                  <a:pt x="29617" y="620736"/>
                  <a:pt x="23807" y="599400"/>
                </a:cubicBezTo>
                <a:cubicBezTo>
                  <a:pt x="17997" y="578064"/>
                  <a:pt x="42762" y="562919"/>
                  <a:pt x="64288" y="553299"/>
                </a:cubicBezTo>
                <a:cubicBezTo>
                  <a:pt x="85815" y="543678"/>
                  <a:pt x="50668" y="527486"/>
                  <a:pt x="55811" y="505483"/>
                </a:cubicBezTo>
                <a:cubicBezTo>
                  <a:pt x="60955" y="483480"/>
                  <a:pt x="46858" y="490243"/>
                  <a:pt x="35523" y="486243"/>
                </a:cubicBezTo>
                <a:cubicBezTo>
                  <a:pt x="24188" y="482052"/>
                  <a:pt x="29999" y="477575"/>
                  <a:pt x="31046" y="458715"/>
                </a:cubicBezTo>
                <a:cubicBezTo>
                  <a:pt x="32094" y="439761"/>
                  <a:pt x="18949" y="422520"/>
                  <a:pt x="7329" y="404613"/>
                </a:cubicBezTo>
                <a:cubicBezTo>
                  <a:pt x="-4387" y="386706"/>
                  <a:pt x="12472" y="369847"/>
                  <a:pt x="35523" y="356417"/>
                </a:cubicBezTo>
                <a:cubicBezTo>
                  <a:pt x="58574" y="343082"/>
                  <a:pt x="41333" y="342034"/>
                  <a:pt x="32761" y="329937"/>
                </a:cubicBezTo>
                <a:cubicBezTo>
                  <a:pt x="24188" y="317841"/>
                  <a:pt x="32761" y="311745"/>
                  <a:pt x="37238" y="298600"/>
                </a:cubicBezTo>
                <a:cubicBezTo>
                  <a:pt x="41714" y="285551"/>
                  <a:pt x="39238" y="277931"/>
                  <a:pt x="36476" y="262786"/>
                </a:cubicBezTo>
                <a:cubicBezTo>
                  <a:pt x="33713" y="247641"/>
                  <a:pt x="37523" y="248689"/>
                  <a:pt x="57431" y="235926"/>
                </a:cubicBezTo>
                <a:cubicBezTo>
                  <a:pt x="77433" y="223162"/>
                  <a:pt x="48477" y="224210"/>
                  <a:pt x="30189" y="202588"/>
                </a:cubicBezTo>
                <a:cubicBezTo>
                  <a:pt x="20474" y="191063"/>
                  <a:pt x="12758" y="188777"/>
                  <a:pt x="3900" y="189253"/>
                </a:cubicBezTo>
                <a:cubicBezTo>
                  <a:pt x="3900" y="189253"/>
                  <a:pt x="10567" y="177823"/>
                  <a:pt x="3900" y="153725"/>
                </a:cubicBezTo>
                <a:cubicBezTo>
                  <a:pt x="-2863" y="129627"/>
                  <a:pt x="8186" y="132675"/>
                  <a:pt x="2662" y="112386"/>
                </a:cubicBezTo>
                <a:cubicBezTo>
                  <a:pt x="-2863" y="92193"/>
                  <a:pt x="-291" y="50188"/>
                  <a:pt x="15140" y="62571"/>
                </a:cubicBezTo>
                <a:cubicBezTo>
                  <a:pt x="30475" y="74953"/>
                  <a:pt x="35047" y="88479"/>
                  <a:pt x="41714" y="75620"/>
                </a:cubicBezTo>
                <a:cubicBezTo>
                  <a:pt x="48382" y="62761"/>
                  <a:pt x="85244" y="76953"/>
                  <a:pt x="77242" y="59142"/>
                </a:cubicBezTo>
                <a:cubicBezTo>
                  <a:pt x="69242" y="41235"/>
                  <a:pt x="66860" y="23137"/>
                  <a:pt x="87339" y="25899"/>
                </a:cubicBezTo>
                <a:cubicBezTo>
                  <a:pt x="107722" y="28662"/>
                  <a:pt x="111437" y="35139"/>
                  <a:pt x="120582" y="23613"/>
                </a:cubicBezTo>
                <a:cubicBezTo>
                  <a:pt x="129821" y="12088"/>
                  <a:pt x="139441" y="-8295"/>
                  <a:pt x="147632" y="3611"/>
                </a:cubicBezTo>
                <a:cubicBezTo>
                  <a:pt x="155919" y="15517"/>
                  <a:pt x="160491" y="44473"/>
                  <a:pt x="170778" y="28185"/>
                </a:cubicBezTo>
                <a:cubicBezTo>
                  <a:pt x="181065" y="11898"/>
                  <a:pt x="178588" y="12279"/>
                  <a:pt x="193447" y="12564"/>
                </a:cubicBezTo>
                <a:cubicBezTo>
                  <a:pt x="193447" y="12564"/>
                  <a:pt x="189447" y="74477"/>
                  <a:pt x="188590" y="98289"/>
                </a:cubicBezTo>
                <a:cubicBezTo>
                  <a:pt x="187733" y="122007"/>
                  <a:pt x="196496" y="113434"/>
                  <a:pt x="214498" y="108291"/>
                </a:cubicBezTo>
                <a:cubicBezTo>
                  <a:pt x="232595" y="103147"/>
                  <a:pt x="225928" y="120006"/>
                  <a:pt x="241358" y="143914"/>
                </a:cubicBezTo>
                <a:cubicBezTo>
                  <a:pt x="256789" y="167822"/>
                  <a:pt x="223451" y="198778"/>
                  <a:pt x="215355" y="223257"/>
                </a:cubicBezTo>
                <a:cubicBezTo>
                  <a:pt x="207259" y="247737"/>
                  <a:pt x="201734" y="249927"/>
                  <a:pt x="203830" y="268215"/>
                </a:cubicBezTo>
                <a:cubicBezTo>
                  <a:pt x="205830" y="286408"/>
                  <a:pt x="225166" y="276502"/>
                  <a:pt x="259742" y="271835"/>
                </a:cubicBezTo>
                <a:cubicBezTo>
                  <a:pt x="294317" y="267168"/>
                  <a:pt x="305176" y="336700"/>
                  <a:pt x="320892" y="337748"/>
                </a:cubicBezTo>
                <a:cubicBezTo>
                  <a:pt x="336513" y="338700"/>
                  <a:pt x="353753" y="297838"/>
                  <a:pt x="372327" y="294314"/>
                </a:cubicBezTo>
                <a:cubicBezTo>
                  <a:pt x="390901" y="290885"/>
                  <a:pt x="411760" y="324127"/>
                  <a:pt x="421381" y="343558"/>
                </a:cubicBezTo>
                <a:cubicBezTo>
                  <a:pt x="431001" y="362989"/>
                  <a:pt x="449766" y="337557"/>
                  <a:pt x="468530" y="329271"/>
                </a:cubicBezTo>
                <a:cubicBezTo>
                  <a:pt x="487294" y="320984"/>
                  <a:pt x="468244" y="364799"/>
                  <a:pt x="473197" y="377372"/>
                </a:cubicBezTo>
                <a:cubicBezTo>
                  <a:pt x="478245" y="389945"/>
                  <a:pt x="509011" y="380515"/>
                  <a:pt x="521012" y="368990"/>
                </a:cubicBezTo>
                <a:cubicBezTo>
                  <a:pt x="533109" y="357465"/>
                  <a:pt x="533871" y="375753"/>
                  <a:pt x="556445" y="380706"/>
                </a:cubicBezTo>
                <a:cubicBezTo>
                  <a:pt x="578925" y="385659"/>
                  <a:pt x="595117" y="352797"/>
                  <a:pt x="605690" y="355083"/>
                </a:cubicBezTo>
                <a:cubicBezTo>
                  <a:pt x="616167" y="357369"/>
                  <a:pt x="628931" y="360227"/>
                  <a:pt x="650934" y="356988"/>
                </a:cubicBezTo>
                <a:cubicBezTo>
                  <a:pt x="672746" y="353750"/>
                  <a:pt x="702940" y="382420"/>
                  <a:pt x="704369" y="382992"/>
                </a:cubicBezTo>
                <a:lnTo>
                  <a:pt x="704369" y="382992"/>
                </a:lnTo>
                <a:cubicBezTo>
                  <a:pt x="702464" y="389278"/>
                  <a:pt x="699035" y="395565"/>
                  <a:pt x="694558" y="401470"/>
                </a:cubicBezTo>
                <a:cubicBezTo>
                  <a:pt x="682461" y="417472"/>
                  <a:pt x="696558" y="416615"/>
                  <a:pt x="703988" y="421092"/>
                </a:cubicBezTo>
                <a:cubicBezTo>
                  <a:pt x="711512" y="425568"/>
                  <a:pt x="710465" y="468907"/>
                  <a:pt x="710465" y="468907"/>
                </a:cubicBezTo>
                <a:cubicBezTo>
                  <a:pt x="710465" y="468907"/>
                  <a:pt x="710465" y="483385"/>
                  <a:pt x="723228" y="487862"/>
                </a:cubicBezTo>
                <a:cubicBezTo>
                  <a:pt x="735420" y="492148"/>
                  <a:pt x="736944" y="505959"/>
                  <a:pt x="737039" y="507102"/>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107" name="Forma libre: forma 106">
            <a:extLst>
              <a:ext uri="{FF2B5EF4-FFF2-40B4-BE49-F238E27FC236}">
                <a16:creationId xmlns:a16="http://schemas.microsoft.com/office/drawing/2014/main" id="{A44B16E9-C834-E0A0-1620-61A83A9595C6}"/>
              </a:ext>
            </a:extLst>
          </p:cNvPr>
          <p:cNvSpPr/>
          <p:nvPr/>
        </p:nvSpPr>
        <p:spPr>
          <a:xfrm>
            <a:off x="4239234" y="5157948"/>
            <a:ext cx="95" cy="4667"/>
          </a:xfrm>
          <a:custGeom>
            <a:avLst/>
            <a:gdLst>
              <a:gd name="connsiteX0" fmla="*/ 95 w 95"/>
              <a:gd name="connsiteY0" fmla="*/ 4667 h 4667"/>
              <a:gd name="connsiteX1" fmla="*/ 0 w 95"/>
              <a:gd name="connsiteY1" fmla="*/ 4667 h 4667"/>
              <a:gd name="connsiteX2" fmla="*/ 0 w 95"/>
              <a:gd name="connsiteY2" fmla="*/ 0 h 4667"/>
              <a:gd name="connsiteX3" fmla="*/ 95 w 95"/>
              <a:gd name="connsiteY3" fmla="*/ 4667 h 4667"/>
            </a:gdLst>
            <a:ahLst/>
            <a:cxnLst>
              <a:cxn ang="0">
                <a:pos x="connsiteX0" y="connsiteY0"/>
              </a:cxn>
              <a:cxn ang="0">
                <a:pos x="connsiteX1" y="connsiteY1"/>
              </a:cxn>
              <a:cxn ang="0">
                <a:pos x="connsiteX2" y="connsiteY2"/>
              </a:cxn>
              <a:cxn ang="0">
                <a:pos x="connsiteX3" y="connsiteY3"/>
              </a:cxn>
            </a:cxnLst>
            <a:rect l="l" t="t" r="r" b="b"/>
            <a:pathLst>
              <a:path w="95" h="4667">
                <a:moveTo>
                  <a:pt x="95" y="4667"/>
                </a:moveTo>
                <a:lnTo>
                  <a:pt x="0" y="4667"/>
                </a:lnTo>
                <a:lnTo>
                  <a:pt x="0" y="0"/>
                </a:lnTo>
                <a:lnTo>
                  <a:pt x="95" y="4667"/>
                </a:lnTo>
                <a:close/>
              </a:path>
            </a:pathLst>
          </a:custGeom>
          <a:solidFill>
            <a:srgbClr val="232021"/>
          </a:solidFill>
          <a:ln w="9525" cap="flat">
            <a:noFill/>
            <a:prstDash val="solid"/>
            <a:miter/>
          </a:ln>
        </p:spPr>
        <p:txBody>
          <a:bodyPr rtlCol="0" anchor="ctr"/>
          <a:lstStyle/>
          <a:p>
            <a:endParaRPr lang="es-ES"/>
          </a:p>
        </p:txBody>
      </p:sp>
      <p:sp>
        <p:nvSpPr>
          <p:cNvPr id="108" name="Forma libre: forma 107">
            <a:extLst>
              <a:ext uri="{FF2B5EF4-FFF2-40B4-BE49-F238E27FC236}">
                <a16:creationId xmlns:a16="http://schemas.microsoft.com/office/drawing/2014/main" id="{2711B906-FF22-3A8D-B14A-EFCDF617815B}"/>
              </a:ext>
            </a:extLst>
          </p:cNvPr>
          <p:cNvSpPr/>
          <p:nvPr/>
        </p:nvSpPr>
        <p:spPr>
          <a:xfrm>
            <a:off x="1973521" y="4588313"/>
            <a:ext cx="850340" cy="547684"/>
          </a:xfrm>
          <a:custGeom>
            <a:avLst/>
            <a:gdLst>
              <a:gd name="connsiteX0" fmla="*/ 842392 w 850340"/>
              <a:gd name="connsiteY0" fmla="*/ 196922 h 547684"/>
              <a:gd name="connsiteX1" fmla="*/ 832200 w 850340"/>
              <a:gd name="connsiteY1" fmla="*/ 217115 h 547684"/>
              <a:gd name="connsiteX2" fmla="*/ 831057 w 850340"/>
              <a:gd name="connsiteY2" fmla="*/ 219020 h 547684"/>
              <a:gd name="connsiteX3" fmla="*/ 828105 w 850340"/>
              <a:gd name="connsiteY3" fmla="*/ 224640 h 547684"/>
              <a:gd name="connsiteX4" fmla="*/ 827533 w 850340"/>
              <a:gd name="connsiteY4" fmla="*/ 225973 h 547684"/>
              <a:gd name="connsiteX5" fmla="*/ 826962 w 850340"/>
              <a:gd name="connsiteY5" fmla="*/ 227402 h 547684"/>
              <a:gd name="connsiteX6" fmla="*/ 826866 w 850340"/>
              <a:gd name="connsiteY6" fmla="*/ 227688 h 547684"/>
              <a:gd name="connsiteX7" fmla="*/ 825628 w 850340"/>
              <a:gd name="connsiteY7" fmla="*/ 231212 h 547684"/>
              <a:gd name="connsiteX8" fmla="*/ 824390 w 850340"/>
              <a:gd name="connsiteY8" fmla="*/ 235403 h 547684"/>
              <a:gd name="connsiteX9" fmla="*/ 823724 w 850340"/>
              <a:gd name="connsiteY9" fmla="*/ 237784 h 547684"/>
              <a:gd name="connsiteX10" fmla="*/ 822390 w 850340"/>
              <a:gd name="connsiteY10" fmla="*/ 243213 h 547684"/>
              <a:gd name="connsiteX11" fmla="*/ 821723 w 850340"/>
              <a:gd name="connsiteY11" fmla="*/ 246261 h 547684"/>
              <a:gd name="connsiteX12" fmla="*/ 774479 w 850340"/>
              <a:gd name="connsiteY12" fmla="*/ 255691 h 547684"/>
              <a:gd name="connsiteX13" fmla="*/ 747428 w 850340"/>
              <a:gd name="connsiteY13" fmla="*/ 295410 h 547684"/>
              <a:gd name="connsiteX14" fmla="*/ 701327 w 850340"/>
              <a:gd name="connsiteY14" fmla="*/ 343988 h 547684"/>
              <a:gd name="connsiteX15" fmla="*/ 728664 w 850340"/>
              <a:gd name="connsiteY15" fmla="*/ 376278 h 547684"/>
              <a:gd name="connsiteX16" fmla="*/ 722187 w 850340"/>
              <a:gd name="connsiteY16" fmla="*/ 414664 h 547684"/>
              <a:gd name="connsiteX17" fmla="*/ 722187 w 850340"/>
              <a:gd name="connsiteY17" fmla="*/ 437143 h 547684"/>
              <a:gd name="connsiteX18" fmla="*/ 685515 w 850340"/>
              <a:gd name="connsiteY18" fmla="*/ 447239 h 547684"/>
              <a:gd name="connsiteX19" fmla="*/ 620364 w 850340"/>
              <a:gd name="connsiteY19" fmla="*/ 425903 h 547684"/>
              <a:gd name="connsiteX20" fmla="*/ 599886 w 850340"/>
              <a:gd name="connsiteY20" fmla="*/ 493340 h 547684"/>
              <a:gd name="connsiteX21" fmla="*/ 512922 w 850340"/>
              <a:gd name="connsiteY21" fmla="*/ 526582 h 547684"/>
              <a:gd name="connsiteX22" fmla="*/ 482633 w 850340"/>
              <a:gd name="connsiteY22" fmla="*/ 525820 h 547684"/>
              <a:gd name="connsiteX23" fmla="*/ 444057 w 850340"/>
              <a:gd name="connsiteY23" fmla="*/ 506580 h 547684"/>
              <a:gd name="connsiteX24" fmla="*/ 402052 w 850340"/>
              <a:gd name="connsiteY24" fmla="*/ 518962 h 547684"/>
              <a:gd name="connsiteX25" fmla="*/ 375858 w 850340"/>
              <a:gd name="connsiteY25" fmla="*/ 493340 h 547684"/>
              <a:gd name="connsiteX26" fmla="*/ 327376 w 850340"/>
              <a:gd name="connsiteY26" fmla="*/ 481148 h 547684"/>
              <a:gd name="connsiteX27" fmla="*/ 259462 w 850340"/>
              <a:gd name="connsiteY27" fmla="*/ 505151 h 547684"/>
              <a:gd name="connsiteX28" fmla="*/ 238126 w 850340"/>
              <a:gd name="connsiteY28" fmla="*/ 468670 h 547684"/>
              <a:gd name="connsiteX29" fmla="*/ 137352 w 850340"/>
              <a:gd name="connsiteY29" fmla="*/ 547156 h 547684"/>
              <a:gd name="connsiteX30" fmla="*/ 96775 w 850340"/>
              <a:gd name="connsiteY30" fmla="*/ 490006 h 547684"/>
              <a:gd name="connsiteX31" fmla="*/ 86012 w 850340"/>
              <a:gd name="connsiteY31" fmla="*/ 444096 h 547684"/>
              <a:gd name="connsiteX32" fmla="*/ 147544 w 850340"/>
              <a:gd name="connsiteY32" fmla="*/ 373897 h 547684"/>
              <a:gd name="connsiteX33" fmla="*/ 92965 w 850340"/>
              <a:gd name="connsiteY33" fmla="*/ 348179 h 547684"/>
              <a:gd name="connsiteX34" fmla="*/ 81821 w 850340"/>
              <a:gd name="connsiteY34" fmla="*/ 305507 h 547684"/>
              <a:gd name="connsiteX35" fmla="*/ 97537 w 850340"/>
              <a:gd name="connsiteY35" fmla="*/ 275027 h 547684"/>
              <a:gd name="connsiteX36" fmla="*/ 83726 w 850340"/>
              <a:gd name="connsiteY36" fmla="*/ 235498 h 547684"/>
              <a:gd name="connsiteX37" fmla="*/ 43340 w 850340"/>
              <a:gd name="connsiteY37" fmla="*/ 215781 h 547684"/>
              <a:gd name="connsiteX38" fmla="*/ 43340 w 850340"/>
              <a:gd name="connsiteY38" fmla="*/ 179968 h 547684"/>
              <a:gd name="connsiteX39" fmla="*/ 22290 w 850340"/>
              <a:gd name="connsiteY39" fmla="*/ 135867 h 547684"/>
              <a:gd name="connsiteX40" fmla="*/ 8002 w 850340"/>
              <a:gd name="connsiteY40" fmla="*/ 60619 h 547684"/>
              <a:gd name="connsiteX41" fmla="*/ 68105 w 850340"/>
              <a:gd name="connsiteY41" fmla="*/ 30806 h 547684"/>
              <a:gd name="connsiteX42" fmla="*/ 110777 w 850340"/>
              <a:gd name="connsiteY42" fmla="*/ 16995 h 547684"/>
              <a:gd name="connsiteX43" fmla="*/ 180405 w 850340"/>
              <a:gd name="connsiteY43" fmla="*/ 16995 h 547684"/>
              <a:gd name="connsiteX44" fmla="*/ 223553 w 850340"/>
              <a:gd name="connsiteY44" fmla="*/ 40 h 547684"/>
              <a:gd name="connsiteX45" fmla="*/ 236126 w 850340"/>
              <a:gd name="connsiteY45" fmla="*/ 10518 h 547684"/>
              <a:gd name="connsiteX46" fmla="*/ 249461 w 850340"/>
              <a:gd name="connsiteY46" fmla="*/ 44903 h 547684"/>
              <a:gd name="connsiteX47" fmla="*/ 309087 w 850340"/>
              <a:gd name="connsiteY47" fmla="*/ 66429 h 547684"/>
              <a:gd name="connsiteX48" fmla="*/ 321470 w 850340"/>
              <a:gd name="connsiteY48" fmla="*/ 87956 h 547684"/>
              <a:gd name="connsiteX49" fmla="*/ 397670 w 850340"/>
              <a:gd name="connsiteY49" fmla="*/ 126056 h 547684"/>
              <a:gd name="connsiteX50" fmla="*/ 455963 w 850340"/>
              <a:gd name="connsiteY50" fmla="*/ 126532 h 547684"/>
              <a:gd name="connsiteX51" fmla="*/ 519304 w 850340"/>
              <a:gd name="connsiteY51" fmla="*/ 101767 h 547684"/>
              <a:gd name="connsiteX52" fmla="*/ 582074 w 850340"/>
              <a:gd name="connsiteY52" fmla="*/ 122436 h 547684"/>
              <a:gd name="connsiteX53" fmla="*/ 612363 w 850340"/>
              <a:gd name="connsiteY53" fmla="*/ 152631 h 547684"/>
              <a:gd name="connsiteX54" fmla="*/ 644463 w 850340"/>
              <a:gd name="connsiteY54" fmla="*/ 93290 h 547684"/>
              <a:gd name="connsiteX55" fmla="*/ 678848 w 850340"/>
              <a:gd name="connsiteY55" fmla="*/ 53761 h 547684"/>
              <a:gd name="connsiteX56" fmla="*/ 679420 w 850340"/>
              <a:gd name="connsiteY56" fmla="*/ 54333 h 547684"/>
              <a:gd name="connsiteX57" fmla="*/ 680086 w 850340"/>
              <a:gd name="connsiteY57" fmla="*/ 54809 h 547684"/>
              <a:gd name="connsiteX58" fmla="*/ 691802 w 850340"/>
              <a:gd name="connsiteY58" fmla="*/ 55571 h 547684"/>
              <a:gd name="connsiteX59" fmla="*/ 709804 w 850340"/>
              <a:gd name="connsiteY59" fmla="*/ 57285 h 547684"/>
              <a:gd name="connsiteX60" fmla="*/ 741237 w 850340"/>
              <a:gd name="connsiteY60" fmla="*/ 43284 h 547684"/>
              <a:gd name="connsiteX61" fmla="*/ 772002 w 850340"/>
              <a:gd name="connsiteY61" fmla="*/ 52713 h 547684"/>
              <a:gd name="connsiteX62" fmla="*/ 806197 w 850340"/>
              <a:gd name="connsiteY62" fmla="*/ 68811 h 547684"/>
              <a:gd name="connsiteX63" fmla="*/ 801625 w 850340"/>
              <a:gd name="connsiteY63" fmla="*/ 116817 h 547684"/>
              <a:gd name="connsiteX64" fmla="*/ 843154 w 850340"/>
              <a:gd name="connsiteY64" fmla="*/ 148916 h 547684"/>
              <a:gd name="connsiteX65" fmla="*/ 842392 w 850340"/>
              <a:gd name="connsiteY65" fmla="*/ 196636 h 54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50340" h="547684">
                <a:moveTo>
                  <a:pt x="842392" y="196922"/>
                </a:moveTo>
                <a:cubicBezTo>
                  <a:pt x="838296" y="207590"/>
                  <a:pt x="835058" y="212448"/>
                  <a:pt x="832200" y="217115"/>
                </a:cubicBezTo>
                <a:cubicBezTo>
                  <a:pt x="831820" y="217782"/>
                  <a:pt x="831439" y="218353"/>
                  <a:pt x="831057" y="219020"/>
                </a:cubicBezTo>
                <a:cubicBezTo>
                  <a:pt x="830010" y="220734"/>
                  <a:pt x="829057" y="222544"/>
                  <a:pt x="828105" y="224640"/>
                </a:cubicBezTo>
                <a:cubicBezTo>
                  <a:pt x="827914" y="225116"/>
                  <a:pt x="827724" y="225497"/>
                  <a:pt x="827533" y="225973"/>
                </a:cubicBezTo>
                <a:cubicBezTo>
                  <a:pt x="827342" y="226449"/>
                  <a:pt x="827152" y="226926"/>
                  <a:pt x="826962" y="227402"/>
                </a:cubicBezTo>
                <a:cubicBezTo>
                  <a:pt x="826962" y="227402"/>
                  <a:pt x="826962" y="227497"/>
                  <a:pt x="826866" y="227688"/>
                </a:cubicBezTo>
                <a:cubicBezTo>
                  <a:pt x="826486" y="228735"/>
                  <a:pt x="826009" y="229878"/>
                  <a:pt x="825628" y="231212"/>
                </a:cubicBezTo>
                <a:cubicBezTo>
                  <a:pt x="825247" y="232450"/>
                  <a:pt x="824771" y="233879"/>
                  <a:pt x="824390" y="235403"/>
                </a:cubicBezTo>
                <a:cubicBezTo>
                  <a:pt x="824104" y="236165"/>
                  <a:pt x="823914" y="236927"/>
                  <a:pt x="823724" y="237784"/>
                </a:cubicBezTo>
                <a:cubicBezTo>
                  <a:pt x="823247" y="239403"/>
                  <a:pt x="822866" y="241213"/>
                  <a:pt x="822390" y="243213"/>
                </a:cubicBezTo>
                <a:cubicBezTo>
                  <a:pt x="822104" y="244166"/>
                  <a:pt x="821914" y="245214"/>
                  <a:pt x="821723" y="246261"/>
                </a:cubicBezTo>
                <a:cubicBezTo>
                  <a:pt x="815055" y="277218"/>
                  <a:pt x="795529" y="236832"/>
                  <a:pt x="774479" y="255691"/>
                </a:cubicBezTo>
                <a:cubicBezTo>
                  <a:pt x="753334" y="274455"/>
                  <a:pt x="754286" y="275218"/>
                  <a:pt x="747428" y="295410"/>
                </a:cubicBezTo>
                <a:cubicBezTo>
                  <a:pt x="740570" y="315508"/>
                  <a:pt x="717424" y="326367"/>
                  <a:pt x="701327" y="343988"/>
                </a:cubicBezTo>
                <a:cubicBezTo>
                  <a:pt x="685230" y="361705"/>
                  <a:pt x="707518" y="359323"/>
                  <a:pt x="728664" y="376278"/>
                </a:cubicBezTo>
                <a:cubicBezTo>
                  <a:pt x="749809" y="393327"/>
                  <a:pt x="727902" y="395804"/>
                  <a:pt x="722187" y="414664"/>
                </a:cubicBezTo>
                <a:cubicBezTo>
                  <a:pt x="716377" y="433523"/>
                  <a:pt x="722187" y="437143"/>
                  <a:pt x="722187" y="437143"/>
                </a:cubicBezTo>
                <a:cubicBezTo>
                  <a:pt x="709328" y="448192"/>
                  <a:pt x="706089" y="461812"/>
                  <a:pt x="685515" y="447239"/>
                </a:cubicBezTo>
                <a:cubicBezTo>
                  <a:pt x="662846" y="431142"/>
                  <a:pt x="620555" y="390184"/>
                  <a:pt x="620364" y="425903"/>
                </a:cubicBezTo>
                <a:cubicBezTo>
                  <a:pt x="620079" y="461717"/>
                  <a:pt x="633890" y="473338"/>
                  <a:pt x="599886" y="493340"/>
                </a:cubicBezTo>
                <a:cubicBezTo>
                  <a:pt x="565977" y="513247"/>
                  <a:pt x="529687" y="514867"/>
                  <a:pt x="512922" y="526582"/>
                </a:cubicBezTo>
                <a:cubicBezTo>
                  <a:pt x="496254" y="538203"/>
                  <a:pt x="487967" y="536202"/>
                  <a:pt x="482633" y="525820"/>
                </a:cubicBezTo>
                <a:cubicBezTo>
                  <a:pt x="477299" y="515533"/>
                  <a:pt x="456058" y="493530"/>
                  <a:pt x="444057" y="506580"/>
                </a:cubicBezTo>
                <a:cubicBezTo>
                  <a:pt x="432151" y="519724"/>
                  <a:pt x="409386" y="529726"/>
                  <a:pt x="402052" y="518962"/>
                </a:cubicBezTo>
                <a:cubicBezTo>
                  <a:pt x="394717" y="508199"/>
                  <a:pt x="393574" y="493340"/>
                  <a:pt x="375858" y="493340"/>
                </a:cubicBezTo>
                <a:cubicBezTo>
                  <a:pt x="358141" y="493340"/>
                  <a:pt x="361380" y="468765"/>
                  <a:pt x="327376" y="481148"/>
                </a:cubicBezTo>
                <a:cubicBezTo>
                  <a:pt x="293466" y="493530"/>
                  <a:pt x="272321" y="520581"/>
                  <a:pt x="259462" y="505151"/>
                </a:cubicBezTo>
                <a:cubicBezTo>
                  <a:pt x="246603" y="489816"/>
                  <a:pt x="246603" y="445048"/>
                  <a:pt x="238126" y="468670"/>
                </a:cubicBezTo>
                <a:cubicBezTo>
                  <a:pt x="229554" y="492292"/>
                  <a:pt x="165165" y="554014"/>
                  <a:pt x="137352" y="547156"/>
                </a:cubicBezTo>
                <a:cubicBezTo>
                  <a:pt x="109539" y="540298"/>
                  <a:pt x="113253" y="495721"/>
                  <a:pt x="96775" y="490006"/>
                </a:cubicBezTo>
                <a:cubicBezTo>
                  <a:pt x="80202" y="484291"/>
                  <a:pt x="70391" y="460384"/>
                  <a:pt x="86012" y="444096"/>
                </a:cubicBezTo>
                <a:cubicBezTo>
                  <a:pt x="101538" y="427808"/>
                  <a:pt x="158783" y="394566"/>
                  <a:pt x="147544" y="373897"/>
                </a:cubicBezTo>
                <a:cubicBezTo>
                  <a:pt x="136304" y="353227"/>
                  <a:pt x="98871" y="367705"/>
                  <a:pt x="92965" y="348179"/>
                </a:cubicBezTo>
                <a:cubicBezTo>
                  <a:pt x="88679" y="334177"/>
                  <a:pt x="89727" y="310460"/>
                  <a:pt x="81821" y="305507"/>
                </a:cubicBezTo>
                <a:cubicBezTo>
                  <a:pt x="81821" y="305507"/>
                  <a:pt x="104490" y="289695"/>
                  <a:pt x="97537" y="275027"/>
                </a:cubicBezTo>
                <a:cubicBezTo>
                  <a:pt x="90679" y="260359"/>
                  <a:pt x="109444" y="231022"/>
                  <a:pt x="83726" y="235498"/>
                </a:cubicBezTo>
                <a:cubicBezTo>
                  <a:pt x="58009" y="240070"/>
                  <a:pt x="42006" y="241023"/>
                  <a:pt x="43340" y="215781"/>
                </a:cubicBezTo>
                <a:cubicBezTo>
                  <a:pt x="44769" y="190540"/>
                  <a:pt x="62866" y="194636"/>
                  <a:pt x="43340" y="179968"/>
                </a:cubicBezTo>
                <a:cubicBezTo>
                  <a:pt x="23719" y="165299"/>
                  <a:pt x="26386" y="171681"/>
                  <a:pt x="22290" y="135867"/>
                </a:cubicBezTo>
                <a:cubicBezTo>
                  <a:pt x="18099" y="100053"/>
                  <a:pt x="-14858" y="69858"/>
                  <a:pt x="8002" y="60619"/>
                </a:cubicBezTo>
                <a:cubicBezTo>
                  <a:pt x="30957" y="51475"/>
                  <a:pt x="53913" y="48713"/>
                  <a:pt x="68105" y="30806"/>
                </a:cubicBezTo>
                <a:cubicBezTo>
                  <a:pt x="82297" y="12899"/>
                  <a:pt x="91060" y="11946"/>
                  <a:pt x="110777" y="16995"/>
                </a:cubicBezTo>
                <a:cubicBezTo>
                  <a:pt x="130494" y="22043"/>
                  <a:pt x="167832" y="32520"/>
                  <a:pt x="180405" y="16995"/>
                </a:cubicBezTo>
                <a:cubicBezTo>
                  <a:pt x="188406" y="7089"/>
                  <a:pt x="209742" y="-627"/>
                  <a:pt x="223553" y="40"/>
                </a:cubicBezTo>
                <a:cubicBezTo>
                  <a:pt x="231554" y="326"/>
                  <a:pt x="237078" y="3469"/>
                  <a:pt x="236126" y="10518"/>
                </a:cubicBezTo>
                <a:cubicBezTo>
                  <a:pt x="233364" y="29758"/>
                  <a:pt x="222410" y="33473"/>
                  <a:pt x="249461" y="44903"/>
                </a:cubicBezTo>
                <a:cubicBezTo>
                  <a:pt x="276512" y="56333"/>
                  <a:pt x="314612" y="54523"/>
                  <a:pt x="309087" y="66429"/>
                </a:cubicBezTo>
                <a:cubicBezTo>
                  <a:pt x="303563" y="78336"/>
                  <a:pt x="284322" y="72811"/>
                  <a:pt x="321470" y="87956"/>
                </a:cubicBezTo>
                <a:cubicBezTo>
                  <a:pt x="358618" y="103101"/>
                  <a:pt x="369666" y="127866"/>
                  <a:pt x="397670" y="126056"/>
                </a:cubicBezTo>
                <a:cubicBezTo>
                  <a:pt x="425673" y="124246"/>
                  <a:pt x="423387" y="144439"/>
                  <a:pt x="455963" y="126532"/>
                </a:cubicBezTo>
                <a:cubicBezTo>
                  <a:pt x="488538" y="108625"/>
                  <a:pt x="481204" y="96243"/>
                  <a:pt x="519304" y="101767"/>
                </a:cubicBezTo>
                <a:cubicBezTo>
                  <a:pt x="557309" y="107292"/>
                  <a:pt x="572073" y="98624"/>
                  <a:pt x="582074" y="122436"/>
                </a:cubicBezTo>
                <a:cubicBezTo>
                  <a:pt x="592170" y="146344"/>
                  <a:pt x="601314" y="180539"/>
                  <a:pt x="612363" y="152631"/>
                </a:cubicBezTo>
                <a:cubicBezTo>
                  <a:pt x="623412" y="124818"/>
                  <a:pt x="629794" y="109006"/>
                  <a:pt x="644463" y="93290"/>
                </a:cubicBezTo>
                <a:cubicBezTo>
                  <a:pt x="659131" y="77764"/>
                  <a:pt x="678848" y="53761"/>
                  <a:pt x="678848" y="53761"/>
                </a:cubicBezTo>
                <a:cubicBezTo>
                  <a:pt x="679038" y="53952"/>
                  <a:pt x="679229" y="54142"/>
                  <a:pt x="679420" y="54333"/>
                </a:cubicBezTo>
                <a:cubicBezTo>
                  <a:pt x="679610" y="54523"/>
                  <a:pt x="679896" y="54714"/>
                  <a:pt x="680086" y="54809"/>
                </a:cubicBezTo>
                <a:cubicBezTo>
                  <a:pt x="682658" y="56333"/>
                  <a:pt x="686944" y="55952"/>
                  <a:pt x="691802" y="55571"/>
                </a:cubicBezTo>
                <a:cubicBezTo>
                  <a:pt x="697517" y="55095"/>
                  <a:pt x="704089" y="54714"/>
                  <a:pt x="709804" y="57285"/>
                </a:cubicBezTo>
                <a:cubicBezTo>
                  <a:pt x="725139" y="64143"/>
                  <a:pt x="720853" y="57000"/>
                  <a:pt x="741237" y="43284"/>
                </a:cubicBezTo>
                <a:cubicBezTo>
                  <a:pt x="761620" y="29472"/>
                  <a:pt x="763239" y="44903"/>
                  <a:pt x="772002" y="52713"/>
                </a:cubicBezTo>
                <a:cubicBezTo>
                  <a:pt x="780766" y="60524"/>
                  <a:pt x="787814" y="60714"/>
                  <a:pt x="806197" y="68811"/>
                </a:cubicBezTo>
                <a:cubicBezTo>
                  <a:pt x="824580" y="76812"/>
                  <a:pt x="806007" y="95481"/>
                  <a:pt x="801625" y="116817"/>
                </a:cubicBezTo>
                <a:cubicBezTo>
                  <a:pt x="797244" y="138153"/>
                  <a:pt x="832582" y="139962"/>
                  <a:pt x="843154" y="148916"/>
                </a:cubicBezTo>
                <a:cubicBezTo>
                  <a:pt x="853727" y="157869"/>
                  <a:pt x="851917" y="172252"/>
                  <a:pt x="842392" y="196636"/>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109" name="Forma libre: forma 108">
            <a:extLst>
              <a:ext uri="{FF2B5EF4-FFF2-40B4-BE49-F238E27FC236}">
                <a16:creationId xmlns:a16="http://schemas.microsoft.com/office/drawing/2014/main" id="{9790B235-919B-51C8-A2AA-2E5E4CD6D69F}"/>
              </a:ext>
            </a:extLst>
          </p:cNvPr>
          <p:cNvSpPr/>
          <p:nvPr/>
        </p:nvSpPr>
        <p:spPr>
          <a:xfrm>
            <a:off x="2162118" y="3738737"/>
            <a:ext cx="610916" cy="1013037"/>
          </a:xfrm>
          <a:custGeom>
            <a:avLst/>
            <a:gdLst>
              <a:gd name="connsiteX0" fmla="*/ 607028 w 610916"/>
              <a:gd name="connsiteY0" fmla="*/ 603680 h 1013037"/>
              <a:gd name="connsiteX1" fmla="*/ 597693 w 610916"/>
              <a:gd name="connsiteY1" fmla="*/ 629112 h 1013037"/>
              <a:gd name="connsiteX2" fmla="*/ 601313 w 610916"/>
              <a:gd name="connsiteY2" fmla="*/ 661402 h 1013037"/>
              <a:gd name="connsiteX3" fmla="*/ 567785 w 610916"/>
              <a:gd name="connsiteY3" fmla="*/ 721790 h 1013037"/>
              <a:gd name="connsiteX4" fmla="*/ 534543 w 610916"/>
              <a:gd name="connsiteY4" fmla="*/ 740364 h 1013037"/>
              <a:gd name="connsiteX5" fmla="*/ 510159 w 610916"/>
              <a:gd name="connsiteY5" fmla="*/ 749794 h 1013037"/>
              <a:gd name="connsiteX6" fmla="*/ 510349 w 610916"/>
              <a:gd name="connsiteY6" fmla="*/ 783512 h 1013037"/>
              <a:gd name="connsiteX7" fmla="*/ 506921 w 610916"/>
              <a:gd name="connsiteY7" fmla="*/ 812182 h 1013037"/>
              <a:gd name="connsiteX8" fmla="*/ 500063 w 610916"/>
              <a:gd name="connsiteY8" fmla="*/ 842281 h 1013037"/>
              <a:gd name="connsiteX9" fmla="*/ 489490 w 610916"/>
              <a:gd name="connsiteY9" fmla="*/ 893431 h 1013037"/>
              <a:gd name="connsiteX10" fmla="*/ 490156 w 610916"/>
              <a:gd name="connsiteY10" fmla="*/ 903718 h 1013037"/>
              <a:gd name="connsiteX11" fmla="*/ 455771 w 610916"/>
              <a:gd name="connsiteY11" fmla="*/ 943246 h 1013037"/>
              <a:gd name="connsiteX12" fmla="*/ 423577 w 610916"/>
              <a:gd name="connsiteY12" fmla="*/ 1002587 h 1013037"/>
              <a:gd name="connsiteX13" fmla="*/ 393287 w 610916"/>
              <a:gd name="connsiteY13" fmla="*/ 972393 h 1013037"/>
              <a:gd name="connsiteX14" fmla="*/ 330422 w 610916"/>
              <a:gd name="connsiteY14" fmla="*/ 951724 h 1013037"/>
              <a:gd name="connsiteX15" fmla="*/ 267081 w 610916"/>
              <a:gd name="connsiteY15" fmla="*/ 976489 h 1013037"/>
              <a:gd name="connsiteX16" fmla="*/ 208788 w 610916"/>
              <a:gd name="connsiteY16" fmla="*/ 976012 h 1013037"/>
              <a:gd name="connsiteX17" fmla="*/ 132588 w 610916"/>
              <a:gd name="connsiteY17" fmla="*/ 937912 h 1013037"/>
              <a:gd name="connsiteX18" fmla="*/ 120205 w 610916"/>
              <a:gd name="connsiteY18" fmla="*/ 916386 h 1013037"/>
              <a:gd name="connsiteX19" fmla="*/ 60579 w 610916"/>
              <a:gd name="connsiteY19" fmla="*/ 894764 h 1013037"/>
              <a:gd name="connsiteX20" fmla="*/ 47244 w 610916"/>
              <a:gd name="connsiteY20" fmla="*/ 860379 h 1013037"/>
              <a:gd name="connsiteX21" fmla="*/ 34671 w 610916"/>
              <a:gd name="connsiteY21" fmla="*/ 849901 h 1013037"/>
              <a:gd name="connsiteX22" fmla="*/ 61150 w 610916"/>
              <a:gd name="connsiteY22" fmla="*/ 781417 h 1013037"/>
              <a:gd name="connsiteX23" fmla="*/ 45339 w 610916"/>
              <a:gd name="connsiteY23" fmla="*/ 729601 h 1013037"/>
              <a:gd name="connsiteX24" fmla="*/ 12478 w 610916"/>
              <a:gd name="connsiteY24" fmla="*/ 707122 h 1013037"/>
              <a:gd name="connsiteX25" fmla="*/ 0 w 610916"/>
              <a:gd name="connsiteY25" fmla="*/ 648448 h 1013037"/>
              <a:gd name="connsiteX26" fmla="*/ 39814 w 610916"/>
              <a:gd name="connsiteY26" fmla="*/ 585487 h 1013037"/>
              <a:gd name="connsiteX27" fmla="*/ 38576 w 610916"/>
              <a:gd name="connsiteY27" fmla="*/ 535291 h 1013037"/>
              <a:gd name="connsiteX28" fmla="*/ 38576 w 610916"/>
              <a:gd name="connsiteY28" fmla="*/ 489666 h 1013037"/>
              <a:gd name="connsiteX29" fmla="*/ 22384 w 610916"/>
              <a:gd name="connsiteY29" fmla="*/ 422419 h 1013037"/>
              <a:gd name="connsiteX30" fmla="*/ 27241 w 610916"/>
              <a:gd name="connsiteY30" fmla="*/ 347648 h 1013037"/>
              <a:gd name="connsiteX31" fmla="*/ 48673 w 610916"/>
              <a:gd name="connsiteY31" fmla="*/ 318597 h 1013037"/>
              <a:gd name="connsiteX32" fmla="*/ 55436 w 610916"/>
              <a:gd name="connsiteY32" fmla="*/ 272210 h 1013037"/>
              <a:gd name="connsiteX33" fmla="*/ 83820 w 610916"/>
              <a:gd name="connsiteY33" fmla="*/ 250684 h 1013037"/>
              <a:gd name="connsiteX34" fmla="*/ 119348 w 610916"/>
              <a:gd name="connsiteY34" fmla="*/ 198010 h 1013037"/>
              <a:gd name="connsiteX35" fmla="*/ 128778 w 610916"/>
              <a:gd name="connsiteY35" fmla="*/ 147718 h 1013037"/>
              <a:gd name="connsiteX36" fmla="*/ 139255 w 610916"/>
              <a:gd name="connsiteY36" fmla="*/ 129335 h 1013037"/>
              <a:gd name="connsiteX37" fmla="*/ 135826 w 610916"/>
              <a:gd name="connsiteY37" fmla="*/ 104856 h 1013037"/>
              <a:gd name="connsiteX38" fmla="*/ 153924 w 610916"/>
              <a:gd name="connsiteY38" fmla="*/ 76090 h 1013037"/>
              <a:gd name="connsiteX39" fmla="*/ 157163 w 610916"/>
              <a:gd name="connsiteY39" fmla="*/ 35514 h 1013037"/>
              <a:gd name="connsiteX40" fmla="*/ 171450 w 610916"/>
              <a:gd name="connsiteY40" fmla="*/ 1129 h 1013037"/>
              <a:gd name="connsiteX41" fmla="*/ 179737 w 610916"/>
              <a:gd name="connsiteY41" fmla="*/ 1319 h 1013037"/>
              <a:gd name="connsiteX42" fmla="*/ 204502 w 610916"/>
              <a:gd name="connsiteY42" fmla="*/ 21131 h 1013037"/>
              <a:gd name="connsiteX43" fmla="*/ 217646 w 610916"/>
              <a:gd name="connsiteY43" fmla="*/ 59326 h 1013037"/>
              <a:gd name="connsiteX44" fmla="*/ 257556 w 610916"/>
              <a:gd name="connsiteY44" fmla="*/ 16940 h 1013037"/>
              <a:gd name="connsiteX45" fmla="*/ 289179 w 610916"/>
              <a:gd name="connsiteY45" fmla="*/ 41515 h 1013037"/>
              <a:gd name="connsiteX46" fmla="*/ 349377 w 610916"/>
              <a:gd name="connsiteY46" fmla="*/ 71518 h 1013037"/>
              <a:gd name="connsiteX47" fmla="*/ 400050 w 610916"/>
              <a:gd name="connsiteY47" fmla="*/ 135050 h 1013037"/>
              <a:gd name="connsiteX48" fmla="*/ 507397 w 610916"/>
              <a:gd name="connsiteY48" fmla="*/ 143623 h 1013037"/>
              <a:gd name="connsiteX49" fmla="*/ 507682 w 610916"/>
              <a:gd name="connsiteY49" fmla="*/ 176293 h 1013037"/>
              <a:gd name="connsiteX50" fmla="*/ 481774 w 610916"/>
              <a:gd name="connsiteY50" fmla="*/ 222394 h 1013037"/>
              <a:gd name="connsiteX51" fmla="*/ 441865 w 610916"/>
              <a:gd name="connsiteY51" fmla="*/ 233158 h 1013037"/>
              <a:gd name="connsiteX52" fmla="*/ 451485 w 610916"/>
              <a:gd name="connsiteY52" fmla="*/ 268686 h 1013037"/>
              <a:gd name="connsiteX53" fmla="*/ 461581 w 610916"/>
              <a:gd name="connsiteY53" fmla="*/ 303833 h 1013037"/>
              <a:gd name="connsiteX54" fmla="*/ 484346 w 610916"/>
              <a:gd name="connsiteY54" fmla="*/ 322407 h 1013037"/>
              <a:gd name="connsiteX55" fmla="*/ 493966 w 610916"/>
              <a:gd name="connsiteY55" fmla="*/ 370603 h 1013037"/>
              <a:gd name="connsiteX56" fmla="*/ 536829 w 610916"/>
              <a:gd name="connsiteY56" fmla="*/ 404989 h 1013037"/>
              <a:gd name="connsiteX57" fmla="*/ 540925 w 610916"/>
              <a:gd name="connsiteY57" fmla="*/ 449089 h 1013037"/>
              <a:gd name="connsiteX58" fmla="*/ 578739 w 610916"/>
              <a:gd name="connsiteY58" fmla="*/ 427753 h 1013037"/>
              <a:gd name="connsiteX59" fmla="*/ 608552 w 610916"/>
              <a:gd name="connsiteY59" fmla="*/ 438802 h 1013037"/>
              <a:gd name="connsiteX60" fmla="*/ 577310 w 610916"/>
              <a:gd name="connsiteY60" fmla="*/ 486999 h 1013037"/>
              <a:gd name="connsiteX61" fmla="*/ 542258 w 610916"/>
              <a:gd name="connsiteY61" fmla="*/ 518146 h 1013037"/>
              <a:gd name="connsiteX62" fmla="*/ 595027 w 610916"/>
              <a:gd name="connsiteY62" fmla="*/ 556055 h 1013037"/>
              <a:gd name="connsiteX63" fmla="*/ 606457 w 610916"/>
              <a:gd name="connsiteY63" fmla="*/ 603775 h 10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10916" h="1013037">
                <a:moveTo>
                  <a:pt x="607028" y="603680"/>
                </a:moveTo>
                <a:cubicBezTo>
                  <a:pt x="605504" y="614348"/>
                  <a:pt x="602266" y="623968"/>
                  <a:pt x="597693" y="629112"/>
                </a:cubicBezTo>
                <a:cubicBezTo>
                  <a:pt x="584835" y="643780"/>
                  <a:pt x="594741" y="642923"/>
                  <a:pt x="601313" y="661402"/>
                </a:cubicBezTo>
                <a:cubicBezTo>
                  <a:pt x="607981" y="679975"/>
                  <a:pt x="580930" y="706836"/>
                  <a:pt x="567785" y="721790"/>
                </a:cubicBezTo>
                <a:cubicBezTo>
                  <a:pt x="554736" y="736744"/>
                  <a:pt x="542354" y="728934"/>
                  <a:pt x="534543" y="740364"/>
                </a:cubicBezTo>
                <a:cubicBezTo>
                  <a:pt x="526732" y="751794"/>
                  <a:pt x="526732" y="740840"/>
                  <a:pt x="510159" y="749794"/>
                </a:cubicBezTo>
                <a:cubicBezTo>
                  <a:pt x="493681" y="758747"/>
                  <a:pt x="501872" y="772082"/>
                  <a:pt x="510349" y="783512"/>
                </a:cubicBezTo>
                <a:cubicBezTo>
                  <a:pt x="518827" y="795037"/>
                  <a:pt x="516350" y="802372"/>
                  <a:pt x="506921" y="812182"/>
                </a:cubicBezTo>
                <a:cubicBezTo>
                  <a:pt x="497586" y="821993"/>
                  <a:pt x="498920" y="829137"/>
                  <a:pt x="500063" y="842281"/>
                </a:cubicBezTo>
                <a:cubicBezTo>
                  <a:pt x="501205" y="855331"/>
                  <a:pt x="494538" y="871809"/>
                  <a:pt x="489490" y="893431"/>
                </a:cubicBezTo>
                <a:cubicBezTo>
                  <a:pt x="488251" y="898860"/>
                  <a:pt x="488632" y="902003"/>
                  <a:pt x="490156" y="903718"/>
                </a:cubicBezTo>
                <a:cubicBezTo>
                  <a:pt x="490156" y="903718"/>
                  <a:pt x="470440" y="927625"/>
                  <a:pt x="455771" y="943246"/>
                </a:cubicBezTo>
                <a:cubicBezTo>
                  <a:pt x="441103" y="958867"/>
                  <a:pt x="434626" y="974679"/>
                  <a:pt x="423577" y="1002587"/>
                </a:cubicBezTo>
                <a:cubicBezTo>
                  <a:pt x="412528" y="1030495"/>
                  <a:pt x="403384" y="996301"/>
                  <a:pt x="393287" y="972393"/>
                </a:cubicBezTo>
                <a:cubicBezTo>
                  <a:pt x="383191" y="948580"/>
                  <a:pt x="368522" y="957248"/>
                  <a:pt x="330422" y="951724"/>
                </a:cubicBezTo>
                <a:cubicBezTo>
                  <a:pt x="292322" y="946199"/>
                  <a:pt x="299656" y="958582"/>
                  <a:pt x="267081" y="976489"/>
                </a:cubicBezTo>
                <a:cubicBezTo>
                  <a:pt x="234505" y="994396"/>
                  <a:pt x="236791" y="974203"/>
                  <a:pt x="208788" y="976012"/>
                </a:cubicBezTo>
                <a:cubicBezTo>
                  <a:pt x="180784" y="977822"/>
                  <a:pt x="169831" y="953057"/>
                  <a:pt x="132588" y="937912"/>
                </a:cubicBezTo>
                <a:cubicBezTo>
                  <a:pt x="95440" y="922768"/>
                  <a:pt x="114681" y="928292"/>
                  <a:pt x="120205" y="916386"/>
                </a:cubicBezTo>
                <a:cubicBezTo>
                  <a:pt x="125730" y="904480"/>
                  <a:pt x="87630" y="906289"/>
                  <a:pt x="60579" y="894764"/>
                </a:cubicBezTo>
                <a:cubicBezTo>
                  <a:pt x="33528" y="883334"/>
                  <a:pt x="44482" y="879619"/>
                  <a:pt x="47244" y="860379"/>
                </a:cubicBezTo>
                <a:cubicBezTo>
                  <a:pt x="48196" y="853330"/>
                  <a:pt x="42767" y="850187"/>
                  <a:pt x="34671" y="849901"/>
                </a:cubicBezTo>
                <a:cubicBezTo>
                  <a:pt x="34671" y="849901"/>
                  <a:pt x="63246" y="812563"/>
                  <a:pt x="61150" y="781417"/>
                </a:cubicBezTo>
                <a:cubicBezTo>
                  <a:pt x="59150" y="750270"/>
                  <a:pt x="62484" y="735982"/>
                  <a:pt x="45339" y="729601"/>
                </a:cubicBezTo>
                <a:cubicBezTo>
                  <a:pt x="28099" y="723219"/>
                  <a:pt x="16764" y="724076"/>
                  <a:pt x="12478" y="707122"/>
                </a:cubicBezTo>
                <a:cubicBezTo>
                  <a:pt x="8191" y="690072"/>
                  <a:pt x="33528" y="657020"/>
                  <a:pt x="0" y="648448"/>
                </a:cubicBezTo>
                <a:cubicBezTo>
                  <a:pt x="17050" y="629398"/>
                  <a:pt x="34576" y="599584"/>
                  <a:pt x="39814" y="585487"/>
                </a:cubicBezTo>
                <a:cubicBezTo>
                  <a:pt x="48387" y="562056"/>
                  <a:pt x="48196" y="554912"/>
                  <a:pt x="38576" y="535291"/>
                </a:cubicBezTo>
                <a:cubicBezTo>
                  <a:pt x="28956" y="515669"/>
                  <a:pt x="32195" y="512526"/>
                  <a:pt x="38576" y="489666"/>
                </a:cubicBezTo>
                <a:cubicBezTo>
                  <a:pt x="44863" y="466711"/>
                  <a:pt x="29242" y="444613"/>
                  <a:pt x="22384" y="422419"/>
                </a:cubicBezTo>
                <a:cubicBezTo>
                  <a:pt x="15526" y="400226"/>
                  <a:pt x="31718" y="375652"/>
                  <a:pt x="27241" y="347648"/>
                </a:cubicBezTo>
                <a:cubicBezTo>
                  <a:pt x="22765" y="319740"/>
                  <a:pt x="33719" y="327836"/>
                  <a:pt x="48673" y="318597"/>
                </a:cubicBezTo>
                <a:cubicBezTo>
                  <a:pt x="63627" y="309358"/>
                  <a:pt x="55721" y="297642"/>
                  <a:pt x="55436" y="272210"/>
                </a:cubicBezTo>
                <a:cubicBezTo>
                  <a:pt x="55150" y="246683"/>
                  <a:pt x="70295" y="254970"/>
                  <a:pt x="83820" y="250684"/>
                </a:cubicBezTo>
                <a:cubicBezTo>
                  <a:pt x="97346" y="246397"/>
                  <a:pt x="108585" y="221632"/>
                  <a:pt x="119348" y="198010"/>
                </a:cubicBezTo>
                <a:cubicBezTo>
                  <a:pt x="130207" y="174484"/>
                  <a:pt x="131826" y="174484"/>
                  <a:pt x="128778" y="147718"/>
                </a:cubicBezTo>
                <a:cubicBezTo>
                  <a:pt x="125825" y="121048"/>
                  <a:pt x="130112" y="134383"/>
                  <a:pt x="139255" y="129335"/>
                </a:cubicBezTo>
                <a:cubicBezTo>
                  <a:pt x="148399" y="124287"/>
                  <a:pt x="144399" y="122096"/>
                  <a:pt x="135826" y="104856"/>
                </a:cubicBezTo>
                <a:cubicBezTo>
                  <a:pt x="127254" y="87711"/>
                  <a:pt x="143446" y="86663"/>
                  <a:pt x="153924" y="76090"/>
                </a:cubicBezTo>
                <a:cubicBezTo>
                  <a:pt x="164401" y="65613"/>
                  <a:pt x="149828" y="43039"/>
                  <a:pt x="157163" y="35514"/>
                </a:cubicBezTo>
                <a:cubicBezTo>
                  <a:pt x="164306" y="28180"/>
                  <a:pt x="171069" y="2557"/>
                  <a:pt x="171450" y="1129"/>
                </a:cubicBezTo>
                <a:cubicBezTo>
                  <a:pt x="172307" y="2367"/>
                  <a:pt x="174688" y="2557"/>
                  <a:pt x="179737" y="1319"/>
                </a:cubicBezTo>
                <a:cubicBezTo>
                  <a:pt x="194881" y="-2491"/>
                  <a:pt x="205264" y="1319"/>
                  <a:pt x="204502" y="21131"/>
                </a:cubicBezTo>
                <a:cubicBezTo>
                  <a:pt x="203835" y="40943"/>
                  <a:pt x="212598" y="79996"/>
                  <a:pt x="217646" y="59326"/>
                </a:cubicBezTo>
                <a:cubicBezTo>
                  <a:pt x="222695" y="38657"/>
                  <a:pt x="236791" y="11511"/>
                  <a:pt x="257556" y="16940"/>
                </a:cubicBezTo>
                <a:cubicBezTo>
                  <a:pt x="278416" y="22465"/>
                  <a:pt x="273939" y="38943"/>
                  <a:pt x="289179" y="41515"/>
                </a:cubicBezTo>
                <a:cubicBezTo>
                  <a:pt x="304514" y="44086"/>
                  <a:pt x="343757" y="54659"/>
                  <a:pt x="349377" y="71518"/>
                </a:cubicBezTo>
                <a:cubicBezTo>
                  <a:pt x="355092" y="88378"/>
                  <a:pt x="369475" y="128097"/>
                  <a:pt x="400050" y="135050"/>
                </a:cubicBezTo>
                <a:cubicBezTo>
                  <a:pt x="430721" y="141908"/>
                  <a:pt x="491299" y="147814"/>
                  <a:pt x="507397" y="143623"/>
                </a:cubicBezTo>
                <a:cubicBezTo>
                  <a:pt x="507397" y="143623"/>
                  <a:pt x="506921" y="156862"/>
                  <a:pt x="507682" y="176293"/>
                </a:cubicBezTo>
                <a:cubicBezTo>
                  <a:pt x="508349" y="195820"/>
                  <a:pt x="485204" y="200677"/>
                  <a:pt x="481774" y="222394"/>
                </a:cubicBezTo>
                <a:cubicBezTo>
                  <a:pt x="478346" y="244207"/>
                  <a:pt x="468249" y="226776"/>
                  <a:pt x="441865" y="233158"/>
                </a:cubicBezTo>
                <a:cubicBezTo>
                  <a:pt x="415480" y="239635"/>
                  <a:pt x="436340" y="262304"/>
                  <a:pt x="451485" y="268686"/>
                </a:cubicBezTo>
                <a:cubicBezTo>
                  <a:pt x="466630" y="275163"/>
                  <a:pt x="453295" y="277925"/>
                  <a:pt x="461581" y="303833"/>
                </a:cubicBezTo>
                <a:cubicBezTo>
                  <a:pt x="469868" y="329741"/>
                  <a:pt x="467296" y="310691"/>
                  <a:pt x="484346" y="322407"/>
                </a:cubicBezTo>
                <a:cubicBezTo>
                  <a:pt x="501301" y="334123"/>
                  <a:pt x="491680" y="352696"/>
                  <a:pt x="493966" y="370603"/>
                </a:cubicBezTo>
                <a:cubicBezTo>
                  <a:pt x="496253" y="388510"/>
                  <a:pt x="518731" y="391654"/>
                  <a:pt x="536829" y="404989"/>
                </a:cubicBezTo>
                <a:cubicBezTo>
                  <a:pt x="554926" y="418324"/>
                  <a:pt x="534067" y="422705"/>
                  <a:pt x="540925" y="449089"/>
                </a:cubicBezTo>
                <a:cubicBezTo>
                  <a:pt x="547783" y="475474"/>
                  <a:pt x="567499" y="447470"/>
                  <a:pt x="578739" y="427753"/>
                </a:cubicBezTo>
                <a:cubicBezTo>
                  <a:pt x="589978" y="407941"/>
                  <a:pt x="598551" y="422229"/>
                  <a:pt x="608552" y="438802"/>
                </a:cubicBezTo>
                <a:cubicBezTo>
                  <a:pt x="618649" y="455281"/>
                  <a:pt x="594169" y="479379"/>
                  <a:pt x="577310" y="486999"/>
                </a:cubicBezTo>
                <a:cubicBezTo>
                  <a:pt x="560546" y="494524"/>
                  <a:pt x="542258" y="497476"/>
                  <a:pt x="542258" y="518146"/>
                </a:cubicBezTo>
                <a:cubicBezTo>
                  <a:pt x="542258" y="538815"/>
                  <a:pt x="577310" y="547578"/>
                  <a:pt x="595027" y="556055"/>
                </a:cubicBezTo>
                <a:cubicBezTo>
                  <a:pt x="606457" y="561580"/>
                  <a:pt x="609314" y="584344"/>
                  <a:pt x="606457" y="603775"/>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110" name="Forma libre: forma 109">
            <a:extLst>
              <a:ext uri="{FF2B5EF4-FFF2-40B4-BE49-F238E27FC236}">
                <a16:creationId xmlns:a16="http://schemas.microsoft.com/office/drawing/2014/main" id="{57C2F71F-5B10-D88C-47FF-0F5CF9EBD978}"/>
              </a:ext>
            </a:extLst>
          </p:cNvPr>
          <p:cNvSpPr/>
          <p:nvPr/>
        </p:nvSpPr>
        <p:spPr>
          <a:xfrm>
            <a:off x="1676438" y="4811904"/>
            <a:ext cx="24384" cy="45719"/>
          </a:xfrm>
          <a:custGeom>
            <a:avLst/>
            <a:gdLst>
              <a:gd name="connsiteX0" fmla="*/ 24384 w 24384"/>
              <a:gd name="connsiteY0" fmla="*/ 22860 h 45719"/>
              <a:gd name="connsiteX1" fmla="*/ 12192 w 24384"/>
              <a:gd name="connsiteY1" fmla="*/ 45720 h 45719"/>
              <a:gd name="connsiteX2" fmla="*/ 0 w 24384"/>
              <a:gd name="connsiteY2" fmla="*/ 22860 h 45719"/>
              <a:gd name="connsiteX3" fmla="*/ 12192 w 24384"/>
              <a:gd name="connsiteY3" fmla="*/ 0 h 45719"/>
              <a:gd name="connsiteX4" fmla="*/ 24384 w 24384"/>
              <a:gd name="connsiteY4" fmla="*/ 2286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 h="45719">
                <a:moveTo>
                  <a:pt x="24384" y="22860"/>
                </a:moveTo>
                <a:cubicBezTo>
                  <a:pt x="24384" y="35528"/>
                  <a:pt x="18955" y="45720"/>
                  <a:pt x="12192" y="45720"/>
                </a:cubicBezTo>
                <a:cubicBezTo>
                  <a:pt x="5429" y="45720"/>
                  <a:pt x="0" y="35433"/>
                  <a:pt x="0" y="22860"/>
                </a:cubicBezTo>
                <a:cubicBezTo>
                  <a:pt x="0" y="10287"/>
                  <a:pt x="5429" y="0"/>
                  <a:pt x="12192" y="0"/>
                </a:cubicBezTo>
                <a:cubicBezTo>
                  <a:pt x="18955" y="0"/>
                  <a:pt x="24384" y="10287"/>
                  <a:pt x="24384" y="22860"/>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111" name="Forma libre: forma 110">
            <a:extLst>
              <a:ext uri="{FF2B5EF4-FFF2-40B4-BE49-F238E27FC236}">
                <a16:creationId xmlns:a16="http://schemas.microsoft.com/office/drawing/2014/main" id="{953F9B64-9841-3546-408F-FF12D5053D39}"/>
              </a:ext>
            </a:extLst>
          </p:cNvPr>
          <p:cNvSpPr/>
          <p:nvPr/>
        </p:nvSpPr>
        <p:spPr>
          <a:xfrm>
            <a:off x="1661198" y="4707606"/>
            <a:ext cx="21716" cy="37909"/>
          </a:xfrm>
          <a:custGeom>
            <a:avLst/>
            <a:gdLst>
              <a:gd name="connsiteX0" fmla="*/ 21717 w 21716"/>
              <a:gd name="connsiteY0" fmla="*/ 18955 h 37909"/>
              <a:gd name="connsiteX1" fmla="*/ 10858 w 21716"/>
              <a:gd name="connsiteY1" fmla="*/ 37909 h 37909"/>
              <a:gd name="connsiteX2" fmla="*/ 0 w 21716"/>
              <a:gd name="connsiteY2" fmla="*/ 18955 h 37909"/>
              <a:gd name="connsiteX3" fmla="*/ 10858 w 21716"/>
              <a:gd name="connsiteY3" fmla="*/ 0 h 37909"/>
              <a:gd name="connsiteX4" fmla="*/ 21717 w 21716"/>
              <a:gd name="connsiteY4" fmla="*/ 18955 h 3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6" h="37909">
                <a:moveTo>
                  <a:pt x="21717" y="18955"/>
                </a:moveTo>
                <a:cubicBezTo>
                  <a:pt x="21717" y="29423"/>
                  <a:pt x="16855" y="37909"/>
                  <a:pt x="10858" y="37909"/>
                </a:cubicBezTo>
                <a:cubicBezTo>
                  <a:pt x="4861" y="37909"/>
                  <a:pt x="0" y="29423"/>
                  <a:pt x="0" y="18955"/>
                </a:cubicBezTo>
                <a:cubicBezTo>
                  <a:pt x="0" y="8486"/>
                  <a:pt x="4861" y="0"/>
                  <a:pt x="10858" y="0"/>
                </a:cubicBezTo>
                <a:cubicBezTo>
                  <a:pt x="16855" y="0"/>
                  <a:pt x="21717" y="8486"/>
                  <a:pt x="21717" y="18955"/>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112" name="Forma libre: forma 111">
            <a:extLst>
              <a:ext uri="{FF2B5EF4-FFF2-40B4-BE49-F238E27FC236}">
                <a16:creationId xmlns:a16="http://schemas.microsoft.com/office/drawing/2014/main" id="{E80CB34C-1AE1-61EE-F3FB-7909CC477745}"/>
              </a:ext>
            </a:extLst>
          </p:cNvPr>
          <p:cNvSpPr/>
          <p:nvPr/>
        </p:nvSpPr>
        <p:spPr>
          <a:xfrm>
            <a:off x="1689281" y="4387566"/>
            <a:ext cx="534191" cy="695251"/>
          </a:xfrm>
          <a:custGeom>
            <a:avLst/>
            <a:gdLst>
              <a:gd name="connsiteX0" fmla="*/ 507698 w 534191"/>
              <a:gd name="connsiteY0" fmla="*/ 201073 h 695251"/>
              <a:gd name="connsiteX1" fmla="*/ 464550 w 534191"/>
              <a:gd name="connsiteY1" fmla="*/ 218027 h 695251"/>
              <a:gd name="connsiteX2" fmla="*/ 394922 w 534191"/>
              <a:gd name="connsiteY2" fmla="*/ 218027 h 695251"/>
              <a:gd name="connsiteX3" fmla="*/ 352250 w 534191"/>
              <a:gd name="connsiteY3" fmla="*/ 231838 h 695251"/>
              <a:gd name="connsiteX4" fmla="*/ 292147 w 534191"/>
              <a:gd name="connsiteY4" fmla="*/ 261652 h 695251"/>
              <a:gd name="connsiteX5" fmla="*/ 306435 w 534191"/>
              <a:gd name="connsiteY5" fmla="*/ 336899 h 695251"/>
              <a:gd name="connsiteX6" fmla="*/ 327485 w 534191"/>
              <a:gd name="connsiteY6" fmla="*/ 381000 h 695251"/>
              <a:gd name="connsiteX7" fmla="*/ 327485 w 534191"/>
              <a:gd name="connsiteY7" fmla="*/ 416814 h 695251"/>
              <a:gd name="connsiteX8" fmla="*/ 367871 w 534191"/>
              <a:gd name="connsiteY8" fmla="*/ 436531 h 695251"/>
              <a:gd name="connsiteX9" fmla="*/ 381682 w 534191"/>
              <a:gd name="connsiteY9" fmla="*/ 476059 h 695251"/>
              <a:gd name="connsiteX10" fmla="*/ 365966 w 534191"/>
              <a:gd name="connsiteY10" fmla="*/ 506539 h 695251"/>
              <a:gd name="connsiteX11" fmla="*/ 351393 w 534191"/>
              <a:gd name="connsiteY11" fmla="*/ 511207 h 695251"/>
              <a:gd name="connsiteX12" fmla="*/ 273478 w 534191"/>
              <a:gd name="connsiteY12" fmla="*/ 549307 h 695251"/>
              <a:gd name="connsiteX13" fmla="*/ 207660 w 534191"/>
              <a:gd name="connsiteY13" fmla="*/ 559213 h 695251"/>
              <a:gd name="connsiteX14" fmla="*/ 114601 w 534191"/>
              <a:gd name="connsiteY14" fmla="*/ 605218 h 695251"/>
              <a:gd name="connsiteX15" fmla="*/ 20113 w 534191"/>
              <a:gd name="connsiteY15" fmla="*/ 695230 h 695251"/>
              <a:gd name="connsiteX16" fmla="*/ 12112 w 534191"/>
              <a:gd name="connsiteY16" fmla="*/ 686752 h 695251"/>
              <a:gd name="connsiteX17" fmla="*/ 10017 w 534191"/>
              <a:gd name="connsiteY17" fmla="*/ 529495 h 695251"/>
              <a:gd name="connsiteX18" fmla="*/ 35163 w 534191"/>
              <a:gd name="connsiteY18" fmla="*/ 517112 h 695251"/>
              <a:gd name="connsiteX19" fmla="*/ 48212 w 534191"/>
              <a:gd name="connsiteY19" fmla="*/ 474059 h 695251"/>
              <a:gd name="connsiteX20" fmla="*/ 136509 w 534191"/>
              <a:gd name="connsiteY20" fmla="*/ 403765 h 695251"/>
              <a:gd name="connsiteX21" fmla="*/ 148034 w 534191"/>
              <a:gd name="connsiteY21" fmla="*/ 361664 h 695251"/>
              <a:gd name="connsiteX22" fmla="*/ 106314 w 534191"/>
              <a:gd name="connsiteY22" fmla="*/ 404717 h 695251"/>
              <a:gd name="connsiteX23" fmla="*/ 62785 w 534191"/>
              <a:gd name="connsiteY23" fmla="*/ 418338 h 695251"/>
              <a:gd name="connsiteX24" fmla="*/ 23637 w 534191"/>
              <a:gd name="connsiteY24" fmla="*/ 418528 h 695251"/>
              <a:gd name="connsiteX25" fmla="*/ 39639 w 534191"/>
              <a:gd name="connsiteY25" fmla="*/ 396049 h 695251"/>
              <a:gd name="connsiteX26" fmla="*/ 51164 w 534191"/>
              <a:gd name="connsiteY26" fmla="*/ 365950 h 695251"/>
              <a:gd name="connsiteX27" fmla="*/ 78501 w 534191"/>
              <a:gd name="connsiteY27" fmla="*/ 352330 h 695251"/>
              <a:gd name="connsiteX28" fmla="*/ 94503 w 534191"/>
              <a:gd name="connsiteY28" fmla="*/ 333756 h 695251"/>
              <a:gd name="connsiteX29" fmla="*/ 117935 w 534191"/>
              <a:gd name="connsiteY29" fmla="*/ 309277 h 695251"/>
              <a:gd name="connsiteX30" fmla="*/ 94694 w 534191"/>
              <a:gd name="connsiteY30" fmla="*/ 306705 h 695251"/>
              <a:gd name="connsiteX31" fmla="*/ 48879 w 534191"/>
              <a:gd name="connsiteY31" fmla="*/ 323945 h 695251"/>
              <a:gd name="connsiteX32" fmla="*/ 9636 w 534191"/>
              <a:gd name="connsiteY32" fmla="*/ 297085 h 695251"/>
              <a:gd name="connsiteX33" fmla="*/ 40592 w 534191"/>
              <a:gd name="connsiteY33" fmla="*/ 272320 h 695251"/>
              <a:gd name="connsiteX34" fmla="*/ 15 w 534191"/>
              <a:gd name="connsiteY34" fmla="*/ 279559 h 695251"/>
              <a:gd name="connsiteX35" fmla="*/ 24590 w 534191"/>
              <a:gd name="connsiteY35" fmla="*/ 222790 h 695251"/>
              <a:gd name="connsiteX36" fmla="*/ 51069 w 534191"/>
              <a:gd name="connsiteY36" fmla="*/ 199549 h 695251"/>
              <a:gd name="connsiteX37" fmla="*/ 82406 w 534191"/>
              <a:gd name="connsiteY37" fmla="*/ 152209 h 695251"/>
              <a:gd name="connsiteX38" fmla="*/ 82406 w 534191"/>
              <a:gd name="connsiteY38" fmla="*/ 152209 h 695251"/>
              <a:gd name="connsiteX39" fmla="*/ 88979 w 534191"/>
              <a:gd name="connsiteY39" fmla="*/ 116681 h 695251"/>
              <a:gd name="connsiteX40" fmla="*/ 126984 w 534191"/>
              <a:gd name="connsiteY40" fmla="*/ 99822 h 695251"/>
              <a:gd name="connsiteX41" fmla="*/ 159178 w 534191"/>
              <a:gd name="connsiteY41" fmla="*/ 79534 h 695251"/>
              <a:gd name="connsiteX42" fmla="*/ 239855 w 534191"/>
              <a:gd name="connsiteY42" fmla="*/ 73342 h 695251"/>
              <a:gd name="connsiteX43" fmla="*/ 287385 w 534191"/>
              <a:gd name="connsiteY43" fmla="*/ 45529 h 695251"/>
              <a:gd name="connsiteX44" fmla="*/ 297672 w 534191"/>
              <a:gd name="connsiteY44" fmla="*/ 18859 h 695251"/>
              <a:gd name="connsiteX45" fmla="*/ 328628 w 534191"/>
              <a:gd name="connsiteY45" fmla="*/ 25908 h 695251"/>
              <a:gd name="connsiteX46" fmla="*/ 362346 w 534191"/>
              <a:gd name="connsiteY46" fmla="*/ 7429 h 695251"/>
              <a:gd name="connsiteX47" fmla="*/ 409686 w 534191"/>
              <a:gd name="connsiteY47" fmla="*/ 6382 h 695251"/>
              <a:gd name="connsiteX48" fmla="*/ 443595 w 534191"/>
              <a:gd name="connsiteY48" fmla="*/ 16192 h 695251"/>
              <a:gd name="connsiteX49" fmla="*/ 472931 w 534191"/>
              <a:gd name="connsiteY49" fmla="*/ 0 h 695251"/>
              <a:gd name="connsiteX50" fmla="*/ 485409 w 534191"/>
              <a:gd name="connsiteY50" fmla="*/ 58674 h 695251"/>
              <a:gd name="connsiteX51" fmla="*/ 518271 w 534191"/>
              <a:gd name="connsiteY51" fmla="*/ 81153 h 695251"/>
              <a:gd name="connsiteX52" fmla="*/ 534082 w 534191"/>
              <a:gd name="connsiteY52" fmla="*/ 132969 h 695251"/>
              <a:gd name="connsiteX53" fmla="*/ 507603 w 534191"/>
              <a:gd name="connsiteY53" fmla="*/ 201454 h 69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34191" h="695251">
                <a:moveTo>
                  <a:pt x="507698" y="201073"/>
                </a:moveTo>
                <a:cubicBezTo>
                  <a:pt x="493887" y="200406"/>
                  <a:pt x="472551" y="208121"/>
                  <a:pt x="464550" y="218027"/>
                </a:cubicBezTo>
                <a:cubicBezTo>
                  <a:pt x="451977" y="233553"/>
                  <a:pt x="414734" y="223075"/>
                  <a:pt x="394922" y="218027"/>
                </a:cubicBezTo>
                <a:cubicBezTo>
                  <a:pt x="375205" y="212979"/>
                  <a:pt x="366442" y="213931"/>
                  <a:pt x="352250" y="231838"/>
                </a:cubicBezTo>
                <a:cubicBezTo>
                  <a:pt x="338058" y="249746"/>
                  <a:pt x="315102" y="252508"/>
                  <a:pt x="292147" y="261652"/>
                </a:cubicBezTo>
                <a:cubicBezTo>
                  <a:pt x="269287" y="270891"/>
                  <a:pt x="302244" y="301085"/>
                  <a:pt x="306435" y="336899"/>
                </a:cubicBezTo>
                <a:cubicBezTo>
                  <a:pt x="310530" y="372713"/>
                  <a:pt x="307863" y="366236"/>
                  <a:pt x="327485" y="381000"/>
                </a:cubicBezTo>
                <a:cubicBezTo>
                  <a:pt x="347106" y="395669"/>
                  <a:pt x="328913" y="391573"/>
                  <a:pt x="327485" y="416814"/>
                </a:cubicBezTo>
                <a:cubicBezTo>
                  <a:pt x="326151" y="442055"/>
                  <a:pt x="342153" y="441103"/>
                  <a:pt x="367871" y="436531"/>
                </a:cubicBezTo>
                <a:cubicBezTo>
                  <a:pt x="393588" y="431959"/>
                  <a:pt x="374729" y="461296"/>
                  <a:pt x="381682" y="476059"/>
                </a:cubicBezTo>
                <a:cubicBezTo>
                  <a:pt x="388540" y="490728"/>
                  <a:pt x="365966" y="506539"/>
                  <a:pt x="365966" y="506539"/>
                </a:cubicBezTo>
                <a:cubicBezTo>
                  <a:pt x="362822" y="504539"/>
                  <a:pt x="358251" y="505492"/>
                  <a:pt x="351393" y="511207"/>
                </a:cubicBezTo>
                <a:cubicBezTo>
                  <a:pt x="327389" y="531114"/>
                  <a:pt x="305958" y="545401"/>
                  <a:pt x="273478" y="549307"/>
                </a:cubicBezTo>
                <a:cubicBezTo>
                  <a:pt x="240903" y="553212"/>
                  <a:pt x="217280" y="547021"/>
                  <a:pt x="207660" y="559213"/>
                </a:cubicBezTo>
                <a:cubicBezTo>
                  <a:pt x="198040" y="571405"/>
                  <a:pt x="137937" y="573214"/>
                  <a:pt x="114601" y="605218"/>
                </a:cubicBezTo>
                <a:cubicBezTo>
                  <a:pt x="95265" y="631603"/>
                  <a:pt x="40878" y="694087"/>
                  <a:pt x="20113" y="695230"/>
                </a:cubicBezTo>
                <a:cubicBezTo>
                  <a:pt x="15731" y="695516"/>
                  <a:pt x="12779" y="692944"/>
                  <a:pt x="12112" y="686752"/>
                </a:cubicBezTo>
                <a:cubicBezTo>
                  <a:pt x="7921" y="651320"/>
                  <a:pt x="-1032" y="535305"/>
                  <a:pt x="10017" y="529495"/>
                </a:cubicBezTo>
                <a:cubicBezTo>
                  <a:pt x="21066" y="523684"/>
                  <a:pt x="36210" y="538734"/>
                  <a:pt x="35163" y="517112"/>
                </a:cubicBezTo>
                <a:cubicBezTo>
                  <a:pt x="34115" y="495395"/>
                  <a:pt x="28209" y="487489"/>
                  <a:pt x="48212" y="474059"/>
                </a:cubicBezTo>
                <a:cubicBezTo>
                  <a:pt x="68214" y="460629"/>
                  <a:pt x="125269" y="412242"/>
                  <a:pt x="136509" y="403765"/>
                </a:cubicBezTo>
                <a:cubicBezTo>
                  <a:pt x="147653" y="395383"/>
                  <a:pt x="158226" y="345662"/>
                  <a:pt x="148034" y="361664"/>
                </a:cubicBezTo>
                <a:cubicBezTo>
                  <a:pt x="137842" y="377666"/>
                  <a:pt x="133842" y="405574"/>
                  <a:pt x="106314" y="404717"/>
                </a:cubicBezTo>
                <a:cubicBezTo>
                  <a:pt x="78787" y="403860"/>
                  <a:pt x="80883" y="411575"/>
                  <a:pt x="62785" y="418338"/>
                </a:cubicBezTo>
                <a:cubicBezTo>
                  <a:pt x="44688" y="425005"/>
                  <a:pt x="21351" y="430244"/>
                  <a:pt x="23637" y="418528"/>
                </a:cubicBezTo>
                <a:cubicBezTo>
                  <a:pt x="26019" y="406813"/>
                  <a:pt x="43926" y="418147"/>
                  <a:pt x="39639" y="396049"/>
                </a:cubicBezTo>
                <a:cubicBezTo>
                  <a:pt x="35353" y="373856"/>
                  <a:pt x="34496" y="364522"/>
                  <a:pt x="51164" y="365950"/>
                </a:cubicBezTo>
                <a:cubicBezTo>
                  <a:pt x="67833" y="367379"/>
                  <a:pt x="72405" y="364046"/>
                  <a:pt x="78501" y="352330"/>
                </a:cubicBezTo>
                <a:cubicBezTo>
                  <a:pt x="84693" y="340614"/>
                  <a:pt x="79549" y="340423"/>
                  <a:pt x="94503" y="333756"/>
                </a:cubicBezTo>
                <a:cubicBezTo>
                  <a:pt x="109458" y="327088"/>
                  <a:pt x="126031" y="320802"/>
                  <a:pt x="117935" y="309277"/>
                </a:cubicBezTo>
                <a:cubicBezTo>
                  <a:pt x="109838" y="297751"/>
                  <a:pt x="105552" y="298894"/>
                  <a:pt x="94694" y="306705"/>
                </a:cubicBezTo>
                <a:cubicBezTo>
                  <a:pt x="83835" y="314515"/>
                  <a:pt x="70405" y="325088"/>
                  <a:pt x="48879" y="323945"/>
                </a:cubicBezTo>
                <a:cubicBezTo>
                  <a:pt x="27352" y="322802"/>
                  <a:pt x="2206" y="312611"/>
                  <a:pt x="9636" y="297085"/>
                </a:cubicBezTo>
                <a:cubicBezTo>
                  <a:pt x="16970" y="281654"/>
                  <a:pt x="54022" y="278321"/>
                  <a:pt x="40592" y="272320"/>
                </a:cubicBezTo>
                <a:cubicBezTo>
                  <a:pt x="27162" y="266224"/>
                  <a:pt x="111" y="299180"/>
                  <a:pt x="15" y="279559"/>
                </a:cubicBezTo>
                <a:cubicBezTo>
                  <a:pt x="-175" y="259937"/>
                  <a:pt x="1063" y="235839"/>
                  <a:pt x="24590" y="222790"/>
                </a:cubicBezTo>
                <a:cubicBezTo>
                  <a:pt x="48212" y="209740"/>
                  <a:pt x="45259" y="210598"/>
                  <a:pt x="51069" y="199549"/>
                </a:cubicBezTo>
                <a:cubicBezTo>
                  <a:pt x="55927" y="190405"/>
                  <a:pt x="82502" y="159448"/>
                  <a:pt x="82406" y="152209"/>
                </a:cubicBezTo>
                <a:lnTo>
                  <a:pt x="82406" y="152209"/>
                </a:lnTo>
                <a:cubicBezTo>
                  <a:pt x="95075" y="145256"/>
                  <a:pt x="87741" y="135350"/>
                  <a:pt x="88979" y="116681"/>
                </a:cubicBezTo>
                <a:cubicBezTo>
                  <a:pt x="90217" y="97917"/>
                  <a:pt x="104314" y="95345"/>
                  <a:pt x="126984" y="99822"/>
                </a:cubicBezTo>
                <a:cubicBezTo>
                  <a:pt x="149748" y="104299"/>
                  <a:pt x="145462" y="96869"/>
                  <a:pt x="159178" y="79534"/>
                </a:cubicBezTo>
                <a:cubicBezTo>
                  <a:pt x="172989" y="62103"/>
                  <a:pt x="216995" y="75533"/>
                  <a:pt x="239855" y="73342"/>
                </a:cubicBezTo>
                <a:cubicBezTo>
                  <a:pt x="262715" y="71152"/>
                  <a:pt x="269668" y="49435"/>
                  <a:pt x="287385" y="45529"/>
                </a:cubicBezTo>
                <a:cubicBezTo>
                  <a:pt x="305101" y="41529"/>
                  <a:pt x="295957" y="37624"/>
                  <a:pt x="297672" y="18859"/>
                </a:cubicBezTo>
                <a:cubicBezTo>
                  <a:pt x="299481" y="95"/>
                  <a:pt x="319388" y="22098"/>
                  <a:pt x="328628" y="25908"/>
                </a:cubicBezTo>
                <a:cubicBezTo>
                  <a:pt x="337962" y="29623"/>
                  <a:pt x="348821" y="17526"/>
                  <a:pt x="362346" y="7429"/>
                </a:cubicBezTo>
                <a:cubicBezTo>
                  <a:pt x="375967" y="-2572"/>
                  <a:pt x="395112" y="12573"/>
                  <a:pt x="409686" y="6382"/>
                </a:cubicBezTo>
                <a:cubicBezTo>
                  <a:pt x="424259" y="190"/>
                  <a:pt x="425116" y="5810"/>
                  <a:pt x="443595" y="16192"/>
                </a:cubicBezTo>
                <a:cubicBezTo>
                  <a:pt x="450834" y="20288"/>
                  <a:pt x="461883" y="12382"/>
                  <a:pt x="472931" y="0"/>
                </a:cubicBezTo>
                <a:cubicBezTo>
                  <a:pt x="506460" y="8572"/>
                  <a:pt x="481123" y="41624"/>
                  <a:pt x="485409" y="58674"/>
                </a:cubicBezTo>
                <a:cubicBezTo>
                  <a:pt x="489696" y="75724"/>
                  <a:pt x="501030" y="74867"/>
                  <a:pt x="518271" y="81153"/>
                </a:cubicBezTo>
                <a:cubicBezTo>
                  <a:pt x="535511" y="87535"/>
                  <a:pt x="532082" y="101822"/>
                  <a:pt x="534082" y="132969"/>
                </a:cubicBezTo>
                <a:cubicBezTo>
                  <a:pt x="536178" y="164116"/>
                  <a:pt x="507603" y="201454"/>
                  <a:pt x="507603" y="201454"/>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113" name="Forma libre: forma 112">
            <a:extLst>
              <a:ext uri="{FF2B5EF4-FFF2-40B4-BE49-F238E27FC236}">
                <a16:creationId xmlns:a16="http://schemas.microsoft.com/office/drawing/2014/main" id="{DC544BA8-7370-D452-0986-4186E75C15CF}"/>
              </a:ext>
            </a:extLst>
          </p:cNvPr>
          <p:cNvSpPr/>
          <p:nvPr/>
        </p:nvSpPr>
        <p:spPr>
          <a:xfrm>
            <a:off x="1484032" y="3721172"/>
            <a:ext cx="850996" cy="879118"/>
          </a:xfrm>
          <a:custGeom>
            <a:avLst/>
            <a:gdLst>
              <a:gd name="connsiteX0" fmla="*/ 849916 w 850996"/>
              <a:gd name="connsiteY0" fmla="*/ 18599 h 879118"/>
              <a:gd name="connsiteX1" fmla="*/ 849916 w 850996"/>
              <a:gd name="connsiteY1" fmla="*/ 18599 h 879118"/>
              <a:gd name="connsiteX2" fmla="*/ 835629 w 850996"/>
              <a:gd name="connsiteY2" fmla="*/ 53079 h 879118"/>
              <a:gd name="connsiteX3" fmla="*/ 832390 w 850996"/>
              <a:gd name="connsiteY3" fmla="*/ 93656 h 879118"/>
              <a:gd name="connsiteX4" fmla="*/ 814293 w 850996"/>
              <a:gd name="connsiteY4" fmla="*/ 122421 h 879118"/>
              <a:gd name="connsiteX5" fmla="*/ 817722 w 850996"/>
              <a:gd name="connsiteY5" fmla="*/ 146900 h 879118"/>
              <a:gd name="connsiteX6" fmla="*/ 807244 w 850996"/>
              <a:gd name="connsiteY6" fmla="*/ 165284 h 879118"/>
              <a:gd name="connsiteX7" fmla="*/ 797815 w 850996"/>
              <a:gd name="connsiteY7" fmla="*/ 215576 h 879118"/>
              <a:gd name="connsiteX8" fmla="*/ 762286 w 850996"/>
              <a:gd name="connsiteY8" fmla="*/ 268249 h 879118"/>
              <a:gd name="connsiteX9" fmla="*/ 733902 w 850996"/>
              <a:gd name="connsiteY9" fmla="*/ 289775 h 879118"/>
              <a:gd name="connsiteX10" fmla="*/ 727139 w 850996"/>
              <a:gd name="connsiteY10" fmla="*/ 336162 h 879118"/>
              <a:gd name="connsiteX11" fmla="*/ 705708 w 850996"/>
              <a:gd name="connsiteY11" fmla="*/ 365213 h 879118"/>
              <a:gd name="connsiteX12" fmla="*/ 700850 w 850996"/>
              <a:gd name="connsiteY12" fmla="*/ 439985 h 879118"/>
              <a:gd name="connsiteX13" fmla="*/ 717042 w 850996"/>
              <a:gd name="connsiteY13" fmla="*/ 507231 h 879118"/>
              <a:gd name="connsiteX14" fmla="*/ 717042 w 850996"/>
              <a:gd name="connsiteY14" fmla="*/ 552856 h 879118"/>
              <a:gd name="connsiteX15" fmla="*/ 718281 w 850996"/>
              <a:gd name="connsiteY15" fmla="*/ 603053 h 879118"/>
              <a:gd name="connsiteX16" fmla="*/ 678466 w 850996"/>
              <a:gd name="connsiteY16" fmla="*/ 666013 h 879118"/>
              <a:gd name="connsiteX17" fmla="*/ 649034 w 850996"/>
              <a:gd name="connsiteY17" fmla="*/ 682205 h 879118"/>
              <a:gd name="connsiteX18" fmla="*/ 615125 w 850996"/>
              <a:gd name="connsiteY18" fmla="*/ 672395 h 879118"/>
              <a:gd name="connsiteX19" fmla="*/ 567786 w 850996"/>
              <a:gd name="connsiteY19" fmla="*/ 673347 h 879118"/>
              <a:gd name="connsiteX20" fmla="*/ 534067 w 850996"/>
              <a:gd name="connsiteY20" fmla="*/ 691826 h 879118"/>
              <a:gd name="connsiteX21" fmla="*/ 503111 w 850996"/>
              <a:gd name="connsiteY21" fmla="*/ 684777 h 879118"/>
              <a:gd name="connsiteX22" fmla="*/ 492824 w 850996"/>
              <a:gd name="connsiteY22" fmla="*/ 711447 h 879118"/>
              <a:gd name="connsiteX23" fmla="*/ 445294 w 850996"/>
              <a:gd name="connsiteY23" fmla="*/ 739355 h 879118"/>
              <a:gd name="connsiteX24" fmla="*/ 364617 w 850996"/>
              <a:gd name="connsiteY24" fmla="*/ 745547 h 879118"/>
              <a:gd name="connsiteX25" fmla="*/ 332423 w 850996"/>
              <a:gd name="connsiteY25" fmla="*/ 765835 h 879118"/>
              <a:gd name="connsiteX26" fmla="*/ 294418 w 850996"/>
              <a:gd name="connsiteY26" fmla="*/ 782694 h 879118"/>
              <a:gd name="connsiteX27" fmla="*/ 287846 w 850996"/>
              <a:gd name="connsiteY27" fmla="*/ 818222 h 879118"/>
              <a:gd name="connsiteX28" fmla="*/ 283560 w 850996"/>
              <a:gd name="connsiteY28" fmla="*/ 817270 h 879118"/>
              <a:gd name="connsiteX29" fmla="*/ 233458 w 850996"/>
              <a:gd name="connsiteY29" fmla="*/ 799744 h 879118"/>
              <a:gd name="connsiteX30" fmla="*/ 221266 w 850996"/>
              <a:gd name="connsiteY30" fmla="*/ 848131 h 879118"/>
              <a:gd name="connsiteX31" fmla="*/ 189643 w 850996"/>
              <a:gd name="connsiteY31" fmla="*/ 840606 h 879118"/>
              <a:gd name="connsiteX32" fmla="*/ 165735 w 850996"/>
              <a:gd name="connsiteY32" fmla="*/ 875372 h 879118"/>
              <a:gd name="connsiteX33" fmla="*/ 143733 w 850996"/>
              <a:gd name="connsiteY33" fmla="*/ 873848 h 879118"/>
              <a:gd name="connsiteX34" fmla="*/ 113157 w 850996"/>
              <a:gd name="connsiteY34" fmla="*/ 861085 h 879118"/>
              <a:gd name="connsiteX35" fmla="*/ 132303 w 850996"/>
              <a:gd name="connsiteY35" fmla="*/ 824414 h 879118"/>
              <a:gd name="connsiteX36" fmla="*/ 147257 w 850996"/>
              <a:gd name="connsiteY36" fmla="*/ 776217 h 879118"/>
              <a:gd name="connsiteX37" fmla="*/ 187643 w 850996"/>
              <a:gd name="connsiteY37" fmla="*/ 723925 h 879118"/>
              <a:gd name="connsiteX38" fmla="*/ 210693 w 850996"/>
              <a:gd name="connsiteY38" fmla="*/ 693350 h 879118"/>
              <a:gd name="connsiteX39" fmla="*/ 161449 w 850996"/>
              <a:gd name="connsiteY39" fmla="*/ 720686 h 879118"/>
              <a:gd name="connsiteX40" fmla="*/ 123254 w 850996"/>
              <a:gd name="connsiteY40" fmla="*/ 721925 h 879118"/>
              <a:gd name="connsiteX41" fmla="*/ 102966 w 850996"/>
              <a:gd name="connsiteY41" fmla="*/ 744785 h 879118"/>
              <a:gd name="connsiteX42" fmla="*/ 91059 w 850996"/>
              <a:gd name="connsiteY42" fmla="*/ 703351 h 879118"/>
              <a:gd name="connsiteX43" fmla="*/ 93441 w 850996"/>
              <a:gd name="connsiteY43" fmla="*/ 674109 h 879118"/>
              <a:gd name="connsiteX44" fmla="*/ 80486 w 850996"/>
              <a:gd name="connsiteY44" fmla="*/ 648963 h 879118"/>
              <a:gd name="connsiteX45" fmla="*/ 80010 w 850996"/>
              <a:gd name="connsiteY45" fmla="*/ 630389 h 879118"/>
              <a:gd name="connsiteX46" fmla="*/ 55245 w 850996"/>
              <a:gd name="connsiteY46" fmla="*/ 602672 h 879118"/>
              <a:gd name="connsiteX47" fmla="*/ 21908 w 850996"/>
              <a:gd name="connsiteY47" fmla="*/ 622103 h 879118"/>
              <a:gd name="connsiteX48" fmla="*/ 7716 w 850996"/>
              <a:gd name="connsiteY48" fmla="*/ 640010 h 879118"/>
              <a:gd name="connsiteX49" fmla="*/ 6858 w 850996"/>
              <a:gd name="connsiteY49" fmla="*/ 610006 h 879118"/>
              <a:gd name="connsiteX50" fmla="*/ 13907 w 850996"/>
              <a:gd name="connsiteY50" fmla="*/ 565619 h 879118"/>
              <a:gd name="connsiteX51" fmla="*/ 4763 w 850996"/>
              <a:gd name="connsiteY51" fmla="*/ 531901 h 879118"/>
              <a:gd name="connsiteX52" fmla="*/ 19241 w 850996"/>
              <a:gd name="connsiteY52" fmla="*/ 523424 h 879118"/>
              <a:gd name="connsiteX53" fmla="*/ 42196 w 850996"/>
              <a:gd name="connsiteY53" fmla="*/ 499230 h 879118"/>
              <a:gd name="connsiteX54" fmla="*/ 70104 w 850996"/>
              <a:gd name="connsiteY54" fmla="*/ 472560 h 879118"/>
              <a:gd name="connsiteX55" fmla="*/ 56674 w 850996"/>
              <a:gd name="connsiteY55" fmla="*/ 438842 h 879118"/>
              <a:gd name="connsiteX56" fmla="*/ 101061 w 850996"/>
              <a:gd name="connsiteY56" fmla="*/ 430745 h 879118"/>
              <a:gd name="connsiteX57" fmla="*/ 133922 w 850996"/>
              <a:gd name="connsiteY57" fmla="*/ 420268 h 879118"/>
              <a:gd name="connsiteX58" fmla="*/ 164211 w 850996"/>
              <a:gd name="connsiteY58" fmla="*/ 407504 h 879118"/>
              <a:gd name="connsiteX59" fmla="*/ 192501 w 850996"/>
              <a:gd name="connsiteY59" fmla="*/ 399599 h 879118"/>
              <a:gd name="connsiteX60" fmla="*/ 164592 w 850996"/>
              <a:gd name="connsiteY60" fmla="*/ 356260 h 879118"/>
              <a:gd name="connsiteX61" fmla="*/ 199740 w 850996"/>
              <a:gd name="connsiteY61" fmla="*/ 348164 h 879118"/>
              <a:gd name="connsiteX62" fmla="*/ 210789 w 850996"/>
              <a:gd name="connsiteY62" fmla="*/ 331304 h 879118"/>
              <a:gd name="connsiteX63" fmla="*/ 246222 w 850996"/>
              <a:gd name="connsiteY63" fmla="*/ 323875 h 879118"/>
              <a:gd name="connsiteX64" fmla="*/ 303467 w 850996"/>
              <a:gd name="connsiteY64" fmla="*/ 354545 h 879118"/>
              <a:gd name="connsiteX65" fmla="*/ 368332 w 850996"/>
              <a:gd name="connsiteY65" fmla="*/ 335591 h 879118"/>
              <a:gd name="connsiteX66" fmla="*/ 403765 w 850996"/>
              <a:gd name="connsiteY66" fmla="*/ 332638 h 879118"/>
              <a:gd name="connsiteX67" fmla="*/ 421482 w 850996"/>
              <a:gd name="connsiteY67" fmla="*/ 311397 h 879118"/>
              <a:gd name="connsiteX68" fmla="*/ 467106 w 850996"/>
              <a:gd name="connsiteY68" fmla="*/ 293490 h 879118"/>
              <a:gd name="connsiteX69" fmla="*/ 494157 w 850996"/>
              <a:gd name="connsiteY69" fmla="*/ 305587 h 879118"/>
              <a:gd name="connsiteX70" fmla="*/ 511302 w 850996"/>
              <a:gd name="connsiteY70" fmla="*/ 279774 h 879118"/>
              <a:gd name="connsiteX71" fmla="*/ 563785 w 850996"/>
              <a:gd name="connsiteY71" fmla="*/ 321589 h 879118"/>
              <a:gd name="connsiteX72" fmla="*/ 575215 w 850996"/>
              <a:gd name="connsiteY72" fmla="*/ 271297 h 879118"/>
              <a:gd name="connsiteX73" fmla="*/ 583121 w 850996"/>
              <a:gd name="connsiteY73" fmla="*/ 263772 h 879118"/>
              <a:gd name="connsiteX74" fmla="*/ 526924 w 850996"/>
              <a:gd name="connsiteY74" fmla="*/ 250628 h 879118"/>
              <a:gd name="connsiteX75" fmla="*/ 571977 w 850996"/>
              <a:gd name="connsiteY75" fmla="*/ 236816 h 879118"/>
              <a:gd name="connsiteX76" fmla="*/ 587788 w 850996"/>
              <a:gd name="connsiteY76" fmla="*/ 209099 h 879118"/>
              <a:gd name="connsiteX77" fmla="*/ 558451 w 850996"/>
              <a:gd name="connsiteY77" fmla="*/ 225291 h 879118"/>
              <a:gd name="connsiteX78" fmla="*/ 543116 w 850996"/>
              <a:gd name="connsiteY78" fmla="*/ 214814 h 879118"/>
              <a:gd name="connsiteX79" fmla="*/ 511969 w 850996"/>
              <a:gd name="connsiteY79" fmla="*/ 234245 h 879118"/>
              <a:gd name="connsiteX80" fmla="*/ 515208 w 850996"/>
              <a:gd name="connsiteY80" fmla="*/ 186239 h 879118"/>
              <a:gd name="connsiteX81" fmla="*/ 530067 w 850996"/>
              <a:gd name="connsiteY81" fmla="*/ 156806 h 879118"/>
              <a:gd name="connsiteX82" fmla="*/ 564833 w 850996"/>
              <a:gd name="connsiteY82" fmla="*/ 142709 h 879118"/>
              <a:gd name="connsiteX83" fmla="*/ 615982 w 850996"/>
              <a:gd name="connsiteY83" fmla="*/ 104514 h 879118"/>
              <a:gd name="connsiteX84" fmla="*/ 640271 w 850996"/>
              <a:gd name="connsiteY84" fmla="*/ 87655 h 879118"/>
              <a:gd name="connsiteX85" fmla="*/ 657797 w 850996"/>
              <a:gd name="connsiteY85" fmla="*/ 52508 h 879118"/>
              <a:gd name="connsiteX86" fmla="*/ 693325 w 850996"/>
              <a:gd name="connsiteY86" fmla="*/ 41173 h 879118"/>
              <a:gd name="connsiteX87" fmla="*/ 751142 w 850996"/>
              <a:gd name="connsiteY87" fmla="*/ 13836 h 879118"/>
              <a:gd name="connsiteX88" fmla="*/ 756285 w 850996"/>
              <a:gd name="connsiteY88" fmla="*/ 71462 h 879118"/>
              <a:gd name="connsiteX89" fmla="*/ 795909 w 850996"/>
              <a:gd name="connsiteY89" fmla="*/ 31838 h 879118"/>
              <a:gd name="connsiteX90" fmla="*/ 850774 w 850996"/>
              <a:gd name="connsiteY90" fmla="*/ 2311 h 879118"/>
              <a:gd name="connsiteX91" fmla="*/ 850011 w 850996"/>
              <a:gd name="connsiteY91" fmla="*/ 18599 h 87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50996" h="879118">
                <a:moveTo>
                  <a:pt x="849916" y="18599"/>
                </a:moveTo>
                <a:lnTo>
                  <a:pt x="849916" y="18599"/>
                </a:lnTo>
                <a:cubicBezTo>
                  <a:pt x="849535" y="20123"/>
                  <a:pt x="842773" y="45650"/>
                  <a:pt x="835629" y="53079"/>
                </a:cubicBezTo>
                <a:cubicBezTo>
                  <a:pt x="828294" y="60604"/>
                  <a:pt x="842868" y="83178"/>
                  <a:pt x="832390" y="93656"/>
                </a:cubicBezTo>
                <a:cubicBezTo>
                  <a:pt x="821913" y="104133"/>
                  <a:pt x="805720" y="105181"/>
                  <a:pt x="814293" y="122421"/>
                </a:cubicBezTo>
                <a:cubicBezTo>
                  <a:pt x="822960" y="139661"/>
                  <a:pt x="826866" y="141852"/>
                  <a:pt x="817722" y="146900"/>
                </a:cubicBezTo>
                <a:cubicBezTo>
                  <a:pt x="808578" y="151949"/>
                  <a:pt x="804291" y="138614"/>
                  <a:pt x="807244" y="165284"/>
                </a:cubicBezTo>
                <a:cubicBezTo>
                  <a:pt x="810197" y="191954"/>
                  <a:pt x="808578" y="191954"/>
                  <a:pt x="797815" y="215576"/>
                </a:cubicBezTo>
                <a:cubicBezTo>
                  <a:pt x="787051" y="239102"/>
                  <a:pt x="775812" y="263963"/>
                  <a:pt x="762286" y="268249"/>
                </a:cubicBezTo>
                <a:cubicBezTo>
                  <a:pt x="748665" y="272535"/>
                  <a:pt x="733521" y="264248"/>
                  <a:pt x="733902" y="289775"/>
                </a:cubicBezTo>
                <a:cubicBezTo>
                  <a:pt x="734187" y="315207"/>
                  <a:pt x="742188" y="326923"/>
                  <a:pt x="727139" y="336162"/>
                </a:cubicBezTo>
                <a:cubicBezTo>
                  <a:pt x="712185" y="345497"/>
                  <a:pt x="701136" y="337400"/>
                  <a:pt x="705708" y="365213"/>
                </a:cubicBezTo>
                <a:cubicBezTo>
                  <a:pt x="710184" y="393122"/>
                  <a:pt x="693992" y="417791"/>
                  <a:pt x="700850" y="439985"/>
                </a:cubicBezTo>
                <a:cubicBezTo>
                  <a:pt x="707708" y="462178"/>
                  <a:pt x="723329" y="484371"/>
                  <a:pt x="717042" y="507231"/>
                </a:cubicBezTo>
                <a:cubicBezTo>
                  <a:pt x="710661" y="530091"/>
                  <a:pt x="707422" y="533139"/>
                  <a:pt x="717042" y="552856"/>
                </a:cubicBezTo>
                <a:cubicBezTo>
                  <a:pt x="726663" y="572477"/>
                  <a:pt x="726853" y="579716"/>
                  <a:pt x="718281" y="603053"/>
                </a:cubicBezTo>
                <a:cubicBezTo>
                  <a:pt x="713042" y="617245"/>
                  <a:pt x="695516" y="646963"/>
                  <a:pt x="678466" y="666013"/>
                </a:cubicBezTo>
                <a:cubicBezTo>
                  <a:pt x="667322" y="678395"/>
                  <a:pt x="656368" y="686301"/>
                  <a:pt x="649034" y="682205"/>
                </a:cubicBezTo>
                <a:cubicBezTo>
                  <a:pt x="630651" y="671823"/>
                  <a:pt x="629793" y="666203"/>
                  <a:pt x="615125" y="672395"/>
                </a:cubicBezTo>
                <a:cubicBezTo>
                  <a:pt x="600457" y="678586"/>
                  <a:pt x="581407" y="663441"/>
                  <a:pt x="567786" y="673347"/>
                </a:cubicBezTo>
                <a:cubicBezTo>
                  <a:pt x="554260" y="683348"/>
                  <a:pt x="543402" y="695540"/>
                  <a:pt x="534067" y="691826"/>
                </a:cubicBezTo>
                <a:cubicBezTo>
                  <a:pt x="524733" y="688016"/>
                  <a:pt x="504825" y="666013"/>
                  <a:pt x="503111" y="684777"/>
                </a:cubicBezTo>
                <a:cubicBezTo>
                  <a:pt x="501396" y="703541"/>
                  <a:pt x="510540" y="707447"/>
                  <a:pt x="492824" y="711447"/>
                </a:cubicBezTo>
                <a:cubicBezTo>
                  <a:pt x="475107" y="715448"/>
                  <a:pt x="468249" y="737069"/>
                  <a:pt x="445294" y="739355"/>
                </a:cubicBezTo>
                <a:cubicBezTo>
                  <a:pt x="422434" y="741641"/>
                  <a:pt x="378429" y="728211"/>
                  <a:pt x="364617" y="745547"/>
                </a:cubicBezTo>
                <a:cubicBezTo>
                  <a:pt x="350806" y="762882"/>
                  <a:pt x="355188" y="770312"/>
                  <a:pt x="332423" y="765835"/>
                </a:cubicBezTo>
                <a:cubicBezTo>
                  <a:pt x="309753" y="761358"/>
                  <a:pt x="295656" y="763930"/>
                  <a:pt x="294418" y="782694"/>
                </a:cubicBezTo>
                <a:cubicBezTo>
                  <a:pt x="293180" y="801363"/>
                  <a:pt x="300514" y="811364"/>
                  <a:pt x="287846" y="818222"/>
                </a:cubicBezTo>
                <a:cubicBezTo>
                  <a:pt x="287751" y="816698"/>
                  <a:pt x="286512" y="816222"/>
                  <a:pt x="283560" y="817270"/>
                </a:cubicBezTo>
                <a:cubicBezTo>
                  <a:pt x="266700" y="823271"/>
                  <a:pt x="237078" y="781456"/>
                  <a:pt x="233458" y="799744"/>
                </a:cubicBezTo>
                <a:cubicBezTo>
                  <a:pt x="229839" y="817937"/>
                  <a:pt x="232791" y="863561"/>
                  <a:pt x="221266" y="848131"/>
                </a:cubicBezTo>
                <a:cubicBezTo>
                  <a:pt x="209741" y="832700"/>
                  <a:pt x="191834" y="821651"/>
                  <a:pt x="189643" y="840606"/>
                </a:cubicBezTo>
                <a:cubicBezTo>
                  <a:pt x="187357" y="859561"/>
                  <a:pt x="177261" y="872610"/>
                  <a:pt x="165735" y="875372"/>
                </a:cubicBezTo>
                <a:cubicBezTo>
                  <a:pt x="154210" y="878135"/>
                  <a:pt x="155258" y="882897"/>
                  <a:pt x="143733" y="873848"/>
                </a:cubicBezTo>
                <a:cubicBezTo>
                  <a:pt x="132207" y="864704"/>
                  <a:pt x="110205" y="877944"/>
                  <a:pt x="113157" y="861085"/>
                </a:cubicBezTo>
                <a:cubicBezTo>
                  <a:pt x="116110" y="844226"/>
                  <a:pt x="131541" y="834034"/>
                  <a:pt x="132303" y="824414"/>
                </a:cubicBezTo>
                <a:cubicBezTo>
                  <a:pt x="132969" y="814793"/>
                  <a:pt x="133160" y="797363"/>
                  <a:pt x="147257" y="776217"/>
                </a:cubicBezTo>
                <a:cubicBezTo>
                  <a:pt x="161354" y="755072"/>
                  <a:pt x="174213" y="732307"/>
                  <a:pt x="187643" y="723925"/>
                </a:cubicBezTo>
                <a:cubicBezTo>
                  <a:pt x="201073" y="715543"/>
                  <a:pt x="228410" y="684682"/>
                  <a:pt x="210693" y="693350"/>
                </a:cubicBezTo>
                <a:cubicBezTo>
                  <a:pt x="192977" y="701922"/>
                  <a:pt x="179356" y="724496"/>
                  <a:pt x="161449" y="720686"/>
                </a:cubicBezTo>
                <a:cubicBezTo>
                  <a:pt x="143542" y="716876"/>
                  <a:pt x="125826" y="708971"/>
                  <a:pt x="123254" y="721925"/>
                </a:cubicBezTo>
                <a:cubicBezTo>
                  <a:pt x="120682" y="734783"/>
                  <a:pt x="117729" y="759453"/>
                  <a:pt x="102966" y="744785"/>
                </a:cubicBezTo>
                <a:cubicBezTo>
                  <a:pt x="88107" y="730211"/>
                  <a:pt x="80773" y="710018"/>
                  <a:pt x="91059" y="703351"/>
                </a:cubicBezTo>
                <a:cubicBezTo>
                  <a:pt x="101346" y="696588"/>
                  <a:pt x="110014" y="686873"/>
                  <a:pt x="93441" y="674109"/>
                </a:cubicBezTo>
                <a:cubicBezTo>
                  <a:pt x="76962" y="661346"/>
                  <a:pt x="80201" y="663632"/>
                  <a:pt x="80486" y="648963"/>
                </a:cubicBezTo>
                <a:cubicBezTo>
                  <a:pt x="80868" y="634390"/>
                  <a:pt x="89250" y="637247"/>
                  <a:pt x="80010" y="630389"/>
                </a:cubicBezTo>
                <a:cubicBezTo>
                  <a:pt x="70676" y="623531"/>
                  <a:pt x="59341" y="590480"/>
                  <a:pt x="55245" y="602672"/>
                </a:cubicBezTo>
                <a:cubicBezTo>
                  <a:pt x="51150" y="614864"/>
                  <a:pt x="23908" y="609053"/>
                  <a:pt x="21908" y="622103"/>
                </a:cubicBezTo>
                <a:cubicBezTo>
                  <a:pt x="19812" y="635152"/>
                  <a:pt x="15717" y="657155"/>
                  <a:pt x="7716" y="640010"/>
                </a:cubicBezTo>
                <a:cubicBezTo>
                  <a:pt x="-190" y="622865"/>
                  <a:pt x="2001" y="621817"/>
                  <a:pt x="6858" y="610006"/>
                </a:cubicBezTo>
                <a:cubicBezTo>
                  <a:pt x="11621" y="598290"/>
                  <a:pt x="24194" y="580955"/>
                  <a:pt x="13907" y="565619"/>
                </a:cubicBezTo>
                <a:cubicBezTo>
                  <a:pt x="3620" y="550284"/>
                  <a:pt x="-6096" y="527424"/>
                  <a:pt x="4763" y="531901"/>
                </a:cubicBezTo>
                <a:cubicBezTo>
                  <a:pt x="15621" y="536378"/>
                  <a:pt x="17717" y="532568"/>
                  <a:pt x="19241" y="523424"/>
                </a:cubicBezTo>
                <a:cubicBezTo>
                  <a:pt x="20765" y="514375"/>
                  <a:pt x="23051" y="501421"/>
                  <a:pt x="42196" y="499230"/>
                </a:cubicBezTo>
                <a:cubicBezTo>
                  <a:pt x="61246" y="496944"/>
                  <a:pt x="85821" y="478180"/>
                  <a:pt x="70104" y="472560"/>
                </a:cubicBezTo>
                <a:cubicBezTo>
                  <a:pt x="54293" y="466845"/>
                  <a:pt x="46863" y="452748"/>
                  <a:pt x="56674" y="438842"/>
                </a:cubicBezTo>
                <a:cubicBezTo>
                  <a:pt x="66485" y="424935"/>
                  <a:pt x="91059" y="426459"/>
                  <a:pt x="101061" y="430745"/>
                </a:cubicBezTo>
                <a:cubicBezTo>
                  <a:pt x="111062" y="435032"/>
                  <a:pt x="120301" y="433127"/>
                  <a:pt x="133922" y="420268"/>
                </a:cubicBezTo>
                <a:cubicBezTo>
                  <a:pt x="147543" y="407409"/>
                  <a:pt x="146876" y="405504"/>
                  <a:pt x="164211" y="407504"/>
                </a:cubicBezTo>
                <a:cubicBezTo>
                  <a:pt x="181642" y="409600"/>
                  <a:pt x="200692" y="413696"/>
                  <a:pt x="192501" y="399599"/>
                </a:cubicBezTo>
                <a:cubicBezTo>
                  <a:pt x="184214" y="385502"/>
                  <a:pt x="144304" y="358260"/>
                  <a:pt x="164592" y="356260"/>
                </a:cubicBezTo>
                <a:cubicBezTo>
                  <a:pt x="184881" y="354164"/>
                  <a:pt x="199359" y="361975"/>
                  <a:pt x="199740" y="348164"/>
                </a:cubicBezTo>
                <a:cubicBezTo>
                  <a:pt x="200025" y="334352"/>
                  <a:pt x="196787" y="330257"/>
                  <a:pt x="210789" y="331304"/>
                </a:cubicBezTo>
                <a:cubicBezTo>
                  <a:pt x="224695" y="332257"/>
                  <a:pt x="236601" y="306825"/>
                  <a:pt x="246222" y="323875"/>
                </a:cubicBezTo>
                <a:cubicBezTo>
                  <a:pt x="255842" y="340925"/>
                  <a:pt x="277464" y="365213"/>
                  <a:pt x="303467" y="354545"/>
                </a:cubicBezTo>
                <a:cubicBezTo>
                  <a:pt x="329470" y="343877"/>
                  <a:pt x="348425" y="329018"/>
                  <a:pt x="368332" y="335591"/>
                </a:cubicBezTo>
                <a:cubicBezTo>
                  <a:pt x="388335" y="342163"/>
                  <a:pt x="393097" y="346640"/>
                  <a:pt x="403765" y="332638"/>
                </a:cubicBezTo>
                <a:cubicBezTo>
                  <a:pt x="414433" y="318731"/>
                  <a:pt x="408242" y="311302"/>
                  <a:pt x="421482" y="311397"/>
                </a:cubicBezTo>
                <a:cubicBezTo>
                  <a:pt x="434721" y="311588"/>
                  <a:pt x="446437" y="281870"/>
                  <a:pt x="467106" y="293490"/>
                </a:cubicBezTo>
                <a:cubicBezTo>
                  <a:pt x="487776" y="305206"/>
                  <a:pt x="491586" y="323113"/>
                  <a:pt x="494157" y="305587"/>
                </a:cubicBezTo>
                <a:cubicBezTo>
                  <a:pt x="496729" y="288061"/>
                  <a:pt x="490538" y="264248"/>
                  <a:pt x="511302" y="279774"/>
                </a:cubicBezTo>
                <a:cubicBezTo>
                  <a:pt x="532162" y="295300"/>
                  <a:pt x="559499" y="343973"/>
                  <a:pt x="563785" y="321589"/>
                </a:cubicBezTo>
                <a:cubicBezTo>
                  <a:pt x="568167" y="299205"/>
                  <a:pt x="561404" y="272535"/>
                  <a:pt x="575215" y="271297"/>
                </a:cubicBezTo>
                <a:cubicBezTo>
                  <a:pt x="589026" y="270059"/>
                  <a:pt x="604743" y="267296"/>
                  <a:pt x="583121" y="263772"/>
                </a:cubicBezTo>
                <a:cubicBezTo>
                  <a:pt x="561499" y="260153"/>
                  <a:pt x="525495" y="264248"/>
                  <a:pt x="526924" y="250628"/>
                </a:cubicBezTo>
                <a:cubicBezTo>
                  <a:pt x="528257" y="237007"/>
                  <a:pt x="557403" y="249770"/>
                  <a:pt x="571977" y="236816"/>
                </a:cubicBezTo>
                <a:cubicBezTo>
                  <a:pt x="586645" y="223958"/>
                  <a:pt x="599313" y="197573"/>
                  <a:pt x="587788" y="209099"/>
                </a:cubicBezTo>
                <a:cubicBezTo>
                  <a:pt x="576263" y="220624"/>
                  <a:pt x="564738" y="234054"/>
                  <a:pt x="558451" y="225291"/>
                </a:cubicBezTo>
                <a:cubicBezTo>
                  <a:pt x="552260" y="216433"/>
                  <a:pt x="546450" y="204622"/>
                  <a:pt x="543116" y="214814"/>
                </a:cubicBezTo>
                <a:cubicBezTo>
                  <a:pt x="539877" y="225005"/>
                  <a:pt x="526257" y="241007"/>
                  <a:pt x="511969" y="234245"/>
                </a:cubicBezTo>
                <a:cubicBezTo>
                  <a:pt x="497682" y="227482"/>
                  <a:pt x="519208" y="199002"/>
                  <a:pt x="515208" y="186239"/>
                </a:cubicBezTo>
                <a:cubicBezTo>
                  <a:pt x="511207" y="173475"/>
                  <a:pt x="517113" y="154997"/>
                  <a:pt x="530067" y="156806"/>
                </a:cubicBezTo>
                <a:cubicBezTo>
                  <a:pt x="542925" y="158711"/>
                  <a:pt x="544926" y="167284"/>
                  <a:pt x="564833" y="142709"/>
                </a:cubicBezTo>
                <a:cubicBezTo>
                  <a:pt x="584835" y="118135"/>
                  <a:pt x="603028" y="115373"/>
                  <a:pt x="615982" y="104514"/>
                </a:cubicBezTo>
                <a:cubicBezTo>
                  <a:pt x="628936" y="93656"/>
                  <a:pt x="637509" y="106895"/>
                  <a:pt x="640271" y="87655"/>
                </a:cubicBezTo>
                <a:cubicBezTo>
                  <a:pt x="643033" y="68414"/>
                  <a:pt x="648177" y="53555"/>
                  <a:pt x="657797" y="52508"/>
                </a:cubicBezTo>
                <a:cubicBezTo>
                  <a:pt x="667417" y="51555"/>
                  <a:pt x="678276" y="56984"/>
                  <a:pt x="693325" y="41173"/>
                </a:cubicBezTo>
                <a:cubicBezTo>
                  <a:pt x="708565" y="25361"/>
                  <a:pt x="753428" y="-6166"/>
                  <a:pt x="751142" y="13836"/>
                </a:cubicBezTo>
                <a:cubicBezTo>
                  <a:pt x="748951" y="33839"/>
                  <a:pt x="741712" y="81464"/>
                  <a:pt x="756285" y="71462"/>
                </a:cubicBezTo>
                <a:cubicBezTo>
                  <a:pt x="770954" y="61461"/>
                  <a:pt x="775240" y="41935"/>
                  <a:pt x="795909" y="31838"/>
                </a:cubicBezTo>
                <a:cubicBezTo>
                  <a:pt x="816579" y="21837"/>
                  <a:pt x="849059" y="-8548"/>
                  <a:pt x="850774" y="2311"/>
                </a:cubicBezTo>
                <a:cubicBezTo>
                  <a:pt x="851916" y="9550"/>
                  <a:pt x="848202" y="16122"/>
                  <a:pt x="850011" y="18599"/>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114" name="Forma libre: forma 113">
            <a:extLst>
              <a:ext uri="{FF2B5EF4-FFF2-40B4-BE49-F238E27FC236}">
                <a16:creationId xmlns:a16="http://schemas.microsoft.com/office/drawing/2014/main" id="{DB4425AD-0107-691E-5ABF-6C74DF3C1EBD}"/>
              </a:ext>
            </a:extLst>
          </p:cNvPr>
          <p:cNvSpPr/>
          <p:nvPr/>
        </p:nvSpPr>
        <p:spPr>
          <a:xfrm>
            <a:off x="1771688" y="4537108"/>
            <a:ext cx="9525" cy="4667"/>
          </a:xfrm>
          <a:custGeom>
            <a:avLst/>
            <a:gdLst>
              <a:gd name="connsiteX0" fmla="*/ 0 w 9525"/>
              <a:gd name="connsiteY0" fmla="*/ 4667 h 4667"/>
              <a:gd name="connsiteX1" fmla="*/ 0 w 9525"/>
              <a:gd name="connsiteY1" fmla="*/ 4667 h 4667"/>
              <a:gd name="connsiteX2" fmla="*/ 0 w 9525"/>
              <a:gd name="connsiteY2" fmla="*/ 0 h 4667"/>
              <a:gd name="connsiteX3" fmla="*/ 0 w 9525"/>
              <a:gd name="connsiteY3" fmla="*/ 4667 h 4667"/>
            </a:gdLst>
            <a:ahLst/>
            <a:cxnLst>
              <a:cxn ang="0">
                <a:pos x="connsiteX0" y="connsiteY0"/>
              </a:cxn>
              <a:cxn ang="0">
                <a:pos x="connsiteX1" y="connsiteY1"/>
              </a:cxn>
              <a:cxn ang="0">
                <a:pos x="connsiteX2" y="connsiteY2"/>
              </a:cxn>
              <a:cxn ang="0">
                <a:pos x="connsiteX3" y="connsiteY3"/>
              </a:cxn>
            </a:cxnLst>
            <a:rect l="l" t="t" r="r" b="b"/>
            <a:pathLst>
              <a:path w="9525" h="4667">
                <a:moveTo>
                  <a:pt x="0" y="4667"/>
                </a:moveTo>
                <a:lnTo>
                  <a:pt x="0" y="4667"/>
                </a:lnTo>
                <a:lnTo>
                  <a:pt x="0" y="0"/>
                </a:lnTo>
                <a:lnTo>
                  <a:pt x="0" y="4667"/>
                </a:lnTo>
                <a:close/>
              </a:path>
            </a:pathLst>
          </a:custGeom>
          <a:solidFill>
            <a:srgbClr val="232021"/>
          </a:solidFill>
          <a:ln w="9525" cap="flat">
            <a:noFill/>
            <a:prstDash val="solid"/>
            <a:miter/>
          </a:ln>
        </p:spPr>
        <p:txBody>
          <a:bodyPr rtlCol="0" anchor="ctr"/>
          <a:lstStyle/>
          <a:p>
            <a:endParaRPr lang="es-ES"/>
          </a:p>
        </p:txBody>
      </p:sp>
      <p:sp>
        <p:nvSpPr>
          <p:cNvPr id="115" name="Forma libre: forma 114">
            <a:extLst>
              <a:ext uri="{FF2B5EF4-FFF2-40B4-BE49-F238E27FC236}">
                <a16:creationId xmlns:a16="http://schemas.microsoft.com/office/drawing/2014/main" id="{4B1F7CF2-3697-8406-1299-B55B64B38352}"/>
              </a:ext>
            </a:extLst>
          </p:cNvPr>
          <p:cNvSpPr/>
          <p:nvPr/>
        </p:nvSpPr>
        <p:spPr>
          <a:xfrm>
            <a:off x="3179864" y="9095272"/>
            <a:ext cx="519112" cy="315873"/>
          </a:xfrm>
          <a:custGeom>
            <a:avLst/>
            <a:gdLst>
              <a:gd name="connsiteX0" fmla="*/ 519113 w 519112"/>
              <a:gd name="connsiteY0" fmla="*/ 315779 h 315873"/>
              <a:gd name="connsiteX1" fmla="*/ 0 w 519112"/>
              <a:gd name="connsiteY1" fmla="*/ 315779 h 315873"/>
              <a:gd name="connsiteX2" fmla="*/ 12382 w 519112"/>
              <a:gd name="connsiteY2" fmla="*/ 289299 h 315873"/>
              <a:gd name="connsiteX3" fmla="*/ 36576 w 519112"/>
              <a:gd name="connsiteY3" fmla="*/ 226720 h 315873"/>
              <a:gd name="connsiteX4" fmla="*/ 88487 w 519112"/>
              <a:gd name="connsiteY4" fmla="*/ 81749 h 315873"/>
              <a:gd name="connsiteX5" fmla="*/ 138684 w 519112"/>
              <a:gd name="connsiteY5" fmla="*/ 88036 h 315873"/>
              <a:gd name="connsiteX6" fmla="*/ 170116 w 519112"/>
              <a:gd name="connsiteY6" fmla="*/ 71843 h 315873"/>
              <a:gd name="connsiteX7" fmla="*/ 215455 w 519112"/>
              <a:gd name="connsiteY7" fmla="*/ 56032 h 315873"/>
              <a:gd name="connsiteX8" fmla="*/ 247174 w 519112"/>
              <a:gd name="connsiteY8" fmla="*/ 52221 h 315873"/>
              <a:gd name="connsiteX9" fmla="*/ 280321 w 519112"/>
              <a:gd name="connsiteY9" fmla="*/ 32124 h 315873"/>
              <a:gd name="connsiteX10" fmla="*/ 333946 w 519112"/>
              <a:gd name="connsiteY10" fmla="*/ 4787 h 315873"/>
              <a:gd name="connsiteX11" fmla="*/ 378047 w 519112"/>
              <a:gd name="connsiteY11" fmla="*/ 7645 h 315873"/>
              <a:gd name="connsiteX12" fmla="*/ 395001 w 519112"/>
              <a:gd name="connsiteY12" fmla="*/ 23837 h 315873"/>
              <a:gd name="connsiteX13" fmla="*/ 378904 w 519112"/>
              <a:gd name="connsiteY13" fmla="*/ 82892 h 315873"/>
              <a:gd name="connsiteX14" fmla="*/ 393859 w 519112"/>
              <a:gd name="connsiteY14" fmla="*/ 152996 h 315873"/>
              <a:gd name="connsiteX15" fmla="*/ 416623 w 519112"/>
              <a:gd name="connsiteY15" fmla="*/ 161664 h 315873"/>
              <a:gd name="connsiteX16" fmla="*/ 462439 w 519112"/>
              <a:gd name="connsiteY16" fmla="*/ 256819 h 315873"/>
              <a:gd name="connsiteX17" fmla="*/ 519017 w 519112"/>
              <a:gd name="connsiteY17" fmla="*/ 315873 h 31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9112" h="315873">
                <a:moveTo>
                  <a:pt x="519113" y="315779"/>
                </a:moveTo>
                <a:lnTo>
                  <a:pt x="0" y="315779"/>
                </a:lnTo>
                <a:cubicBezTo>
                  <a:pt x="667" y="310349"/>
                  <a:pt x="3048" y="296823"/>
                  <a:pt x="12382" y="289299"/>
                </a:cubicBezTo>
                <a:cubicBezTo>
                  <a:pt x="24193" y="279774"/>
                  <a:pt x="33147" y="254723"/>
                  <a:pt x="36576" y="226720"/>
                </a:cubicBezTo>
                <a:cubicBezTo>
                  <a:pt x="40005" y="198716"/>
                  <a:pt x="55340" y="83464"/>
                  <a:pt x="88487" y="81749"/>
                </a:cubicBezTo>
                <a:cubicBezTo>
                  <a:pt x="121634" y="80035"/>
                  <a:pt x="112681" y="87845"/>
                  <a:pt x="138684" y="88036"/>
                </a:cubicBezTo>
                <a:cubicBezTo>
                  <a:pt x="164592" y="88322"/>
                  <a:pt x="163449" y="86607"/>
                  <a:pt x="170116" y="71843"/>
                </a:cubicBezTo>
                <a:cubicBezTo>
                  <a:pt x="176784" y="57175"/>
                  <a:pt x="190024" y="45935"/>
                  <a:pt x="215455" y="56032"/>
                </a:cubicBezTo>
                <a:cubicBezTo>
                  <a:pt x="240792" y="66128"/>
                  <a:pt x="227838" y="46316"/>
                  <a:pt x="247174" y="52221"/>
                </a:cubicBezTo>
                <a:cubicBezTo>
                  <a:pt x="266509" y="58032"/>
                  <a:pt x="269367" y="47174"/>
                  <a:pt x="280321" y="32124"/>
                </a:cubicBezTo>
                <a:cubicBezTo>
                  <a:pt x="291275" y="17170"/>
                  <a:pt x="282035" y="8787"/>
                  <a:pt x="333946" y="4787"/>
                </a:cubicBezTo>
                <a:cubicBezTo>
                  <a:pt x="385858" y="691"/>
                  <a:pt x="366522" y="-4738"/>
                  <a:pt x="378047" y="7645"/>
                </a:cubicBezTo>
                <a:cubicBezTo>
                  <a:pt x="389572" y="20027"/>
                  <a:pt x="411194" y="18599"/>
                  <a:pt x="395001" y="23837"/>
                </a:cubicBezTo>
                <a:cubicBezTo>
                  <a:pt x="378904" y="28980"/>
                  <a:pt x="373094" y="54413"/>
                  <a:pt x="378904" y="82892"/>
                </a:cubicBezTo>
                <a:cubicBezTo>
                  <a:pt x="384620" y="111467"/>
                  <a:pt x="380333" y="156425"/>
                  <a:pt x="393859" y="152996"/>
                </a:cubicBezTo>
                <a:cubicBezTo>
                  <a:pt x="407384" y="149567"/>
                  <a:pt x="426720" y="138042"/>
                  <a:pt x="416623" y="161664"/>
                </a:cubicBezTo>
                <a:cubicBezTo>
                  <a:pt x="406527" y="185286"/>
                  <a:pt x="438531" y="248722"/>
                  <a:pt x="462439" y="256819"/>
                </a:cubicBezTo>
                <a:cubicBezTo>
                  <a:pt x="483870" y="264057"/>
                  <a:pt x="513016" y="295204"/>
                  <a:pt x="519017" y="315873"/>
                </a:cubicBezTo>
                <a:close/>
              </a:path>
            </a:pathLst>
          </a:custGeom>
          <a:noFill/>
          <a:ln w="9525" cap="flat">
            <a:noFill/>
            <a:prstDash val="solid"/>
            <a:miter/>
          </a:ln>
        </p:spPr>
        <p:txBody>
          <a:bodyPr rtlCol="0" anchor="ctr"/>
          <a:lstStyle/>
          <a:p>
            <a:endParaRPr lang="es-ES"/>
          </a:p>
        </p:txBody>
      </p:sp>
      <p:sp>
        <p:nvSpPr>
          <p:cNvPr id="116" name="Forma libre: forma 115">
            <a:extLst>
              <a:ext uri="{FF2B5EF4-FFF2-40B4-BE49-F238E27FC236}">
                <a16:creationId xmlns:a16="http://schemas.microsoft.com/office/drawing/2014/main" id="{7F789775-B9B1-1522-1C24-DC86B62136BD}"/>
              </a:ext>
            </a:extLst>
          </p:cNvPr>
          <p:cNvSpPr/>
          <p:nvPr/>
        </p:nvSpPr>
        <p:spPr>
          <a:xfrm>
            <a:off x="5406523" y="4027045"/>
            <a:ext cx="2476" cy="2476"/>
          </a:xfrm>
          <a:custGeom>
            <a:avLst/>
            <a:gdLst>
              <a:gd name="connsiteX0" fmla="*/ 2381 w 2476"/>
              <a:gd name="connsiteY0" fmla="*/ 2476 h 2476"/>
              <a:gd name="connsiteX1" fmla="*/ 0 w 2476"/>
              <a:gd name="connsiteY1" fmla="*/ 0 h 2476"/>
              <a:gd name="connsiteX2" fmla="*/ 2477 w 2476"/>
              <a:gd name="connsiteY2" fmla="*/ 2381 h 2476"/>
              <a:gd name="connsiteX3" fmla="*/ 2381 w 2476"/>
              <a:gd name="connsiteY3" fmla="*/ 2476 h 2476"/>
            </a:gdLst>
            <a:ahLst/>
            <a:cxnLst>
              <a:cxn ang="0">
                <a:pos x="connsiteX0" y="connsiteY0"/>
              </a:cxn>
              <a:cxn ang="0">
                <a:pos x="connsiteX1" y="connsiteY1"/>
              </a:cxn>
              <a:cxn ang="0">
                <a:pos x="connsiteX2" y="connsiteY2"/>
              </a:cxn>
              <a:cxn ang="0">
                <a:pos x="connsiteX3" y="connsiteY3"/>
              </a:cxn>
            </a:cxnLst>
            <a:rect l="l" t="t" r="r" b="b"/>
            <a:pathLst>
              <a:path w="2476" h="2476">
                <a:moveTo>
                  <a:pt x="2381" y="2476"/>
                </a:moveTo>
                <a:lnTo>
                  <a:pt x="0" y="0"/>
                </a:lnTo>
                <a:lnTo>
                  <a:pt x="2477" y="2381"/>
                </a:lnTo>
                <a:lnTo>
                  <a:pt x="2381" y="2476"/>
                </a:lnTo>
                <a:close/>
              </a:path>
            </a:pathLst>
          </a:custGeom>
          <a:solidFill>
            <a:srgbClr val="1D1D1B"/>
          </a:solidFill>
          <a:ln w="9525" cap="flat">
            <a:noFill/>
            <a:prstDash val="solid"/>
            <a:miter/>
          </a:ln>
        </p:spPr>
        <p:txBody>
          <a:bodyPr rtlCol="0" anchor="ctr"/>
          <a:lstStyle/>
          <a:p>
            <a:endParaRPr lang="es-ES"/>
          </a:p>
        </p:txBody>
      </p:sp>
      <p:sp>
        <p:nvSpPr>
          <p:cNvPr id="117" name="Forma libre: forma 116">
            <a:extLst>
              <a:ext uri="{FF2B5EF4-FFF2-40B4-BE49-F238E27FC236}">
                <a16:creationId xmlns:a16="http://schemas.microsoft.com/office/drawing/2014/main" id="{71CC881F-A41E-9AD5-86BF-B791EDF1517A}"/>
              </a:ext>
            </a:extLst>
          </p:cNvPr>
          <p:cNvSpPr/>
          <p:nvPr/>
        </p:nvSpPr>
        <p:spPr>
          <a:xfrm>
            <a:off x="1371721" y="4886164"/>
            <a:ext cx="1739250" cy="3538858"/>
          </a:xfrm>
          <a:custGeom>
            <a:avLst/>
            <a:gdLst>
              <a:gd name="connsiteX0" fmla="*/ 846403 w 1739250"/>
              <a:gd name="connsiteY0" fmla="*/ 3538859 h 3538858"/>
              <a:gd name="connsiteX1" fmla="*/ 836116 w 1739250"/>
              <a:gd name="connsiteY1" fmla="*/ 3536477 h 3538858"/>
              <a:gd name="connsiteX2" fmla="*/ 803446 w 1739250"/>
              <a:gd name="connsiteY2" fmla="*/ 3513332 h 3538858"/>
              <a:gd name="connsiteX3" fmla="*/ 742009 w 1739250"/>
              <a:gd name="connsiteY3" fmla="*/ 3472184 h 3538858"/>
              <a:gd name="connsiteX4" fmla="*/ 669524 w 1739250"/>
              <a:gd name="connsiteY4" fmla="*/ 3455991 h 3538858"/>
              <a:gd name="connsiteX5" fmla="*/ 659046 w 1739250"/>
              <a:gd name="connsiteY5" fmla="*/ 3461516 h 3538858"/>
              <a:gd name="connsiteX6" fmla="*/ 622089 w 1739250"/>
              <a:gd name="connsiteY6" fmla="*/ 3457705 h 3538858"/>
              <a:gd name="connsiteX7" fmla="*/ 593324 w 1739250"/>
              <a:gd name="connsiteY7" fmla="*/ 3445609 h 3538858"/>
              <a:gd name="connsiteX8" fmla="*/ 535507 w 1739250"/>
              <a:gd name="connsiteY8" fmla="*/ 3446085 h 3538858"/>
              <a:gd name="connsiteX9" fmla="*/ 449211 w 1739250"/>
              <a:gd name="connsiteY9" fmla="*/ 3435703 h 3538858"/>
              <a:gd name="connsiteX10" fmla="*/ 357771 w 1739250"/>
              <a:gd name="connsiteY10" fmla="*/ 3472279 h 3538858"/>
              <a:gd name="connsiteX11" fmla="*/ 336339 w 1739250"/>
              <a:gd name="connsiteY11" fmla="*/ 3488852 h 3538858"/>
              <a:gd name="connsiteX12" fmla="*/ 305288 w 1739250"/>
              <a:gd name="connsiteY12" fmla="*/ 3508950 h 3538858"/>
              <a:gd name="connsiteX13" fmla="*/ 295382 w 1739250"/>
              <a:gd name="connsiteY13" fmla="*/ 3503807 h 3538858"/>
              <a:gd name="connsiteX14" fmla="*/ 287000 w 1739250"/>
              <a:gd name="connsiteY14" fmla="*/ 3494567 h 3538858"/>
              <a:gd name="connsiteX15" fmla="*/ 284333 w 1739250"/>
              <a:gd name="connsiteY15" fmla="*/ 3495329 h 3538858"/>
              <a:gd name="connsiteX16" fmla="*/ 281285 w 1739250"/>
              <a:gd name="connsiteY16" fmla="*/ 3496282 h 3538858"/>
              <a:gd name="connsiteX17" fmla="*/ 269855 w 1739250"/>
              <a:gd name="connsiteY17" fmla="*/ 3492853 h 3538858"/>
              <a:gd name="connsiteX18" fmla="*/ 282333 w 1739250"/>
              <a:gd name="connsiteY18" fmla="*/ 3449228 h 3538858"/>
              <a:gd name="connsiteX19" fmla="*/ 282999 w 1739250"/>
              <a:gd name="connsiteY19" fmla="*/ 3448276 h 3538858"/>
              <a:gd name="connsiteX20" fmla="*/ 313765 w 1739250"/>
              <a:gd name="connsiteY20" fmla="*/ 3390364 h 3538858"/>
              <a:gd name="connsiteX21" fmla="*/ 306717 w 1739250"/>
              <a:gd name="connsiteY21" fmla="*/ 3373790 h 3538858"/>
              <a:gd name="connsiteX22" fmla="*/ 325386 w 1739250"/>
              <a:gd name="connsiteY22" fmla="*/ 3351502 h 3538858"/>
              <a:gd name="connsiteX23" fmla="*/ 339673 w 1739250"/>
              <a:gd name="connsiteY23" fmla="*/ 3337310 h 3538858"/>
              <a:gd name="connsiteX24" fmla="*/ 334244 w 1739250"/>
              <a:gd name="connsiteY24" fmla="*/ 3322546 h 3538858"/>
              <a:gd name="connsiteX25" fmla="*/ 336721 w 1739250"/>
              <a:gd name="connsiteY25" fmla="*/ 3279778 h 3538858"/>
              <a:gd name="connsiteX26" fmla="*/ 343674 w 1739250"/>
              <a:gd name="connsiteY26" fmla="*/ 3268158 h 3538858"/>
              <a:gd name="connsiteX27" fmla="*/ 349103 w 1739250"/>
              <a:gd name="connsiteY27" fmla="*/ 3258824 h 3538858"/>
              <a:gd name="connsiteX28" fmla="*/ 369201 w 1739250"/>
              <a:gd name="connsiteY28" fmla="*/ 3200054 h 3538858"/>
              <a:gd name="connsiteX29" fmla="*/ 369582 w 1739250"/>
              <a:gd name="connsiteY29" fmla="*/ 3165860 h 3538858"/>
              <a:gd name="connsiteX30" fmla="*/ 367296 w 1739250"/>
              <a:gd name="connsiteY30" fmla="*/ 3132236 h 3538858"/>
              <a:gd name="connsiteX31" fmla="*/ 367105 w 1739250"/>
              <a:gd name="connsiteY31" fmla="*/ 3065847 h 3538858"/>
              <a:gd name="connsiteX32" fmla="*/ 371677 w 1739250"/>
              <a:gd name="connsiteY32" fmla="*/ 3026699 h 3538858"/>
              <a:gd name="connsiteX33" fmla="*/ 366153 w 1739250"/>
              <a:gd name="connsiteY33" fmla="*/ 2992790 h 3538858"/>
              <a:gd name="connsiteX34" fmla="*/ 367581 w 1739250"/>
              <a:gd name="connsiteY34" fmla="*/ 2986409 h 3538858"/>
              <a:gd name="connsiteX35" fmla="*/ 369010 w 1739250"/>
              <a:gd name="connsiteY35" fmla="*/ 2979360 h 3538858"/>
              <a:gd name="connsiteX36" fmla="*/ 368534 w 1739250"/>
              <a:gd name="connsiteY36" fmla="*/ 2942689 h 3538858"/>
              <a:gd name="connsiteX37" fmla="*/ 365391 w 1739250"/>
              <a:gd name="connsiteY37" fmla="*/ 2916209 h 3538858"/>
              <a:gd name="connsiteX38" fmla="*/ 357485 w 1739250"/>
              <a:gd name="connsiteY38" fmla="*/ 2894397 h 3538858"/>
              <a:gd name="connsiteX39" fmla="*/ 336625 w 1739250"/>
              <a:gd name="connsiteY39" fmla="*/ 2880110 h 3538858"/>
              <a:gd name="connsiteX40" fmla="*/ 343483 w 1739250"/>
              <a:gd name="connsiteY40" fmla="*/ 2837723 h 3538858"/>
              <a:gd name="connsiteX41" fmla="*/ 381774 w 1739250"/>
              <a:gd name="connsiteY41" fmla="*/ 2692658 h 3538858"/>
              <a:gd name="connsiteX42" fmla="*/ 355485 w 1739250"/>
              <a:gd name="connsiteY42" fmla="*/ 2573024 h 3538858"/>
              <a:gd name="connsiteX43" fmla="*/ 294239 w 1739250"/>
              <a:gd name="connsiteY43" fmla="*/ 2530352 h 3538858"/>
              <a:gd name="connsiteX44" fmla="*/ 271855 w 1739250"/>
              <a:gd name="connsiteY44" fmla="*/ 2543305 h 3538858"/>
              <a:gd name="connsiteX45" fmla="*/ 214038 w 1739250"/>
              <a:gd name="connsiteY45" fmla="*/ 2560927 h 3538858"/>
              <a:gd name="connsiteX46" fmla="*/ 186797 w 1739250"/>
              <a:gd name="connsiteY46" fmla="*/ 2565975 h 3538858"/>
              <a:gd name="connsiteX47" fmla="*/ 183178 w 1739250"/>
              <a:gd name="connsiteY47" fmla="*/ 2564070 h 3538858"/>
              <a:gd name="connsiteX48" fmla="*/ 183178 w 1739250"/>
              <a:gd name="connsiteY48" fmla="*/ 2564070 h 3538858"/>
              <a:gd name="connsiteX49" fmla="*/ 179939 w 1739250"/>
              <a:gd name="connsiteY49" fmla="*/ 2568642 h 3538858"/>
              <a:gd name="connsiteX50" fmla="*/ 159460 w 1739250"/>
              <a:gd name="connsiteY50" fmla="*/ 2578072 h 3538858"/>
              <a:gd name="connsiteX51" fmla="*/ 150602 w 1739250"/>
              <a:gd name="connsiteY51" fmla="*/ 2569594 h 3538858"/>
              <a:gd name="connsiteX52" fmla="*/ 154793 w 1739250"/>
              <a:gd name="connsiteY52" fmla="*/ 2549020 h 3538858"/>
              <a:gd name="connsiteX53" fmla="*/ 161841 w 1739250"/>
              <a:gd name="connsiteY53" fmla="*/ 2530542 h 3538858"/>
              <a:gd name="connsiteX54" fmla="*/ 151078 w 1739250"/>
              <a:gd name="connsiteY54" fmla="*/ 2447675 h 3538858"/>
              <a:gd name="connsiteX55" fmla="*/ 138791 w 1739250"/>
              <a:gd name="connsiteY55" fmla="*/ 2427196 h 3538858"/>
              <a:gd name="connsiteX56" fmla="*/ 108978 w 1739250"/>
              <a:gd name="connsiteY56" fmla="*/ 2403097 h 3538858"/>
              <a:gd name="connsiteX57" fmla="*/ 78688 w 1739250"/>
              <a:gd name="connsiteY57" fmla="*/ 2388334 h 3538858"/>
              <a:gd name="connsiteX58" fmla="*/ 61257 w 1739250"/>
              <a:gd name="connsiteY58" fmla="*/ 2384428 h 3538858"/>
              <a:gd name="connsiteX59" fmla="*/ 16776 w 1739250"/>
              <a:gd name="connsiteY59" fmla="*/ 2386048 h 3538858"/>
              <a:gd name="connsiteX60" fmla="*/ 14490 w 1739250"/>
              <a:gd name="connsiteY60" fmla="*/ 2355282 h 3538858"/>
              <a:gd name="connsiteX61" fmla="*/ 13156 w 1739250"/>
              <a:gd name="connsiteY61" fmla="*/ 2340328 h 3538858"/>
              <a:gd name="connsiteX62" fmla="*/ 11156 w 1739250"/>
              <a:gd name="connsiteY62" fmla="*/ 2338423 h 3538858"/>
              <a:gd name="connsiteX63" fmla="*/ 12 w 1739250"/>
              <a:gd name="connsiteY63" fmla="*/ 2318611 h 3538858"/>
              <a:gd name="connsiteX64" fmla="*/ 15347 w 1739250"/>
              <a:gd name="connsiteY64" fmla="*/ 2288417 h 3538858"/>
              <a:gd name="connsiteX65" fmla="*/ 41636 w 1739250"/>
              <a:gd name="connsiteY65" fmla="*/ 2181451 h 3538858"/>
              <a:gd name="connsiteX66" fmla="*/ 62020 w 1739250"/>
              <a:gd name="connsiteY66" fmla="*/ 2088010 h 3538858"/>
              <a:gd name="connsiteX67" fmla="*/ 83451 w 1739250"/>
              <a:gd name="connsiteY67" fmla="*/ 1978378 h 3538858"/>
              <a:gd name="connsiteX68" fmla="*/ 69259 w 1739250"/>
              <a:gd name="connsiteY68" fmla="*/ 1949708 h 3538858"/>
              <a:gd name="connsiteX69" fmla="*/ 62020 w 1739250"/>
              <a:gd name="connsiteY69" fmla="*/ 1929705 h 3538858"/>
              <a:gd name="connsiteX70" fmla="*/ 75736 w 1739250"/>
              <a:gd name="connsiteY70" fmla="*/ 1920275 h 3538858"/>
              <a:gd name="connsiteX71" fmla="*/ 164699 w 1739250"/>
              <a:gd name="connsiteY71" fmla="*/ 1854076 h 3538858"/>
              <a:gd name="connsiteX72" fmla="*/ 223278 w 1739250"/>
              <a:gd name="connsiteY72" fmla="*/ 1775019 h 3538858"/>
              <a:gd name="connsiteX73" fmla="*/ 222897 w 1739250"/>
              <a:gd name="connsiteY73" fmla="*/ 1727775 h 3538858"/>
              <a:gd name="connsiteX74" fmla="*/ 229088 w 1739250"/>
              <a:gd name="connsiteY74" fmla="*/ 1707868 h 3538858"/>
              <a:gd name="connsiteX75" fmla="*/ 254044 w 1739250"/>
              <a:gd name="connsiteY75" fmla="*/ 1633954 h 3538858"/>
              <a:gd name="connsiteX76" fmla="*/ 325386 w 1739250"/>
              <a:gd name="connsiteY76" fmla="*/ 1433929 h 3538858"/>
              <a:gd name="connsiteX77" fmla="*/ 333958 w 1739250"/>
              <a:gd name="connsiteY77" fmla="*/ 1409068 h 3538858"/>
              <a:gd name="connsiteX78" fmla="*/ 334530 w 1739250"/>
              <a:gd name="connsiteY78" fmla="*/ 1398782 h 3538858"/>
              <a:gd name="connsiteX79" fmla="*/ 330339 w 1739250"/>
              <a:gd name="connsiteY79" fmla="*/ 1395448 h 3538858"/>
              <a:gd name="connsiteX80" fmla="*/ 311194 w 1739250"/>
              <a:gd name="connsiteY80" fmla="*/ 1361539 h 3538858"/>
              <a:gd name="connsiteX81" fmla="*/ 391489 w 1739250"/>
              <a:gd name="connsiteY81" fmla="*/ 1057882 h 3538858"/>
              <a:gd name="connsiteX82" fmla="*/ 442067 w 1739250"/>
              <a:gd name="connsiteY82" fmla="*/ 769369 h 3538858"/>
              <a:gd name="connsiteX83" fmla="*/ 435209 w 1739250"/>
              <a:gd name="connsiteY83" fmla="*/ 729650 h 3538858"/>
              <a:gd name="connsiteX84" fmla="*/ 423207 w 1739250"/>
              <a:gd name="connsiteY84" fmla="*/ 689169 h 3538858"/>
              <a:gd name="connsiteX85" fmla="*/ 404253 w 1739250"/>
              <a:gd name="connsiteY85" fmla="*/ 643925 h 3538858"/>
              <a:gd name="connsiteX86" fmla="*/ 404253 w 1739250"/>
              <a:gd name="connsiteY86" fmla="*/ 641734 h 3538858"/>
              <a:gd name="connsiteX87" fmla="*/ 384631 w 1739250"/>
              <a:gd name="connsiteY87" fmla="*/ 549628 h 3538858"/>
              <a:gd name="connsiteX88" fmla="*/ 375487 w 1739250"/>
              <a:gd name="connsiteY88" fmla="*/ 493049 h 3538858"/>
              <a:gd name="connsiteX89" fmla="*/ 376630 w 1739250"/>
              <a:gd name="connsiteY89" fmla="*/ 484667 h 3538858"/>
              <a:gd name="connsiteX90" fmla="*/ 365010 w 1739250"/>
              <a:gd name="connsiteY90" fmla="*/ 393703 h 3538858"/>
              <a:gd name="connsiteX91" fmla="*/ 365010 w 1739250"/>
              <a:gd name="connsiteY91" fmla="*/ 392941 h 3538858"/>
              <a:gd name="connsiteX92" fmla="*/ 336625 w 1739250"/>
              <a:gd name="connsiteY92" fmla="*/ 311312 h 3538858"/>
              <a:gd name="connsiteX93" fmla="*/ 329291 w 1739250"/>
              <a:gd name="connsiteY93" fmla="*/ 249209 h 3538858"/>
              <a:gd name="connsiteX94" fmla="*/ 325195 w 1739250"/>
              <a:gd name="connsiteY94" fmla="*/ 197869 h 3538858"/>
              <a:gd name="connsiteX95" fmla="*/ 326529 w 1739250"/>
              <a:gd name="connsiteY95" fmla="*/ 192250 h 3538858"/>
              <a:gd name="connsiteX96" fmla="*/ 331577 w 1739250"/>
              <a:gd name="connsiteY96" fmla="*/ 189583 h 3538858"/>
              <a:gd name="connsiteX97" fmla="*/ 420921 w 1739250"/>
              <a:gd name="connsiteY97" fmla="*/ 102334 h 3538858"/>
              <a:gd name="connsiteX98" fmla="*/ 489787 w 1739250"/>
              <a:gd name="connsiteY98" fmla="*/ 65281 h 3538858"/>
              <a:gd name="connsiteX99" fmla="*/ 514171 w 1739250"/>
              <a:gd name="connsiteY99" fmla="*/ 56042 h 3538858"/>
              <a:gd name="connsiteX100" fmla="*/ 554557 w 1739250"/>
              <a:gd name="connsiteY100" fmla="*/ 45184 h 3538858"/>
              <a:gd name="connsiteX101" fmla="*/ 584561 w 1739250"/>
              <a:gd name="connsiteY101" fmla="*/ 43660 h 3538858"/>
              <a:gd name="connsiteX102" fmla="*/ 658951 w 1739250"/>
              <a:gd name="connsiteY102" fmla="*/ 7179 h 3538858"/>
              <a:gd name="connsiteX103" fmla="*/ 681716 w 1739250"/>
              <a:gd name="connsiteY103" fmla="*/ 2035 h 3538858"/>
              <a:gd name="connsiteX104" fmla="*/ 692765 w 1739250"/>
              <a:gd name="connsiteY104" fmla="*/ 31849 h 3538858"/>
              <a:gd name="connsiteX105" fmla="*/ 695813 w 1739250"/>
              <a:gd name="connsiteY105" fmla="*/ 48517 h 3538858"/>
              <a:gd name="connsiteX106" fmla="*/ 715149 w 1739250"/>
              <a:gd name="connsiteY106" fmla="*/ 56042 h 3538858"/>
              <a:gd name="connsiteX107" fmla="*/ 749915 w 1739250"/>
              <a:gd name="connsiteY107" fmla="*/ 72901 h 3538858"/>
              <a:gd name="connsiteX108" fmla="*/ 706576 w 1739250"/>
              <a:gd name="connsiteY108" fmla="*/ 135195 h 3538858"/>
              <a:gd name="connsiteX109" fmla="*/ 687336 w 1739250"/>
              <a:gd name="connsiteY109" fmla="*/ 151197 h 3538858"/>
              <a:gd name="connsiteX110" fmla="*/ 682002 w 1739250"/>
              <a:gd name="connsiteY110" fmla="*/ 170247 h 3538858"/>
              <a:gd name="connsiteX111" fmla="*/ 695432 w 1739250"/>
              <a:gd name="connsiteY111" fmla="*/ 185773 h 3538858"/>
              <a:gd name="connsiteX112" fmla="*/ 713911 w 1739250"/>
              <a:gd name="connsiteY112" fmla="*/ 212919 h 3538858"/>
              <a:gd name="connsiteX113" fmla="*/ 735437 w 1739250"/>
              <a:gd name="connsiteY113" fmla="*/ 242732 h 3538858"/>
              <a:gd name="connsiteX114" fmla="*/ 828020 w 1739250"/>
              <a:gd name="connsiteY114" fmla="*/ 168628 h 3538858"/>
              <a:gd name="connsiteX115" fmla="*/ 839164 w 1739250"/>
              <a:gd name="connsiteY115" fmla="*/ 157293 h 3538858"/>
              <a:gd name="connsiteX116" fmla="*/ 851261 w 1739250"/>
              <a:gd name="connsiteY116" fmla="*/ 176724 h 3538858"/>
              <a:gd name="connsiteX117" fmla="*/ 861167 w 1739250"/>
              <a:gd name="connsiteY117" fmla="*/ 203013 h 3538858"/>
              <a:gd name="connsiteX118" fmla="*/ 887075 w 1739250"/>
              <a:gd name="connsiteY118" fmla="*/ 194631 h 3538858"/>
              <a:gd name="connsiteX119" fmla="*/ 921460 w 1739250"/>
              <a:gd name="connsiteY119" fmla="*/ 176819 h 3538858"/>
              <a:gd name="connsiteX120" fmla="*/ 962799 w 1739250"/>
              <a:gd name="connsiteY120" fmla="*/ 183201 h 3538858"/>
              <a:gd name="connsiteX121" fmla="*/ 972324 w 1739250"/>
              <a:gd name="connsiteY121" fmla="*/ 188535 h 3538858"/>
              <a:gd name="connsiteX122" fmla="*/ 999851 w 1739250"/>
              <a:gd name="connsiteY122" fmla="*/ 209299 h 3538858"/>
              <a:gd name="connsiteX123" fmla="*/ 1004137 w 1739250"/>
              <a:gd name="connsiteY123" fmla="*/ 217205 h 3538858"/>
              <a:gd name="connsiteX124" fmla="*/ 1007566 w 1739250"/>
              <a:gd name="connsiteY124" fmla="*/ 218729 h 3538858"/>
              <a:gd name="connsiteX125" fmla="*/ 1035284 w 1739250"/>
              <a:gd name="connsiteY125" fmla="*/ 204061 h 3538858"/>
              <a:gd name="connsiteX126" fmla="*/ 1052048 w 1739250"/>
              <a:gd name="connsiteY126" fmla="*/ 197965 h 3538858"/>
              <a:gd name="connsiteX127" fmla="*/ 1085100 w 1739250"/>
              <a:gd name="connsiteY127" fmla="*/ 224825 h 3538858"/>
              <a:gd name="connsiteX128" fmla="*/ 1089577 w 1739250"/>
              <a:gd name="connsiteY128" fmla="*/ 229588 h 3538858"/>
              <a:gd name="connsiteX129" fmla="*/ 1105293 w 1739250"/>
              <a:gd name="connsiteY129" fmla="*/ 223015 h 3538858"/>
              <a:gd name="connsiteX130" fmla="*/ 1139964 w 1739250"/>
              <a:gd name="connsiteY130" fmla="*/ 209776 h 3538858"/>
              <a:gd name="connsiteX131" fmla="*/ 1192732 w 1739250"/>
              <a:gd name="connsiteY131" fmla="*/ 189487 h 3538858"/>
              <a:gd name="connsiteX132" fmla="*/ 1211306 w 1739250"/>
              <a:gd name="connsiteY132" fmla="*/ 152054 h 3538858"/>
              <a:gd name="connsiteX133" fmla="*/ 1209687 w 1739250"/>
              <a:gd name="connsiteY133" fmla="*/ 127956 h 3538858"/>
              <a:gd name="connsiteX134" fmla="*/ 1218926 w 1739250"/>
              <a:gd name="connsiteY134" fmla="*/ 108334 h 3538858"/>
              <a:gd name="connsiteX135" fmla="*/ 1272266 w 1739250"/>
              <a:gd name="connsiteY135" fmla="*/ 133480 h 3538858"/>
              <a:gd name="connsiteX136" fmla="*/ 1285696 w 1739250"/>
              <a:gd name="connsiteY136" fmla="*/ 143767 h 3538858"/>
              <a:gd name="connsiteX137" fmla="*/ 1306080 w 1739250"/>
              <a:gd name="connsiteY137" fmla="*/ 141767 h 3538858"/>
              <a:gd name="connsiteX138" fmla="*/ 1313890 w 1739250"/>
              <a:gd name="connsiteY138" fmla="*/ 133957 h 3538858"/>
              <a:gd name="connsiteX139" fmla="*/ 1319129 w 1739250"/>
              <a:gd name="connsiteY139" fmla="*/ 129956 h 3538858"/>
              <a:gd name="connsiteX140" fmla="*/ 1348466 w 1739250"/>
              <a:gd name="connsiteY140" fmla="*/ 136433 h 3538858"/>
              <a:gd name="connsiteX141" fmla="*/ 1365135 w 1739250"/>
              <a:gd name="connsiteY141" fmla="*/ 148339 h 3538858"/>
              <a:gd name="connsiteX142" fmla="*/ 1404664 w 1739250"/>
              <a:gd name="connsiteY142" fmla="*/ 118145 h 3538858"/>
              <a:gd name="connsiteX143" fmla="*/ 1417808 w 1739250"/>
              <a:gd name="connsiteY143" fmla="*/ 106239 h 3538858"/>
              <a:gd name="connsiteX144" fmla="*/ 1440954 w 1739250"/>
              <a:gd name="connsiteY144" fmla="*/ 135576 h 3538858"/>
              <a:gd name="connsiteX145" fmla="*/ 1446764 w 1739250"/>
              <a:gd name="connsiteY145" fmla="*/ 147958 h 3538858"/>
              <a:gd name="connsiteX146" fmla="*/ 1518868 w 1739250"/>
              <a:gd name="connsiteY146" fmla="*/ 135004 h 3538858"/>
              <a:gd name="connsiteX147" fmla="*/ 1544681 w 1739250"/>
              <a:gd name="connsiteY147" fmla="*/ 135004 h 3538858"/>
              <a:gd name="connsiteX148" fmla="*/ 1552396 w 1739250"/>
              <a:gd name="connsiteY148" fmla="*/ 160341 h 3538858"/>
              <a:gd name="connsiteX149" fmla="*/ 1551158 w 1739250"/>
              <a:gd name="connsiteY149" fmla="*/ 165865 h 3538858"/>
              <a:gd name="connsiteX150" fmla="*/ 1559826 w 1739250"/>
              <a:gd name="connsiteY150" fmla="*/ 201013 h 3538858"/>
              <a:gd name="connsiteX151" fmla="*/ 1556016 w 1739250"/>
              <a:gd name="connsiteY151" fmla="*/ 260353 h 3538858"/>
              <a:gd name="connsiteX152" fmla="*/ 1549063 w 1739250"/>
              <a:gd name="connsiteY152" fmla="*/ 276736 h 3538858"/>
              <a:gd name="connsiteX153" fmla="*/ 1554683 w 1739250"/>
              <a:gd name="connsiteY153" fmla="*/ 313312 h 3538858"/>
              <a:gd name="connsiteX154" fmla="*/ 1562969 w 1739250"/>
              <a:gd name="connsiteY154" fmla="*/ 329600 h 3538858"/>
              <a:gd name="connsiteX155" fmla="*/ 1584877 w 1739250"/>
              <a:gd name="connsiteY155" fmla="*/ 334172 h 3538858"/>
              <a:gd name="connsiteX156" fmla="*/ 1624977 w 1739250"/>
              <a:gd name="connsiteY156" fmla="*/ 321409 h 3538858"/>
              <a:gd name="connsiteX157" fmla="*/ 1706511 w 1739250"/>
              <a:gd name="connsiteY157" fmla="*/ 359890 h 3538858"/>
              <a:gd name="connsiteX158" fmla="*/ 1726037 w 1739250"/>
              <a:gd name="connsiteY158" fmla="*/ 376749 h 3538858"/>
              <a:gd name="connsiteX159" fmla="*/ 1738896 w 1739250"/>
              <a:gd name="connsiteY159" fmla="*/ 393513 h 3538858"/>
              <a:gd name="connsiteX160" fmla="*/ 1717941 w 1739250"/>
              <a:gd name="connsiteY160" fmla="*/ 437423 h 3538858"/>
              <a:gd name="connsiteX161" fmla="*/ 1712417 w 1739250"/>
              <a:gd name="connsiteY161" fmla="*/ 444472 h 3538858"/>
              <a:gd name="connsiteX162" fmla="*/ 1712417 w 1739250"/>
              <a:gd name="connsiteY162" fmla="*/ 444472 h 3538858"/>
              <a:gd name="connsiteX163" fmla="*/ 1678222 w 1739250"/>
              <a:gd name="connsiteY163" fmla="*/ 505241 h 3538858"/>
              <a:gd name="connsiteX164" fmla="*/ 1639455 w 1739250"/>
              <a:gd name="connsiteY164" fmla="*/ 533530 h 3538858"/>
              <a:gd name="connsiteX165" fmla="*/ 1636407 w 1739250"/>
              <a:gd name="connsiteY165" fmla="*/ 533530 h 3538858"/>
              <a:gd name="connsiteX166" fmla="*/ 1622214 w 1739250"/>
              <a:gd name="connsiteY166" fmla="*/ 557533 h 3538858"/>
              <a:gd name="connsiteX167" fmla="*/ 1609070 w 1739250"/>
              <a:gd name="connsiteY167" fmla="*/ 588775 h 3538858"/>
              <a:gd name="connsiteX168" fmla="*/ 1589068 w 1739250"/>
              <a:gd name="connsiteY168" fmla="*/ 615445 h 3538858"/>
              <a:gd name="connsiteX169" fmla="*/ 1589068 w 1739250"/>
              <a:gd name="connsiteY169" fmla="*/ 615445 h 3538858"/>
              <a:gd name="connsiteX170" fmla="*/ 1588686 w 1739250"/>
              <a:gd name="connsiteY170" fmla="*/ 615731 h 3538858"/>
              <a:gd name="connsiteX171" fmla="*/ 1574113 w 1739250"/>
              <a:gd name="connsiteY171" fmla="*/ 626304 h 3538858"/>
              <a:gd name="connsiteX172" fmla="*/ 1555254 w 1739250"/>
              <a:gd name="connsiteY172" fmla="*/ 639544 h 3538858"/>
              <a:gd name="connsiteX173" fmla="*/ 1521535 w 1739250"/>
              <a:gd name="connsiteY173" fmla="*/ 650783 h 3538858"/>
              <a:gd name="connsiteX174" fmla="*/ 1502867 w 1739250"/>
              <a:gd name="connsiteY174" fmla="*/ 648021 h 3538858"/>
              <a:gd name="connsiteX175" fmla="*/ 1457813 w 1739250"/>
              <a:gd name="connsiteY175" fmla="*/ 691360 h 3538858"/>
              <a:gd name="connsiteX176" fmla="*/ 1446859 w 1739250"/>
              <a:gd name="connsiteY176" fmla="*/ 708981 h 3538858"/>
              <a:gd name="connsiteX177" fmla="*/ 1438763 w 1739250"/>
              <a:gd name="connsiteY177" fmla="*/ 731841 h 3538858"/>
              <a:gd name="connsiteX178" fmla="*/ 1433715 w 1739250"/>
              <a:gd name="connsiteY178" fmla="*/ 763273 h 3538858"/>
              <a:gd name="connsiteX179" fmla="*/ 1377517 w 1739250"/>
              <a:gd name="connsiteY179" fmla="*/ 791848 h 3538858"/>
              <a:gd name="connsiteX180" fmla="*/ 1361420 w 1739250"/>
              <a:gd name="connsiteY180" fmla="*/ 791182 h 3538858"/>
              <a:gd name="connsiteX181" fmla="*/ 1356467 w 1739250"/>
              <a:gd name="connsiteY181" fmla="*/ 791848 h 3538858"/>
              <a:gd name="connsiteX182" fmla="*/ 1374279 w 1739250"/>
              <a:gd name="connsiteY182" fmla="*/ 813280 h 3538858"/>
              <a:gd name="connsiteX183" fmla="*/ 1388090 w 1739250"/>
              <a:gd name="connsiteY183" fmla="*/ 840426 h 3538858"/>
              <a:gd name="connsiteX184" fmla="*/ 1403330 w 1739250"/>
              <a:gd name="connsiteY184" fmla="*/ 870144 h 3538858"/>
              <a:gd name="connsiteX185" fmla="*/ 1410950 w 1739250"/>
              <a:gd name="connsiteY185" fmla="*/ 940057 h 3538858"/>
              <a:gd name="connsiteX186" fmla="*/ 1407997 w 1739250"/>
              <a:gd name="connsiteY186" fmla="*/ 967204 h 3538858"/>
              <a:gd name="connsiteX187" fmla="*/ 1424380 w 1739250"/>
              <a:gd name="connsiteY187" fmla="*/ 1052357 h 3538858"/>
              <a:gd name="connsiteX188" fmla="*/ 1410950 w 1739250"/>
              <a:gd name="connsiteY188" fmla="*/ 1086361 h 3538858"/>
              <a:gd name="connsiteX189" fmla="*/ 1401520 w 1739250"/>
              <a:gd name="connsiteY189" fmla="*/ 1095982 h 3538858"/>
              <a:gd name="connsiteX190" fmla="*/ 1399234 w 1739250"/>
              <a:gd name="connsiteY190" fmla="*/ 1099982 h 3538858"/>
              <a:gd name="connsiteX191" fmla="*/ 1407426 w 1739250"/>
              <a:gd name="connsiteY191" fmla="*/ 1107316 h 3538858"/>
              <a:gd name="connsiteX192" fmla="*/ 1417046 w 1739250"/>
              <a:gd name="connsiteY192" fmla="*/ 1115032 h 3538858"/>
              <a:gd name="connsiteX193" fmla="*/ 1413617 w 1739250"/>
              <a:gd name="connsiteY193" fmla="*/ 1165895 h 3538858"/>
              <a:gd name="connsiteX194" fmla="*/ 1405330 w 1739250"/>
              <a:gd name="connsiteY194" fmla="*/ 1183802 h 3538858"/>
              <a:gd name="connsiteX195" fmla="*/ 1423809 w 1739250"/>
              <a:gd name="connsiteY195" fmla="*/ 1233237 h 3538858"/>
              <a:gd name="connsiteX196" fmla="*/ 1429809 w 1739250"/>
              <a:gd name="connsiteY196" fmla="*/ 1255144 h 3538858"/>
              <a:gd name="connsiteX197" fmla="*/ 1398186 w 1739250"/>
              <a:gd name="connsiteY197" fmla="*/ 1283815 h 3538858"/>
              <a:gd name="connsiteX198" fmla="*/ 1387138 w 1739250"/>
              <a:gd name="connsiteY198" fmla="*/ 1307437 h 3538858"/>
              <a:gd name="connsiteX199" fmla="*/ 1380375 w 1739250"/>
              <a:gd name="connsiteY199" fmla="*/ 1322486 h 3538858"/>
              <a:gd name="connsiteX200" fmla="*/ 1357800 w 1739250"/>
              <a:gd name="connsiteY200" fmla="*/ 1328201 h 3538858"/>
              <a:gd name="connsiteX201" fmla="*/ 1327225 w 1739250"/>
              <a:gd name="connsiteY201" fmla="*/ 1334107 h 3538858"/>
              <a:gd name="connsiteX202" fmla="*/ 1310271 w 1739250"/>
              <a:gd name="connsiteY202" fmla="*/ 1382399 h 3538858"/>
              <a:gd name="connsiteX203" fmla="*/ 1310938 w 1739250"/>
              <a:gd name="connsiteY203" fmla="*/ 1387637 h 3538858"/>
              <a:gd name="connsiteX204" fmla="*/ 1335703 w 1739250"/>
              <a:gd name="connsiteY204" fmla="*/ 1415450 h 3538858"/>
              <a:gd name="connsiteX205" fmla="*/ 1359992 w 1739250"/>
              <a:gd name="connsiteY205" fmla="*/ 1435643 h 3538858"/>
              <a:gd name="connsiteX206" fmla="*/ 1373898 w 1739250"/>
              <a:gd name="connsiteY206" fmla="*/ 1455646 h 3538858"/>
              <a:gd name="connsiteX207" fmla="*/ 1371326 w 1739250"/>
              <a:gd name="connsiteY207" fmla="*/ 1544704 h 3538858"/>
              <a:gd name="connsiteX208" fmla="*/ 1363325 w 1739250"/>
              <a:gd name="connsiteY208" fmla="*/ 1583567 h 3538858"/>
              <a:gd name="connsiteX209" fmla="*/ 1340465 w 1739250"/>
              <a:gd name="connsiteY209" fmla="*/ 1617094 h 3538858"/>
              <a:gd name="connsiteX210" fmla="*/ 1326368 w 1739250"/>
              <a:gd name="connsiteY210" fmla="*/ 1626810 h 3538858"/>
              <a:gd name="connsiteX211" fmla="*/ 1316557 w 1739250"/>
              <a:gd name="connsiteY211" fmla="*/ 1708916 h 3538858"/>
              <a:gd name="connsiteX212" fmla="*/ 1311890 w 1739250"/>
              <a:gd name="connsiteY212" fmla="*/ 1720726 h 3538858"/>
              <a:gd name="connsiteX213" fmla="*/ 1231499 w 1739250"/>
              <a:gd name="connsiteY213" fmla="*/ 1727584 h 3538858"/>
              <a:gd name="connsiteX214" fmla="*/ 1224260 w 1739250"/>
              <a:gd name="connsiteY214" fmla="*/ 1727013 h 3538858"/>
              <a:gd name="connsiteX215" fmla="*/ 1154442 w 1739250"/>
              <a:gd name="connsiteY215" fmla="*/ 1741872 h 3538858"/>
              <a:gd name="connsiteX216" fmla="*/ 1063573 w 1739250"/>
              <a:gd name="connsiteY216" fmla="*/ 1734728 h 3538858"/>
              <a:gd name="connsiteX217" fmla="*/ 1048714 w 1739250"/>
              <a:gd name="connsiteY217" fmla="*/ 1731109 h 3538858"/>
              <a:gd name="connsiteX218" fmla="*/ 1045476 w 1739250"/>
              <a:gd name="connsiteY218" fmla="*/ 1733204 h 3538858"/>
              <a:gd name="connsiteX219" fmla="*/ 1043380 w 1739250"/>
              <a:gd name="connsiteY219" fmla="*/ 1750349 h 3538858"/>
              <a:gd name="connsiteX220" fmla="*/ 1086243 w 1739250"/>
              <a:gd name="connsiteY220" fmla="*/ 1803784 h 3538858"/>
              <a:gd name="connsiteX221" fmla="*/ 1109389 w 1739250"/>
              <a:gd name="connsiteY221" fmla="*/ 1829597 h 3538858"/>
              <a:gd name="connsiteX222" fmla="*/ 1127867 w 1739250"/>
              <a:gd name="connsiteY222" fmla="*/ 1843599 h 3538858"/>
              <a:gd name="connsiteX223" fmla="*/ 1145869 w 1739250"/>
              <a:gd name="connsiteY223" fmla="*/ 1849600 h 3538858"/>
              <a:gd name="connsiteX224" fmla="*/ 1145203 w 1739250"/>
              <a:gd name="connsiteY224" fmla="*/ 1909988 h 3538858"/>
              <a:gd name="connsiteX225" fmla="*/ 1140535 w 1739250"/>
              <a:gd name="connsiteY225" fmla="*/ 1920466 h 3538858"/>
              <a:gd name="connsiteX226" fmla="*/ 1174635 w 1739250"/>
              <a:gd name="connsiteY226" fmla="*/ 1961900 h 3538858"/>
              <a:gd name="connsiteX227" fmla="*/ 1188446 w 1739250"/>
              <a:gd name="connsiteY227" fmla="*/ 1988950 h 3538858"/>
              <a:gd name="connsiteX228" fmla="*/ 1188065 w 1739250"/>
              <a:gd name="connsiteY228" fmla="*/ 2003619 h 3538858"/>
              <a:gd name="connsiteX229" fmla="*/ 1187874 w 1739250"/>
              <a:gd name="connsiteY229" fmla="*/ 2025908 h 3538858"/>
              <a:gd name="connsiteX230" fmla="*/ 1221879 w 1739250"/>
              <a:gd name="connsiteY230" fmla="*/ 2049434 h 3538858"/>
              <a:gd name="connsiteX231" fmla="*/ 1229975 w 1739250"/>
              <a:gd name="connsiteY231" fmla="*/ 2051149 h 3538858"/>
              <a:gd name="connsiteX232" fmla="*/ 1243405 w 1739250"/>
              <a:gd name="connsiteY232" fmla="*/ 2078962 h 3538858"/>
              <a:gd name="connsiteX233" fmla="*/ 1241310 w 1739250"/>
              <a:gd name="connsiteY233" fmla="*/ 2095726 h 3538858"/>
              <a:gd name="connsiteX234" fmla="*/ 1242643 w 1739250"/>
              <a:gd name="connsiteY234" fmla="*/ 2101631 h 3538858"/>
              <a:gd name="connsiteX235" fmla="*/ 1275505 w 1739250"/>
              <a:gd name="connsiteY235" fmla="*/ 2094773 h 3538858"/>
              <a:gd name="connsiteX236" fmla="*/ 1279124 w 1739250"/>
              <a:gd name="connsiteY236" fmla="*/ 2093535 h 3538858"/>
              <a:gd name="connsiteX237" fmla="*/ 1338084 w 1739250"/>
              <a:gd name="connsiteY237" fmla="*/ 2137921 h 3538858"/>
              <a:gd name="connsiteX238" fmla="*/ 1313509 w 1739250"/>
              <a:gd name="connsiteY238" fmla="*/ 2199834 h 3538858"/>
              <a:gd name="connsiteX239" fmla="*/ 1300270 w 1739250"/>
              <a:gd name="connsiteY239" fmla="*/ 2215360 h 3538858"/>
              <a:gd name="connsiteX240" fmla="*/ 1293983 w 1739250"/>
              <a:gd name="connsiteY240" fmla="*/ 2235267 h 3538858"/>
              <a:gd name="connsiteX241" fmla="*/ 1296174 w 1739250"/>
              <a:gd name="connsiteY241" fmla="*/ 2260508 h 3538858"/>
              <a:gd name="connsiteX242" fmla="*/ 1218259 w 1739250"/>
              <a:gd name="connsiteY242" fmla="*/ 2337470 h 3538858"/>
              <a:gd name="connsiteX243" fmla="*/ 1190161 w 1739250"/>
              <a:gd name="connsiteY243" fmla="*/ 2358139 h 3538858"/>
              <a:gd name="connsiteX244" fmla="*/ 1179493 w 1739250"/>
              <a:gd name="connsiteY244" fmla="*/ 2403764 h 3538858"/>
              <a:gd name="connsiteX245" fmla="*/ 1179683 w 1739250"/>
              <a:gd name="connsiteY245" fmla="*/ 2426243 h 3538858"/>
              <a:gd name="connsiteX246" fmla="*/ 1164443 w 1739250"/>
              <a:gd name="connsiteY246" fmla="*/ 2479869 h 3538858"/>
              <a:gd name="connsiteX247" fmla="*/ 1150918 w 1739250"/>
              <a:gd name="connsiteY247" fmla="*/ 2533876 h 3538858"/>
              <a:gd name="connsiteX248" fmla="*/ 1198162 w 1739250"/>
              <a:gd name="connsiteY248" fmla="*/ 2604456 h 3538858"/>
              <a:gd name="connsiteX249" fmla="*/ 1210544 w 1739250"/>
              <a:gd name="connsiteY249" fmla="*/ 2616838 h 3538858"/>
              <a:gd name="connsiteX250" fmla="*/ 1249215 w 1739250"/>
              <a:gd name="connsiteY250" fmla="*/ 2682656 h 3538858"/>
              <a:gd name="connsiteX251" fmla="*/ 1262265 w 1739250"/>
              <a:gd name="connsiteY251" fmla="*/ 2708945 h 3538858"/>
              <a:gd name="connsiteX252" fmla="*/ 1307413 w 1739250"/>
              <a:gd name="connsiteY252" fmla="*/ 2703230 h 3538858"/>
              <a:gd name="connsiteX253" fmla="*/ 1331321 w 1739250"/>
              <a:gd name="connsiteY253" fmla="*/ 2693419 h 3538858"/>
              <a:gd name="connsiteX254" fmla="*/ 1346180 w 1739250"/>
              <a:gd name="connsiteY254" fmla="*/ 2695610 h 3538858"/>
              <a:gd name="connsiteX255" fmla="*/ 1350657 w 1739250"/>
              <a:gd name="connsiteY255" fmla="*/ 2709802 h 3538858"/>
              <a:gd name="connsiteX256" fmla="*/ 1350657 w 1739250"/>
              <a:gd name="connsiteY256" fmla="*/ 2710088 h 3538858"/>
              <a:gd name="connsiteX257" fmla="*/ 1332273 w 1739250"/>
              <a:gd name="connsiteY257" fmla="*/ 2758666 h 3538858"/>
              <a:gd name="connsiteX258" fmla="*/ 1329321 w 1739250"/>
              <a:gd name="connsiteY258" fmla="*/ 2765047 h 3538858"/>
              <a:gd name="connsiteX259" fmla="*/ 1319129 w 1739250"/>
              <a:gd name="connsiteY259" fmla="*/ 2798480 h 3538858"/>
              <a:gd name="connsiteX260" fmla="*/ 1317796 w 1739250"/>
              <a:gd name="connsiteY260" fmla="*/ 2821531 h 3538858"/>
              <a:gd name="connsiteX261" fmla="*/ 1305604 w 1739250"/>
              <a:gd name="connsiteY261" fmla="*/ 2846010 h 3538858"/>
              <a:gd name="connsiteX262" fmla="*/ 1269599 w 1739250"/>
              <a:gd name="connsiteY262" fmla="*/ 2827722 h 3538858"/>
              <a:gd name="connsiteX263" fmla="*/ 1261217 w 1739250"/>
              <a:gd name="connsiteY263" fmla="*/ 2820197 h 3538858"/>
              <a:gd name="connsiteX264" fmla="*/ 1256264 w 1739250"/>
              <a:gd name="connsiteY264" fmla="*/ 2817721 h 3538858"/>
              <a:gd name="connsiteX265" fmla="*/ 1248168 w 1739250"/>
              <a:gd name="connsiteY265" fmla="*/ 2838866 h 3538858"/>
              <a:gd name="connsiteX266" fmla="*/ 1209496 w 1739250"/>
              <a:gd name="connsiteY266" fmla="*/ 2855344 h 3538858"/>
              <a:gd name="connsiteX267" fmla="*/ 1182826 w 1739250"/>
              <a:gd name="connsiteY267" fmla="*/ 2859345 h 3538858"/>
              <a:gd name="connsiteX268" fmla="*/ 1176921 w 1739250"/>
              <a:gd name="connsiteY268" fmla="*/ 2881062 h 3538858"/>
              <a:gd name="connsiteX269" fmla="*/ 1177492 w 1739250"/>
              <a:gd name="connsiteY269" fmla="*/ 2909542 h 3538858"/>
              <a:gd name="connsiteX270" fmla="*/ 1124343 w 1739250"/>
              <a:gd name="connsiteY270" fmla="*/ 2985932 h 3538858"/>
              <a:gd name="connsiteX271" fmla="*/ 1105102 w 1739250"/>
              <a:gd name="connsiteY271" fmla="*/ 3005363 h 3538858"/>
              <a:gd name="connsiteX272" fmla="*/ 1087100 w 1739250"/>
              <a:gd name="connsiteY272" fmla="*/ 3043082 h 3538858"/>
              <a:gd name="connsiteX273" fmla="*/ 1084433 w 1739250"/>
              <a:gd name="connsiteY273" fmla="*/ 3054512 h 3538858"/>
              <a:gd name="connsiteX274" fmla="*/ 1066716 w 1739250"/>
              <a:gd name="connsiteY274" fmla="*/ 3094327 h 3538858"/>
              <a:gd name="connsiteX275" fmla="*/ 1052239 w 1739250"/>
              <a:gd name="connsiteY275" fmla="*/ 3123378 h 3538858"/>
              <a:gd name="connsiteX276" fmla="*/ 1069193 w 1739250"/>
              <a:gd name="connsiteY276" fmla="*/ 3194339 h 3538858"/>
              <a:gd name="connsiteX277" fmla="*/ 1095958 w 1739250"/>
              <a:gd name="connsiteY277" fmla="*/ 3379601 h 3538858"/>
              <a:gd name="connsiteX278" fmla="*/ 1090910 w 1739250"/>
              <a:gd name="connsiteY278" fmla="*/ 3386649 h 3538858"/>
              <a:gd name="connsiteX279" fmla="*/ 981372 w 1739250"/>
              <a:gd name="connsiteY279" fmla="*/ 3444561 h 3538858"/>
              <a:gd name="connsiteX280" fmla="*/ 926032 w 1739250"/>
              <a:gd name="connsiteY280" fmla="*/ 3488471 h 3538858"/>
              <a:gd name="connsiteX281" fmla="*/ 846879 w 1739250"/>
              <a:gd name="connsiteY281" fmla="*/ 3538382 h 3538858"/>
              <a:gd name="connsiteX282" fmla="*/ 211562 w 1739250"/>
              <a:gd name="connsiteY282" fmla="*/ 2557593 h 3538858"/>
              <a:gd name="connsiteX283" fmla="*/ 211562 w 1739250"/>
              <a:gd name="connsiteY283" fmla="*/ 2557593 h 3538858"/>
              <a:gd name="connsiteX284" fmla="*/ 211562 w 1739250"/>
              <a:gd name="connsiteY284" fmla="*/ 2557593 h 3538858"/>
              <a:gd name="connsiteX285" fmla="*/ 224516 w 1739250"/>
              <a:gd name="connsiteY285" fmla="*/ 1776257 h 3538858"/>
              <a:gd name="connsiteX286" fmla="*/ 224516 w 1739250"/>
              <a:gd name="connsiteY286" fmla="*/ 1776257 h 3538858"/>
              <a:gd name="connsiteX287" fmla="*/ 224516 w 1739250"/>
              <a:gd name="connsiteY287" fmla="*/ 1776257 h 3538858"/>
              <a:gd name="connsiteX288" fmla="*/ 1706511 w 1739250"/>
              <a:gd name="connsiteY288" fmla="*/ 440566 h 3538858"/>
              <a:gd name="connsiteX289" fmla="*/ 1706511 w 1739250"/>
              <a:gd name="connsiteY289" fmla="*/ 440566 h 3538858"/>
              <a:gd name="connsiteX290" fmla="*/ 1706511 w 1739250"/>
              <a:gd name="connsiteY290" fmla="*/ 440566 h 353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1739250" h="3538858">
                <a:moveTo>
                  <a:pt x="846403" y="3538859"/>
                </a:moveTo>
                <a:cubicBezTo>
                  <a:pt x="842784" y="3538859"/>
                  <a:pt x="839355" y="3538096"/>
                  <a:pt x="836116" y="3536477"/>
                </a:cubicBezTo>
                <a:cubicBezTo>
                  <a:pt x="825924" y="3531238"/>
                  <a:pt x="815542" y="3522952"/>
                  <a:pt x="803446" y="3513332"/>
                </a:cubicBezTo>
                <a:cubicBezTo>
                  <a:pt x="786396" y="3499806"/>
                  <a:pt x="767060" y="3484471"/>
                  <a:pt x="742009" y="3472184"/>
                </a:cubicBezTo>
                <a:cubicBezTo>
                  <a:pt x="698289" y="3450752"/>
                  <a:pt x="686097" y="3448085"/>
                  <a:pt x="669524" y="3455991"/>
                </a:cubicBezTo>
                <a:cubicBezTo>
                  <a:pt x="665523" y="3457896"/>
                  <a:pt x="662095" y="3459801"/>
                  <a:pt x="659046" y="3461516"/>
                </a:cubicBezTo>
                <a:cubicBezTo>
                  <a:pt x="647331" y="3468088"/>
                  <a:pt x="637234" y="3473803"/>
                  <a:pt x="622089" y="3457705"/>
                </a:cubicBezTo>
                <a:cubicBezTo>
                  <a:pt x="609612" y="3444466"/>
                  <a:pt x="597991" y="3441608"/>
                  <a:pt x="593324" y="3445609"/>
                </a:cubicBezTo>
                <a:cubicBezTo>
                  <a:pt x="581989" y="3455610"/>
                  <a:pt x="555414" y="3458277"/>
                  <a:pt x="535507" y="3446085"/>
                </a:cubicBezTo>
                <a:cubicBezTo>
                  <a:pt x="515790" y="3434084"/>
                  <a:pt x="464737" y="3421129"/>
                  <a:pt x="449211" y="3435703"/>
                </a:cubicBezTo>
                <a:cubicBezTo>
                  <a:pt x="428446" y="3455229"/>
                  <a:pt x="376249" y="3476089"/>
                  <a:pt x="357771" y="3472279"/>
                </a:cubicBezTo>
                <a:cubicBezTo>
                  <a:pt x="354151" y="3471612"/>
                  <a:pt x="342150" y="3483233"/>
                  <a:pt x="336339" y="3488852"/>
                </a:cubicBezTo>
                <a:cubicBezTo>
                  <a:pt x="325005" y="3499901"/>
                  <a:pt x="315099" y="3509426"/>
                  <a:pt x="305288" y="3508950"/>
                </a:cubicBezTo>
                <a:cubicBezTo>
                  <a:pt x="301383" y="3508760"/>
                  <a:pt x="298049" y="3506950"/>
                  <a:pt x="295382" y="3503807"/>
                </a:cubicBezTo>
                <a:cubicBezTo>
                  <a:pt x="293382" y="3501330"/>
                  <a:pt x="288714" y="3495710"/>
                  <a:pt x="287000" y="3494567"/>
                </a:cubicBezTo>
                <a:cubicBezTo>
                  <a:pt x="286429" y="3494662"/>
                  <a:pt x="285286" y="3495044"/>
                  <a:pt x="284333" y="3495329"/>
                </a:cubicBezTo>
                <a:cubicBezTo>
                  <a:pt x="283380" y="3495615"/>
                  <a:pt x="282428" y="3495901"/>
                  <a:pt x="281285" y="3496282"/>
                </a:cubicBezTo>
                <a:cubicBezTo>
                  <a:pt x="276713" y="3497615"/>
                  <a:pt x="272331" y="3496282"/>
                  <a:pt x="269855" y="3492853"/>
                </a:cubicBezTo>
                <a:cubicBezTo>
                  <a:pt x="261187" y="3480946"/>
                  <a:pt x="281476" y="3450467"/>
                  <a:pt x="282333" y="3449228"/>
                </a:cubicBezTo>
                <a:lnTo>
                  <a:pt x="282999" y="3448276"/>
                </a:lnTo>
                <a:cubicBezTo>
                  <a:pt x="309955" y="3408176"/>
                  <a:pt x="314718" y="3394555"/>
                  <a:pt x="313765" y="3390364"/>
                </a:cubicBezTo>
                <a:cubicBezTo>
                  <a:pt x="308431" y="3384935"/>
                  <a:pt x="306145" y="3379505"/>
                  <a:pt x="306717" y="3373790"/>
                </a:cubicBezTo>
                <a:cubicBezTo>
                  <a:pt x="307479" y="3366170"/>
                  <a:pt x="313289" y="3359312"/>
                  <a:pt x="325386" y="3351502"/>
                </a:cubicBezTo>
                <a:cubicBezTo>
                  <a:pt x="334435" y="3345692"/>
                  <a:pt x="338816" y="3341310"/>
                  <a:pt x="339673" y="3337310"/>
                </a:cubicBezTo>
                <a:cubicBezTo>
                  <a:pt x="340435" y="3333785"/>
                  <a:pt x="338626" y="3328927"/>
                  <a:pt x="334244" y="3322546"/>
                </a:cubicBezTo>
                <a:cubicBezTo>
                  <a:pt x="321766" y="3304162"/>
                  <a:pt x="327100" y="3295495"/>
                  <a:pt x="336721" y="3279778"/>
                </a:cubicBezTo>
                <a:cubicBezTo>
                  <a:pt x="338721" y="3276445"/>
                  <a:pt x="341102" y="3272635"/>
                  <a:pt x="343674" y="3268158"/>
                </a:cubicBezTo>
                <a:cubicBezTo>
                  <a:pt x="345484" y="3265015"/>
                  <a:pt x="347293" y="3261967"/>
                  <a:pt x="349103" y="3258824"/>
                </a:cubicBezTo>
                <a:cubicBezTo>
                  <a:pt x="361771" y="3237202"/>
                  <a:pt x="373773" y="3216723"/>
                  <a:pt x="369201" y="3200054"/>
                </a:cubicBezTo>
                <a:cubicBezTo>
                  <a:pt x="366248" y="3189196"/>
                  <a:pt x="367867" y="3177289"/>
                  <a:pt x="369582" y="3165860"/>
                </a:cubicBezTo>
                <a:cubicBezTo>
                  <a:pt x="371487" y="3152715"/>
                  <a:pt x="373296" y="3140237"/>
                  <a:pt x="367296" y="3132236"/>
                </a:cubicBezTo>
                <a:cubicBezTo>
                  <a:pt x="348817" y="3107281"/>
                  <a:pt x="362438" y="3075086"/>
                  <a:pt x="367105" y="3065847"/>
                </a:cubicBezTo>
                <a:cubicBezTo>
                  <a:pt x="371391" y="3057275"/>
                  <a:pt x="380440" y="3036224"/>
                  <a:pt x="371677" y="3026699"/>
                </a:cubicBezTo>
                <a:cubicBezTo>
                  <a:pt x="361009" y="3015079"/>
                  <a:pt x="363867" y="3002696"/>
                  <a:pt x="366153" y="2992790"/>
                </a:cubicBezTo>
                <a:cubicBezTo>
                  <a:pt x="366629" y="2990695"/>
                  <a:pt x="367201" y="2988504"/>
                  <a:pt x="367581" y="2986409"/>
                </a:cubicBezTo>
                <a:cubicBezTo>
                  <a:pt x="367962" y="2984218"/>
                  <a:pt x="368534" y="2981836"/>
                  <a:pt x="369010" y="2979360"/>
                </a:cubicBezTo>
                <a:cubicBezTo>
                  <a:pt x="371391" y="2968883"/>
                  <a:pt x="374059" y="2956976"/>
                  <a:pt x="368534" y="2942689"/>
                </a:cubicBezTo>
                <a:cubicBezTo>
                  <a:pt x="365200" y="2934116"/>
                  <a:pt x="365296" y="2924591"/>
                  <a:pt x="365391" y="2916209"/>
                </a:cubicBezTo>
                <a:cubicBezTo>
                  <a:pt x="365486" y="2900493"/>
                  <a:pt x="364534" y="2896016"/>
                  <a:pt x="357485" y="2894397"/>
                </a:cubicBezTo>
                <a:cubicBezTo>
                  <a:pt x="346912" y="2891920"/>
                  <a:pt x="340054" y="2887253"/>
                  <a:pt x="336625" y="2880110"/>
                </a:cubicBezTo>
                <a:cubicBezTo>
                  <a:pt x="331958" y="2870394"/>
                  <a:pt x="333958" y="2857726"/>
                  <a:pt x="343483" y="2837723"/>
                </a:cubicBezTo>
                <a:cubicBezTo>
                  <a:pt x="355199" y="2813053"/>
                  <a:pt x="379393" y="2739520"/>
                  <a:pt x="381774" y="2692658"/>
                </a:cubicBezTo>
                <a:cubicBezTo>
                  <a:pt x="383964" y="2649985"/>
                  <a:pt x="373868" y="2604170"/>
                  <a:pt x="355485" y="2573024"/>
                </a:cubicBezTo>
                <a:cubicBezTo>
                  <a:pt x="337292" y="2542258"/>
                  <a:pt x="309765" y="2523208"/>
                  <a:pt x="294239" y="2530352"/>
                </a:cubicBezTo>
                <a:cubicBezTo>
                  <a:pt x="288334" y="2533114"/>
                  <a:pt x="280332" y="2538067"/>
                  <a:pt x="271855" y="2543305"/>
                </a:cubicBezTo>
                <a:cubicBezTo>
                  <a:pt x="247566" y="2558355"/>
                  <a:pt x="224611" y="2572547"/>
                  <a:pt x="214038" y="2560927"/>
                </a:cubicBezTo>
                <a:cubicBezTo>
                  <a:pt x="210229" y="2565975"/>
                  <a:pt x="201275" y="2576643"/>
                  <a:pt x="186797" y="2565975"/>
                </a:cubicBezTo>
                <a:cubicBezTo>
                  <a:pt x="184225" y="2564070"/>
                  <a:pt x="183178" y="2564070"/>
                  <a:pt x="183178" y="2564070"/>
                </a:cubicBezTo>
                <a:lnTo>
                  <a:pt x="183178" y="2564070"/>
                </a:lnTo>
                <a:cubicBezTo>
                  <a:pt x="182511" y="2564451"/>
                  <a:pt x="180891" y="2567023"/>
                  <a:pt x="179939" y="2568642"/>
                </a:cubicBezTo>
                <a:cubicBezTo>
                  <a:pt x="176986" y="2573309"/>
                  <a:pt x="170986" y="2583025"/>
                  <a:pt x="159460" y="2578072"/>
                </a:cubicBezTo>
                <a:cubicBezTo>
                  <a:pt x="154984" y="2576071"/>
                  <a:pt x="152031" y="2573214"/>
                  <a:pt x="150602" y="2569594"/>
                </a:cubicBezTo>
                <a:cubicBezTo>
                  <a:pt x="148126" y="2563213"/>
                  <a:pt x="151269" y="2556641"/>
                  <a:pt x="154793" y="2549020"/>
                </a:cubicBezTo>
                <a:cubicBezTo>
                  <a:pt x="157270" y="2543686"/>
                  <a:pt x="160032" y="2537686"/>
                  <a:pt x="161841" y="2530542"/>
                </a:cubicBezTo>
                <a:cubicBezTo>
                  <a:pt x="167461" y="2507587"/>
                  <a:pt x="168033" y="2472154"/>
                  <a:pt x="151078" y="2447675"/>
                </a:cubicBezTo>
                <a:cubicBezTo>
                  <a:pt x="145173" y="2439293"/>
                  <a:pt x="141648" y="2432625"/>
                  <a:pt x="138791" y="2427196"/>
                </a:cubicBezTo>
                <a:cubicBezTo>
                  <a:pt x="132314" y="2415004"/>
                  <a:pt x="129837" y="2410432"/>
                  <a:pt x="108978" y="2403097"/>
                </a:cubicBezTo>
                <a:cubicBezTo>
                  <a:pt x="95071" y="2398240"/>
                  <a:pt x="85641" y="2392525"/>
                  <a:pt x="78688" y="2388334"/>
                </a:cubicBezTo>
                <a:cubicBezTo>
                  <a:pt x="67925" y="2381857"/>
                  <a:pt x="66115" y="2381190"/>
                  <a:pt x="61257" y="2384428"/>
                </a:cubicBezTo>
                <a:cubicBezTo>
                  <a:pt x="44494" y="2395477"/>
                  <a:pt x="27444" y="2396144"/>
                  <a:pt x="16776" y="2386048"/>
                </a:cubicBezTo>
                <a:cubicBezTo>
                  <a:pt x="6774" y="2376523"/>
                  <a:pt x="3822" y="2369474"/>
                  <a:pt x="14490" y="2355282"/>
                </a:cubicBezTo>
                <a:cubicBezTo>
                  <a:pt x="20014" y="2347757"/>
                  <a:pt x="18586" y="2345757"/>
                  <a:pt x="13156" y="2340328"/>
                </a:cubicBezTo>
                <a:cubicBezTo>
                  <a:pt x="12585" y="2339756"/>
                  <a:pt x="11918" y="2339089"/>
                  <a:pt x="11156" y="2338423"/>
                </a:cubicBezTo>
                <a:cubicBezTo>
                  <a:pt x="6870" y="2334422"/>
                  <a:pt x="393" y="2328421"/>
                  <a:pt x="12" y="2318611"/>
                </a:cubicBezTo>
                <a:cubicBezTo>
                  <a:pt x="-274" y="2309657"/>
                  <a:pt x="4679" y="2299846"/>
                  <a:pt x="15347" y="2288417"/>
                </a:cubicBezTo>
                <a:cubicBezTo>
                  <a:pt x="31730" y="2270986"/>
                  <a:pt x="40779" y="2233934"/>
                  <a:pt x="41636" y="2181451"/>
                </a:cubicBezTo>
                <a:cubicBezTo>
                  <a:pt x="42112" y="2146875"/>
                  <a:pt x="44970" y="2105060"/>
                  <a:pt x="62020" y="2088010"/>
                </a:cubicBezTo>
                <a:cubicBezTo>
                  <a:pt x="75831" y="2074199"/>
                  <a:pt x="88689" y="2008572"/>
                  <a:pt x="83451" y="1978378"/>
                </a:cubicBezTo>
                <a:cubicBezTo>
                  <a:pt x="81355" y="1966186"/>
                  <a:pt x="74593" y="1957042"/>
                  <a:pt x="69259" y="1949708"/>
                </a:cubicBezTo>
                <a:cubicBezTo>
                  <a:pt x="64020" y="1942564"/>
                  <a:pt x="59543" y="1936468"/>
                  <a:pt x="62020" y="1929705"/>
                </a:cubicBezTo>
                <a:cubicBezTo>
                  <a:pt x="64210" y="1923704"/>
                  <a:pt x="70878" y="1921513"/>
                  <a:pt x="75736" y="1920275"/>
                </a:cubicBezTo>
                <a:cubicBezTo>
                  <a:pt x="99262" y="1914655"/>
                  <a:pt x="134981" y="1888081"/>
                  <a:pt x="164699" y="1854076"/>
                </a:cubicBezTo>
                <a:cubicBezTo>
                  <a:pt x="208514" y="1803880"/>
                  <a:pt x="221944" y="1781305"/>
                  <a:pt x="223278" y="1775019"/>
                </a:cubicBezTo>
                <a:cubicBezTo>
                  <a:pt x="213277" y="1764065"/>
                  <a:pt x="217087" y="1738348"/>
                  <a:pt x="222897" y="1727775"/>
                </a:cubicBezTo>
                <a:cubicBezTo>
                  <a:pt x="224516" y="1724822"/>
                  <a:pt x="226612" y="1717012"/>
                  <a:pt x="229088" y="1707868"/>
                </a:cubicBezTo>
                <a:cubicBezTo>
                  <a:pt x="233755" y="1690342"/>
                  <a:pt x="240899" y="1663958"/>
                  <a:pt x="254044" y="1633954"/>
                </a:cubicBezTo>
                <a:cubicBezTo>
                  <a:pt x="273951" y="1588615"/>
                  <a:pt x="320719" y="1459456"/>
                  <a:pt x="325386" y="1433929"/>
                </a:cubicBezTo>
                <a:cubicBezTo>
                  <a:pt x="327481" y="1422594"/>
                  <a:pt x="331196" y="1414784"/>
                  <a:pt x="333958" y="1409068"/>
                </a:cubicBezTo>
                <a:cubicBezTo>
                  <a:pt x="336435" y="1403925"/>
                  <a:pt x="336625" y="1400496"/>
                  <a:pt x="334530" y="1398782"/>
                </a:cubicBezTo>
                <a:cubicBezTo>
                  <a:pt x="333101" y="1397638"/>
                  <a:pt x="331768" y="1396495"/>
                  <a:pt x="330339" y="1395448"/>
                </a:cubicBezTo>
                <a:cubicBezTo>
                  <a:pt x="318623" y="1386113"/>
                  <a:pt x="306526" y="1376398"/>
                  <a:pt x="311194" y="1361539"/>
                </a:cubicBezTo>
                <a:cubicBezTo>
                  <a:pt x="314432" y="1351157"/>
                  <a:pt x="348151" y="1234570"/>
                  <a:pt x="391489" y="1057882"/>
                </a:cubicBezTo>
                <a:cubicBezTo>
                  <a:pt x="434637" y="882336"/>
                  <a:pt x="451211" y="803469"/>
                  <a:pt x="442067" y="769369"/>
                </a:cubicBezTo>
                <a:cubicBezTo>
                  <a:pt x="438447" y="755844"/>
                  <a:pt x="436733" y="741937"/>
                  <a:pt x="435209" y="729650"/>
                </a:cubicBezTo>
                <a:cubicBezTo>
                  <a:pt x="432923" y="711172"/>
                  <a:pt x="430732" y="693646"/>
                  <a:pt x="423207" y="689169"/>
                </a:cubicBezTo>
                <a:cubicBezTo>
                  <a:pt x="404157" y="677834"/>
                  <a:pt x="404253" y="658975"/>
                  <a:pt x="404253" y="643925"/>
                </a:cubicBezTo>
                <a:lnTo>
                  <a:pt x="404253" y="641734"/>
                </a:lnTo>
                <a:cubicBezTo>
                  <a:pt x="404253" y="625066"/>
                  <a:pt x="398633" y="574964"/>
                  <a:pt x="384631" y="549628"/>
                </a:cubicBezTo>
                <a:cubicBezTo>
                  <a:pt x="370725" y="524386"/>
                  <a:pt x="373106" y="508480"/>
                  <a:pt x="375487" y="493049"/>
                </a:cubicBezTo>
                <a:cubicBezTo>
                  <a:pt x="375868" y="490287"/>
                  <a:pt x="376345" y="487525"/>
                  <a:pt x="376630" y="484667"/>
                </a:cubicBezTo>
                <a:cubicBezTo>
                  <a:pt x="378535" y="467617"/>
                  <a:pt x="370725" y="424945"/>
                  <a:pt x="365010" y="393703"/>
                </a:cubicBezTo>
                <a:lnTo>
                  <a:pt x="365010" y="392941"/>
                </a:lnTo>
                <a:cubicBezTo>
                  <a:pt x="358247" y="356461"/>
                  <a:pt x="346912" y="323695"/>
                  <a:pt x="336625" y="311312"/>
                </a:cubicBezTo>
                <a:cubicBezTo>
                  <a:pt x="322433" y="294072"/>
                  <a:pt x="324433" y="264735"/>
                  <a:pt x="329291" y="249209"/>
                </a:cubicBezTo>
                <a:cubicBezTo>
                  <a:pt x="332053" y="240351"/>
                  <a:pt x="328243" y="213014"/>
                  <a:pt x="325195" y="197869"/>
                </a:cubicBezTo>
                <a:cubicBezTo>
                  <a:pt x="324814" y="195869"/>
                  <a:pt x="325195" y="193869"/>
                  <a:pt x="326529" y="192250"/>
                </a:cubicBezTo>
                <a:cubicBezTo>
                  <a:pt x="327767" y="190630"/>
                  <a:pt x="329577" y="189678"/>
                  <a:pt x="331577" y="189583"/>
                </a:cubicBezTo>
                <a:cubicBezTo>
                  <a:pt x="346722" y="188725"/>
                  <a:pt x="396252" y="136052"/>
                  <a:pt x="420921" y="102334"/>
                </a:cubicBezTo>
                <a:cubicBezTo>
                  <a:pt x="436828" y="80521"/>
                  <a:pt x="467404" y="71758"/>
                  <a:pt x="489787" y="65281"/>
                </a:cubicBezTo>
                <a:cubicBezTo>
                  <a:pt x="499598" y="62424"/>
                  <a:pt x="511885" y="58900"/>
                  <a:pt x="514171" y="56042"/>
                </a:cubicBezTo>
                <a:cubicBezTo>
                  <a:pt x="522458" y="45565"/>
                  <a:pt x="536650" y="45374"/>
                  <a:pt x="554557" y="45184"/>
                </a:cubicBezTo>
                <a:cubicBezTo>
                  <a:pt x="563415" y="45088"/>
                  <a:pt x="573512" y="44898"/>
                  <a:pt x="584561" y="43660"/>
                </a:cubicBezTo>
                <a:cubicBezTo>
                  <a:pt x="614184" y="40135"/>
                  <a:pt x="634281" y="27562"/>
                  <a:pt x="658951" y="7179"/>
                </a:cubicBezTo>
                <a:cubicBezTo>
                  <a:pt x="667905" y="-155"/>
                  <a:pt x="675525" y="-1870"/>
                  <a:pt x="681716" y="2035"/>
                </a:cubicBezTo>
                <a:cubicBezTo>
                  <a:pt x="689431" y="6893"/>
                  <a:pt x="691051" y="18990"/>
                  <a:pt x="692765" y="31849"/>
                </a:cubicBezTo>
                <a:cubicBezTo>
                  <a:pt x="693527" y="37849"/>
                  <a:pt x="694384" y="43945"/>
                  <a:pt x="695813" y="48517"/>
                </a:cubicBezTo>
                <a:cubicBezTo>
                  <a:pt x="697337" y="53375"/>
                  <a:pt x="703147" y="54613"/>
                  <a:pt x="715149" y="56042"/>
                </a:cubicBezTo>
                <a:cubicBezTo>
                  <a:pt x="727341" y="57566"/>
                  <a:pt x="742581" y="59376"/>
                  <a:pt x="749915" y="72901"/>
                </a:cubicBezTo>
                <a:cubicBezTo>
                  <a:pt x="760869" y="92999"/>
                  <a:pt x="732008" y="115478"/>
                  <a:pt x="706576" y="135195"/>
                </a:cubicBezTo>
                <a:cubicBezTo>
                  <a:pt x="698766" y="141291"/>
                  <a:pt x="691336" y="147101"/>
                  <a:pt x="687336" y="151197"/>
                </a:cubicBezTo>
                <a:cubicBezTo>
                  <a:pt x="680478" y="158436"/>
                  <a:pt x="681049" y="166246"/>
                  <a:pt x="682002" y="170247"/>
                </a:cubicBezTo>
                <a:cubicBezTo>
                  <a:pt x="683716" y="177486"/>
                  <a:pt x="688955" y="183582"/>
                  <a:pt x="695432" y="185773"/>
                </a:cubicBezTo>
                <a:cubicBezTo>
                  <a:pt x="705719" y="189297"/>
                  <a:pt x="709720" y="200822"/>
                  <a:pt x="713911" y="212919"/>
                </a:cubicBezTo>
                <a:cubicBezTo>
                  <a:pt x="718482" y="226063"/>
                  <a:pt x="723245" y="239779"/>
                  <a:pt x="735437" y="242732"/>
                </a:cubicBezTo>
                <a:cubicBezTo>
                  <a:pt x="757726" y="248257"/>
                  <a:pt x="819543" y="191964"/>
                  <a:pt x="828020" y="168628"/>
                </a:cubicBezTo>
                <a:cubicBezTo>
                  <a:pt x="829354" y="164818"/>
                  <a:pt x="832116" y="156912"/>
                  <a:pt x="839164" y="157293"/>
                </a:cubicBezTo>
                <a:cubicBezTo>
                  <a:pt x="846403" y="157674"/>
                  <a:pt x="848213" y="164818"/>
                  <a:pt x="851261" y="176724"/>
                </a:cubicBezTo>
                <a:cubicBezTo>
                  <a:pt x="853452" y="185487"/>
                  <a:pt x="856500" y="197393"/>
                  <a:pt x="861167" y="203013"/>
                </a:cubicBezTo>
                <a:cubicBezTo>
                  <a:pt x="864787" y="207299"/>
                  <a:pt x="870216" y="205013"/>
                  <a:pt x="887075" y="194631"/>
                </a:cubicBezTo>
                <a:cubicBezTo>
                  <a:pt x="896410" y="188916"/>
                  <a:pt x="908030" y="181772"/>
                  <a:pt x="921460" y="176819"/>
                </a:cubicBezTo>
                <a:cubicBezTo>
                  <a:pt x="944701" y="168342"/>
                  <a:pt x="954226" y="175009"/>
                  <a:pt x="962799" y="183201"/>
                </a:cubicBezTo>
                <a:cubicBezTo>
                  <a:pt x="966513" y="186820"/>
                  <a:pt x="968514" y="188535"/>
                  <a:pt x="972324" y="188535"/>
                </a:cubicBezTo>
                <a:cubicBezTo>
                  <a:pt x="989754" y="188535"/>
                  <a:pt x="995565" y="200536"/>
                  <a:pt x="999851" y="209299"/>
                </a:cubicBezTo>
                <a:cubicBezTo>
                  <a:pt x="1001280" y="212157"/>
                  <a:pt x="1002613" y="214919"/>
                  <a:pt x="1004137" y="217205"/>
                </a:cubicBezTo>
                <a:cubicBezTo>
                  <a:pt x="1004423" y="217586"/>
                  <a:pt x="1005090" y="218539"/>
                  <a:pt x="1007566" y="218729"/>
                </a:cubicBezTo>
                <a:cubicBezTo>
                  <a:pt x="1014901" y="219205"/>
                  <a:pt x="1027569" y="212538"/>
                  <a:pt x="1035284" y="204061"/>
                </a:cubicBezTo>
                <a:cubicBezTo>
                  <a:pt x="1039761" y="199203"/>
                  <a:pt x="1045571" y="197107"/>
                  <a:pt x="1052048" y="197965"/>
                </a:cubicBezTo>
                <a:cubicBezTo>
                  <a:pt x="1066621" y="199870"/>
                  <a:pt x="1080718" y="216443"/>
                  <a:pt x="1085100" y="224825"/>
                </a:cubicBezTo>
                <a:cubicBezTo>
                  <a:pt x="1087290" y="229016"/>
                  <a:pt x="1089005" y="229492"/>
                  <a:pt x="1089577" y="229588"/>
                </a:cubicBezTo>
                <a:cubicBezTo>
                  <a:pt x="1091291" y="230064"/>
                  <a:pt x="1095672" y="229778"/>
                  <a:pt x="1105293" y="223015"/>
                </a:cubicBezTo>
                <a:cubicBezTo>
                  <a:pt x="1113770" y="217015"/>
                  <a:pt x="1125962" y="213681"/>
                  <a:pt x="1139964" y="209776"/>
                </a:cubicBezTo>
                <a:cubicBezTo>
                  <a:pt x="1156347" y="205204"/>
                  <a:pt x="1174825" y="199965"/>
                  <a:pt x="1192732" y="189487"/>
                </a:cubicBezTo>
                <a:cubicBezTo>
                  <a:pt x="1214164" y="176914"/>
                  <a:pt x="1213402" y="170628"/>
                  <a:pt x="1211306" y="152054"/>
                </a:cubicBezTo>
                <a:cubicBezTo>
                  <a:pt x="1210544" y="145196"/>
                  <a:pt x="1209687" y="137481"/>
                  <a:pt x="1209687" y="127956"/>
                </a:cubicBezTo>
                <a:cubicBezTo>
                  <a:pt x="1209687" y="117859"/>
                  <a:pt x="1212830" y="111287"/>
                  <a:pt x="1218926" y="108334"/>
                </a:cubicBezTo>
                <a:cubicBezTo>
                  <a:pt x="1231213" y="102429"/>
                  <a:pt x="1248072" y="114430"/>
                  <a:pt x="1272266" y="133480"/>
                </a:cubicBezTo>
                <a:cubicBezTo>
                  <a:pt x="1277124" y="137290"/>
                  <a:pt x="1281791" y="140910"/>
                  <a:pt x="1285696" y="143767"/>
                </a:cubicBezTo>
                <a:cubicBezTo>
                  <a:pt x="1296936" y="151673"/>
                  <a:pt x="1298650" y="149768"/>
                  <a:pt x="1306080" y="141767"/>
                </a:cubicBezTo>
                <a:cubicBezTo>
                  <a:pt x="1308271" y="139386"/>
                  <a:pt x="1310842" y="136624"/>
                  <a:pt x="1313890" y="133957"/>
                </a:cubicBezTo>
                <a:cubicBezTo>
                  <a:pt x="1315795" y="132337"/>
                  <a:pt x="1317414" y="131099"/>
                  <a:pt x="1319129" y="129956"/>
                </a:cubicBezTo>
                <a:cubicBezTo>
                  <a:pt x="1333321" y="120336"/>
                  <a:pt x="1342084" y="129670"/>
                  <a:pt x="1348466" y="136433"/>
                </a:cubicBezTo>
                <a:cubicBezTo>
                  <a:pt x="1352943" y="141196"/>
                  <a:pt x="1357610" y="146244"/>
                  <a:pt x="1365135" y="148339"/>
                </a:cubicBezTo>
                <a:cubicBezTo>
                  <a:pt x="1386471" y="154435"/>
                  <a:pt x="1399044" y="132052"/>
                  <a:pt x="1404664" y="118145"/>
                </a:cubicBezTo>
                <a:cubicBezTo>
                  <a:pt x="1405902" y="115192"/>
                  <a:pt x="1409521" y="106334"/>
                  <a:pt x="1417808" y="106239"/>
                </a:cubicBezTo>
                <a:cubicBezTo>
                  <a:pt x="1428095" y="105953"/>
                  <a:pt x="1434096" y="119764"/>
                  <a:pt x="1440954" y="135576"/>
                </a:cubicBezTo>
                <a:cubicBezTo>
                  <a:pt x="1443049" y="140338"/>
                  <a:pt x="1445050" y="144910"/>
                  <a:pt x="1446764" y="147958"/>
                </a:cubicBezTo>
                <a:cubicBezTo>
                  <a:pt x="1450669" y="154816"/>
                  <a:pt x="1495723" y="146720"/>
                  <a:pt x="1518868" y="135004"/>
                </a:cubicBezTo>
                <a:cubicBezTo>
                  <a:pt x="1532298" y="128242"/>
                  <a:pt x="1540871" y="132147"/>
                  <a:pt x="1544681" y="135004"/>
                </a:cubicBezTo>
                <a:cubicBezTo>
                  <a:pt x="1551539" y="140148"/>
                  <a:pt x="1554492" y="149863"/>
                  <a:pt x="1552396" y="160341"/>
                </a:cubicBezTo>
                <a:cubicBezTo>
                  <a:pt x="1551920" y="162532"/>
                  <a:pt x="1551539" y="164246"/>
                  <a:pt x="1551158" y="165865"/>
                </a:cubicBezTo>
                <a:cubicBezTo>
                  <a:pt x="1549349" y="173295"/>
                  <a:pt x="1548777" y="175486"/>
                  <a:pt x="1559826" y="201013"/>
                </a:cubicBezTo>
                <a:cubicBezTo>
                  <a:pt x="1571446" y="227873"/>
                  <a:pt x="1563636" y="244447"/>
                  <a:pt x="1556016" y="260353"/>
                </a:cubicBezTo>
                <a:cubicBezTo>
                  <a:pt x="1553539" y="265592"/>
                  <a:pt x="1550968" y="270926"/>
                  <a:pt x="1549063" y="276736"/>
                </a:cubicBezTo>
                <a:cubicBezTo>
                  <a:pt x="1543729" y="292929"/>
                  <a:pt x="1546300" y="297596"/>
                  <a:pt x="1554683" y="313312"/>
                </a:cubicBezTo>
                <a:cubicBezTo>
                  <a:pt x="1557159" y="317884"/>
                  <a:pt x="1559921" y="323123"/>
                  <a:pt x="1562969" y="329600"/>
                </a:cubicBezTo>
                <a:cubicBezTo>
                  <a:pt x="1568399" y="341030"/>
                  <a:pt x="1569255" y="341221"/>
                  <a:pt x="1584877" y="334172"/>
                </a:cubicBezTo>
                <a:cubicBezTo>
                  <a:pt x="1594211" y="329981"/>
                  <a:pt x="1606975" y="324266"/>
                  <a:pt x="1624977" y="321409"/>
                </a:cubicBezTo>
                <a:cubicBezTo>
                  <a:pt x="1660600" y="315789"/>
                  <a:pt x="1687080" y="341316"/>
                  <a:pt x="1706511" y="359890"/>
                </a:cubicBezTo>
                <a:cubicBezTo>
                  <a:pt x="1713655" y="366748"/>
                  <a:pt x="1720417" y="373320"/>
                  <a:pt x="1726037" y="376749"/>
                </a:cubicBezTo>
                <a:cubicBezTo>
                  <a:pt x="1733276" y="381130"/>
                  <a:pt x="1737657" y="386845"/>
                  <a:pt x="1738896" y="393513"/>
                </a:cubicBezTo>
                <a:cubicBezTo>
                  <a:pt x="1741372" y="407324"/>
                  <a:pt x="1730514" y="421231"/>
                  <a:pt x="1717941" y="437423"/>
                </a:cubicBezTo>
                <a:cubicBezTo>
                  <a:pt x="1716131" y="439709"/>
                  <a:pt x="1714226" y="442090"/>
                  <a:pt x="1712417" y="444472"/>
                </a:cubicBezTo>
                <a:cubicBezTo>
                  <a:pt x="1712417" y="444472"/>
                  <a:pt x="1712417" y="444472"/>
                  <a:pt x="1712417" y="444472"/>
                </a:cubicBezTo>
                <a:cubicBezTo>
                  <a:pt x="1693843" y="468760"/>
                  <a:pt x="1684984" y="482572"/>
                  <a:pt x="1678222" y="505241"/>
                </a:cubicBezTo>
                <a:cubicBezTo>
                  <a:pt x="1669935" y="533340"/>
                  <a:pt x="1655076" y="533435"/>
                  <a:pt x="1639455" y="533530"/>
                </a:cubicBezTo>
                <a:lnTo>
                  <a:pt x="1636407" y="533530"/>
                </a:lnTo>
                <a:cubicBezTo>
                  <a:pt x="1630883" y="533626"/>
                  <a:pt x="1627453" y="542674"/>
                  <a:pt x="1622214" y="557533"/>
                </a:cubicBezTo>
                <a:cubicBezTo>
                  <a:pt x="1618786" y="567154"/>
                  <a:pt x="1614975" y="578012"/>
                  <a:pt x="1609070" y="588775"/>
                </a:cubicBezTo>
                <a:cubicBezTo>
                  <a:pt x="1601926" y="601825"/>
                  <a:pt x="1596497" y="609064"/>
                  <a:pt x="1589068" y="615445"/>
                </a:cubicBezTo>
                <a:lnTo>
                  <a:pt x="1589068" y="615445"/>
                </a:lnTo>
                <a:cubicBezTo>
                  <a:pt x="1589068" y="615445"/>
                  <a:pt x="1588782" y="615636"/>
                  <a:pt x="1588686" y="615731"/>
                </a:cubicBezTo>
                <a:cubicBezTo>
                  <a:pt x="1584495" y="619255"/>
                  <a:pt x="1579923" y="622399"/>
                  <a:pt x="1574113" y="626304"/>
                </a:cubicBezTo>
                <a:cubicBezTo>
                  <a:pt x="1569160" y="629733"/>
                  <a:pt x="1562969" y="633924"/>
                  <a:pt x="1555254" y="639544"/>
                </a:cubicBezTo>
                <a:cubicBezTo>
                  <a:pt x="1536680" y="653355"/>
                  <a:pt x="1531346" y="655069"/>
                  <a:pt x="1521535" y="650783"/>
                </a:cubicBezTo>
                <a:cubicBezTo>
                  <a:pt x="1518106" y="649259"/>
                  <a:pt x="1513915" y="647449"/>
                  <a:pt x="1502867" y="648021"/>
                </a:cubicBezTo>
                <a:cubicBezTo>
                  <a:pt x="1482292" y="649164"/>
                  <a:pt x="1469243" y="671548"/>
                  <a:pt x="1457813" y="691360"/>
                </a:cubicBezTo>
                <a:cubicBezTo>
                  <a:pt x="1454003" y="697837"/>
                  <a:pt x="1450479" y="704028"/>
                  <a:pt x="1446859" y="708981"/>
                </a:cubicBezTo>
                <a:cubicBezTo>
                  <a:pt x="1439620" y="718792"/>
                  <a:pt x="1439334" y="722887"/>
                  <a:pt x="1438763" y="731841"/>
                </a:cubicBezTo>
                <a:cubicBezTo>
                  <a:pt x="1438287" y="738699"/>
                  <a:pt x="1437715" y="748224"/>
                  <a:pt x="1433715" y="763273"/>
                </a:cubicBezTo>
                <a:cubicBezTo>
                  <a:pt x="1425047" y="795658"/>
                  <a:pt x="1397615" y="793468"/>
                  <a:pt x="1377517" y="791848"/>
                </a:cubicBezTo>
                <a:cubicBezTo>
                  <a:pt x="1371802" y="791372"/>
                  <a:pt x="1366373" y="790991"/>
                  <a:pt x="1361420" y="791182"/>
                </a:cubicBezTo>
                <a:cubicBezTo>
                  <a:pt x="1358753" y="791277"/>
                  <a:pt x="1357324" y="791658"/>
                  <a:pt x="1356467" y="791848"/>
                </a:cubicBezTo>
                <a:cubicBezTo>
                  <a:pt x="1357991" y="796992"/>
                  <a:pt x="1370183" y="809089"/>
                  <a:pt x="1374279" y="813280"/>
                </a:cubicBezTo>
                <a:cubicBezTo>
                  <a:pt x="1382184" y="821185"/>
                  <a:pt x="1385137" y="830996"/>
                  <a:pt x="1388090" y="840426"/>
                </a:cubicBezTo>
                <a:cubicBezTo>
                  <a:pt x="1391138" y="850332"/>
                  <a:pt x="1394377" y="860619"/>
                  <a:pt x="1403330" y="870144"/>
                </a:cubicBezTo>
                <a:cubicBezTo>
                  <a:pt x="1418856" y="886813"/>
                  <a:pt x="1414665" y="915102"/>
                  <a:pt x="1410950" y="940057"/>
                </a:cubicBezTo>
                <a:cubicBezTo>
                  <a:pt x="1409426" y="950059"/>
                  <a:pt x="1408093" y="959393"/>
                  <a:pt x="1407997" y="967204"/>
                </a:cubicBezTo>
                <a:cubicBezTo>
                  <a:pt x="1407711" y="995302"/>
                  <a:pt x="1417998" y="1040165"/>
                  <a:pt x="1424380" y="1052357"/>
                </a:cubicBezTo>
                <a:cubicBezTo>
                  <a:pt x="1432000" y="1066835"/>
                  <a:pt x="1419808" y="1078075"/>
                  <a:pt x="1410950" y="1086361"/>
                </a:cubicBezTo>
                <a:cubicBezTo>
                  <a:pt x="1407521" y="1089505"/>
                  <a:pt x="1403997" y="1092838"/>
                  <a:pt x="1401520" y="1095982"/>
                </a:cubicBezTo>
                <a:cubicBezTo>
                  <a:pt x="1399330" y="1098934"/>
                  <a:pt x="1399234" y="1099982"/>
                  <a:pt x="1399234" y="1099982"/>
                </a:cubicBezTo>
                <a:cubicBezTo>
                  <a:pt x="1399615" y="1101316"/>
                  <a:pt x="1404092" y="1104745"/>
                  <a:pt x="1407426" y="1107316"/>
                </a:cubicBezTo>
                <a:cubicBezTo>
                  <a:pt x="1410283" y="1109507"/>
                  <a:pt x="1413427" y="1111984"/>
                  <a:pt x="1417046" y="1115032"/>
                </a:cubicBezTo>
                <a:cubicBezTo>
                  <a:pt x="1432762" y="1128462"/>
                  <a:pt x="1422570" y="1148369"/>
                  <a:pt x="1413617" y="1165895"/>
                </a:cubicBezTo>
                <a:cubicBezTo>
                  <a:pt x="1410474" y="1171991"/>
                  <a:pt x="1407330" y="1178183"/>
                  <a:pt x="1405330" y="1183802"/>
                </a:cubicBezTo>
                <a:cubicBezTo>
                  <a:pt x="1398948" y="1201900"/>
                  <a:pt x="1408569" y="1215139"/>
                  <a:pt x="1423809" y="1233237"/>
                </a:cubicBezTo>
                <a:cubicBezTo>
                  <a:pt x="1431143" y="1241905"/>
                  <a:pt x="1431048" y="1250001"/>
                  <a:pt x="1429809" y="1255144"/>
                </a:cubicBezTo>
                <a:cubicBezTo>
                  <a:pt x="1425618" y="1272099"/>
                  <a:pt x="1402759" y="1282005"/>
                  <a:pt x="1398186" y="1283815"/>
                </a:cubicBezTo>
                <a:cubicBezTo>
                  <a:pt x="1389614" y="1287244"/>
                  <a:pt x="1386661" y="1290006"/>
                  <a:pt x="1387138" y="1307437"/>
                </a:cubicBezTo>
                <a:cubicBezTo>
                  <a:pt x="1387328" y="1314104"/>
                  <a:pt x="1385042" y="1319152"/>
                  <a:pt x="1380375" y="1322486"/>
                </a:cubicBezTo>
                <a:cubicBezTo>
                  <a:pt x="1374945" y="1326487"/>
                  <a:pt x="1367325" y="1327249"/>
                  <a:pt x="1357800" y="1328201"/>
                </a:cubicBezTo>
                <a:cubicBezTo>
                  <a:pt x="1348752" y="1329154"/>
                  <a:pt x="1338370" y="1330201"/>
                  <a:pt x="1327225" y="1334107"/>
                </a:cubicBezTo>
                <a:cubicBezTo>
                  <a:pt x="1306651" y="1341346"/>
                  <a:pt x="1307604" y="1361920"/>
                  <a:pt x="1310271" y="1382399"/>
                </a:cubicBezTo>
                <a:cubicBezTo>
                  <a:pt x="1310556" y="1384399"/>
                  <a:pt x="1310747" y="1386113"/>
                  <a:pt x="1310938" y="1387637"/>
                </a:cubicBezTo>
                <a:cubicBezTo>
                  <a:pt x="1312080" y="1398877"/>
                  <a:pt x="1314271" y="1406306"/>
                  <a:pt x="1335703" y="1415450"/>
                </a:cubicBezTo>
                <a:cubicBezTo>
                  <a:pt x="1351800" y="1422308"/>
                  <a:pt x="1354752" y="1426594"/>
                  <a:pt x="1359992" y="1435643"/>
                </a:cubicBezTo>
                <a:cubicBezTo>
                  <a:pt x="1362754" y="1440406"/>
                  <a:pt x="1366087" y="1446311"/>
                  <a:pt x="1373898" y="1455646"/>
                </a:cubicBezTo>
                <a:cubicBezTo>
                  <a:pt x="1390281" y="1475172"/>
                  <a:pt x="1380184" y="1512034"/>
                  <a:pt x="1371326" y="1544704"/>
                </a:cubicBezTo>
                <a:cubicBezTo>
                  <a:pt x="1367135" y="1560230"/>
                  <a:pt x="1363134" y="1574899"/>
                  <a:pt x="1363325" y="1583567"/>
                </a:cubicBezTo>
                <a:cubicBezTo>
                  <a:pt x="1363897" y="1605569"/>
                  <a:pt x="1350847" y="1611951"/>
                  <a:pt x="1340465" y="1617094"/>
                </a:cubicBezTo>
                <a:cubicBezTo>
                  <a:pt x="1335036" y="1619761"/>
                  <a:pt x="1329892" y="1622333"/>
                  <a:pt x="1326368" y="1626810"/>
                </a:cubicBezTo>
                <a:cubicBezTo>
                  <a:pt x="1317129" y="1638621"/>
                  <a:pt x="1315033" y="1681960"/>
                  <a:pt x="1316557" y="1708916"/>
                </a:cubicBezTo>
                <a:cubicBezTo>
                  <a:pt x="1316843" y="1713392"/>
                  <a:pt x="1315224" y="1717488"/>
                  <a:pt x="1311890" y="1720726"/>
                </a:cubicBezTo>
                <a:cubicBezTo>
                  <a:pt x="1299793" y="1732442"/>
                  <a:pt x="1265598" y="1730537"/>
                  <a:pt x="1231499" y="1727584"/>
                </a:cubicBezTo>
                <a:cubicBezTo>
                  <a:pt x="1228737" y="1727299"/>
                  <a:pt x="1226260" y="1727108"/>
                  <a:pt x="1224260" y="1727013"/>
                </a:cubicBezTo>
                <a:cubicBezTo>
                  <a:pt x="1204924" y="1725584"/>
                  <a:pt x="1176445" y="1728727"/>
                  <a:pt x="1154442" y="1741872"/>
                </a:cubicBezTo>
                <a:cubicBezTo>
                  <a:pt x="1136249" y="1752730"/>
                  <a:pt x="1097959" y="1743872"/>
                  <a:pt x="1063573" y="1734728"/>
                </a:cubicBezTo>
                <a:cubicBezTo>
                  <a:pt x="1057382" y="1733109"/>
                  <a:pt x="1050429" y="1731204"/>
                  <a:pt x="1048714" y="1731109"/>
                </a:cubicBezTo>
                <a:cubicBezTo>
                  <a:pt x="1047762" y="1731109"/>
                  <a:pt x="1046619" y="1731871"/>
                  <a:pt x="1045476" y="1733204"/>
                </a:cubicBezTo>
                <a:cubicBezTo>
                  <a:pt x="1043190" y="1736157"/>
                  <a:pt x="1041380" y="1742253"/>
                  <a:pt x="1043380" y="1750349"/>
                </a:cubicBezTo>
                <a:cubicBezTo>
                  <a:pt x="1045666" y="1759684"/>
                  <a:pt x="1069098" y="1785211"/>
                  <a:pt x="1086243" y="1803784"/>
                </a:cubicBezTo>
                <a:cubicBezTo>
                  <a:pt x="1094911" y="1813214"/>
                  <a:pt x="1103102" y="1822072"/>
                  <a:pt x="1109389" y="1829597"/>
                </a:cubicBezTo>
                <a:cubicBezTo>
                  <a:pt x="1120438" y="1842742"/>
                  <a:pt x="1123390" y="1843027"/>
                  <a:pt x="1127867" y="1843599"/>
                </a:cubicBezTo>
                <a:cubicBezTo>
                  <a:pt x="1131868" y="1844075"/>
                  <a:pt x="1137297" y="1844647"/>
                  <a:pt x="1145869" y="1849600"/>
                </a:cubicBezTo>
                <a:cubicBezTo>
                  <a:pt x="1167301" y="1861982"/>
                  <a:pt x="1154537" y="1889700"/>
                  <a:pt x="1145203" y="1909988"/>
                </a:cubicBezTo>
                <a:cubicBezTo>
                  <a:pt x="1143488" y="1913703"/>
                  <a:pt x="1141869" y="1917227"/>
                  <a:pt x="1140535" y="1920466"/>
                </a:cubicBezTo>
                <a:cubicBezTo>
                  <a:pt x="1134820" y="1934277"/>
                  <a:pt x="1157490" y="1953327"/>
                  <a:pt x="1174635" y="1961900"/>
                </a:cubicBezTo>
                <a:cubicBezTo>
                  <a:pt x="1186541" y="1967900"/>
                  <a:pt x="1188255" y="1979521"/>
                  <a:pt x="1188446" y="1988950"/>
                </a:cubicBezTo>
                <a:cubicBezTo>
                  <a:pt x="1188541" y="1993522"/>
                  <a:pt x="1188351" y="1998380"/>
                  <a:pt x="1188065" y="2003619"/>
                </a:cubicBezTo>
                <a:cubicBezTo>
                  <a:pt x="1187684" y="2010858"/>
                  <a:pt x="1187303" y="2018287"/>
                  <a:pt x="1187874" y="2025908"/>
                </a:cubicBezTo>
                <a:cubicBezTo>
                  <a:pt x="1188922" y="2041909"/>
                  <a:pt x="1202638" y="2045719"/>
                  <a:pt x="1221879" y="2049434"/>
                </a:cubicBezTo>
                <a:cubicBezTo>
                  <a:pt x="1224736" y="2050006"/>
                  <a:pt x="1227498" y="2050482"/>
                  <a:pt x="1229975" y="2051149"/>
                </a:cubicBezTo>
                <a:cubicBezTo>
                  <a:pt x="1247787" y="2055340"/>
                  <a:pt x="1245310" y="2068389"/>
                  <a:pt x="1243405" y="2078962"/>
                </a:cubicBezTo>
                <a:cubicBezTo>
                  <a:pt x="1242548" y="2083819"/>
                  <a:pt x="1241500" y="2089249"/>
                  <a:pt x="1241310" y="2095726"/>
                </a:cubicBezTo>
                <a:cubicBezTo>
                  <a:pt x="1241310" y="2098774"/>
                  <a:pt x="1241691" y="2100964"/>
                  <a:pt x="1242643" y="2101631"/>
                </a:cubicBezTo>
                <a:cubicBezTo>
                  <a:pt x="1247025" y="2104870"/>
                  <a:pt x="1264170" y="2098774"/>
                  <a:pt x="1275505" y="2094773"/>
                </a:cubicBezTo>
                <a:lnTo>
                  <a:pt x="1279124" y="2093535"/>
                </a:lnTo>
                <a:cubicBezTo>
                  <a:pt x="1309604" y="2082867"/>
                  <a:pt x="1327416" y="2117347"/>
                  <a:pt x="1338084" y="2137921"/>
                </a:cubicBezTo>
                <a:cubicBezTo>
                  <a:pt x="1349324" y="2159924"/>
                  <a:pt x="1330273" y="2181165"/>
                  <a:pt x="1313509" y="2199834"/>
                </a:cubicBezTo>
                <a:cubicBezTo>
                  <a:pt x="1308652" y="2205263"/>
                  <a:pt x="1304080" y="2210311"/>
                  <a:pt x="1300270" y="2215360"/>
                </a:cubicBezTo>
                <a:cubicBezTo>
                  <a:pt x="1291888" y="2226409"/>
                  <a:pt x="1292364" y="2228409"/>
                  <a:pt x="1293983" y="2235267"/>
                </a:cubicBezTo>
                <a:cubicBezTo>
                  <a:pt x="1295221" y="2240601"/>
                  <a:pt x="1296936" y="2247935"/>
                  <a:pt x="1296174" y="2260508"/>
                </a:cubicBezTo>
                <a:cubicBezTo>
                  <a:pt x="1294745" y="2283083"/>
                  <a:pt x="1260074" y="2308705"/>
                  <a:pt x="1218259" y="2337470"/>
                </a:cubicBezTo>
                <a:cubicBezTo>
                  <a:pt x="1205686" y="2346138"/>
                  <a:pt x="1194828" y="2353568"/>
                  <a:pt x="1190161" y="2358139"/>
                </a:cubicBezTo>
                <a:cubicBezTo>
                  <a:pt x="1178730" y="2369284"/>
                  <a:pt x="1179016" y="2381476"/>
                  <a:pt x="1179493" y="2403764"/>
                </a:cubicBezTo>
                <a:cubicBezTo>
                  <a:pt x="1179683" y="2410336"/>
                  <a:pt x="1179778" y="2417861"/>
                  <a:pt x="1179683" y="2426243"/>
                </a:cubicBezTo>
                <a:cubicBezTo>
                  <a:pt x="1179302" y="2445008"/>
                  <a:pt x="1171777" y="2462724"/>
                  <a:pt x="1164443" y="2479869"/>
                </a:cubicBezTo>
                <a:cubicBezTo>
                  <a:pt x="1156442" y="2498633"/>
                  <a:pt x="1148917" y="2516254"/>
                  <a:pt x="1150918" y="2533876"/>
                </a:cubicBezTo>
                <a:cubicBezTo>
                  <a:pt x="1154061" y="2561403"/>
                  <a:pt x="1178540" y="2585311"/>
                  <a:pt x="1198162" y="2604456"/>
                </a:cubicBezTo>
                <a:cubicBezTo>
                  <a:pt x="1202638" y="2608837"/>
                  <a:pt x="1206829" y="2612933"/>
                  <a:pt x="1210544" y="2616838"/>
                </a:cubicBezTo>
                <a:cubicBezTo>
                  <a:pt x="1225308" y="2632555"/>
                  <a:pt x="1238071" y="2659225"/>
                  <a:pt x="1249215" y="2682656"/>
                </a:cubicBezTo>
                <a:cubicBezTo>
                  <a:pt x="1253788" y="2692277"/>
                  <a:pt x="1258169" y="2701420"/>
                  <a:pt x="1262265" y="2708945"/>
                </a:cubicBezTo>
                <a:cubicBezTo>
                  <a:pt x="1268647" y="2720661"/>
                  <a:pt x="1285030" y="2713994"/>
                  <a:pt x="1307413" y="2703230"/>
                </a:cubicBezTo>
                <a:cubicBezTo>
                  <a:pt x="1315986" y="2699135"/>
                  <a:pt x="1324177" y="2695229"/>
                  <a:pt x="1331321" y="2693419"/>
                </a:cubicBezTo>
                <a:cubicBezTo>
                  <a:pt x="1337607" y="2691800"/>
                  <a:pt x="1342561" y="2692562"/>
                  <a:pt x="1346180" y="2695610"/>
                </a:cubicBezTo>
                <a:cubicBezTo>
                  <a:pt x="1349704" y="2698658"/>
                  <a:pt x="1351228" y="2703421"/>
                  <a:pt x="1350657" y="2709802"/>
                </a:cubicBezTo>
                <a:cubicBezTo>
                  <a:pt x="1350657" y="2709802"/>
                  <a:pt x="1350657" y="2709993"/>
                  <a:pt x="1350657" y="2710088"/>
                </a:cubicBezTo>
                <a:cubicBezTo>
                  <a:pt x="1349418" y="2721994"/>
                  <a:pt x="1340655" y="2740663"/>
                  <a:pt x="1332273" y="2758666"/>
                </a:cubicBezTo>
                <a:lnTo>
                  <a:pt x="1329321" y="2765047"/>
                </a:lnTo>
                <a:cubicBezTo>
                  <a:pt x="1322844" y="2779021"/>
                  <a:pt x="1319443" y="2790165"/>
                  <a:pt x="1319129" y="2798480"/>
                </a:cubicBezTo>
                <a:cubicBezTo>
                  <a:pt x="1318939" y="2803624"/>
                  <a:pt x="1318653" y="2810768"/>
                  <a:pt x="1317796" y="2821531"/>
                </a:cubicBezTo>
                <a:cubicBezTo>
                  <a:pt x="1317129" y="2830294"/>
                  <a:pt x="1315033" y="2842295"/>
                  <a:pt x="1305604" y="2846010"/>
                </a:cubicBezTo>
                <a:cubicBezTo>
                  <a:pt x="1294078" y="2850487"/>
                  <a:pt x="1281696" y="2838866"/>
                  <a:pt x="1269599" y="2827722"/>
                </a:cubicBezTo>
                <a:cubicBezTo>
                  <a:pt x="1266551" y="2824864"/>
                  <a:pt x="1263694" y="2822293"/>
                  <a:pt x="1261217" y="2820197"/>
                </a:cubicBezTo>
                <a:cubicBezTo>
                  <a:pt x="1258740" y="2818102"/>
                  <a:pt x="1256931" y="2817435"/>
                  <a:pt x="1256264" y="2817721"/>
                </a:cubicBezTo>
                <a:cubicBezTo>
                  <a:pt x="1254549" y="2818387"/>
                  <a:pt x="1250644" y="2823626"/>
                  <a:pt x="1248168" y="2838866"/>
                </a:cubicBezTo>
                <a:cubicBezTo>
                  <a:pt x="1245787" y="2853344"/>
                  <a:pt x="1227308" y="2854392"/>
                  <a:pt x="1209496" y="2855344"/>
                </a:cubicBezTo>
                <a:cubicBezTo>
                  <a:pt x="1199686" y="2855916"/>
                  <a:pt x="1188637" y="2856487"/>
                  <a:pt x="1182826" y="2859345"/>
                </a:cubicBezTo>
                <a:cubicBezTo>
                  <a:pt x="1176159" y="2862679"/>
                  <a:pt x="1175778" y="2865441"/>
                  <a:pt x="1176921" y="2881062"/>
                </a:cubicBezTo>
                <a:cubicBezTo>
                  <a:pt x="1177492" y="2888492"/>
                  <a:pt x="1178159" y="2897826"/>
                  <a:pt x="1177492" y="2909542"/>
                </a:cubicBezTo>
                <a:cubicBezTo>
                  <a:pt x="1175968" y="2936974"/>
                  <a:pt x="1147393" y="2964120"/>
                  <a:pt x="1124343" y="2985932"/>
                </a:cubicBezTo>
                <a:cubicBezTo>
                  <a:pt x="1116247" y="2993552"/>
                  <a:pt x="1109293" y="3000125"/>
                  <a:pt x="1105102" y="3005363"/>
                </a:cubicBezTo>
                <a:cubicBezTo>
                  <a:pt x="1092244" y="3021079"/>
                  <a:pt x="1091101" y="3025747"/>
                  <a:pt x="1087100" y="3043082"/>
                </a:cubicBezTo>
                <a:cubicBezTo>
                  <a:pt x="1086338" y="3046416"/>
                  <a:pt x="1085481" y="3050226"/>
                  <a:pt x="1084433" y="3054512"/>
                </a:cubicBezTo>
                <a:cubicBezTo>
                  <a:pt x="1080432" y="3070610"/>
                  <a:pt x="1073479" y="3082706"/>
                  <a:pt x="1066716" y="3094327"/>
                </a:cubicBezTo>
                <a:cubicBezTo>
                  <a:pt x="1061573" y="3103185"/>
                  <a:pt x="1056334" y="3112329"/>
                  <a:pt x="1052239" y="3123378"/>
                </a:cubicBezTo>
                <a:cubicBezTo>
                  <a:pt x="1043952" y="3146143"/>
                  <a:pt x="1052334" y="3163288"/>
                  <a:pt x="1069193" y="3194339"/>
                </a:cubicBezTo>
                <a:cubicBezTo>
                  <a:pt x="1086243" y="3225581"/>
                  <a:pt x="1095577" y="3373409"/>
                  <a:pt x="1095958" y="3379601"/>
                </a:cubicBezTo>
                <a:cubicBezTo>
                  <a:pt x="1096149" y="3382839"/>
                  <a:pt x="1094053" y="3385792"/>
                  <a:pt x="1090910" y="3386649"/>
                </a:cubicBezTo>
                <a:cubicBezTo>
                  <a:pt x="1090434" y="3386744"/>
                  <a:pt x="1041952" y="3400746"/>
                  <a:pt x="981372" y="3444561"/>
                </a:cubicBezTo>
                <a:cubicBezTo>
                  <a:pt x="961751" y="3458753"/>
                  <a:pt x="942796" y="3474565"/>
                  <a:pt x="926032" y="3488471"/>
                </a:cubicBezTo>
                <a:cubicBezTo>
                  <a:pt x="892123" y="3516665"/>
                  <a:pt x="866120" y="3538382"/>
                  <a:pt x="846879" y="3538382"/>
                </a:cubicBezTo>
                <a:close/>
                <a:moveTo>
                  <a:pt x="211562" y="2557593"/>
                </a:moveTo>
                <a:cubicBezTo>
                  <a:pt x="211562" y="2557593"/>
                  <a:pt x="211562" y="2557593"/>
                  <a:pt x="211562" y="2557593"/>
                </a:cubicBezTo>
                <a:cubicBezTo>
                  <a:pt x="211562" y="2557593"/>
                  <a:pt x="211562" y="2557593"/>
                  <a:pt x="211562" y="2557593"/>
                </a:cubicBezTo>
                <a:close/>
                <a:moveTo>
                  <a:pt x="224516" y="1776257"/>
                </a:moveTo>
                <a:cubicBezTo>
                  <a:pt x="224516" y="1776257"/>
                  <a:pt x="224516" y="1776257"/>
                  <a:pt x="224516" y="1776257"/>
                </a:cubicBezTo>
                <a:cubicBezTo>
                  <a:pt x="224516" y="1776257"/>
                  <a:pt x="224516" y="1776257"/>
                  <a:pt x="224516" y="1776257"/>
                </a:cubicBezTo>
                <a:close/>
                <a:moveTo>
                  <a:pt x="1706511" y="440566"/>
                </a:moveTo>
                <a:lnTo>
                  <a:pt x="1706511" y="440566"/>
                </a:lnTo>
                <a:lnTo>
                  <a:pt x="1706511" y="440566"/>
                </a:lnTo>
                <a:close/>
              </a:path>
            </a:pathLst>
          </a:custGeom>
          <a:solidFill>
            <a:srgbClr val="FFFFFF"/>
          </a:solidFill>
          <a:ln w="4763" cap="flat">
            <a:solidFill>
              <a:srgbClr val="B0B0B0"/>
            </a:solidFill>
            <a:prstDash val="solid"/>
            <a:miter/>
          </a:ln>
        </p:spPr>
        <p:txBody>
          <a:bodyPr rtlCol="0" anchor="ctr"/>
          <a:lstStyle/>
          <a:p>
            <a:endParaRPr lang="es-ES"/>
          </a:p>
        </p:txBody>
      </p:sp>
      <p:sp>
        <p:nvSpPr>
          <p:cNvPr id="118" name="Forma libre: forma 117">
            <a:extLst>
              <a:ext uri="{FF2B5EF4-FFF2-40B4-BE49-F238E27FC236}">
                <a16:creationId xmlns:a16="http://schemas.microsoft.com/office/drawing/2014/main" id="{2CDD44D5-6B4B-5E2F-8BAE-271D3AD5E51D}"/>
              </a:ext>
            </a:extLst>
          </p:cNvPr>
          <p:cNvSpPr/>
          <p:nvPr/>
        </p:nvSpPr>
        <p:spPr>
          <a:xfrm>
            <a:off x="3167481" y="9088303"/>
            <a:ext cx="533209" cy="322748"/>
          </a:xfrm>
          <a:custGeom>
            <a:avLst/>
            <a:gdLst>
              <a:gd name="connsiteX0" fmla="*/ 533209 w 533209"/>
              <a:gd name="connsiteY0" fmla="*/ 322748 h 322748"/>
              <a:gd name="connsiteX1" fmla="*/ 471678 w 533209"/>
              <a:gd name="connsiteY1" fmla="*/ 257121 h 322748"/>
              <a:gd name="connsiteX2" fmla="*/ 437769 w 533209"/>
              <a:gd name="connsiteY2" fmla="*/ 214163 h 322748"/>
              <a:gd name="connsiteX3" fmla="*/ 429958 w 533209"/>
              <a:gd name="connsiteY3" fmla="*/ 171300 h 322748"/>
              <a:gd name="connsiteX4" fmla="*/ 430435 w 533209"/>
              <a:gd name="connsiteY4" fmla="*/ 150536 h 322748"/>
              <a:gd name="connsiteX5" fmla="*/ 406908 w 533209"/>
              <a:gd name="connsiteY5" fmla="*/ 150727 h 322748"/>
              <a:gd name="connsiteX6" fmla="*/ 400335 w 533209"/>
              <a:gd name="connsiteY6" fmla="*/ 152917 h 322748"/>
              <a:gd name="connsiteX7" fmla="*/ 396240 w 533209"/>
              <a:gd name="connsiteY7" fmla="*/ 122342 h 322748"/>
              <a:gd name="connsiteX8" fmla="*/ 392620 w 533209"/>
              <a:gd name="connsiteY8" fmla="*/ 88528 h 322748"/>
              <a:gd name="connsiteX9" fmla="*/ 404146 w 533209"/>
              <a:gd name="connsiteY9" fmla="*/ 37379 h 322748"/>
              <a:gd name="connsiteX10" fmla="*/ 414718 w 533209"/>
              <a:gd name="connsiteY10" fmla="*/ 27949 h 322748"/>
              <a:gd name="connsiteX11" fmla="*/ 405098 w 533209"/>
              <a:gd name="connsiteY11" fmla="*/ 18424 h 322748"/>
              <a:gd name="connsiteX12" fmla="*/ 390144 w 533209"/>
              <a:gd name="connsiteY12" fmla="*/ 9852 h 322748"/>
              <a:gd name="connsiteX13" fmla="*/ 386905 w 533209"/>
              <a:gd name="connsiteY13" fmla="*/ 5280 h 322748"/>
              <a:gd name="connsiteX14" fmla="*/ 373761 w 533209"/>
              <a:gd name="connsiteY14" fmla="*/ 613 h 322748"/>
              <a:gd name="connsiteX15" fmla="*/ 340423 w 533209"/>
              <a:gd name="connsiteY15" fmla="*/ 4708 h 322748"/>
              <a:gd name="connsiteX16" fmla="*/ 286131 w 533209"/>
              <a:gd name="connsiteY16" fmla="*/ 27378 h 322748"/>
              <a:gd name="connsiteX17" fmla="*/ 281749 w 533209"/>
              <a:gd name="connsiteY17" fmla="*/ 34998 h 322748"/>
              <a:gd name="connsiteX18" fmla="*/ 276796 w 533209"/>
              <a:gd name="connsiteY18" fmla="*/ 42141 h 322748"/>
              <a:gd name="connsiteX19" fmla="*/ 256127 w 533209"/>
              <a:gd name="connsiteY19" fmla="*/ 52523 h 322748"/>
              <a:gd name="connsiteX20" fmla="*/ 235553 w 533209"/>
              <a:gd name="connsiteY20" fmla="*/ 57763 h 322748"/>
              <a:gd name="connsiteX21" fmla="*/ 234601 w 533209"/>
              <a:gd name="connsiteY21" fmla="*/ 58906 h 322748"/>
              <a:gd name="connsiteX22" fmla="*/ 224980 w 533209"/>
              <a:gd name="connsiteY22" fmla="*/ 56524 h 322748"/>
              <a:gd name="connsiteX23" fmla="*/ 170783 w 533209"/>
              <a:gd name="connsiteY23" fmla="*/ 75955 h 322748"/>
              <a:gd name="connsiteX24" fmla="*/ 169545 w 533209"/>
              <a:gd name="connsiteY24" fmla="*/ 78908 h 322748"/>
              <a:gd name="connsiteX25" fmla="*/ 145732 w 533209"/>
              <a:gd name="connsiteY25" fmla="*/ 88052 h 322748"/>
              <a:gd name="connsiteX26" fmla="*/ 127159 w 533209"/>
              <a:gd name="connsiteY26" fmla="*/ 85099 h 322748"/>
              <a:gd name="connsiteX27" fmla="*/ 95155 w 533209"/>
              <a:gd name="connsiteY27" fmla="*/ 81765 h 322748"/>
              <a:gd name="connsiteX28" fmla="*/ 36766 w 533209"/>
              <a:gd name="connsiteY28" fmla="*/ 232832 h 322748"/>
              <a:gd name="connsiteX29" fmla="*/ 15049 w 533209"/>
              <a:gd name="connsiteY29" fmla="*/ 290839 h 322748"/>
              <a:gd name="connsiteX30" fmla="*/ 0 w 533209"/>
              <a:gd name="connsiteY30" fmla="*/ 322748 h 32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3209" h="322748">
                <a:moveTo>
                  <a:pt x="533209" y="322748"/>
                </a:moveTo>
                <a:cubicBezTo>
                  <a:pt x="527495" y="298364"/>
                  <a:pt x="494633" y="264836"/>
                  <a:pt x="471678" y="257121"/>
                </a:cubicBezTo>
                <a:cubicBezTo>
                  <a:pt x="461676" y="253692"/>
                  <a:pt x="447389" y="235690"/>
                  <a:pt x="437769" y="214163"/>
                </a:cubicBezTo>
                <a:cubicBezTo>
                  <a:pt x="429673" y="196065"/>
                  <a:pt x="426529" y="179206"/>
                  <a:pt x="429958" y="171300"/>
                </a:cubicBezTo>
                <a:cubicBezTo>
                  <a:pt x="432911" y="164442"/>
                  <a:pt x="435578" y="155965"/>
                  <a:pt x="430435" y="150536"/>
                </a:cubicBezTo>
                <a:cubicBezTo>
                  <a:pt x="424910" y="144535"/>
                  <a:pt x="416147" y="147583"/>
                  <a:pt x="406908" y="150727"/>
                </a:cubicBezTo>
                <a:cubicBezTo>
                  <a:pt x="404717" y="151488"/>
                  <a:pt x="402431" y="152250"/>
                  <a:pt x="400335" y="152917"/>
                </a:cubicBezTo>
                <a:cubicBezTo>
                  <a:pt x="397954" y="148345"/>
                  <a:pt x="396907" y="132820"/>
                  <a:pt x="396240" y="122342"/>
                </a:cubicBezTo>
                <a:cubicBezTo>
                  <a:pt x="395478" y="110817"/>
                  <a:pt x="394716" y="98911"/>
                  <a:pt x="392620" y="88528"/>
                </a:cubicBezTo>
                <a:cubicBezTo>
                  <a:pt x="387477" y="63097"/>
                  <a:pt x="392430" y="41094"/>
                  <a:pt x="404146" y="37379"/>
                </a:cubicBezTo>
                <a:cubicBezTo>
                  <a:pt x="408337" y="36045"/>
                  <a:pt x="414528" y="34045"/>
                  <a:pt x="414718" y="27949"/>
                </a:cubicBezTo>
                <a:cubicBezTo>
                  <a:pt x="414814" y="22139"/>
                  <a:pt x="409670" y="20139"/>
                  <a:pt x="405098" y="18424"/>
                </a:cubicBezTo>
                <a:cubicBezTo>
                  <a:pt x="400526" y="16710"/>
                  <a:pt x="394335" y="14329"/>
                  <a:pt x="390144" y="9852"/>
                </a:cubicBezTo>
                <a:cubicBezTo>
                  <a:pt x="388144" y="7661"/>
                  <a:pt x="387382" y="6327"/>
                  <a:pt x="386905" y="5280"/>
                </a:cubicBezTo>
                <a:cubicBezTo>
                  <a:pt x="383476" y="-1197"/>
                  <a:pt x="378523" y="-245"/>
                  <a:pt x="373761" y="613"/>
                </a:cubicBezTo>
                <a:cubicBezTo>
                  <a:pt x="369284" y="1470"/>
                  <a:pt x="359950" y="3184"/>
                  <a:pt x="340423" y="4708"/>
                </a:cubicBezTo>
                <a:cubicBezTo>
                  <a:pt x="299561" y="7852"/>
                  <a:pt x="292798" y="13757"/>
                  <a:pt x="286131" y="27378"/>
                </a:cubicBezTo>
                <a:cubicBezTo>
                  <a:pt x="284893" y="29759"/>
                  <a:pt x="283750" y="32330"/>
                  <a:pt x="281749" y="34998"/>
                </a:cubicBezTo>
                <a:cubicBezTo>
                  <a:pt x="279939" y="37570"/>
                  <a:pt x="278320" y="39951"/>
                  <a:pt x="276796" y="42141"/>
                </a:cubicBezTo>
                <a:cubicBezTo>
                  <a:pt x="269462" y="53095"/>
                  <a:pt x="267462" y="56048"/>
                  <a:pt x="256127" y="52523"/>
                </a:cubicBezTo>
                <a:cubicBezTo>
                  <a:pt x="244316" y="48904"/>
                  <a:pt x="239268" y="52905"/>
                  <a:pt x="235553" y="57763"/>
                </a:cubicBezTo>
                <a:cubicBezTo>
                  <a:pt x="235172" y="58239"/>
                  <a:pt x="234696" y="58810"/>
                  <a:pt x="234601" y="58906"/>
                </a:cubicBezTo>
                <a:cubicBezTo>
                  <a:pt x="234601" y="58906"/>
                  <a:pt x="232505" y="59572"/>
                  <a:pt x="224980" y="56524"/>
                </a:cubicBezTo>
                <a:cubicBezTo>
                  <a:pt x="200501" y="46809"/>
                  <a:pt x="180784" y="53857"/>
                  <a:pt x="170783" y="75955"/>
                </a:cubicBezTo>
                <a:lnTo>
                  <a:pt x="169545" y="78908"/>
                </a:lnTo>
                <a:cubicBezTo>
                  <a:pt x="166754" y="85128"/>
                  <a:pt x="158810" y="88176"/>
                  <a:pt x="145732" y="88052"/>
                </a:cubicBezTo>
                <a:cubicBezTo>
                  <a:pt x="135255" y="87957"/>
                  <a:pt x="131350" y="86528"/>
                  <a:pt x="127159" y="85099"/>
                </a:cubicBezTo>
                <a:cubicBezTo>
                  <a:pt x="121062" y="82908"/>
                  <a:pt x="114776" y="80718"/>
                  <a:pt x="95155" y="81765"/>
                </a:cubicBezTo>
                <a:cubicBezTo>
                  <a:pt x="68580" y="83194"/>
                  <a:pt x="48958" y="133963"/>
                  <a:pt x="36766" y="232832"/>
                </a:cubicBezTo>
                <a:cubicBezTo>
                  <a:pt x="33338" y="260169"/>
                  <a:pt x="24860" y="282933"/>
                  <a:pt x="15049" y="290839"/>
                </a:cubicBezTo>
                <a:cubicBezTo>
                  <a:pt x="3238" y="300364"/>
                  <a:pt x="571" y="316938"/>
                  <a:pt x="0" y="322748"/>
                </a:cubicBezTo>
              </a:path>
            </a:pathLst>
          </a:custGeom>
          <a:solidFill>
            <a:srgbClr val="FFFFFF"/>
          </a:solidFill>
          <a:ln w="4763" cap="flat">
            <a:solidFill>
              <a:srgbClr val="B0B0B0"/>
            </a:solidFill>
            <a:prstDash val="solid"/>
            <a:miter/>
          </a:ln>
        </p:spPr>
        <p:txBody>
          <a:bodyPr rtlCol="0" anchor="ctr"/>
          <a:lstStyle/>
          <a:p>
            <a:endParaRPr lang="es-ES"/>
          </a:p>
        </p:txBody>
      </p:sp>
      <p:sp>
        <p:nvSpPr>
          <p:cNvPr id="119" name="Forma libre: forma 118">
            <a:extLst>
              <a:ext uri="{FF2B5EF4-FFF2-40B4-BE49-F238E27FC236}">
                <a16:creationId xmlns:a16="http://schemas.microsoft.com/office/drawing/2014/main" id="{AFEC2B23-202D-D246-96DD-33DAE47B4634}"/>
              </a:ext>
            </a:extLst>
          </p:cNvPr>
          <p:cNvSpPr/>
          <p:nvPr/>
        </p:nvSpPr>
        <p:spPr>
          <a:xfrm>
            <a:off x="5695702" y="8434503"/>
            <a:ext cx="3178683" cy="976262"/>
          </a:xfrm>
          <a:custGeom>
            <a:avLst/>
            <a:gdLst>
              <a:gd name="connsiteX0" fmla="*/ 3178683 w 3178683"/>
              <a:gd name="connsiteY0" fmla="*/ 29382 h 976262"/>
              <a:gd name="connsiteX1" fmla="*/ 3128677 w 3178683"/>
              <a:gd name="connsiteY1" fmla="*/ 28810 h 976262"/>
              <a:gd name="connsiteX2" fmla="*/ 3098387 w 3178683"/>
              <a:gd name="connsiteY2" fmla="*/ 27096 h 976262"/>
              <a:gd name="connsiteX3" fmla="*/ 3052477 w 3178683"/>
              <a:gd name="connsiteY3" fmla="*/ 25096 h 976262"/>
              <a:gd name="connsiteX4" fmla="*/ 3009710 w 3178683"/>
              <a:gd name="connsiteY4" fmla="*/ 18238 h 976262"/>
              <a:gd name="connsiteX5" fmla="*/ 3003137 w 3178683"/>
              <a:gd name="connsiteY5" fmla="*/ 13285 h 976262"/>
              <a:gd name="connsiteX6" fmla="*/ 2980944 w 3178683"/>
              <a:gd name="connsiteY6" fmla="*/ 7475 h 976262"/>
              <a:gd name="connsiteX7" fmla="*/ 2961704 w 3178683"/>
              <a:gd name="connsiteY7" fmla="*/ 22619 h 976262"/>
              <a:gd name="connsiteX8" fmla="*/ 2912745 w 3178683"/>
              <a:gd name="connsiteY8" fmla="*/ 11475 h 976262"/>
              <a:gd name="connsiteX9" fmla="*/ 2881407 w 3178683"/>
              <a:gd name="connsiteY9" fmla="*/ 14237 h 976262"/>
              <a:gd name="connsiteX10" fmla="*/ 2854547 w 3178683"/>
              <a:gd name="connsiteY10" fmla="*/ 16523 h 976262"/>
              <a:gd name="connsiteX11" fmla="*/ 2827020 w 3178683"/>
              <a:gd name="connsiteY11" fmla="*/ 13856 h 976262"/>
              <a:gd name="connsiteX12" fmla="*/ 2809590 w 3178683"/>
              <a:gd name="connsiteY12" fmla="*/ 22238 h 976262"/>
              <a:gd name="connsiteX13" fmla="*/ 2776157 w 3178683"/>
              <a:gd name="connsiteY13" fmla="*/ 18714 h 976262"/>
              <a:gd name="connsiteX14" fmla="*/ 2729007 w 3178683"/>
              <a:gd name="connsiteY14" fmla="*/ 19000 h 976262"/>
              <a:gd name="connsiteX15" fmla="*/ 2718816 w 3178683"/>
              <a:gd name="connsiteY15" fmla="*/ 22429 h 976262"/>
              <a:gd name="connsiteX16" fmla="*/ 2711863 w 3178683"/>
              <a:gd name="connsiteY16" fmla="*/ 14333 h 976262"/>
              <a:gd name="connsiteX17" fmla="*/ 2698337 w 3178683"/>
              <a:gd name="connsiteY17" fmla="*/ 998 h 976262"/>
              <a:gd name="connsiteX18" fmla="*/ 2677858 w 3178683"/>
              <a:gd name="connsiteY18" fmla="*/ 3950 h 976262"/>
              <a:gd name="connsiteX19" fmla="*/ 2640330 w 3178683"/>
              <a:gd name="connsiteY19" fmla="*/ 11285 h 976262"/>
              <a:gd name="connsiteX20" fmla="*/ 2607088 w 3178683"/>
              <a:gd name="connsiteY20" fmla="*/ 21857 h 976262"/>
              <a:gd name="connsiteX21" fmla="*/ 2599182 w 3178683"/>
              <a:gd name="connsiteY21" fmla="*/ 35192 h 976262"/>
              <a:gd name="connsiteX22" fmla="*/ 2595657 w 3178683"/>
              <a:gd name="connsiteY22" fmla="*/ 39478 h 976262"/>
              <a:gd name="connsiteX23" fmla="*/ 2556700 w 3178683"/>
              <a:gd name="connsiteY23" fmla="*/ 64910 h 976262"/>
              <a:gd name="connsiteX24" fmla="*/ 2523935 w 3178683"/>
              <a:gd name="connsiteY24" fmla="*/ 80436 h 976262"/>
              <a:gd name="connsiteX25" fmla="*/ 2461736 w 3178683"/>
              <a:gd name="connsiteY25" fmla="*/ 101010 h 976262"/>
              <a:gd name="connsiteX26" fmla="*/ 2442877 w 3178683"/>
              <a:gd name="connsiteY26" fmla="*/ 98724 h 976262"/>
              <a:gd name="connsiteX27" fmla="*/ 2374964 w 3178683"/>
              <a:gd name="connsiteY27" fmla="*/ 80341 h 976262"/>
              <a:gd name="connsiteX28" fmla="*/ 2347150 w 3178683"/>
              <a:gd name="connsiteY28" fmla="*/ 74340 h 976262"/>
              <a:gd name="connsiteX29" fmla="*/ 2342865 w 3178683"/>
              <a:gd name="connsiteY29" fmla="*/ 98724 h 976262"/>
              <a:gd name="connsiteX30" fmla="*/ 2342293 w 3178683"/>
              <a:gd name="connsiteY30" fmla="*/ 102820 h 976262"/>
              <a:gd name="connsiteX31" fmla="*/ 2292858 w 3178683"/>
              <a:gd name="connsiteY31" fmla="*/ 120346 h 976262"/>
              <a:gd name="connsiteX32" fmla="*/ 2265616 w 3178683"/>
              <a:gd name="connsiteY32" fmla="*/ 117107 h 976262"/>
              <a:gd name="connsiteX33" fmla="*/ 2266854 w 3178683"/>
              <a:gd name="connsiteY33" fmla="*/ 108630 h 976262"/>
              <a:gd name="connsiteX34" fmla="*/ 2264093 w 3178683"/>
              <a:gd name="connsiteY34" fmla="*/ 84722 h 976262"/>
              <a:gd name="connsiteX35" fmla="*/ 2211038 w 3178683"/>
              <a:gd name="connsiteY35" fmla="*/ 69958 h 976262"/>
              <a:gd name="connsiteX36" fmla="*/ 2173510 w 3178683"/>
              <a:gd name="connsiteY36" fmla="*/ 92723 h 976262"/>
              <a:gd name="connsiteX37" fmla="*/ 2152365 w 3178683"/>
              <a:gd name="connsiteY37" fmla="*/ 103582 h 976262"/>
              <a:gd name="connsiteX38" fmla="*/ 2127980 w 3178683"/>
              <a:gd name="connsiteY38" fmla="*/ 131299 h 976262"/>
              <a:gd name="connsiteX39" fmla="*/ 2106740 w 3178683"/>
              <a:gd name="connsiteY39" fmla="*/ 159017 h 976262"/>
              <a:gd name="connsiteX40" fmla="*/ 2047970 w 3178683"/>
              <a:gd name="connsiteY40" fmla="*/ 188259 h 976262"/>
              <a:gd name="connsiteX41" fmla="*/ 2038254 w 3178683"/>
              <a:gd name="connsiteY41" fmla="*/ 196260 h 976262"/>
              <a:gd name="connsiteX42" fmla="*/ 1972913 w 3178683"/>
              <a:gd name="connsiteY42" fmla="*/ 218072 h 976262"/>
              <a:gd name="connsiteX43" fmla="*/ 1950815 w 3178683"/>
              <a:gd name="connsiteY43" fmla="*/ 223120 h 976262"/>
              <a:gd name="connsiteX44" fmla="*/ 1913382 w 3178683"/>
              <a:gd name="connsiteY44" fmla="*/ 210452 h 976262"/>
              <a:gd name="connsiteX45" fmla="*/ 1907285 w 3178683"/>
              <a:gd name="connsiteY45" fmla="*/ 198546 h 976262"/>
              <a:gd name="connsiteX46" fmla="*/ 1904810 w 3178683"/>
              <a:gd name="connsiteY46" fmla="*/ 179972 h 976262"/>
              <a:gd name="connsiteX47" fmla="*/ 1859470 w 3178683"/>
              <a:gd name="connsiteY47" fmla="*/ 188640 h 976262"/>
              <a:gd name="connsiteX48" fmla="*/ 1832420 w 3178683"/>
              <a:gd name="connsiteY48" fmla="*/ 198832 h 976262"/>
              <a:gd name="connsiteX49" fmla="*/ 1779841 w 3178683"/>
              <a:gd name="connsiteY49" fmla="*/ 211119 h 976262"/>
              <a:gd name="connsiteX50" fmla="*/ 1742884 w 3178683"/>
              <a:gd name="connsiteY50" fmla="*/ 223883 h 976262"/>
              <a:gd name="connsiteX51" fmla="*/ 1660017 w 3178683"/>
              <a:gd name="connsiteY51" fmla="*/ 226931 h 976262"/>
              <a:gd name="connsiteX52" fmla="*/ 1630775 w 3178683"/>
              <a:gd name="connsiteY52" fmla="*/ 226931 h 976262"/>
              <a:gd name="connsiteX53" fmla="*/ 1562195 w 3178683"/>
              <a:gd name="connsiteY53" fmla="*/ 237694 h 976262"/>
              <a:gd name="connsiteX54" fmla="*/ 1490948 w 3178683"/>
              <a:gd name="connsiteY54" fmla="*/ 251886 h 976262"/>
              <a:gd name="connsiteX55" fmla="*/ 1446562 w 3178683"/>
              <a:gd name="connsiteY55" fmla="*/ 255982 h 976262"/>
              <a:gd name="connsiteX56" fmla="*/ 1397794 w 3178683"/>
              <a:gd name="connsiteY56" fmla="*/ 252362 h 976262"/>
              <a:gd name="connsiteX57" fmla="*/ 1380458 w 3178683"/>
              <a:gd name="connsiteY57" fmla="*/ 251315 h 976262"/>
              <a:gd name="connsiteX58" fmla="*/ 1369504 w 3178683"/>
              <a:gd name="connsiteY58" fmla="*/ 241408 h 976262"/>
              <a:gd name="connsiteX59" fmla="*/ 1343977 w 3178683"/>
              <a:gd name="connsiteY59" fmla="*/ 261030 h 976262"/>
              <a:gd name="connsiteX60" fmla="*/ 1299305 w 3178683"/>
              <a:gd name="connsiteY60" fmla="*/ 272651 h 976262"/>
              <a:gd name="connsiteX61" fmla="*/ 1288066 w 3178683"/>
              <a:gd name="connsiteY61" fmla="*/ 267793 h 976262"/>
              <a:gd name="connsiteX62" fmla="*/ 1272254 w 3178683"/>
              <a:gd name="connsiteY62" fmla="*/ 269412 h 976262"/>
              <a:gd name="connsiteX63" fmla="*/ 1256062 w 3178683"/>
              <a:gd name="connsiteY63" fmla="*/ 279127 h 976262"/>
              <a:gd name="connsiteX64" fmla="*/ 1229582 w 3178683"/>
              <a:gd name="connsiteY64" fmla="*/ 281890 h 976262"/>
              <a:gd name="connsiteX65" fmla="*/ 1200340 w 3178683"/>
              <a:gd name="connsiteY65" fmla="*/ 287223 h 976262"/>
              <a:gd name="connsiteX66" fmla="*/ 1165098 w 3178683"/>
              <a:gd name="connsiteY66" fmla="*/ 304178 h 976262"/>
              <a:gd name="connsiteX67" fmla="*/ 1148239 w 3178683"/>
              <a:gd name="connsiteY67" fmla="*/ 308845 h 976262"/>
              <a:gd name="connsiteX68" fmla="*/ 1134142 w 3178683"/>
              <a:gd name="connsiteY68" fmla="*/ 326752 h 976262"/>
              <a:gd name="connsiteX69" fmla="*/ 1116806 w 3178683"/>
              <a:gd name="connsiteY69" fmla="*/ 351899 h 976262"/>
              <a:gd name="connsiteX70" fmla="*/ 1093565 w 3178683"/>
              <a:gd name="connsiteY70" fmla="*/ 360757 h 976262"/>
              <a:gd name="connsiteX71" fmla="*/ 1085279 w 3178683"/>
              <a:gd name="connsiteY71" fmla="*/ 356661 h 976262"/>
              <a:gd name="connsiteX72" fmla="*/ 1076230 w 3178683"/>
              <a:gd name="connsiteY72" fmla="*/ 363614 h 976262"/>
              <a:gd name="connsiteX73" fmla="*/ 1017175 w 3178683"/>
              <a:gd name="connsiteY73" fmla="*/ 385522 h 976262"/>
              <a:gd name="connsiteX74" fmla="*/ 984123 w 3178683"/>
              <a:gd name="connsiteY74" fmla="*/ 399619 h 976262"/>
              <a:gd name="connsiteX75" fmla="*/ 953738 w 3178683"/>
              <a:gd name="connsiteY75" fmla="*/ 420955 h 976262"/>
              <a:gd name="connsiteX76" fmla="*/ 923163 w 3178683"/>
              <a:gd name="connsiteY76" fmla="*/ 440481 h 976262"/>
              <a:gd name="connsiteX77" fmla="*/ 858774 w 3178683"/>
              <a:gd name="connsiteY77" fmla="*/ 467722 h 976262"/>
              <a:gd name="connsiteX78" fmla="*/ 813816 w 3178683"/>
              <a:gd name="connsiteY78" fmla="*/ 503441 h 976262"/>
              <a:gd name="connsiteX79" fmla="*/ 806672 w 3178683"/>
              <a:gd name="connsiteY79" fmla="*/ 513157 h 976262"/>
              <a:gd name="connsiteX80" fmla="*/ 750855 w 3178683"/>
              <a:gd name="connsiteY80" fmla="*/ 549161 h 976262"/>
              <a:gd name="connsiteX81" fmla="*/ 729139 w 3178683"/>
              <a:gd name="connsiteY81" fmla="*/ 565354 h 976262"/>
              <a:gd name="connsiteX82" fmla="*/ 713613 w 3178683"/>
              <a:gd name="connsiteY82" fmla="*/ 595358 h 976262"/>
              <a:gd name="connsiteX83" fmla="*/ 698278 w 3178683"/>
              <a:gd name="connsiteY83" fmla="*/ 633458 h 976262"/>
              <a:gd name="connsiteX84" fmla="*/ 683990 w 3178683"/>
              <a:gd name="connsiteY84" fmla="*/ 653746 h 976262"/>
              <a:gd name="connsiteX85" fmla="*/ 617601 w 3178683"/>
              <a:gd name="connsiteY85" fmla="*/ 730136 h 976262"/>
              <a:gd name="connsiteX86" fmla="*/ 556831 w 3178683"/>
              <a:gd name="connsiteY86" fmla="*/ 728993 h 976262"/>
              <a:gd name="connsiteX87" fmla="*/ 528352 w 3178683"/>
              <a:gd name="connsiteY87" fmla="*/ 720992 h 976262"/>
              <a:gd name="connsiteX88" fmla="*/ 498157 w 3178683"/>
              <a:gd name="connsiteY88" fmla="*/ 710705 h 976262"/>
              <a:gd name="connsiteX89" fmla="*/ 500158 w 3178683"/>
              <a:gd name="connsiteY89" fmla="*/ 707752 h 976262"/>
              <a:gd name="connsiteX90" fmla="*/ 505587 w 3178683"/>
              <a:gd name="connsiteY90" fmla="*/ 699085 h 976262"/>
              <a:gd name="connsiteX91" fmla="*/ 496919 w 3178683"/>
              <a:gd name="connsiteY91" fmla="*/ 674130 h 976262"/>
              <a:gd name="connsiteX92" fmla="*/ 441579 w 3178683"/>
              <a:gd name="connsiteY92" fmla="*/ 670605 h 976262"/>
              <a:gd name="connsiteX93" fmla="*/ 422814 w 3178683"/>
              <a:gd name="connsiteY93" fmla="*/ 678035 h 976262"/>
              <a:gd name="connsiteX94" fmla="*/ 408432 w 3178683"/>
              <a:gd name="connsiteY94" fmla="*/ 697371 h 976262"/>
              <a:gd name="connsiteX95" fmla="*/ 383762 w 3178683"/>
              <a:gd name="connsiteY95" fmla="*/ 744614 h 976262"/>
              <a:gd name="connsiteX96" fmla="*/ 377761 w 3178683"/>
              <a:gd name="connsiteY96" fmla="*/ 748234 h 976262"/>
              <a:gd name="connsiteX97" fmla="*/ 355282 w 3178683"/>
              <a:gd name="connsiteY97" fmla="*/ 756140 h 976262"/>
              <a:gd name="connsiteX98" fmla="*/ 349186 w 3178683"/>
              <a:gd name="connsiteY98" fmla="*/ 765093 h 976262"/>
              <a:gd name="connsiteX99" fmla="*/ 321659 w 3178683"/>
              <a:gd name="connsiteY99" fmla="*/ 781762 h 976262"/>
              <a:gd name="connsiteX100" fmla="*/ 303371 w 3178683"/>
              <a:gd name="connsiteY100" fmla="*/ 787286 h 976262"/>
              <a:gd name="connsiteX101" fmla="*/ 255746 w 3178683"/>
              <a:gd name="connsiteY101" fmla="*/ 767951 h 976262"/>
              <a:gd name="connsiteX102" fmla="*/ 248507 w 3178683"/>
              <a:gd name="connsiteY102" fmla="*/ 760045 h 976262"/>
              <a:gd name="connsiteX103" fmla="*/ 232600 w 3178683"/>
              <a:gd name="connsiteY103" fmla="*/ 752329 h 976262"/>
              <a:gd name="connsiteX104" fmla="*/ 210407 w 3178683"/>
              <a:gd name="connsiteY104" fmla="*/ 770141 h 976262"/>
              <a:gd name="connsiteX105" fmla="*/ 202502 w 3178683"/>
              <a:gd name="connsiteY105" fmla="*/ 779857 h 976262"/>
              <a:gd name="connsiteX106" fmla="*/ 188500 w 3178683"/>
              <a:gd name="connsiteY106" fmla="*/ 790715 h 976262"/>
              <a:gd name="connsiteX107" fmla="*/ 179927 w 3178683"/>
              <a:gd name="connsiteY107" fmla="*/ 781667 h 976262"/>
              <a:gd name="connsiteX108" fmla="*/ 167926 w 3178683"/>
              <a:gd name="connsiteY108" fmla="*/ 772618 h 976262"/>
              <a:gd name="connsiteX109" fmla="*/ 146018 w 3178683"/>
              <a:gd name="connsiteY109" fmla="*/ 789573 h 976262"/>
              <a:gd name="connsiteX110" fmla="*/ 134683 w 3178683"/>
              <a:gd name="connsiteY110" fmla="*/ 803098 h 976262"/>
              <a:gd name="connsiteX111" fmla="*/ 118681 w 3178683"/>
              <a:gd name="connsiteY111" fmla="*/ 811956 h 976262"/>
              <a:gd name="connsiteX112" fmla="*/ 97631 w 3178683"/>
              <a:gd name="connsiteY112" fmla="*/ 828625 h 976262"/>
              <a:gd name="connsiteX113" fmla="*/ 77152 w 3178683"/>
              <a:gd name="connsiteY113" fmla="*/ 848151 h 976262"/>
              <a:gd name="connsiteX114" fmla="*/ 60198 w 3178683"/>
              <a:gd name="connsiteY114" fmla="*/ 864248 h 976262"/>
              <a:gd name="connsiteX115" fmla="*/ 51435 w 3178683"/>
              <a:gd name="connsiteY115" fmla="*/ 876440 h 976262"/>
              <a:gd name="connsiteX116" fmla="*/ 40386 w 3178683"/>
              <a:gd name="connsiteY116" fmla="*/ 872630 h 976262"/>
              <a:gd name="connsiteX117" fmla="*/ 29718 w 3178683"/>
              <a:gd name="connsiteY117" fmla="*/ 871202 h 976262"/>
              <a:gd name="connsiteX118" fmla="*/ 7048 w 3178683"/>
              <a:gd name="connsiteY118" fmla="*/ 931495 h 976262"/>
              <a:gd name="connsiteX119" fmla="*/ 0 w 3178683"/>
              <a:gd name="connsiteY119" fmla="*/ 976262 h 97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178683" h="976262">
                <a:moveTo>
                  <a:pt x="3178683" y="29382"/>
                </a:moveTo>
                <a:cubicBezTo>
                  <a:pt x="3165539" y="20524"/>
                  <a:pt x="3150965" y="18809"/>
                  <a:pt x="3128677" y="28810"/>
                </a:cubicBezTo>
                <a:cubicBezTo>
                  <a:pt x="3118580" y="33383"/>
                  <a:pt x="3109723" y="30620"/>
                  <a:pt x="3098387" y="27096"/>
                </a:cubicBezTo>
                <a:cubicBezTo>
                  <a:pt x="3085529" y="23095"/>
                  <a:pt x="3070955" y="18619"/>
                  <a:pt x="3052477" y="25096"/>
                </a:cubicBezTo>
                <a:cubicBezTo>
                  <a:pt x="3029140" y="33287"/>
                  <a:pt x="3020092" y="26334"/>
                  <a:pt x="3009710" y="18238"/>
                </a:cubicBezTo>
                <a:cubicBezTo>
                  <a:pt x="3007614" y="16618"/>
                  <a:pt x="3005423" y="14904"/>
                  <a:pt x="3003137" y="13285"/>
                </a:cubicBezTo>
                <a:cubicBezTo>
                  <a:pt x="2995327" y="8046"/>
                  <a:pt x="2987802" y="6046"/>
                  <a:pt x="2980944" y="7475"/>
                </a:cubicBezTo>
                <a:cubicBezTo>
                  <a:pt x="2973610" y="8999"/>
                  <a:pt x="2967323" y="13951"/>
                  <a:pt x="2961704" y="22619"/>
                </a:cubicBezTo>
                <a:cubicBezTo>
                  <a:pt x="2961036" y="23572"/>
                  <a:pt x="2954655" y="31096"/>
                  <a:pt x="2912745" y="11475"/>
                </a:cubicBezTo>
                <a:cubicBezTo>
                  <a:pt x="2902172" y="6522"/>
                  <a:pt x="2891123" y="10618"/>
                  <a:pt x="2881407" y="14237"/>
                </a:cubicBezTo>
                <a:cubicBezTo>
                  <a:pt x="2871311" y="17952"/>
                  <a:pt x="2862548" y="21191"/>
                  <a:pt x="2854547" y="16523"/>
                </a:cubicBezTo>
                <a:cubicBezTo>
                  <a:pt x="2840735" y="8332"/>
                  <a:pt x="2836354" y="7951"/>
                  <a:pt x="2827020" y="13856"/>
                </a:cubicBezTo>
                <a:cubicBezTo>
                  <a:pt x="2823591" y="16047"/>
                  <a:pt x="2818924" y="19000"/>
                  <a:pt x="2809590" y="22238"/>
                </a:cubicBezTo>
                <a:cubicBezTo>
                  <a:pt x="2798922" y="25858"/>
                  <a:pt x="2787872" y="22334"/>
                  <a:pt x="2776157" y="18714"/>
                </a:cubicBezTo>
                <a:cubicBezTo>
                  <a:pt x="2761679" y="14142"/>
                  <a:pt x="2745201" y="8999"/>
                  <a:pt x="2729007" y="19000"/>
                </a:cubicBezTo>
                <a:cubicBezTo>
                  <a:pt x="2724626" y="21762"/>
                  <a:pt x="2720911" y="22905"/>
                  <a:pt x="2718816" y="22429"/>
                </a:cubicBezTo>
                <a:cubicBezTo>
                  <a:pt x="2716340" y="21762"/>
                  <a:pt x="2714149" y="18238"/>
                  <a:pt x="2711863" y="14333"/>
                </a:cubicBezTo>
                <a:cubicBezTo>
                  <a:pt x="2708719" y="9094"/>
                  <a:pt x="2705195" y="3093"/>
                  <a:pt x="2698337" y="998"/>
                </a:cubicBezTo>
                <a:cubicBezTo>
                  <a:pt x="2690623" y="-1479"/>
                  <a:pt x="2684431" y="1093"/>
                  <a:pt x="2677858" y="3950"/>
                </a:cubicBezTo>
                <a:cubicBezTo>
                  <a:pt x="2670239" y="7189"/>
                  <a:pt x="2659856" y="11570"/>
                  <a:pt x="2640330" y="11285"/>
                </a:cubicBezTo>
                <a:cubicBezTo>
                  <a:pt x="2615565" y="10999"/>
                  <a:pt x="2611183" y="10903"/>
                  <a:pt x="2607088" y="21857"/>
                </a:cubicBezTo>
                <a:cubicBezTo>
                  <a:pt x="2605945" y="24810"/>
                  <a:pt x="2604421" y="28810"/>
                  <a:pt x="2599182" y="35192"/>
                </a:cubicBezTo>
                <a:cubicBezTo>
                  <a:pt x="2597848" y="36811"/>
                  <a:pt x="2596705" y="38240"/>
                  <a:pt x="2595657" y="39478"/>
                </a:cubicBezTo>
                <a:cubicBezTo>
                  <a:pt x="2589466" y="47165"/>
                  <a:pt x="2576417" y="55642"/>
                  <a:pt x="2556700" y="64910"/>
                </a:cubicBezTo>
                <a:cubicBezTo>
                  <a:pt x="2548318" y="68815"/>
                  <a:pt x="2537650" y="73864"/>
                  <a:pt x="2523935" y="80436"/>
                </a:cubicBezTo>
                <a:cubicBezTo>
                  <a:pt x="2475072" y="103963"/>
                  <a:pt x="2471166" y="103106"/>
                  <a:pt x="2461736" y="101010"/>
                </a:cubicBezTo>
                <a:cubicBezTo>
                  <a:pt x="2457450" y="100058"/>
                  <a:pt x="2452021" y="98915"/>
                  <a:pt x="2442877" y="98724"/>
                </a:cubicBezTo>
                <a:cubicBezTo>
                  <a:pt x="2413730" y="98343"/>
                  <a:pt x="2396204" y="95486"/>
                  <a:pt x="2374964" y="80341"/>
                </a:cubicBezTo>
                <a:cubicBezTo>
                  <a:pt x="2370486" y="77102"/>
                  <a:pt x="2356961" y="67387"/>
                  <a:pt x="2347150" y="74340"/>
                </a:cubicBezTo>
                <a:cubicBezTo>
                  <a:pt x="2341054" y="78626"/>
                  <a:pt x="2339530" y="87580"/>
                  <a:pt x="2342865" y="98724"/>
                </a:cubicBezTo>
                <a:cubicBezTo>
                  <a:pt x="2343340" y="100248"/>
                  <a:pt x="2343150" y="101486"/>
                  <a:pt x="2342293" y="102820"/>
                </a:cubicBezTo>
                <a:cubicBezTo>
                  <a:pt x="2340197" y="106154"/>
                  <a:pt x="2331243" y="114345"/>
                  <a:pt x="2292858" y="120346"/>
                </a:cubicBezTo>
                <a:cubicBezTo>
                  <a:pt x="2275713" y="123013"/>
                  <a:pt x="2267522" y="120346"/>
                  <a:pt x="2265616" y="117107"/>
                </a:cubicBezTo>
                <a:cubicBezTo>
                  <a:pt x="2264093" y="114440"/>
                  <a:pt x="2265616" y="110249"/>
                  <a:pt x="2266854" y="108630"/>
                </a:cubicBezTo>
                <a:cubicBezTo>
                  <a:pt x="2271236" y="103201"/>
                  <a:pt x="2270094" y="93676"/>
                  <a:pt x="2264093" y="84722"/>
                </a:cubicBezTo>
                <a:cubicBezTo>
                  <a:pt x="2259996" y="78722"/>
                  <a:pt x="2244280" y="59957"/>
                  <a:pt x="2211038" y="69958"/>
                </a:cubicBezTo>
                <a:cubicBezTo>
                  <a:pt x="2189322" y="76531"/>
                  <a:pt x="2180558" y="85484"/>
                  <a:pt x="2173510" y="92723"/>
                </a:cubicBezTo>
                <a:cubicBezTo>
                  <a:pt x="2167318" y="99010"/>
                  <a:pt x="2163604" y="102820"/>
                  <a:pt x="2152365" y="103582"/>
                </a:cubicBezTo>
                <a:cubicBezTo>
                  <a:pt x="2134076" y="104820"/>
                  <a:pt x="2130743" y="119488"/>
                  <a:pt x="2127980" y="131299"/>
                </a:cubicBezTo>
                <a:cubicBezTo>
                  <a:pt x="2125122" y="143872"/>
                  <a:pt x="2122647" y="154731"/>
                  <a:pt x="2106740" y="159017"/>
                </a:cubicBezTo>
                <a:cubicBezTo>
                  <a:pt x="2072354" y="168161"/>
                  <a:pt x="2068639" y="171209"/>
                  <a:pt x="2047970" y="188259"/>
                </a:cubicBezTo>
                <a:cubicBezTo>
                  <a:pt x="2045113" y="190640"/>
                  <a:pt x="2041874" y="193307"/>
                  <a:pt x="2038254" y="196260"/>
                </a:cubicBezTo>
                <a:cubicBezTo>
                  <a:pt x="2019586" y="211310"/>
                  <a:pt x="1991487" y="215405"/>
                  <a:pt x="1972913" y="218072"/>
                </a:cubicBezTo>
                <a:cubicBezTo>
                  <a:pt x="1962245" y="219596"/>
                  <a:pt x="1955101" y="220644"/>
                  <a:pt x="1950815" y="223120"/>
                </a:cubicBezTo>
                <a:cubicBezTo>
                  <a:pt x="1946814" y="224930"/>
                  <a:pt x="1925764" y="220930"/>
                  <a:pt x="1913382" y="210452"/>
                </a:cubicBezTo>
                <a:cubicBezTo>
                  <a:pt x="1908428" y="206261"/>
                  <a:pt x="1906333" y="202261"/>
                  <a:pt x="1907285" y="198546"/>
                </a:cubicBezTo>
                <a:cubicBezTo>
                  <a:pt x="1909000" y="191497"/>
                  <a:pt x="1909857" y="184449"/>
                  <a:pt x="1904810" y="179972"/>
                </a:cubicBezTo>
                <a:cubicBezTo>
                  <a:pt x="1897856" y="173876"/>
                  <a:pt x="1888236" y="177591"/>
                  <a:pt x="1859470" y="188640"/>
                </a:cubicBezTo>
                <a:cubicBezTo>
                  <a:pt x="1851850" y="191593"/>
                  <a:pt x="1842897" y="195022"/>
                  <a:pt x="1832420" y="198832"/>
                </a:cubicBezTo>
                <a:cubicBezTo>
                  <a:pt x="1804416" y="209119"/>
                  <a:pt x="1790795" y="210262"/>
                  <a:pt x="1779841" y="211119"/>
                </a:cubicBezTo>
                <a:cubicBezTo>
                  <a:pt x="1768411" y="212072"/>
                  <a:pt x="1759458" y="212739"/>
                  <a:pt x="1742884" y="223883"/>
                </a:cubicBezTo>
                <a:cubicBezTo>
                  <a:pt x="1715357" y="242361"/>
                  <a:pt x="1670495" y="233408"/>
                  <a:pt x="1660017" y="226931"/>
                </a:cubicBezTo>
                <a:cubicBezTo>
                  <a:pt x="1651159" y="221501"/>
                  <a:pt x="1643063" y="223597"/>
                  <a:pt x="1630775" y="226931"/>
                </a:cubicBezTo>
                <a:cubicBezTo>
                  <a:pt x="1617726" y="230360"/>
                  <a:pt x="1598104" y="235598"/>
                  <a:pt x="1562195" y="237694"/>
                </a:cubicBezTo>
                <a:cubicBezTo>
                  <a:pt x="1528000" y="239694"/>
                  <a:pt x="1507427" y="246457"/>
                  <a:pt x="1490948" y="251886"/>
                </a:cubicBezTo>
                <a:cubicBezTo>
                  <a:pt x="1473612" y="257601"/>
                  <a:pt x="1463231" y="261030"/>
                  <a:pt x="1446562" y="255982"/>
                </a:cubicBezTo>
                <a:cubicBezTo>
                  <a:pt x="1427607" y="250267"/>
                  <a:pt x="1410367" y="251505"/>
                  <a:pt x="1397794" y="252362"/>
                </a:cubicBezTo>
                <a:cubicBezTo>
                  <a:pt x="1390459" y="252838"/>
                  <a:pt x="1381315" y="253505"/>
                  <a:pt x="1380458" y="251315"/>
                </a:cubicBezTo>
                <a:cubicBezTo>
                  <a:pt x="1377506" y="243980"/>
                  <a:pt x="1372838" y="241885"/>
                  <a:pt x="1369504" y="241408"/>
                </a:cubicBezTo>
                <a:cubicBezTo>
                  <a:pt x="1360170" y="240265"/>
                  <a:pt x="1352169" y="249981"/>
                  <a:pt x="1343977" y="261030"/>
                </a:cubicBezTo>
                <a:cubicBezTo>
                  <a:pt x="1338453" y="268555"/>
                  <a:pt x="1321975" y="280652"/>
                  <a:pt x="1299305" y="272651"/>
                </a:cubicBezTo>
                <a:cubicBezTo>
                  <a:pt x="1293400" y="270555"/>
                  <a:pt x="1290161" y="268936"/>
                  <a:pt x="1288066" y="267793"/>
                </a:cubicBezTo>
                <a:cubicBezTo>
                  <a:pt x="1281113" y="264269"/>
                  <a:pt x="1278350" y="265316"/>
                  <a:pt x="1272254" y="269412"/>
                </a:cubicBezTo>
                <a:cubicBezTo>
                  <a:pt x="1269396" y="271317"/>
                  <a:pt x="1264634" y="274460"/>
                  <a:pt x="1256062" y="279127"/>
                </a:cubicBezTo>
                <a:cubicBezTo>
                  <a:pt x="1242631" y="286367"/>
                  <a:pt x="1236345" y="284176"/>
                  <a:pt x="1229582" y="281890"/>
                </a:cubicBezTo>
                <a:cubicBezTo>
                  <a:pt x="1222248" y="279414"/>
                  <a:pt x="1213199" y="276365"/>
                  <a:pt x="1200340" y="287223"/>
                </a:cubicBezTo>
                <a:cubicBezTo>
                  <a:pt x="1186719" y="298749"/>
                  <a:pt x="1178147" y="300940"/>
                  <a:pt x="1165098" y="304178"/>
                </a:cubicBezTo>
                <a:cubicBezTo>
                  <a:pt x="1160145" y="305417"/>
                  <a:pt x="1154620" y="306750"/>
                  <a:pt x="1148239" y="308845"/>
                </a:cubicBezTo>
                <a:cubicBezTo>
                  <a:pt x="1135570" y="312941"/>
                  <a:pt x="1133475" y="318466"/>
                  <a:pt x="1134142" y="326752"/>
                </a:cubicBezTo>
                <a:cubicBezTo>
                  <a:pt x="1134523" y="331515"/>
                  <a:pt x="1134999" y="337992"/>
                  <a:pt x="1116806" y="351899"/>
                </a:cubicBezTo>
                <a:cubicBezTo>
                  <a:pt x="1098232" y="365995"/>
                  <a:pt x="1094804" y="362186"/>
                  <a:pt x="1093565" y="360757"/>
                </a:cubicBezTo>
                <a:cubicBezTo>
                  <a:pt x="1092136" y="359233"/>
                  <a:pt x="1089564" y="356280"/>
                  <a:pt x="1085279" y="356661"/>
                </a:cubicBezTo>
                <a:cubicBezTo>
                  <a:pt x="1080992" y="357042"/>
                  <a:pt x="1078420" y="360185"/>
                  <a:pt x="1076230" y="363614"/>
                </a:cubicBezTo>
                <a:cubicBezTo>
                  <a:pt x="1068991" y="375044"/>
                  <a:pt x="1040796" y="385522"/>
                  <a:pt x="1017175" y="385522"/>
                </a:cubicBezTo>
                <a:cubicBezTo>
                  <a:pt x="1000315" y="385522"/>
                  <a:pt x="993553" y="391427"/>
                  <a:pt x="984123" y="399619"/>
                </a:cubicBezTo>
                <a:cubicBezTo>
                  <a:pt x="977455" y="405429"/>
                  <a:pt x="969264" y="412573"/>
                  <a:pt x="953738" y="420955"/>
                </a:cubicBezTo>
                <a:cubicBezTo>
                  <a:pt x="941355" y="427622"/>
                  <a:pt x="931640" y="434480"/>
                  <a:pt x="923163" y="440481"/>
                </a:cubicBezTo>
                <a:cubicBezTo>
                  <a:pt x="905065" y="453245"/>
                  <a:pt x="890873" y="463246"/>
                  <a:pt x="858774" y="467722"/>
                </a:cubicBezTo>
                <a:cubicBezTo>
                  <a:pt x="824674" y="472485"/>
                  <a:pt x="818197" y="491059"/>
                  <a:pt x="813816" y="503441"/>
                </a:cubicBezTo>
                <a:cubicBezTo>
                  <a:pt x="810768" y="512205"/>
                  <a:pt x="809815" y="512966"/>
                  <a:pt x="806672" y="513157"/>
                </a:cubicBezTo>
                <a:cubicBezTo>
                  <a:pt x="781907" y="514204"/>
                  <a:pt x="770954" y="523063"/>
                  <a:pt x="750855" y="549161"/>
                </a:cubicBezTo>
                <a:cubicBezTo>
                  <a:pt x="743140" y="559163"/>
                  <a:pt x="735711" y="562401"/>
                  <a:pt x="729139" y="565354"/>
                </a:cubicBezTo>
                <a:cubicBezTo>
                  <a:pt x="717709" y="570402"/>
                  <a:pt x="709993" y="575450"/>
                  <a:pt x="713613" y="595358"/>
                </a:cubicBezTo>
                <a:cubicBezTo>
                  <a:pt x="716566" y="611169"/>
                  <a:pt x="708088" y="621456"/>
                  <a:pt x="698278" y="633458"/>
                </a:cubicBezTo>
                <a:cubicBezTo>
                  <a:pt x="693134" y="639649"/>
                  <a:pt x="687895" y="646126"/>
                  <a:pt x="683990" y="653746"/>
                </a:cubicBezTo>
                <a:cubicBezTo>
                  <a:pt x="672560" y="676034"/>
                  <a:pt x="645795" y="717277"/>
                  <a:pt x="617601" y="730136"/>
                </a:cubicBezTo>
                <a:cubicBezTo>
                  <a:pt x="595503" y="740233"/>
                  <a:pt x="585692" y="737470"/>
                  <a:pt x="556831" y="728993"/>
                </a:cubicBezTo>
                <a:cubicBezTo>
                  <a:pt x="548735" y="726612"/>
                  <a:pt x="539496" y="723945"/>
                  <a:pt x="528352" y="720992"/>
                </a:cubicBezTo>
                <a:cubicBezTo>
                  <a:pt x="507206" y="715563"/>
                  <a:pt x="500348" y="712324"/>
                  <a:pt x="498157" y="710705"/>
                </a:cubicBezTo>
                <a:cubicBezTo>
                  <a:pt x="498634" y="709848"/>
                  <a:pt x="499586" y="708705"/>
                  <a:pt x="500158" y="707752"/>
                </a:cubicBezTo>
                <a:cubicBezTo>
                  <a:pt x="501777" y="705467"/>
                  <a:pt x="503968" y="702609"/>
                  <a:pt x="505587" y="699085"/>
                </a:cubicBezTo>
                <a:cubicBezTo>
                  <a:pt x="509301" y="691084"/>
                  <a:pt x="506063" y="681749"/>
                  <a:pt x="496919" y="674130"/>
                </a:cubicBezTo>
                <a:cubicBezTo>
                  <a:pt x="483298" y="662890"/>
                  <a:pt x="459295" y="657842"/>
                  <a:pt x="441579" y="670605"/>
                </a:cubicBezTo>
                <a:cubicBezTo>
                  <a:pt x="432339" y="677272"/>
                  <a:pt x="426911" y="677749"/>
                  <a:pt x="422814" y="678035"/>
                </a:cubicBezTo>
                <a:cubicBezTo>
                  <a:pt x="411385" y="678892"/>
                  <a:pt x="409194" y="684702"/>
                  <a:pt x="408432" y="697371"/>
                </a:cubicBezTo>
                <a:cubicBezTo>
                  <a:pt x="407670" y="710991"/>
                  <a:pt x="395383" y="734422"/>
                  <a:pt x="383762" y="744614"/>
                </a:cubicBezTo>
                <a:cubicBezTo>
                  <a:pt x="380238" y="747662"/>
                  <a:pt x="378143" y="748329"/>
                  <a:pt x="377761" y="748234"/>
                </a:cubicBezTo>
                <a:cubicBezTo>
                  <a:pt x="365093" y="744805"/>
                  <a:pt x="361950" y="745948"/>
                  <a:pt x="355282" y="756140"/>
                </a:cubicBezTo>
                <a:cubicBezTo>
                  <a:pt x="353758" y="758426"/>
                  <a:pt x="351949" y="761283"/>
                  <a:pt x="349186" y="765093"/>
                </a:cubicBezTo>
                <a:cubicBezTo>
                  <a:pt x="341090" y="776047"/>
                  <a:pt x="338899" y="776713"/>
                  <a:pt x="321659" y="781762"/>
                </a:cubicBezTo>
                <a:cubicBezTo>
                  <a:pt x="316802" y="783190"/>
                  <a:pt x="310801" y="784905"/>
                  <a:pt x="303371" y="787286"/>
                </a:cubicBezTo>
                <a:cubicBezTo>
                  <a:pt x="279463" y="794906"/>
                  <a:pt x="267462" y="781190"/>
                  <a:pt x="255746" y="767951"/>
                </a:cubicBezTo>
                <a:cubicBezTo>
                  <a:pt x="253269" y="765093"/>
                  <a:pt x="250984" y="762426"/>
                  <a:pt x="248507" y="760045"/>
                </a:cubicBezTo>
                <a:cubicBezTo>
                  <a:pt x="244983" y="756520"/>
                  <a:pt x="239553" y="751949"/>
                  <a:pt x="232600" y="752329"/>
                </a:cubicBezTo>
                <a:cubicBezTo>
                  <a:pt x="224028" y="752806"/>
                  <a:pt x="218313" y="760045"/>
                  <a:pt x="210407" y="770141"/>
                </a:cubicBezTo>
                <a:cubicBezTo>
                  <a:pt x="208026" y="773094"/>
                  <a:pt x="205454" y="776333"/>
                  <a:pt x="202502" y="779857"/>
                </a:cubicBezTo>
                <a:cubicBezTo>
                  <a:pt x="193929" y="789953"/>
                  <a:pt x="189833" y="790811"/>
                  <a:pt x="188500" y="790715"/>
                </a:cubicBezTo>
                <a:cubicBezTo>
                  <a:pt x="186976" y="790620"/>
                  <a:pt x="184309" y="788906"/>
                  <a:pt x="179927" y="781667"/>
                </a:cubicBezTo>
                <a:cubicBezTo>
                  <a:pt x="177641" y="777952"/>
                  <a:pt x="174021" y="773094"/>
                  <a:pt x="167926" y="772618"/>
                </a:cubicBezTo>
                <a:cubicBezTo>
                  <a:pt x="160115" y="772142"/>
                  <a:pt x="154781" y="778714"/>
                  <a:pt x="146018" y="789573"/>
                </a:cubicBezTo>
                <a:cubicBezTo>
                  <a:pt x="142780" y="793573"/>
                  <a:pt x="139160" y="798145"/>
                  <a:pt x="134683" y="803098"/>
                </a:cubicBezTo>
                <a:cubicBezTo>
                  <a:pt x="126968" y="811861"/>
                  <a:pt x="122967" y="811956"/>
                  <a:pt x="118681" y="811956"/>
                </a:cubicBezTo>
                <a:cubicBezTo>
                  <a:pt x="111157" y="812147"/>
                  <a:pt x="104394" y="813480"/>
                  <a:pt x="97631" y="828625"/>
                </a:cubicBezTo>
                <a:cubicBezTo>
                  <a:pt x="92583" y="840055"/>
                  <a:pt x="84677" y="844151"/>
                  <a:pt x="77152" y="848151"/>
                </a:cubicBezTo>
                <a:cubicBezTo>
                  <a:pt x="70295" y="851770"/>
                  <a:pt x="63151" y="855581"/>
                  <a:pt x="60198" y="864248"/>
                </a:cubicBezTo>
                <a:cubicBezTo>
                  <a:pt x="57912" y="871011"/>
                  <a:pt x="54673" y="875488"/>
                  <a:pt x="51435" y="876440"/>
                </a:cubicBezTo>
                <a:cubicBezTo>
                  <a:pt x="48006" y="877488"/>
                  <a:pt x="43529" y="874916"/>
                  <a:pt x="40386" y="872630"/>
                </a:cubicBezTo>
                <a:cubicBezTo>
                  <a:pt x="37147" y="870249"/>
                  <a:pt x="33338" y="869677"/>
                  <a:pt x="29718" y="871202"/>
                </a:cubicBezTo>
                <a:cubicBezTo>
                  <a:pt x="23241" y="873964"/>
                  <a:pt x="16002" y="883203"/>
                  <a:pt x="7048" y="931495"/>
                </a:cubicBezTo>
                <a:cubicBezTo>
                  <a:pt x="3714" y="949497"/>
                  <a:pt x="1238" y="967309"/>
                  <a:pt x="0" y="976262"/>
                </a:cubicBezTo>
              </a:path>
            </a:pathLst>
          </a:custGeom>
          <a:solidFill>
            <a:srgbClr val="FFFFFF"/>
          </a:solidFill>
          <a:ln w="4763" cap="flat">
            <a:solidFill>
              <a:srgbClr val="B0B0B0"/>
            </a:solidFill>
            <a:prstDash val="solid"/>
            <a:miter/>
          </a:ln>
        </p:spPr>
        <p:txBody>
          <a:bodyPr rtlCol="0" anchor="ctr"/>
          <a:lstStyle/>
          <a:p>
            <a:endParaRPr lang="es-ES"/>
          </a:p>
        </p:txBody>
      </p:sp>
      <p:sp>
        <p:nvSpPr>
          <p:cNvPr id="120" name="Forma libre: forma 119">
            <a:extLst>
              <a:ext uri="{FF2B5EF4-FFF2-40B4-BE49-F238E27FC236}">
                <a16:creationId xmlns:a16="http://schemas.microsoft.com/office/drawing/2014/main" id="{EFBEB304-12E0-DB73-CEEC-B0A451FCAC01}"/>
              </a:ext>
            </a:extLst>
          </p:cNvPr>
          <p:cNvSpPr/>
          <p:nvPr/>
        </p:nvSpPr>
        <p:spPr>
          <a:xfrm>
            <a:off x="5395346" y="3600515"/>
            <a:ext cx="3479135" cy="1157382"/>
          </a:xfrm>
          <a:custGeom>
            <a:avLst/>
            <a:gdLst>
              <a:gd name="connsiteX0" fmla="*/ 1314007 w 3479135"/>
              <a:gd name="connsiteY0" fmla="*/ 892778 h 1157382"/>
              <a:gd name="connsiteX1" fmla="*/ 1314007 w 3479135"/>
              <a:gd name="connsiteY1" fmla="*/ 892778 h 1157382"/>
              <a:gd name="connsiteX2" fmla="*/ 234158 w 3479135"/>
              <a:gd name="connsiteY2" fmla="*/ 0 h 1157382"/>
              <a:gd name="connsiteX3" fmla="*/ 207392 w 3479135"/>
              <a:gd name="connsiteY3" fmla="*/ 122968 h 1157382"/>
              <a:gd name="connsiteX4" fmla="*/ 166054 w 3479135"/>
              <a:gd name="connsiteY4" fmla="*/ 276225 h 1157382"/>
              <a:gd name="connsiteX5" fmla="*/ 139479 w 3479135"/>
              <a:gd name="connsiteY5" fmla="*/ 319469 h 1157382"/>
              <a:gd name="connsiteX6" fmla="*/ 123573 w 3479135"/>
              <a:gd name="connsiteY6" fmla="*/ 347472 h 1157382"/>
              <a:gd name="connsiteX7" fmla="*/ 63946 w 3479135"/>
              <a:gd name="connsiteY7" fmla="*/ 399860 h 1157382"/>
              <a:gd name="connsiteX8" fmla="*/ 3272 w 3479135"/>
              <a:gd name="connsiteY8" fmla="*/ 421767 h 1157382"/>
              <a:gd name="connsiteX9" fmla="*/ 319 w 3479135"/>
              <a:gd name="connsiteY9" fmla="*/ 429863 h 1157382"/>
              <a:gd name="connsiteX10" fmla="*/ 7463 w 3479135"/>
              <a:gd name="connsiteY10" fmla="*/ 434531 h 1157382"/>
              <a:gd name="connsiteX11" fmla="*/ 26037 w 3479135"/>
              <a:gd name="connsiteY11" fmla="*/ 441389 h 1157382"/>
              <a:gd name="connsiteX12" fmla="*/ 26894 w 3479135"/>
              <a:gd name="connsiteY12" fmla="*/ 442055 h 1157382"/>
              <a:gd name="connsiteX13" fmla="*/ 75185 w 3479135"/>
              <a:gd name="connsiteY13" fmla="*/ 459772 h 1157382"/>
              <a:gd name="connsiteX14" fmla="*/ 98331 w 3479135"/>
              <a:gd name="connsiteY14" fmla="*/ 468630 h 1157382"/>
              <a:gd name="connsiteX15" fmla="*/ 93855 w 3479135"/>
              <a:gd name="connsiteY15" fmla="*/ 485204 h 1157382"/>
              <a:gd name="connsiteX16" fmla="*/ 92902 w 3479135"/>
              <a:gd name="connsiteY16" fmla="*/ 502444 h 1157382"/>
              <a:gd name="connsiteX17" fmla="*/ 115952 w 3479135"/>
              <a:gd name="connsiteY17" fmla="*/ 505587 h 1157382"/>
              <a:gd name="connsiteX18" fmla="*/ 148147 w 3479135"/>
              <a:gd name="connsiteY18" fmla="*/ 482060 h 1157382"/>
              <a:gd name="connsiteX19" fmla="*/ 153862 w 3479135"/>
              <a:gd name="connsiteY19" fmla="*/ 475107 h 1157382"/>
              <a:gd name="connsiteX20" fmla="*/ 158720 w 3479135"/>
              <a:gd name="connsiteY20" fmla="*/ 479489 h 1157382"/>
              <a:gd name="connsiteX21" fmla="*/ 206345 w 3479135"/>
              <a:gd name="connsiteY21" fmla="*/ 495300 h 1157382"/>
              <a:gd name="connsiteX22" fmla="*/ 239111 w 3479135"/>
              <a:gd name="connsiteY22" fmla="*/ 504349 h 1157382"/>
              <a:gd name="connsiteX23" fmla="*/ 237110 w 3479135"/>
              <a:gd name="connsiteY23" fmla="*/ 515493 h 1157382"/>
              <a:gd name="connsiteX24" fmla="*/ 216251 w 3479135"/>
              <a:gd name="connsiteY24" fmla="*/ 551021 h 1157382"/>
              <a:gd name="connsiteX25" fmla="*/ 204821 w 3479135"/>
              <a:gd name="connsiteY25" fmla="*/ 577215 h 1157382"/>
              <a:gd name="connsiteX26" fmla="*/ 191295 w 3479135"/>
              <a:gd name="connsiteY26" fmla="*/ 595217 h 1157382"/>
              <a:gd name="connsiteX27" fmla="*/ 178151 w 3479135"/>
              <a:gd name="connsiteY27" fmla="*/ 614934 h 1157382"/>
              <a:gd name="connsiteX28" fmla="*/ 183580 w 3479135"/>
              <a:gd name="connsiteY28" fmla="*/ 626269 h 1157382"/>
              <a:gd name="connsiteX29" fmla="*/ 193296 w 3479135"/>
              <a:gd name="connsiteY29" fmla="*/ 638651 h 1157382"/>
              <a:gd name="connsiteX30" fmla="*/ 222823 w 3479135"/>
              <a:gd name="connsiteY30" fmla="*/ 663607 h 1157382"/>
              <a:gd name="connsiteX31" fmla="*/ 243968 w 3479135"/>
              <a:gd name="connsiteY31" fmla="*/ 654653 h 1157382"/>
              <a:gd name="connsiteX32" fmla="*/ 267686 w 3479135"/>
              <a:gd name="connsiteY32" fmla="*/ 621030 h 1157382"/>
              <a:gd name="connsiteX33" fmla="*/ 277592 w 3479135"/>
              <a:gd name="connsiteY33" fmla="*/ 605504 h 1157382"/>
              <a:gd name="connsiteX34" fmla="*/ 279021 w 3479135"/>
              <a:gd name="connsiteY34" fmla="*/ 608933 h 1157382"/>
              <a:gd name="connsiteX35" fmla="*/ 283688 w 3479135"/>
              <a:gd name="connsiteY35" fmla="*/ 625697 h 1157382"/>
              <a:gd name="connsiteX36" fmla="*/ 328360 w 3479135"/>
              <a:gd name="connsiteY36" fmla="*/ 658559 h 1157382"/>
              <a:gd name="connsiteX37" fmla="*/ 393035 w 3479135"/>
              <a:gd name="connsiteY37" fmla="*/ 687705 h 1157382"/>
              <a:gd name="connsiteX38" fmla="*/ 476474 w 3479135"/>
              <a:gd name="connsiteY38" fmla="*/ 718471 h 1157382"/>
              <a:gd name="connsiteX39" fmla="*/ 514955 w 3479135"/>
              <a:gd name="connsiteY39" fmla="*/ 710184 h 1157382"/>
              <a:gd name="connsiteX40" fmla="*/ 563627 w 3479135"/>
              <a:gd name="connsiteY40" fmla="*/ 716185 h 1157382"/>
              <a:gd name="connsiteX41" fmla="*/ 571628 w 3479135"/>
              <a:gd name="connsiteY41" fmla="*/ 739807 h 1157382"/>
              <a:gd name="connsiteX42" fmla="*/ 571914 w 3479135"/>
              <a:gd name="connsiteY42" fmla="*/ 740759 h 1157382"/>
              <a:gd name="connsiteX43" fmla="*/ 594965 w 3479135"/>
              <a:gd name="connsiteY43" fmla="*/ 776383 h 1157382"/>
              <a:gd name="connsiteX44" fmla="*/ 610586 w 3479135"/>
              <a:gd name="connsiteY44" fmla="*/ 782479 h 1157382"/>
              <a:gd name="connsiteX45" fmla="*/ 635351 w 3479135"/>
              <a:gd name="connsiteY45" fmla="*/ 799433 h 1157382"/>
              <a:gd name="connsiteX46" fmla="*/ 640780 w 3479135"/>
              <a:gd name="connsiteY46" fmla="*/ 809054 h 1157382"/>
              <a:gd name="connsiteX47" fmla="*/ 663164 w 3479135"/>
              <a:gd name="connsiteY47" fmla="*/ 834866 h 1157382"/>
              <a:gd name="connsiteX48" fmla="*/ 677642 w 3479135"/>
              <a:gd name="connsiteY48" fmla="*/ 832676 h 1157382"/>
              <a:gd name="connsiteX49" fmla="*/ 690310 w 3479135"/>
              <a:gd name="connsiteY49" fmla="*/ 813816 h 1157382"/>
              <a:gd name="connsiteX50" fmla="*/ 692215 w 3479135"/>
              <a:gd name="connsiteY50" fmla="*/ 808673 h 1157382"/>
              <a:gd name="connsiteX51" fmla="*/ 699454 w 3479135"/>
              <a:gd name="connsiteY51" fmla="*/ 812387 h 1157382"/>
              <a:gd name="connsiteX52" fmla="*/ 760699 w 3479135"/>
              <a:gd name="connsiteY52" fmla="*/ 829056 h 1157382"/>
              <a:gd name="connsiteX53" fmla="*/ 774987 w 3479135"/>
              <a:gd name="connsiteY53" fmla="*/ 818579 h 1157382"/>
              <a:gd name="connsiteX54" fmla="*/ 794704 w 3479135"/>
              <a:gd name="connsiteY54" fmla="*/ 807625 h 1157382"/>
              <a:gd name="connsiteX55" fmla="*/ 831280 w 3479135"/>
              <a:gd name="connsiteY55" fmla="*/ 813530 h 1157382"/>
              <a:gd name="connsiteX56" fmla="*/ 848044 w 3479135"/>
              <a:gd name="connsiteY56" fmla="*/ 831628 h 1157382"/>
              <a:gd name="connsiteX57" fmla="*/ 874714 w 3479135"/>
              <a:gd name="connsiteY57" fmla="*/ 841248 h 1157382"/>
              <a:gd name="connsiteX58" fmla="*/ 884524 w 3479135"/>
              <a:gd name="connsiteY58" fmla="*/ 828866 h 1157382"/>
              <a:gd name="connsiteX59" fmla="*/ 892335 w 3479135"/>
              <a:gd name="connsiteY59" fmla="*/ 838391 h 1157382"/>
              <a:gd name="connsiteX60" fmla="*/ 905099 w 3479135"/>
              <a:gd name="connsiteY60" fmla="*/ 868490 h 1157382"/>
              <a:gd name="connsiteX61" fmla="*/ 942818 w 3479135"/>
              <a:gd name="connsiteY61" fmla="*/ 907161 h 1157382"/>
              <a:gd name="connsiteX62" fmla="*/ 989776 w 3479135"/>
              <a:gd name="connsiteY62" fmla="*/ 901065 h 1157382"/>
              <a:gd name="connsiteX63" fmla="*/ 1018827 w 3479135"/>
              <a:gd name="connsiteY63" fmla="*/ 896588 h 1157382"/>
              <a:gd name="connsiteX64" fmla="*/ 1055498 w 3479135"/>
              <a:gd name="connsiteY64" fmla="*/ 882491 h 1157382"/>
              <a:gd name="connsiteX65" fmla="*/ 1073596 w 3479135"/>
              <a:gd name="connsiteY65" fmla="*/ 877538 h 1157382"/>
              <a:gd name="connsiteX66" fmla="*/ 1091408 w 3479135"/>
              <a:gd name="connsiteY66" fmla="*/ 899636 h 1157382"/>
              <a:gd name="connsiteX67" fmla="*/ 1116554 w 3479135"/>
              <a:gd name="connsiteY67" fmla="*/ 923163 h 1157382"/>
              <a:gd name="connsiteX68" fmla="*/ 1130365 w 3479135"/>
              <a:gd name="connsiteY68" fmla="*/ 918210 h 1157382"/>
              <a:gd name="connsiteX69" fmla="*/ 1143700 w 3479135"/>
              <a:gd name="connsiteY69" fmla="*/ 891731 h 1157382"/>
              <a:gd name="connsiteX70" fmla="*/ 1145796 w 3479135"/>
              <a:gd name="connsiteY70" fmla="*/ 884587 h 1157382"/>
              <a:gd name="connsiteX71" fmla="*/ 1150082 w 3479135"/>
              <a:gd name="connsiteY71" fmla="*/ 887921 h 1157382"/>
              <a:gd name="connsiteX72" fmla="*/ 1163036 w 3479135"/>
              <a:gd name="connsiteY72" fmla="*/ 901922 h 1157382"/>
              <a:gd name="connsiteX73" fmla="*/ 1198945 w 3479135"/>
              <a:gd name="connsiteY73" fmla="*/ 909828 h 1157382"/>
              <a:gd name="connsiteX74" fmla="*/ 1256286 w 3479135"/>
              <a:gd name="connsiteY74" fmla="*/ 908399 h 1157382"/>
              <a:gd name="connsiteX75" fmla="*/ 1315721 w 3479135"/>
              <a:gd name="connsiteY75" fmla="*/ 906685 h 1157382"/>
              <a:gd name="connsiteX76" fmla="*/ 1326485 w 3479135"/>
              <a:gd name="connsiteY76" fmla="*/ 890492 h 1157382"/>
              <a:gd name="connsiteX77" fmla="*/ 1319436 w 3479135"/>
              <a:gd name="connsiteY77" fmla="*/ 787241 h 1157382"/>
              <a:gd name="connsiteX78" fmla="*/ 1324866 w 3479135"/>
              <a:gd name="connsiteY78" fmla="*/ 787622 h 1157382"/>
              <a:gd name="connsiteX79" fmla="*/ 1327152 w 3479135"/>
              <a:gd name="connsiteY79" fmla="*/ 788575 h 1157382"/>
              <a:gd name="connsiteX80" fmla="*/ 1458596 w 3479135"/>
              <a:gd name="connsiteY80" fmla="*/ 833438 h 1157382"/>
              <a:gd name="connsiteX81" fmla="*/ 1490219 w 3479135"/>
              <a:gd name="connsiteY81" fmla="*/ 838295 h 1157382"/>
              <a:gd name="connsiteX82" fmla="*/ 1550894 w 3479135"/>
              <a:gd name="connsiteY82" fmla="*/ 861251 h 1157382"/>
              <a:gd name="connsiteX83" fmla="*/ 1558895 w 3479135"/>
              <a:gd name="connsiteY83" fmla="*/ 876681 h 1157382"/>
              <a:gd name="connsiteX84" fmla="*/ 1599757 w 3479135"/>
              <a:gd name="connsiteY84" fmla="*/ 892207 h 1157382"/>
              <a:gd name="connsiteX85" fmla="*/ 1622331 w 3479135"/>
              <a:gd name="connsiteY85" fmla="*/ 888302 h 1157382"/>
              <a:gd name="connsiteX86" fmla="*/ 1681672 w 3479135"/>
              <a:gd name="connsiteY86" fmla="*/ 900017 h 1157382"/>
              <a:gd name="connsiteX87" fmla="*/ 1701865 w 3479135"/>
              <a:gd name="connsiteY87" fmla="*/ 927164 h 1157382"/>
              <a:gd name="connsiteX88" fmla="*/ 1713295 w 3479135"/>
              <a:gd name="connsiteY88" fmla="*/ 963359 h 1157382"/>
              <a:gd name="connsiteX89" fmla="*/ 1714533 w 3479135"/>
              <a:gd name="connsiteY89" fmla="*/ 1079564 h 1157382"/>
              <a:gd name="connsiteX90" fmla="*/ 1743966 w 3479135"/>
              <a:gd name="connsiteY90" fmla="*/ 1087088 h 1157382"/>
              <a:gd name="connsiteX91" fmla="*/ 1804544 w 3479135"/>
              <a:gd name="connsiteY91" fmla="*/ 1061752 h 1157382"/>
              <a:gd name="connsiteX92" fmla="*/ 1874458 w 3479135"/>
              <a:gd name="connsiteY92" fmla="*/ 1037558 h 1157382"/>
              <a:gd name="connsiteX93" fmla="*/ 1885793 w 3479135"/>
              <a:gd name="connsiteY93" fmla="*/ 1041273 h 1157382"/>
              <a:gd name="connsiteX94" fmla="*/ 1907700 w 3479135"/>
              <a:gd name="connsiteY94" fmla="*/ 1064800 h 1157382"/>
              <a:gd name="connsiteX95" fmla="*/ 1942943 w 3479135"/>
              <a:gd name="connsiteY95" fmla="*/ 1078897 h 1157382"/>
              <a:gd name="connsiteX96" fmla="*/ 1980662 w 3479135"/>
              <a:gd name="connsiteY96" fmla="*/ 1066419 h 1157382"/>
              <a:gd name="connsiteX97" fmla="*/ 2001902 w 3479135"/>
              <a:gd name="connsiteY97" fmla="*/ 1059085 h 1157382"/>
              <a:gd name="connsiteX98" fmla="*/ 2000664 w 3479135"/>
              <a:gd name="connsiteY98" fmla="*/ 1065086 h 1157382"/>
              <a:gd name="connsiteX99" fmla="*/ 1997997 w 3479135"/>
              <a:gd name="connsiteY99" fmla="*/ 1131284 h 1157382"/>
              <a:gd name="connsiteX100" fmla="*/ 2015523 w 3479135"/>
              <a:gd name="connsiteY100" fmla="*/ 1142333 h 1157382"/>
              <a:gd name="connsiteX101" fmla="*/ 2088961 w 3479135"/>
              <a:gd name="connsiteY101" fmla="*/ 1110996 h 1157382"/>
              <a:gd name="connsiteX102" fmla="*/ 2097438 w 3479135"/>
              <a:gd name="connsiteY102" fmla="*/ 1099280 h 1157382"/>
              <a:gd name="connsiteX103" fmla="*/ 2108582 w 3479135"/>
              <a:gd name="connsiteY103" fmla="*/ 1098518 h 1157382"/>
              <a:gd name="connsiteX104" fmla="*/ 2118774 w 3479135"/>
              <a:gd name="connsiteY104" fmla="*/ 1098709 h 1157382"/>
              <a:gd name="connsiteX105" fmla="*/ 2140205 w 3479135"/>
              <a:gd name="connsiteY105" fmla="*/ 1096899 h 1157382"/>
              <a:gd name="connsiteX106" fmla="*/ 2200594 w 3479135"/>
              <a:gd name="connsiteY106" fmla="*/ 1104995 h 1157382"/>
              <a:gd name="connsiteX107" fmla="*/ 2228693 w 3479135"/>
              <a:gd name="connsiteY107" fmla="*/ 1129189 h 1157382"/>
              <a:gd name="connsiteX108" fmla="*/ 2284700 w 3479135"/>
              <a:gd name="connsiteY108" fmla="*/ 1156430 h 1157382"/>
              <a:gd name="connsiteX109" fmla="*/ 2328992 w 3479135"/>
              <a:gd name="connsiteY109" fmla="*/ 1156430 h 1157382"/>
              <a:gd name="connsiteX110" fmla="*/ 2349279 w 3479135"/>
              <a:gd name="connsiteY110" fmla="*/ 1157383 h 1157382"/>
              <a:gd name="connsiteX111" fmla="*/ 2375472 w 3479135"/>
              <a:gd name="connsiteY111" fmla="*/ 1143286 h 1157382"/>
              <a:gd name="connsiteX112" fmla="*/ 2373568 w 3479135"/>
              <a:gd name="connsiteY112" fmla="*/ 1126808 h 1157382"/>
              <a:gd name="connsiteX113" fmla="*/ 2373091 w 3479135"/>
              <a:gd name="connsiteY113" fmla="*/ 1109567 h 1157382"/>
              <a:gd name="connsiteX114" fmla="*/ 2387285 w 3479135"/>
              <a:gd name="connsiteY114" fmla="*/ 1104043 h 1157382"/>
              <a:gd name="connsiteX115" fmla="*/ 2414906 w 3479135"/>
              <a:gd name="connsiteY115" fmla="*/ 1104710 h 1157382"/>
              <a:gd name="connsiteX116" fmla="*/ 2442815 w 3479135"/>
              <a:gd name="connsiteY116" fmla="*/ 1093661 h 1157382"/>
              <a:gd name="connsiteX117" fmla="*/ 2446625 w 3479135"/>
              <a:gd name="connsiteY117" fmla="*/ 1088803 h 1157382"/>
              <a:gd name="connsiteX118" fmla="*/ 2475962 w 3479135"/>
              <a:gd name="connsiteY118" fmla="*/ 1071086 h 1157382"/>
              <a:gd name="connsiteX119" fmla="*/ 2507395 w 3479135"/>
              <a:gd name="connsiteY119" fmla="*/ 1063657 h 1157382"/>
              <a:gd name="connsiteX120" fmla="*/ 2552638 w 3479135"/>
              <a:gd name="connsiteY120" fmla="*/ 1060799 h 1157382"/>
              <a:gd name="connsiteX121" fmla="*/ 2562544 w 3479135"/>
              <a:gd name="connsiteY121" fmla="*/ 1082993 h 1157382"/>
              <a:gd name="connsiteX122" fmla="*/ 2578260 w 3479135"/>
              <a:gd name="connsiteY122" fmla="*/ 1105376 h 1157382"/>
              <a:gd name="connsiteX123" fmla="*/ 2593881 w 3479135"/>
              <a:gd name="connsiteY123" fmla="*/ 1100042 h 1157382"/>
              <a:gd name="connsiteX124" fmla="*/ 2602549 w 3479135"/>
              <a:gd name="connsiteY124" fmla="*/ 1092041 h 1157382"/>
              <a:gd name="connsiteX125" fmla="*/ 2613693 w 3479135"/>
              <a:gd name="connsiteY125" fmla="*/ 1082707 h 1157382"/>
              <a:gd name="connsiteX126" fmla="*/ 2618646 w 3479135"/>
              <a:gd name="connsiteY126" fmla="*/ 1080135 h 1157382"/>
              <a:gd name="connsiteX127" fmla="*/ 2622552 w 3479135"/>
              <a:gd name="connsiteY127" fmla="*/ 1063562 h 1157382"/>
              <a:gd name="connsiteX128" fmla="*/ 2607407 w 3479135"/>
              <a:gd name="connsiteY128" fmla="*/ 1049274 h 1157382"/>
              <a:gd name="connsiteX129" fmla="*/ 2604549 w 3479135"/>
              <a:gd name="connsiteY129" fmla="*/ 1042702 h 1157382"/>
              <a:gd name="connsiteX130" fmla="*/ 2583499 w 3479135"/>
              <a:gd name="connsiteY130" fmla="*/ 1017270 h 1157382"/>
              <a:gd name="connsiteX131" fmla="*/ 2581023 w 3479135"/>
              <a:gd name="connsiteY131" fmla="*/ 1016699 h 1157382"/>
              <a:gd name="connsiteX132" fmla="*/ 2563973 w 3479135"/>
              <a:gd name="connsiteY132" fmla="*/ 1010603 h 1157382"/>
              <a:gd name="connsiteX133" fmla="*/ 2558449 w 3479135"/>
              <a:gd name="connsiteY133" fmla="*/ 986790 h 1157382"/>
              <a:gd name="connsiteX134" fmla="*/ 2554924 w 3479135"/>
              <a:gd name="connsiteY134" fmla="*/ 965073 h 1157382"/>
              <a:gd name="connsiteX135" fmla="*/ 2558067 w 3479135"/>
              <a:gd name="connsiteY135" fmla="*/ 777240 h 1157382"/>
              <a:gd name="connsiteX136" fmla="*/ 2560734 w 3479135"/>
              <a:gd name="connsiteY136" fmla="*/ 764096 h 1157382"/>
              <a:gd name="connsiteX137" fmla="*/ 2558353 w 3479135"/>
              <a:gd name="connsiteY137" fmla="*/ 731711 h 1157382"/>
              <a:gd name="connsiteX138" fmla="*/ 2562544 w 3479135"/>
              <a:gd name="connsiteY138" fmla="*/ 691420 h 1157382"/>
              <a:gd name="connsiteX139" fmla="*/ 2566068 w 3479135"/>
              <a:gd name="connsiteY139" fmla="*/ 677228 h 1157382"/>
              <a:gd name="connsiteX140" fmla="*/ 2646269 w 3479135"/>
              <a:gd name="connsiteY140" fmla="*/ 544830 h 1157382"/>
              <a:gd name="connsiteX141" fmla="*/ 2734280 w 3479135"/>
              <a:gd name="connsiteY141" fmla="*/ 485489 h 1157382"/>
              <a:gd name="connsiteX142" fmla="*/ 2753520 w 3479135"/>
              <a:gd name="connsiteY142" fmla="*/ 490061 h 1157382"/>
              <a:gd name="connsiteX143" fmla="*/ 2802098 w 3479135"/>
              <a:gd name="connsiteY143" fmla="*/ 486728 h 1157382"/>
              <a:gd name="connsiteX144" fmla="*/ 2823147 w 3479135"/>
              <a:gd name="connsiteY144" fmla="*/ 459867 h 1157382"/>
              <a:gd name="connsiteX145" fmla="*/ 2877345 w 3479135"/>
              <a:gd name="connsiteY145" fmla="*/ 410242 h 1157382"/>
              <a:gd name="connsiteX146" fmla="*/ 2895729 w 3479135"/>
              <a:gd name="connsiteY146" fmla="*/ 411004 h 1157382"/>
              <a:gd name="connsiteX147" fmla="*/ 2913541 w 3479135"/>
              <a:gd name="connsiteY147" fmla="*/ 407670 h 1157382"/>
              <a:gd name="connsiteX148" fmla="*/ 2914493 w 3479135"/>
              <a:gd name="connsiteY148" fmla="*/ 387763 h 1157382"/>
              <a:gd name="connsiteX149" fmla="*/ 2913921 w 3479135"/>
              <a:gd name="connsiteY149" fmla="*/ 383381 h 1157382"/>
              <a:gd name="connsiteX150" fmla="*/ 2917827 w 3479135"/>
              <a:gd name="connsiteY150" fmla="*/ 382524 h 1157382"/>
              <a:gd name="connsiteX151" fmla="*/ 2951355 w 3479135"/>
              <a:gd name="connsiteY151" fmla="*/ 367094 h 1157382"/>
              <a:gd name="connsiteX152" fmla="*/ 2972405 w 3479135"/>
              <a:gd name="connsiteY152" fmla="*/ 345186 h 1157382"/>
              <a:gd name="connsiteX153" fmla="*/ 3011077 w 3479135"/>
              <a:gd name="connsiteY153" fmla="*/ 325469 h 1157382"/>
              <a:gd name="connsiteX154" fmla="*/ 3047080 w 3479135"/>
              <a:gd name="connsiteY154" fmla="*/ 322898 h 1157382"/>
              <a:gd name="connsiteX155" fmla="*/ 3104041 w 3479135"/>
              <a:gd name="connsiteY155" fmla="*/ 328136 h 1157382"/>
              <a:gd name="connsiteX156" fmla="*/ 3183098 w 3479135"/>
              <a:gd name="connsiteY156" fmla="*/ 361379 h 1157382"/>
              <a:gd name="connsiteX157" fmla="*/ 3294064 w 3479135"/>
              <a:gd name="connsiteY157" fmla="*/ 389096 h 1157382"/>
              <a:gd name="connsiteX158" fmla="*/ 3329783 w 3479135"/>
              <a:gd name="connsiteY158" fmla="*/ 417005 h 1157382"/>
              <a:gd name="connsiteX159" fmla="*/ 3378074 w 3479135"/>
              <a:gd name="connsiteY159" fmla="*/ 437864 h 1157382"/>
              <a:gd name="connsiteX160" fmla="*/ 3479135 w 3479135"/>
              <a:gd name="connsiteY160" fmla="*/ 455295 h 1157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479135" h="1157382">
                <a:moveTo>
                  <a:pt x="1314007" y="892778"/>
                </a:moveTo>
                <a:lnTo>
                  <a:pt x="1314007" y="892778"/>
                </a:lnTo>
                <a:close/>
                <a:moveTo>
                  <a:pt x="234158" y="0"/>
                </a:moveTo>
                <a:cubicBezTo>
                  <a:pt x="229014" y="19717"/>
                  <a:pt x="217680" y="65342"/>
                  <a:pt x="207392" y="122968"/>
                </a:cubicBezTo>
                <a:cubicBezTo>
                  <a:pt x="195486" y="190119"/>
                  <a:pt x="182151" y="255175"/>
                  <a:pt x="166054" y="276225"/>
                </a:cubicBezTo>
                <a:cubicBezTo>
                  <a:pt x="155672" y="289846"/>
                  <a:pt x="147766" y="304229"/>
                  <a:pt x="139479" y="319469"/>
                </a:cubicBezTo>
                <a:cubicBezTo>
                  <a:pt x="134526" y="328422"/>
                  <a:pt x="129478" y="337757"/>
                  <a:pt x="123573" y="347472"/>
                </a:cubicBezTo>
                <a:cubicBezTo>
                  <a:pt x="102617" y="381857"/>
                  <a:pt x="83187" y="399002"/>
                  <a:pt x="63946" y="399860"/>
                </a:cubicBezTo>
                <a:cubicBezTo>
                  <a:pt x="37657" y="401003"/>
                  <a:pt x="8796" y="418338"/>
                  <a:pt x="3272" y="421767"/>
                </a:cubicBezTo>
                <a:cubicBezTo>
                  <a:pt x="605" y="423482"/>
                  <a:pt x="-634" y="426815"/>
                  <a:pt x="319" y="429863"/>
                </a:cubicBezTo>
                <a:cubicBezTo>
                  <a:pt x="1367" y="432911"/>
                  <a:pt x="4319" y="434816"/>
                  <a:pt x="7463" y="434531"/>
                </a:cubicBezTo>
                <a:cubicBezTo>
                  <a:pt x="11844" y="434150"/>
                  <a:pt x="17845" y="434531"/>
                  <a:pt x="26037" y="441389"/>
                </a:cubicBezTo>
                <a:lnTo>
                  <a:pt x="26894" y="442055"/>
                </a:lnTo>
                <a:cubicBezTo>
                  <a:pt x="40705" y="454152"/>
                  <a:pt x="59850" y="457295"/>
                  <a:pt x="75185" y="459772"/>
                </a:cubicBezTo>
                <a:cubicBezTo>
                  <a:pt x="91664" y="462439"/>
                  <a:pt x="98522" y="464249"/>
                  <a:pt x="98331" y="468630"/>
                </a:cubicBezTo>
                <a:cubicBezTo>
                  <a:pt x="98046" y="474821"/>
                  <a:pt x="95855" y="480346"/>
                  <a:pt x="93855" y="485204"/>
                </a:cubicBezTo>
                <a:cubicBezTo>
                  <a:pt x="91378" y="491204"/>
                  <a:pt x="88901" y="497300"/>
                  <a:pt x="92902" y="502444"/>
                </a:cubicBezTo>
                <a:cubicBezTo>
                  <a:pt x="96997" y="507587"/>
                  <a:pt x="104427" y="507492"/>
                  <a:pt x="115952" y="505587"/>
                </a:cubicBezTo>
                <a:cubicBezTo>
                  <a:pt x="133383" y="502730"/>
                  <a:pt x="142241" y="490252"/>
                  <a:pt x="148147" y="482060"/>
                </a:cubicBezTo>
                <a:cubicBezTo>
                  <a:pt x="149862" y="479584"/>
                  <a:pt x="152528" y="475964"/>
                  <a:pt x="153862" y="475107"/>
                </a:cubicBezTo>
                <a:cubicBezTo>
                  <a:pt x="154434" y="475393"/>
                  <a:pt x="155957" y="476250"/>
                  <a:pt x="158720" y="479489"/>
                </a:cubicBezTo>
                <a:cubicBezTo>
                  <a:pt x="168530" y="490823"/>
                  <a:pt x="187771" y="493109"/>
                  <a:pt x="206345" y="495300"/>
                </a:cubicBezTo>
                <a:cubicBezTo>
                  <a:pt x="219584" y="496824"/>
                  <a:pt x="236063" y="498729"/>
                  <a:pt x="239111" y="504349"/>
                </a:cubicBezTo>
                <a:cubicBezTo>
                  <a:pt x="240635" y="507111"/>
                  <a:pt x="238825" y="511874"/>
                  <a:pt x="237110" y="515493"/>
                </a:cubicBezTo>
                <a:cubicBezTo>
                  <a:pt x="227966" y="534353"/>
                  <a:pt x="221204" y="543973"/>
                  <a:pt x="216251" y="551021"/>
                </a:cubicBezTo>
                <a:cubicBezTo>
                  <a:pt x="210345" y="559499"/>
                  <a:pt x="206535" y="565118"/>
                  <a:pt x="204821" y="577215"/>
                </a:cubicBezTo>
                <a:cubicBezTo>
                  <a:pt x="203868" y="583692"/>
                  <a:pt x="197201" y="589788"/>
                  <a:pt x="191295" y="595217"/>
                </a:cubicBezTo>
                <a:cubicBezTo>
                  <a:pt x="184532" y="601409"/>
                  <a:pt x="178151" y="607219"/>
                  <a:pt x="178151" y="614934"/>
                </a:cubicBezTo>
                <a:cubicBezTo>
                  <a:pt x="178151" y="619125"/>
                  <a:pt x="179960" y="622935"/>
                  <a:pt x="183580" y="626269"/>
                </a:cubicBezTo>
                <a:cubicBezTo>
                  <a:pt x="186628" y="629031"/>
                  <a:pt x="189866" y="633698"/>
                  <a:pt x="193296" y="638651"/>
                </a:cubicBezTo>
                <a:cubicBezTo>
                  <a:pt x="201106" y="649796"/>
                  <a:pt x="209964" y="662369"/>
                  <a:pt x="222823" y="663607"/>
                </a:cubicBezTo>
                <a:cubicBezTo>
                  <a:pt x="229967" y="664274"/>
                  <a:pt x="237110" y="661321"/>
                  <a:pt x="243968" y="654653"/>
                </a:cubicBezTo>
                <a:cubicBezTo>
                  <a:pt x="253779" y="645224"/>
                  <a:pt x="261494" y="631793"/>
                  <a:pt x="267686" y="621030"/>
                </a:cubicBezTo>
                <a:cubicBezTo>
                  <a:pt x="270829" y="615601"/>
                  <a:pt x="274830" y="608552"/>
                  <a:pt x="277592" y="605504"/>
                </a:cubicBezTo>
                <a:cubicBezTo>
                  <a:pt x="277973" y="606266"/>
                  <a:pt x="278449" y="607409"/>
                  <a:pt x="279021" y="608933"/>
                </a:cubicBezTo>
                <a:cubicBezTo>
                  <a:pt x="281592" y="615791"/>
                  <a:pt x="282735" y="621030"/>
                  <a:pt x="283688" y="625697"/>
                </a:cubicBezTo>
                <a:cubicBezTo>
                  <a:pt x="287688" y="644271"/>
                  <a:pt x="292165" y="649510"/>
                  <a:pt x="328360" y="658559"/>
                </a:cubicBezTo>
                <a:cubicBezTo>
                  <a:pt x="348077" y="663607"/>
                  <a:pt x="370937" y="675799"/>
                  <a:pt x="393035" y="687705"/>
                </a:cubicBezTo>
                <a:cubicBezTo>
                  <a:pt x="423800" y="704279"/>
                  <a:pt x="452947" y="719900"/>
                  <a:pt x="476474" y="718471"/>
                </a:cubicBezTo>
                <a:cubicBezTo>
                  <a:pt x="489523" y="717709"/>
                  <a:pt x="502381" y="713899"/>
                  <a:pt x="514955" y="710184"/>
                </a:cubicBezTo>
                <a:cubicBezTo>
                  <a:pt x="544673" y="701421"/>
                  <a:pt x="557436" y="699516"/>
                  <a:pt x="563627" y="716185"/>
                </a:cubicBezTo>
                <a:cubicBezTo>
                  <a:pt x="567247" y="725805"/>
                  <a:pt x="569819" y="733901"/>
                  <a:pt x="571628" y="739807"/>
                </a:cubicBezTo>
                <a:lnTo>
                  <a:pt x="571914" y="740759"/>
                </a:lnTo>
                <a:cubicBezTo>
                  <a:pt x="577629" y="759047"/>
                  <a:pt x="580773" y="769049"/>
                  <a:pt x="594965" y="776383"/>
                </a:cubicBezTo>
                <a:cubicBezTo>
                  <a:pt x="600394" y="779145"/>
                  <a:pt x="605633" y="780860"/>
                  <a:pt x="610586" y="782479"/>
                </a:cubicBezTo>
                <a:cubicBezTo>
                  <a:pt x="620682" y="785813"/>
                  <a:pt x="628778" y="788384"/>
                  <a:pt x="635351" y="799433"/>
                </a:cubicBezTo>
                <a:cubicBezTo>
                  <a:pt x="637256" y="802672"/>
                  <a:pt x="639066" y="805910"/>
                  <a:pt x="640780" y="809054"/>
                </a:cubicBezTo>
                <a:cubicBezTo>
                  <a:pt x="647543" y="821436"/>
                  <a:pt x="653448" y="832104"/>
                  <a:pt x="663164" y="834866"/>
                </a:cubicBezTo>
                <a:cubicBezTo>
                  <a:pt x="667831" y="836200"/>
                  <a:pt x="672784" y="835438"/>
                  <a:pt x="677642" y="832676"/>
                </a:cubicBezTo>
                <a:cubicBezTo>
                  <a:pt x="685833" y="828104"/>
                  <a:pt x="688405" y="819817"/>
                  <a:pt x="690310" y="813816"/>
                </a:cubicBezTo>
                <a:cubicBezTo>
                  <a:pt x="690786" y="812197"/>
                  <a:pt x="691548" y="809816"/>
                  <a:pt x="692215" y="808673"/>
                </a:cubicBezTo>
                <a:cubicBezTo>
                  <a:pt x="693168" y="808863"/>
                  <a:pt x="695263" y="809625"/>
                  <a:pt x="699454" y="812387"/>
                </a:cubicBezTo>
                <a:cubicBezTo>
                  <a:pt x="720314" y="826008"/>
                  <a:pt x="745460" y="832866"/>
                  <a:pt x="760699" y="829056"/>
                </a:cubicBezTo>
                <a:cubicBezTo>
                  <a:pt x="767272" y="827342"/>
                  <a:pt x="772225" y="823722"/>
                  <a:pt x="774987" y="818579"/>
                </a:cubicBezTo>
                <a:cubicBezTo>
                  <a:pt x="776987" y="814864"/>
                  <a:pt x="783846" y="810006"/>
                  <a:pt x="794704" y="807625"/>
                </a:cubicBezTo>
                <a:cubicBezTo>
                  <a:pt x="805467" y="805244"/>
                  <a:pt x="820802" y="805529"/>
                  <a:pt x="831280" y="813530"/>
                </a:cubicBezTo>
                <a:cubicBezTo>
                  <a:pt x="839091" y="819436"/>
                  <a:pt x="844043" y="826199"/>
                  <a:pt x="848044" y="831628"/>
                </a:cubicBezTo>
                <a:cubicBezTo>
                  <a:pt x="853664" y="839438"/>
                  <a:pt x="861569" y="850106"/>
                  <a:pt x="874714" y="841248"/>
                </a:cubicBezTo>
                <a:cubicBezTo>
                  <a:pt x="880048" y="837533"/>
                  <a:pt x="882810" y="832485"/>
                  <a:pt x="884524" y="828866"/>
                </a:cubicBezTo>
                <a:cubicBezTo>
                  <a:pt x="886144" y="830580"/>
                  <a:pt x="888621" y="833533"/>
                  <a:pt x="892335" y="838391"/>
                </a:cubicBezTo>
                <a:cubicBezTo>
                  <a:pt x="899669" y="848106"/>
                  <a:pt x="902431" y="858488"/>
                  <a:pt x="905099" y="868490"/>
                </a:cubicBezTo>
                <a:cubicBezTo>
                  <a:pt x="909671" y="885635"/>
                  <a:pt x="914338" y="903351"/>
                  <a:pt x="942818" y="907161"/>
                </a:cubicBezTo>
                <a:cubicBezTo>
                  <a:pt x="965011" y="910019"/>
                  <a:pt x="978251" y="905256"/>
                  <a:pt x="989776" y="901065"/>
                </a:cubicBezTo>
                <a:cubicBezTo>
                  <a:pt x="999396" y="897636"/>
                  <a:pt x="1007112" y="894874"/>
                  <a:pt x="1018827" y="896588"/>
                </a:cubicBezTo>
                <a:cubicBezTo>
                  <a:pt x="1035687" y="898970"/>
                  <a:pt x="1047116" y="889445"/>
                  <a:pt x="1055498" y="882491"/>
                </a:cubicBezTo>
                <a:cubicBezTo>
                  <a:pt x="1065405" y="874204"/>
                  <a:pt x="1067976" y="872871"/>
                  <a:pt x="1073596" y="877538"/>
                </a:cubicBezTo>
                <a:cubicBezTo>
                  <a:pt x="1080168" y="883158"/>
                  <a:pt x="1085883" y="891540"/>
                  <a:pt x="1091408" y="899636"/>
                </a:cubicBezTo>
                <a:cubicBezTo>
                  <a:pt x="1099504" y="911638"/>
                  <a:pt x="1106552" y="921925"/>
                  <a:pt x="1116554" y="923163"/>
                </a:cubicBezTo>
                <a:cubicBezTo>
                  <a:pt x="1121316" y="923735"/>
                  <a:pt x="1125984" y="922115"/>
                  <a:pt x="1130365" y="918210"/>
                </a:cubicBezTo>
                <a:cubicBezTo>
                  <a:pt x="1138652" y="910781"/>
                  <a:pt x="1141509" y="899827"/>
                  <a:pt x="1143700" y="891731"/>
                </a:cubicBezTo>
                <a:cubicBezTo>
                  <a:pt x="1144367" y="889445"/>
                  <a:pt x="1145129" y="886397"/>
                  <a:pt x="1145796" y="884587"/>
                </a:cubicBezTo>
                <a:cubicBezTo>
                  <a:pt x="1146748" y="885158"/>
                  <a:pt x="1148082" y="886111"/>
                  <a:pt x="1150082" y="887921"/>
                </a:cubicBezTo>
                <a:cubicBezTo>
                  <a:pt x="1156178" y="893350"/>
                  <a:pt x="1159988" y="898112"/>
                  <a:pt x="1163036" y="901922"/>
                </a:cubicBezTo>
                <a:cubicBezTo>
                  <a:pt x="1172656" y="913924"/>
                  <a:pt x="1178562" y="918020"/>
                  <a:pt x="1198945" y="909828"/>
                </a:cubicBezTo>
                <a:cubicBezTo>
                  <a:pt x="1208280" y="906113"/>
                  <a:pt x="1233807" y="907256"/>
                  <a:pt x="1256286" y="908399"/>
                </a:cubicBezTo>
                <a:cubicBezTo>
                  <a:pt x="1280765" y="909542"/>
                  <a:pt x="1303815" y="910590"/>
                  <a:pt x="1315721" y="906685"/>
                </a:cubicBezTo>
                <a:cubicBezTo>
                  <a:pt x="1326104" y="903446"/>
                  <a:pt x="1328104" y="896207"/>
                  <a:pt x="1326485" y="890492"/>
                </a:cubicBezTo>
                <a:cubicBezTo>
                  <a:pt x="1318007" y="860298"/>
                  <a:pt x="1308673" y="796671"/>
                  <a:pt x="1319436" y="787241"/>
                </a:cubicBezTo>
                <a:cubicBezTo>
                  <a:pt x="1319817" y="786860"/>
                  <a:pt x="1320960" y="785908"/>
                  <a:pt x="1324866" y="787622"/>
                </a:cubicBezTo>
                <a:lnTo>
                  <a:pt x="1327152" y="788575"/>
                </a:lnTo>
                <a:cubicBezTo>
                  <a:pt x="1362203" y="803910"/>
                  <a:pt x="1410114" y="824865"/>
                  <a:pt x="1458596" y="833438"/>
                </a:cubicBezTo>
                <a:cubicBezTo>
                  <a:pt x="1470027" y="835533"/>
                  <a:pt x="1480694" y="836962"/>
                  <a:pt x="1490219" y="838295"/>
                </a:cubicBezTo>
                <a:cubicBezTo>
                  <a:pt x="1520318" y="842486"/>
                  <a:pt x="1540321" y="845249"/>
                  <a:pt x="1550894" y="861251"/>
                </a:cubicBezTo>
                <a:cubicBezTo>
                  <a:pt x="1554989" y="867442"/>
                  <a:pt x="1557181" y="872585"/>
                  <a:pt x="1558895" y="876681"/>
                </a:cubicBezTo>
                <a:cubicBezTo>
                  <a:pt x="1565467" y="892397"/>
                  <a:pt x="1571373" y="896017"/>
                  <a:pt x="1599757" y="892207"/>
                </a:cubicBezTo>
                <a:cubicBezTo>
                  <a:pt x="1607472" y="891159"/>
                  <a:pt x="1615092" y="889635"/>
                  <a:pt x="1622331" y="888302"/>
                </a:cubicBezTo>
                <a:cubicBezTo>
                  <a:pt x="1653192" y="882301"/>
                  <a:pt x="1671099" y="879920"/>
                  <a:pt x="1681672" y="900017"/>
                </a:cubicBezTo>
                <a:cubicBezTo>
                  <a:pt x="1688149" y="912304"/>
                  <a:pt x="1695769" y="920496"/>
                  <a:pt x="1701865" y="927164"/>
                </a:cubicBezTo>
                <a:cubicBezTo>
                  <a:pt x="1712343" y="938594"/>
                  <a:pt x="1718248" y="944880"/>
                  <a:pt x="1713295" y="963359"/>
                </a:cubicBezTo>
                <a:cubicBezTo>
                  <a:pt x="1707675" y="984409"/>
                  <a:pt x="1691197" y="1055084"/>
                  <a:pt x="1714533" y="1079564"/>
                </a:cubicBezTo>
                <a:cubicBezTo>
                  <a:pt x="1719486" y="1084802"/>
                  <a:pt x="1728631" y="1090327"/>
                  <a:pt x="1743966" y="1087088"/>
                </a:cubicBezTo>
                <a:cubicBezTo>
                  <a:pt x="1763396" y="1082897"/>
                  <a:pt x="1784256" y="1072134"/>
                  <a:pt x="1804544" y="1061752"/>
                </a:cubicBezTo>
                <a:cubicBezTo>
                  <a:pt x="1829691" y="1048893"/>
                  <a:pt x="1855598" y="1035558"/>
                  <a:pt x="1874458" y="1037558"/>
                </a:cubicBezTo>
                <a:cubicBezTo>
                  <a:pt x="1878744" y="1038035"/>
                  <a:pt x="1882459" y="1039273"/>
                  <a:pt x="1885793" y="1041273"/>
                </a:cubicBezTo>
                <a:cubicBezTo>
                  <a:pt x="1899890" y="1049750"/>
                  <a:pt x="1904176" y="1058132"/>
                  <a:pt x="1907700" y="1064800"/>
                </a:cubicBezTo>
                <a:cubicBezTo>
                  <a:pt x="1913701" y="1076230"/>
                  <a:pt x="1919321" y="1083374"/>
                  <a:pt x="1942943" y="1078897"/>
                </a:cubicBezTo>
                <a:cubicBezTo>
                  <a:pt x="1956087" y="1076420"/>
                  <a:pt x="1969137" y="1071086"/>
                  <a:pt x="1980662" y="1066419"/>
                </a:cubicBezTo>
                <a:cubicBezTo>
                  <a:pt x="1987996" y="1063466"/>
                  <a:pt x="1997712" y="1059466"/>
                  <a:pt x="2001902" y="1059085"/>
                </a:cubicBezTo>
                <a:cubicBezTo>
                  <a:pt x="2001902" y="1060228"/>
                  <a:pt x="2001521" y="1062038"/>
                  <a:pt x="2000664" y="1065086"/>
                </a:cubicBezTo>
                <a:cubicBezTo>
                  <a:pt x="1991044" y="1096709"/>
                  <a:pt x="1990187" y="1118997"/>
                  <a:pt x="1997997" y="1131284"/>
                </a:cubicBezTo>
                <a:cubicBezTo>
                  <a:pt x="2001902" y="1137380"/>
                  <a:pt x="2007903" y="1141286"/>
                  <a:pt x="2015523" y="1142333"/>
                </a:cubicBezTo>
                <a:cubicBezTo>
                  <a:pt x="2039431" y="1145667"/>
                  <a:pt x="2075531" y="1133666"/>
                  <a:pt x="2088961" y="1110996"/>
                </a:cubicBezTo>
                <a:cubicBezTo>
                  <a:pt x="2092295" y="1105281"/>
                  <a:pt x="2095343" y="1100519"/>
                  <a:pt x="2097438" y="1099280"/>
                </a:cubicBezTo>
                <a:cubicBezTo>
                  <a:pt x="2099057" y="1098328"/>
                  <a:pt x="2102201" y="1098423"/>
                  <a:pt x="2108582" y="1098518"/>
                </a:cubicBezTo>
                <a:cubicBezTo>
                  <a:pt x="2111440" y="1098614"/>
                  <a:pt x="2114774" y="1098709"/>
                  <a:pt x="2118774" y="1098709"/>
                </a:cubicBezTo>
                <a:cubicBezTo>
                  <a:pt x="2125823" y="1098709"/>
                  <a:pt x="2132776" y="1097852"/>
                  <a:pt x="2140205" y="1096899"/>
                </a:cubicBezTo>
                <a:cubicBezTo>
                  <a:pt x="2159255" y="1094518"/>
                  <a:pt x="2179068" y="1092137"/>
                  <a:pt x="2200594" y="1104995"/>
                </a:cubicBezTo>
                <a:cubicBezTo>
                  <a:pt x="2211643" y="1111568"/>
                  <a:pt x="2220311" y="1120521"/>
                  <a:pt x="2228693" y="1129189"/>
                </a:cubicBezTo>
                <a:cubicBezTo>
                  <a:pt x="2243551" y="1144524"/>
                  <a:pt x="2258982" y="1160431"/>
                  <a:pt x="2284700" y="1156430"/>
                </a:cubicBezTo>
                <a:cubicBezTo>
                  <a:pt x="2298225" y="1154335"/>
                  <a:pt x="2314609" y="1155478"/>
                  <a:pt x="2328992" y="1156430"/>
                </a:cubicBezTo>
                <a:cubicBezTo>
                  <a:pt x="2336230" y="1156907"/>
                  <a:pt x="2343088" y="1157383"/>
                  <a:pt x="2349279" y="1157383"/>
                </a:cubicBezTo>
                <a:cubicBezTo>
                  <a:pt x="2363852" y="1157383"/>
                  <a:pt x="2374520" y="1154716"/>
                  <a:pt x="2375472" y="1143286"/>
                </a:cubicBezTo>
                <a:cubicBezTo>
                  <a:pt x="2375949" y="1137952"/>
                  <a:pt x="2374711" y="1132237"/>
                  <a:pt x="2373568" y="1126808"/>
                </a:cubicBezTo>
                <a:cubicBezTo>
                  <a:pt x="2372139" y="1120140"/>
                  <a:pt x="2370520" y="1113187"/>
                  <a:pt x="2373091" y="1109567"/>
                </a:cubicBezTo>
                <a:cubicBezTo>
                  <a:pt x="2375092" y="1106805"/>
                  <a:pt x="2379950" y="1104900"/>
                  <a:pt x="2387285" y="1104043"/>
                </a:cubicBezTo>
                <a:cubicBezTo>
                  <a:pt x="2400809" y="1102424"/>
                  <a:pt x="2409001" y="1103757"/>
                  <a:pt x="2414906" y="1104710"/>
                </a:cubicBezTo>
                <a:cubicBezTo>
                  <a:pt x="2425765" y="1106424"/>
                  <a:pt x="2432433" y="1106805"/>
                  <a:pt x="2442815" y="1093661"/>
                </a:cubicBezTo>
                <a:cubicBezTo>
                  <a:pt x="2444149" y="1091946"/>
                  <a:pt x="2445482" y="1090327"/>
                  <a:pt x="2446625" y="1088803"/>
                </a:cubicBezTo>
                <a:cubicBezTo>
                  <a:pt x="2457864" y="1074420"/>
                  <a:pt x="2461293" y="1070039"/>
                  <a:pt x="2475962" y="1071086"/>
                </a:cubicBezTo>
                <a:cubicBezTo>
                  <a:pt x="2484439" y="1071658"/>
                  <a:pt x="2495107" y="1067943"/>
                  <a:pt x="2507395" y="1063657"/>
                </a:cubicBezTo>
                <a:cubicBezTo>
                  <a:pt x="2529397" y="1056037"/>
                  <a:pt x="2546733" y="1050989"/>
                  <a:pt x="2552638" y="1060799"/>
                </a:cubicBezTo>
                <a:cubicBezTo>
                  <a:pt x="2557020" y="1068134"/>
                  <a:pt x="2559973" y="1076039"/>
                  <a:pt x="2562544" y="1082993"/>
                </a:cubicBezTo>
                <a:cubicBezTo>
                  <a:pt x="2566735" y="1094327"/>
                  <a:pt x="2570069" y="1103281"/>
                  <a:pt x="2578260" y="1105376"/>
                </a:cubicBezTo>
                <a:cubicBezTo>
                  <a:pt x="2585595" y="1107281"/>
                  <a:pt x="2591786" y="1101757"/>
                  <a:pt x="2593881" y="1100042"/>
                </a:cubicBezTo>
                <a:cubicBezTo>
                  <a:pt x="2597024" y="1097280"/>
                  <a:pt x="2599977" y="1094518"/>
                  <a:pt x="2602549" y="1092041"/>
                </a:cubicBezTo>
                <a:cubicBezTo>
                  <a:pt x="2606549" y="1088327"/>
                  <a:pt x="2611979" y="1083183"/>
                  <a:pt x="2613693" y="1082707"/>
                </a:cubicBezTo>
                <a:cubicBezTo>
                  <a:pt x="2615599" y="1082612"/>
                  <a:pt x="2617408" y="1081659"/>
                  <a:pt x="2618646" y="1080135"/>
                </a:cubicBezTo>
                <a:cubicBezTo>
                  <a:pt x="2619313" y="1079373"/>
                  <a:pt x="2624838" y="1072229"/>
                  <a:pt x="2622552" y="1063562"/>
                </a:cubicBezTo>
                <a:cubicBezTo>
                  <a:pt x="2620932" y="1057275"/>
                  <a:pt x="2615789" y="1052513"/>
                  <a:pt x="2607407" y="1049274"/>
                </a:cubicBezTo>
                <a:cubicBezTo>
                  <a:pt x="2604072" y="1047941"/>
                  <a:pt x="2604072" y="1047750"/>
                  <a:pt x="2604549" y="1042702"/>
                </a:cubicBezTo>
                <a:cubicBezTo>
                  <a:pt x="2605217" y="1035749"/>
                  <a:pt x="2606454" y="1022699"/>
                  <a:pt x="2583499" y="1017270"/>
                </a:cubicBezTo>
                <a:lnTo>
                  <a:pt x="2581023" y="1016699"/>
                </a:lnTo>
                <a:cubicBezTo>
                  <a:pt x="2570641" y="1014222"/>
                  <a:pt x="2565878" y="1013079"/>
                  <a:pt x="2563973" y="1010603"/>
                </a:cubicBezTo>
                <a:cubicBezTo>
                  <a:pt x="2561591" y="1007554"/>
                  <a:pt x="2560448" y="999744"/>
                  <a:pt x="2558449" y="986790"/>
                </a:cubicBezTo>
                <a:cubicBezTo>
                  <a:pt x="2557496" y="980789"/>
                  <a:pt x="2556447" y="973741"/>
                  <a:pt x="2554924" y="965073"/>
                </a:cubicBezTo>
                <a:cubicBezTo>
                  <a:pt x="2545970" y="913352"/>
                  <a:pt x="2553591" y="801243"/>
                  <a:pt x="2558067" y="777240"/>
                </a:cubicBezTo>
                <a:cubicBezTo>
                  <a:pt x="2559019" y="772097"/>
                  <a:pt x="2559973" y="767810"/>
                  <a:pt x="2560734" y="764096"/>
                </a:cubicBezTo>
                <a:cubicBezTo>
                  <a:pt x="2563687" y="750189"/>
                  <a:pt x="2565211" y="743141"/>
                  <a:pt x="2558353" y="731711"/>
                </a:cubicBezTo>
                <a:cubicBezTo>
                  <a:pt x="2554066" y="724662"/>
                  <a:pt x="2557401" y="711422"/>
                  <a:pt x="2562544" y="691420"/>
                </a:cubicBezTo>
                <a:cubicBezTo>
                  <a:pt x="2563591" y="687038"/>
                  <a:pt x="2564830" y="682276"/>
                  <a:pt x="2566068" y="677228"/>
                </a:cubicBezTo>
                <a:cubicBezTo>
                  <a:pt x="2572831" y="649129"/>
                  <a:pt x="2600548" y="588264"/>
                  <a:pt x="2646269" y="544830"/>
                </a:cubicBezTo>
                <a:cubicBezTo>
                  <a:pt x="2684750" y="508254"/>
                  <a:pt x="2713516" y="488823"/>
                  <a:pt x="2734280" y="485489"/>
                </a:cubicBezTo>
                <a:cubicBezTo>
                  <a:pt x="2739233" y="484727"/>
                  <a:pt x="2746186" y="487299"/>
                  <a:pt x="2753520" y="490061"/>
                </a:cubicBezTo>
                <a:cubicBezTo>
                  <a:pt x="2767331" y="495205"/>
                  <a:pt x="2786286" y="502349"/>
                  <a:pt x="2802098" y="486728"/>
                </a:cubicBezTo>
                <a:cubicBezTo>
                  <a:pt x="2808670" y="480251"/>
                  <a:pt x="2815719" y="470345"/>
                  <a:pt x="2823147" y="459867"/>
                </a:cubicBezTo>
                <a:cubicBezTo>
                  <a:pt x="2838959" y="437769"/>
                  <a:pt x="2858581" y="410242"/>
                  <a:pt x="2877345" y="410242"/>
                </a:cubicBezTo>
                <a:cubicBezTo>
                  <a:pt x="2885155" y="410242"/>
                  <a:pt x="2891061" y="410718"/>
                  <a:pt x="2895729" y="411004"/>
                </a:cubicBezTo>
                <a:cubicBezTo>
                  <a:pt x="2904110" y="411671"/>
                  <a:pt x="2909731" y="412052"/>
                  <a:pt x="2913541" y="407670"/>
                </a:cubicBezTo>
                <a:cubicBezTo>
                  <a:pt x="2917541" y="403098"/>
                  <a:pt x="2916302" y="397002"/>
                  <a:pt x="2914493" y="387763"/>
                </a:cubicBezTo>
                <a:cubicBezTo>
                  <a:pt x="2914016" y="385477"/>
                  <a:pt x="2913921" y="384143"/>
                  <a:pt x="2913921" y="383381"/>
                </a:cubicBezTo>
                <a:cubicBezTo>
                  <a:pt x="2914873" y="383096"/>
                  <a:pt x="2916493" y="382810"/>
                  <a:pt x="2917827" y="382524"/>
                </a:cubicBezTo>
                <a:cubicBezTo>
                  <a:pt x="2924970" y="381191"/>
                  <a:pt x="2936972" y="378905"/>
                  <a:pt x="2951355" y="367094"/>
                </a:cubicBezTo>
                <a:cubicBezTo>
                  <a:pt x="2960975" y="359188"/>
                  <a:pt x="2967071" y="351758"/>
                  <a:pt x="2972405" y="345186"/>
                </a:cubicBezTo>
                <a:cubicBezTo>
                  <a:pt x="2982691" y="332613"/>
                  <a:pt x="2988312" y="325660"/>
                  <a:pt x="3011077" y="325469"/>
                </a:cubicBezTo>
                <a:cubicBezTo>
                  <a:pt x="3022602" y="325469"/>
                  <a:pt x="3035079" y="324136"/>
                  <a:pt x="3047080" y="322898"/>
                </a:cubicBezTo>
                <a:cubicBezTo>
                  <a:pt x="3071179" y="320421"/>
                  <a:pt x="3098611" y="317564"/>
                  <a:pt x="3104041" y="328136"/>
                </a:cubicBezTo>
                <a:cubicBezTo>
                  <a:pt x="3119376" y="357854"/>
                  <a:pt x="3145950" y="368999"/>
                  <a:pt x="3183098" y="361379"/>
                </a:cubicBezTo>
                <a:cubicBezTo>
                  <a:pt x="3223197" y="353187"/>
                  <a:pt x="3255298" y="365951"/>
                  <a:pt x="3294064" y="389096"/>
                </a:cubicBezTo>
                <a:cubicBezTo>
                  <a:pt x="3310161" y="398716"/>
                  <a:pt x="3320544" y="408432"/>
                  <a:pt x="3329783" y="417005"/>
                </a:cubicBezTo>
                <a:cubicBezTo>
                  <a:pt x="3344356" y="430625"/>
                  <a:pt x="3355977" y="441389"/>
                  <a:pt x="3378074" y="437864"/>
                </a:cubicBezTo>
                <a:cubicBezTo>
                  <a:pt x="3401982" y="434054"/>
                  <a:pt x="3459609" y="449675"/>
                  <a:pt x="3479135" y="455295"/>
                </a:cubicBezTo>
              </a:path>
            </a:pathLst>
          </a:custGeom>
          <a:solidFill>
            <a:srgbClr val="FFFFFF"/>
          </a:solidFill>
          <a:ln w="4763" cap="flat">
            <a:solidFill>
              <a:srgbClr val="B0B0B0"/>
            </a:solidFill>
            <a:prstDash val="solid"/>
            <a:miter/>
          </a:ln>
        </p:spPr>
        <p:txBody>
          <a:bodyPr rtlCol="0" anchor="ctr"/>
          <a:lstStyle/>
          <a:p>
            <a:endParaRPr lang="es-ES"/>
          </a:p>
        </p:txBody>
      </p:sp>
      <p:sp>
        <p:nvSpPr>
          <p:cNvPr id="121" name="CuadroTexto 120">
            <a:extLst>
              <a:ext uri="{FF2B5EF4-FFF2-40B4-BE49-F238E27FC236}">
                <a16:creationId xmlns:a16="http://schemas.microsoft.com/office/drawing/2014/main" id="{10EAC13A-BD26-F8F4-F740-09DD74CECC74}"/>
              </a:ext>
            </a:extLst>
          </p:cNvPr>
          <p:cNvSpPr txBox="1"/>
          <p:nvPr/>
        </p:nvSpPr>
        <p:spPr>
          <a:xfrm rot="16170000">
            <a:off x="828654" y="6283613"/>
            <a:ext cx="611505" cy="234315"/>
          </a:xfrm>
          <a:prstGeom prst="rect">
            <a:avLst/>
          </a:prstGeom>
          <a:noFill/>
        </p:spPr>
        <p:txBody>
          <a:bodyPr wrap="none" rtlCol="0">
            <a:spAutoFit/>
          </a:bodyPr>
          <a:lstStyle/>
          <a:p>
            <a:pPr algn="l"/>
            <a:r>
              <a:rPr lang="es-ES" sz="975" i="1" spc="0" baseline="0">
                <a:ln/>
                <a:solidFill>
                  <a:srgbClr val="4D4D4D"/>
                </a:solidFill>
                <a:latin typeface="Arial"/>
                <a:cs typeface="Arial"/>
                <a:sym typeface="Arial"/>
                <a:rtl val="0"/>
              </a:rPr>
              <a:t>Océano</a:t>
            </a:r>
          </a:p>
        </p:txBody>
      </p:sp>
      <p:sp>
        <p:nvSpPr>
          <p:cNvPr id="122" name="CuadroTexto 121">
            <a:extLst>
              <a:ext uri="{FF2B5EF4-FFF2-40B4-BE49-F238E27FC236}">
                <a16:creationId xmlns:a16="http://schemas.microsoft.com/office/drawing/2014/main" id="{9AD386F7-9E78-1276-A2DB-B1BE23324666}"/>
              </a:ext>
            </a:extLst>
          </p:cNvPr>
          <p:cNvSpPr txBox="1"/>
          <p:nvPr/>
        </p:nvSpPr>
        <p:spPr>
          <a:xfrm rot="16170000">
            <a:off x="1021764" y="6036925"/>
            <a:ext cx="220980" cy="234315"/>
          </a:xfrm>
          <a:prstGeom prst="rect">
            <a:avLst/>
          </a:prstGeom>
          <a:noFill/>
        </p:spPr>
        <p:txBody>
          <a:bodyPr wrap="none" rtlCol="0">
            <a:spAutoFit/>
          </a:bodyPr>
          <a:lstStyle/>
          <a:p>
            <a:pPr algn="l"/>
            <a:r>
              <a:rPr lang="es-ES" sz="975" i="1" spc="-53" baseline="0">
                <a:ln/>
                <a:solidFill>
                  <a:srgbClr val="4D4D4D"/>
                </a:solidFill>
                <a:latin typeface="Arial"/>
                <a:cs typeface="Arial"/>
                <a:sym typeface="Arial"/>
                <a:rtl val="0"/>
              </a:rPr>
              <a:t> </a:t>
            </a:r>
          </a:p>
        </p:txBody>
      </p:sp>
      <p:sp>
        <p:nvSpPr>
          <p:cNvPr id="123" name="CuadroTexto 122">
            <a:extLst>
              <a:ext uri="{FF2B5EF4-FFF2-40B4-BE49-F238E27FC236}">
                <a16:creationId xmlns:a16="http://schemas.microsoft.com/office/drawing/2014/main" id="{44364495-7A5F-4246-BAD9-DBFC68E99FAB}"/>
              </a:ext>
            </a:extLst>
          </p:cNvPr>
          <p:cNvSpPr txBox="1"/>
          <p:nvPr/>
        </p:nvSpPr>
        <p:spPr>
          <a:xfrm rot="16170000">
            <a:off x="795708" y="5782713"/>
            <a:ext cx="668655" cy="234315"/>
          </a:xfrm>
          <a:prstGeom prst="rect">
            <a:avLst/>
          </a:prstGeom>
          <a:noFill/>
        </p:spPr>
        <p:txBody>
          <a:bodyPr wrap="none" rtlCol="0">
            <a:spAutoFit/>
          </a:bodyPr>
          <a:lstStyle/>
          <a:p>
            <a:pPr algn="l"/>
            <a:r>
              <a:rPr lang="es-ES" sz="975" i="1" spc="0" baseline="0">
                <a:ln/>
                <a:solidFill>
                  <a:srgbClr val="4D4D4D"/>
                </a:solidFill>
                <a:latin typeface="Arial"/>
                <a:cs typeface="Arial"/>
                <a:sym typeface="Arial"/>
                <a:rtl val="0"/>
              </a:rPr>
              <a:t>Atlántico</a:t>
            </a:r>
          </a:p>
        </p:txBody>
      </p:sp>
      <p:sp>
        <p:nvSpPr>
          <p:cNvPr id="124" name="CuadroTexto 123">
            <a:extLst>
              <a:ext uri="{FF2B5EF4-FFF2-40B4-BE49-F238E27FC236}">
                <a16:creationId xmlns:a16="http://schemas.microsoft.com/office/drawing/2014/main" id="{B3977137-8597-1EF1-F78D-C84D559CCEC0}"/>
              </a:ext>
            </a:extLst>
          </p:cNvPr>
          <p:cNvSpPr txBox="1"/>
          <p:nvPr/>
        </p:nvSpPr>
        <p:spPr>
          <a:xfrm>
            <a:off x="6596672" y="7661404"/>
            <a:ext cx="1125855" cy="234315"/>
          </a:xfrm>
          <a:prstGeom prst="rect">
            <a:avLst/>
          </a:prstGeom>
          <a:noFill/>
        </p:spPr>
        <p:txBody>
          <a:bodyPr wrap="none" rtlCol="0">
            <a:spAutoFit/>
          </a:bodyPr>
          <a:lstStyle/>
          <a:p>
            <a:pPr algn="l"/>
            <a:r>
              <a:rPr lang="es-ES" sz="975" i="1" spc="0" baseline="0">
                <a:ln/>
                <a:solidFill>
                  <a:srgbClr val="4D4D4D"/>
                </a:solidFill>
                <a:latin typeface="Arial"/>
                <a:cs typeface="Arial"/>
                <a:sym typeface="Arial"/>
                <a:rtl val="0"/>
              </a:rPr>
              <a:t>Mar Mediterráneo</a:t>
            </a:r>
          </a:p>
        </p:txBody>
      </p:sp>
      <p:sp>
        <p:nvSpPr>
          <p:cNvPr id="152" name="CuadroTexto 151">
            <a:extLst>
              <a:ext uri="{FF2B5EF4-FFF2-40B4-BE49-F238E27FC236}">
                <a16:creationId xmlns:a16="http://schemas.microsoft.com/office/drawing/2014/main" id="{162DEDAB-2DCD-7979-49AF-28F82141E054}"/>
              </a:ext>
            </a:extLst>
          </p:cNvPr>
          <p:cNvSpPr txBox="1"/>
          <p:nvPr/>
        </p:nvSpPr>
        <p:spPr>
          <a:xfrm>
            <a:off x="1733683" y="4069621"/>
            <a:ext cx="230505" cy="158115"/>
          </a:xfrm>
          <a:prstGeom prst="rect">
            <a:avLst/>
          </a:prstGeom>
          <a:noFill/>
        </p:spPr>
        <p:txBody>
          <a:bodyPr wrap="none" rtlCol="0">
            <a:spAutoFit/>
          </a:bodyPr>
          <a:lstStyle/>
          <a:p>
            <a:pPr algn="l"/>
            <a:r>
              <a:rPr lang="es-ES" sz="525" spc="-55" baseline="0">
                <a:ln/>
                <a:solidFill>
                  <a:srgbClr val="666666"/>
                </a:solidFill>
                <a:latin typeface="Arial"/>
                <a:cs typeface="Arial"/>
                <a:sym typeface="Arial"/>
                <a:rtl val="0"/>
              </a:rPr>
              <a:t>A</a:t>
            </a:r>
          </a:p>
        </p:txBody>
      </p:sp>
      <p:pic>
        <p:nvPicPr>
          <p:cNvPr id="3" name="Picture 2" descr="Redes Territoriales de Especialización Tecnológica - RETECH">
            <a:extLst>
              <a:ext uri="{FF2B5EF4-FFF2-40B4-BE49-F238E27FC236}">
                <a16:creationId xmlns:a16="http://schemas.microsoft.com/office/drawing/2014/main" id="{80D0AFB8-9340-FE68-B6CE-FD71F3D30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135" y="5458666"/>
            <a:ext cx="1750033" cy="643958"/>
          </a:xfrm>
          <a:prstGeom prst="rect">
            <a:avLst/>
          </a:prstGeom>
          <a:noFill/>
          <a:ln>
            <a:solidFill>
              <a:srgbClr val="B3B3B3"/>
            </a:solidFill>
          </a:ln>
          <a:extLst>
            <a:ext uri="{909E8E84-426E-40DD-AFC4-6F175D3DCCD1}">
              <a14:hiddenFill xmlns:a14="http://schemas.microsoft.com/office/drawing/2010/main">
                <a:solidFill>
                  <a:srgbClr val="FFFFFF"/>
                </a:solidFill>
              </a14:hiddenFill>
            </a:ext>
          </a:extLst>
        </p:spPr>
      </p:pic>
      <p:pic>
        <p:nvPicPr>
          <p:cNvPr id="8" name="Picture 2" descr="La agenda España Digital 2026 | Gran Vía Abogados Digitales">
            <a:extLst>
              <a:ext uri="{FF2B5EF4-FFF2-40B4-BE49-F238E27FC236}">
                <a16:creationId xmlns:a16="http://schemas.microsoft.com/office/drawing/2014/main" id="{1AFBAE48-871B-5A0F-1C75-51BCBFB14A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354" r="507" b="17655"/>
          <a:stretch/>
        </p:blipFill>
        <p:spPr bwMode="auto">
          <a:xfrm>
            <a:off x="2187665" y="4660174"/>
            <a:ext cx="2058047" cy="641153"/>
          </a:xfrm>
          <a:prstGeom prst="rect">
            <a:avLst/>
          </a:prstGeom>
          <a:noFill/>
          <a:ln>
            <a:solidFill>
              <a:srgbClr val="B3B3B3"/>
            </a:solidFill>
          </a:ln>
          <a:extLst>
            <a:ext uri="{909E8E84-426E-40DD-AFC4-6F175D3DCCD1}">
              <a14:hiddenFill xmlns:a14="http://schemas.microsoft.com/office/drawing/2010/main">
                <a:solidFill>
                  <a:srgbClr val="FFFFFF"/>
                </a:solidFill>
              </a14:hiddenFill>
            </a:ext>
          </a:extLst>
        </p:spPr>
      </p:pic>
      <p:pic>
        <p:nvPicPr>
          <p:cNvPr id="9" name="Picture 4" descr="Industria Conectada 4.0 - ACTIVA Ciberseguridad">
            <a:extLst>
              <a:ext uri="{FF2B5EF4-FFF2-40B4-BE49-F238E27FC236}">
                <a16:creationId xmlns:a16="http://schemas.microsoft.com/office/drawing/2014/main" id="{E4D5AC40-0E50-B840-CDD5-6F6338FE7A9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9558" y="7052358"/>
            <a:ext cx="1999185" cy="641153"/>
          </a:xfrm>
          <a:prstGeom prst="rect">
            <a:avLst/>
          </a:prstGeom>
          <a:solidFill>
            <a:schemeClr val="bg1"/>
          </a:solidFill>
          <a:ln>
            <a:solidFill>
              <a:srgbClr val="B3B3B3"/>
            </a:solidFill>
          </a:ln>
        </p:spPr>
      </p:pic>
      <p:pic>
        <p:nvPicPr>
          <p:cNvPr id="10" name="Picture 6" descr="KIT DIGITAL BARCELONA - AYUDAS PARA TU EMPRESA">
            <a:extLst>
              <a:ext uri="{FF2B5EF4-FFF2-40B4-BE49-F238E27FC236}">
                <a16:creationId xmlns:a16="http://schemas.microsoft.com/office/drawing/2014/main" id="{CE4D787F-28C9-B3AA-0B52-0444A03B0803}"/>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979" t="18195" r="8890" b="15132"/>
          <a:stretch/>
        </p:blipFill>
        <p:spPr bwMode="auto">
          <a:xfrm>
            <a:off x="2430584" y="6254371"/>
            <a:ext cx="1639260" cy="649518"/>
          </a:xfrm>
          <a:prstGeom prst="rect">
            <a:avLst/>
          </a:prstGeom>
          <a:solidFill>
            <a:schemeClr val="bg1"/>
          </a:solidFill>
          <a:ln>
            <a:solidFill>
              <a:srgbClr val="B3B3B3"/>
            </a:solidFill>
          </a:ln>
        </p:spPr>
      </p:pic>
      <p:grpSp>
        <p:nvGrpSpPr>
          <p:cNvPr id="210" name="Grupo 209">
            <a:extLst>
              <a:ext uri="{FF2B5EF4-FFF2-40B4-BE49-F238E27FC236}">
                <a16:creationId xmlns:a16="http://schemas.microsoft.com/office/drawing/2014/main" id="{99C162BC-0B8E-0B0B-F353-7F7A870E78D2}"/>
              </a:ext>
            </a:extLst>
          </p:cNvPr>
          <p:cNvGrpSpPr/>
          <p:nvPr/>
        </p:nvGrpSpPr>
        <p:grpSpPr>
          <a:xfrm>
            <a:off x="11365328" y="4001004"/>
            <a:ext cx="6804067" cy="5561397"/>
            <a:chOff x="12054314" y="5581110"/>
            <a:chExt cx="875614" cy="715695"/>
          </a:xfrm>
        </p:grpSpPr>
        <p:sp>
          <p:nvSpPr>
            <p:cNvPr id="207" name="Forma libre: forma 206">
              <a:extLst>
                <a:ext uri="{FF2B5EF4-FFF2-40B4-BE49-F238E27FC236}">
                  <a16:creationId xmlns:a16="http://schemas.microsoft.com/office/drawing/2014/main" id="{ACF09CA2-02A2-37EC-3834-17D32AAFF1F3}"/>
                </a:ext>
              </a:extLst>
            </p:cNvPr>
            <p:cNvSpPr/>
            <p:nvPr/>
          </p:nvSpPr>
          <p:spPr>
            <a:xfrm>
              <a:off x="12054314" y="5581110"/>
              <a:ext cx="541477" cy="313947"/>
            </a:xfrm>
            <a:custGeom>
              <a:avLst/>
              <a:gdLst>
                <a:gd name="connsiteX0" fmla="*/ 541287 w 541477"/>
                <a:gd name="connsiteY0" fmla="*/ 91807 h 313947"/>
                <a:gd name="connsiteX1" fmla="*/ 517951 w 541477"/>
                <a:gd name="connsiteY1" fmla="*/ 157720 h 313947"/>
                <a:gd name="connsiteX2" fmla="*/ 488804 w 541477"/>
                <a:gd name="connsiteY2" fmla="*/ 224491 h 313947"/>
                <a:gd name="connsiteX3" fmla="*/ 480708 w 541477"/>
                <a:gd name="connsiteY3" fmla="*/ 257257 h 313947"/>
                <a:gd name="connsiteX4" fmla="*/ 427844 w 541477"/>
                <a:gd name="connsiteY4" fmla="*/ 258876 h 313947"/>
                <a:gd name="connsiteX5" fmla="*/ 419938 w 541477"/>
                <a:gd name="connsiteY5" fmla="*/ 307072 h 313947"/>
                <a:gd name="connsiteX6" fmla="*/ 296780 w 541477"/>
                <a:gd name="connsiteY6" fmla="*/ 293642 h 313947"/>
                <a:gd name="connsiteX7" fmla="*/ 257156 w 541477"/>
                <a:gd name="connsiteY7" fmla="*/ 228586 h 313947"/>
                <a:gd name="connsiteX8" fmla="*/ 231629 w 541477"/>
                <a:gd name="connsiteY8" fmla="*/ 182200 h 313947"/>
                <a:gd name="connsiteX9" fmla="*/ 210674 w 541477"/>
                <a:gd name="connsiteY9" fmla="*/ 214489 h 313947"/>
                <a:gd name="connsiteX10" fmla="*/ 151905 w 541477"/>
                <a:gd name="connsiteY10" fmla="*/ 214489 h 313947"/>
                <a:gd name="connsiteX11" fmla="*/ 143142 w 541477"/>
                <a:gd name="connsiteY11" fmla="*/ 199345 h 313947"/>
                <a:gd name="connsiteX12" fmla="*/ 109899 w 541477"/>
                <a:gd name="connsiteY12" fmla="*/ 197059 h 313947"/>
                <a:gd name="connsiteX13" fmla="*/ 81705 w 541477"/>
                <a:gd name="connsiteY13" fmla="*/ 189534 h 313947"/>
                <a:gd name="connsiteX14" fmla="*/ 21603 w 541477"/>
                <a:gd name="connsiteY14" fmla="*/ 226205 h 313947"/>
                <a:gd name="connsiteX15" fmla="*/ 9411 w 541477"/>
                <a:gd name="connsiteY15" fmla="*/ 205345 h 313947"/>
                <a:gd name="connsiteX16" fmla="*/ 4362 w 541477"/>
                <a:gd name="connsiteY16" fmla="*/ 159244 h 313947"/>
                <a:gd name="connsiteX17" fmla="*/ 146476 w 541477"/>
                <a:gd name="connsiteY17" fmla="*/ 73710 h 313947"/>
                <a:gd name="connsiteX18" fmla="*/ 156762 w 541477"/>
                <a:gd name="connsiteY18" fmla="*/ 72757 h 313947"/>
                <a:gd name="connsiteX19" fmla="*/ 222866 w 541477"/>
                <a:gd name="connsiteY19" fmla="*/ 90664 h 313947"/>
                <a:gd name="connsiteX20" fmla="*/ 227914 w 541477"/>
                <a:gd name="connsiteY20" fmla="*/ 48469 h 313947"/>
                <a:gd name="connsiteX21" fmla="*/ 281636 w 541477"/>
                <a:gd name="connsiteY21" fmla="*/ 16369 h 313947"/>
                <a:gd name="connsiteX22" fmla="*/ 336214 w 541477"/>
                <a:gd name="connsiteY22" fmla="*/ 16369 h 313947"/>
                <a:gd name="connsiteX23" fmla="*/ 364693 w 541477"/>
                <a:gd name="connsiteY23" fmla="*/ 8559 h 313947"/>
                <a:gd name="connsiteX24" fmla="*/ 418795 w 541477"/>
                <a:gd name="connsiteY24" fmla="*/ 40753 h 313947"/>
                <a:gd name="connsiteX25" fmla="*/ 527571 w 541477"/>
                <a:gd name="connsiteY25" fmla="*/ 84854 h 313947"/>
                <a:gd name="connsiteX26" fmla="*/ 541477 w 541477"/>
                <a:gd name="connsiteY26" fmla="*/ 91998 h 31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1477" h="313947">
                  <a:moveTo>
                    <a:pt x="541287" y="91807"/>
                  </a:moveTo>
                  <a:cubicBezTo>
                    <a:pt x="520427" y="111619"/>
                    <a:pt x="532143" y="142957"/>
                    <a:pt x="517951" y="157720"/>
                  </a:cubicBezTo>
                  <a:cubicBezTo>
                    <a:pt x="503853" y="172484"/>
                    <a:pt x="490804" y="192772"/>
                    <a:pt x="488804" y="224491"/>
                  </a:cubicBezTo>
                  <a:cubicBezTo>
                    <a:pt x="487851" y="239350"/>
                    <a:pt x="484423" y="248208"/>
                    <a:pt x="480708" y="257257"/>
                  </a:cubicBezTo>
                  <a:cubicBezTo>
                    <a:pt x="466420" y="251161"/>
                    <a:pt x="451276" y="250684"/>
                    <a:pt x="427844" y="258876"/>
                  </a:cubicBezTo>
                  <a:cubicBezTo>
                    <a:pt x="404412" y="267067"/>
                    <a:pt x="422034" y="289165"/>
                    <a:pt x="419938" y="307072"/>
                  </a:cubicBezTo>
                  <a:cubicBezTo>
                    <a:pt x="417938" y="324979"/>
                    <a:pt x="342881" y="303358"/>
                    <a:pt x="296780" y="293642"/>
                  </a:cubicBezTo>
                  <a:cubicBezTo>
                    <a:pt x="250679" y="284022"/>
                    <a:pt x="245155" y="262400"/>
                    <a:pt x="257156" y="228586"/>
                  </a:cubicBezTo>
                  <a:cubicBezTo>
                    <a:pt x="269253" y="194868"/>
                    <a:pt x="242297" y="192772"/>
                    <a:pt x="231629" y="182200"/>
                  </a:cubicBezTo>
                  <a:cubicBezTo>
                    <a:pt x="220961" y="171532"/>
                    <a:pt x="215817" y="192868"/>
                    <a:pt x="210674" y="214489"/>
                  </a:cubicBezTo>
                  <a:cubicBezTo>
                    <a:pt x="205530" y="236206"/>
                    <a:pt x="151905" y="214489"/>
                    <a:pt x="151905" y="214489"/>
                  </a:cubicBezTo>
                  <a:cubicBezTo>
                    <a:pt x="153048" y="204679"/>
                    <a:pt x="150571" y="196392"/>
                    <a:pt x="143142" y="199345"/>
                  </a:cubicBezTo>
                  <a:cubicBezTo>
                    <a:pt x="129330" y="204869"/>
                    <a:pt x="123425" y="208012"/>
                    <a:pt x="109899" y="197059"/>
                  </a:cubicBezTo>
                  <a:cubicBezTo>
                    <a:pt x="96374" y="186010"/>
                    <a:pt x="97326" y="171817"/>
                    <a:pt x="81705" y="189534"/>
                  </a:cubicBezTo>
                  <a:cubicBezTo>
                    <a:pt x="66085" y="207250"/>
                    <a:pt x="34176" y="243636"/>
                    <a:pt x="21603" y="226205"/>
                  </a:cubicBezTo>
                  <a:cubicBezTo>
                    <a:pt x="17602" y="220681"/>
                    <a:pt x="13221" y="213346"/>
                    <a:pt x="9411" y="205345"/>
                  </a:cubicBezTo>
                  <a:cubicBezTo>
                    <a:pt x="1124" y="188010"/>
                    <a:pt x="-4210" y="168103"/>
                    <a:pt x="4362" y="159244"/>
                  </a:cubicBezTo>
                  <a:cubicBezTo>
                    <a:pt x="16935" y="146100"/>
                    <a:pt x="135236" y="100094"/>
                    <a:pt x="146476" y="73710"/>
                  </a:cubicBezTo>
                  <a:cubicBezTo>
                    <a:pt x="149619" y="73996"/>
                    <a:pt x="152953" y="73710"/>
                    <a:pt x="156762" y="72757"/>
                  </a:cubicBezTo>
                  <a:cubicBezTo>
                    <a:pt x="174669" y="68185"/>
                    <a:pt x="231534" y="116858"/>
                    <a:pt x="222866" y="90664"/>
                  </a:cubicBezTo>
                  <a:cubicBezTo>
                    <a:pt x="214198" y="64471"/>
                    <a:pt x="211436" y="63613"/>
                    <a:pt x="227914" y="48469"/>
                  </a:cubicBezTo>
                  <a:cubicBezTo>
                    <a:pt x="244392" y="33324"/>
                    <a:pt x="271444" y="14560"/>
                    <a:pt x="281636" y="16369"/>
                  </a:cubicBezTo>
                  <a:cubicBezTo>
                    <a:pt x="291732" y="18179"/>
                    <a:pt x="313735" y="26466"/>
                    <a:pt x="336214" y="16369"/>
                  </a:cubicBezTo>
                  <a:cubicBezTo>
                    <a:pt x="358692" y="6273"/>
                    <a:pt x="338119" y="-10205"/>
                    <a:pt x="364693" y="8559"/>
                  </a:cubicBezTo>
                  <a:cubicBezTo>
                    <a:pt x="391268" y="27418"/>
                    <a:pt x="375743" y="30562"/>
                    <a:pt x="418795" y="40753"/>
                  </a:cubicBezTo>
                  <a:cubicBezTo>
                    <a:pt x="461944" y="50850"/>
                    <a:pt x="495471" y="70567"/>
                    <a:pt x="527571" y="84854"/>
                  </a:cubicBezTo>
                  <a:cubicBezTo>
                    <a:pt x="533000" y="87235"/>
                    <a:pt x="537572" y="89712"/>
                    <a:pt x="541477" y="91998"/>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208" name="Forma libre: forma 207">
              <a:extLst>
                <a:ext uri="{FF2B5EF4-FFF2-40B4-BE49-F238E27FC236}">
                  <a16:creationId xmlns:a16="http://schemas.microsoft.com/office/drawing/2014/main" id="{32336DB0-CB3D-B41D-A6AD-945B9C266041}"/>
                </a:ext>
              </a:extLst>
            </p:cNvPr>
            <p:cNvSpPr/>
            <p:nvPr/>
          </p:nvSpPr>
          <p:spPr>
            <a:xfrm>
              <a:off x="12504335" y="5654227"/>
              <a:ext cx="425593" cy="332204"/>
            </a:xfrm>
            <a:custGeom>
              <a:avLst/>
              <a:gdLst>
                <a:gd name="connsiteX0" fmla="*/ 425593 w 425593"/>
                <a:gd name="connsiteY0" fmla="*/ 8404 h 332204"/>
                <a:gd name="connsiteX1" fmla="*/ 396351 w 425593"/>
                <a:gd name="connsiteY1" fmla="*/ 93272 h 332204"/>
                <a:gd name="connsiteX2" fmla="*/ 346821 w 425593"/>
                <a:gd name="connsiteY2" fmla="*/ 123752 h 332204"/>
                <a:gd name="connsiteX3" fmla="*/ 330724 w 425593"/>
                <a:gd name="connsiteY3" fmla="*/ 188236 h 332204"/>
                <a:gd name="connsiteX4" fmla="*/ 288243 w 425593"/>
                <a:gd name="connsiteY4" fmla="*/ 229575 h 332204"/>
                <a:gd name="connsiteX5" fmla="*/ 272431 w 425593"/>
                <a:gd name="connsiteY5" fmla="*/ 267198 h 332204"/>
                <a:gd name="connsiteX6" fmla="*/ 235855 w 425593"/>
                <a:gd name="connsiteY6" fmla="*/ 292154 h 332204"/>
                <a:gd name="connsiteX7" fmla="*/ 184516 w 425593"/>
                <a:gd name="connsiteY7" fmla="*/ 299774 h 332204"/>
                <a:gd name="connsiteX8" fmla="*/ 182134 w 425593"/>
                <a:gd name="connsiteY8" fmla="*/ 322824 h 332204"/>
                <a:gd name="connsiteX9" fmla="*/ 182325 w 425593"/>
                <a:gd name="connsiteY9" fmla="*/ 325206 h 332204"/>
                <a:gd name="connsiteX10" fmla="*/ 183087 w 425593"/>
                <a:gd name="connsiteY10" fmla="*/ 330635 h 332204"/>
                <a:gd name="connsiteX11" fmla="*/ 183182 w 425593"/>
                <a:gd name="connsiteY11" fmla="*/ 331492 h 332204"/>
                <a:gd name="connsiteX12" fmla="*/ 183182 w 425593"/>
                <a:gd name="connsiteY12" fmla="*/ 331778 h 332204"/>
                <a:gd name="connsiteX13" fmla="*/ 156036 w 425593"/>
                <a:gd name="connsiteY13" fmla="*/ 321110 h 332204"/>
                <a:gd name="connsiteX14" fmla="*/ 72121 w 425593"/>
                <a:gd name="connsiteY14" fmla="*/ 284724 h 332204"/>
                <a:gd name="connsiteX15" fmla="*/ 873 w 425593"/>
                <a:gd name="connsiteY15" fmla="*/ 280152 h 332204"/>
                <a:gd name="connsiteX16" fmla="*/ 20495 w 425593"/>
                <a:gd name="connsiteY16" fmla="*/ 225479 h 332204"/>
                <a:gd name="connsiteX17" fmla="*/ 30687 w 425593"/>
                <a:gd name="connsiteY17" fmla="*/ 184235 h 332204"/>
                <a:gd name="connsiteX18" fmla="*/ 38783 w 425593"/>
                <a:gd name="connsiteY18" fmla="*/ 151470 h 332204"/>
                <a:gd name="connsiteX19" fmla="*/ 68025 w 425593"/>
                <a:gd name="connsiteY19" fmla="*/ 84699 h 332204"/>
                <a:gd name="connsiteX20" fmla="*/ 91265 w 425593"/>
                <a:gd name="connsiteY20" fmla="*/ 18786 h 332204"/>
                <a:gd name="connsiteX21" fmla="*/ 144796 w 425593"/>
                <a:gd name="connsiteY21" fmla="*/ 39170 h 332204"/>
                <a:gd name="connsiteX22" fmla="*/ 208137 w 425593"/>
                <a:gd name="connsiteY22" fmla="*/ 35931 h 332204"/>
                <a:gd name="connsiteX23" fmla="*/ 243094 w 425593"/>
                <a:gd name="connsiteY23" fmla="*/ 43742 h 332204"/>
                <a:gd name="connsiteX24" fmla="*/ 344440 w 425593"/>
                <a:gd name="connsiteY24" fmla="*/ 19929 h 332204"/>
                <a:gd name="connsiteX25" fmla="*/ 401971 w 425593"/>
                <a:gd name="connsiteY25" fmla="*/ 117 h 332204"/>
                <a:gd name="connsiteX26" fmla="*/ 425498 w 425593"/>
                <a:gd name="connsiteY26" fmla="*/ 8499 h 33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5593" h="332204">
                  <a:moveTo>
                    <a:pt x="425593" y="8404"/>
                  </a:moveTo>
                  <a:cubicBezTo>
                    <a:pt x="425593" y="8404"/>
                    <a:pt x="418830" y="89843"/>
                    <a:pt x="396351" y="93272"/>
                  </a:cubicBezTo>
                  <a:cubicBezTo>
                    <a:pt x="373873" y="96701"/>
                    <a:pt x="350727" y="86795"/>
                    <a:pt x="346821" y="123752"/>
                  </a:cubicBezTo>
                  <a:cubicBezTo>
                    <a:pt x="342916" y="160709"/>
                    <a:pt x="346059" y="183854"/>
                    <a:pt x="330724" y="188236"/>
                  </a:cubicBezTo>
                  <a:cubicBezTo>
                    <a:pt x="315389" y="192618"/>
                    <a:pt x="286433" y="209572"/>
                    <a:pt x="288243" y="229575"/>
                  </a:cubicBezTo>
                  <a:cubicBezTo>
                    <a:pt x="290147" y="249577"/>
                    <a:pt x="288052" y="261198"/>
                    <a:pt x="272431" y="267198"/>
                  </a:cubicBezTo>
                  <a:cubicBezTo>
                    <a:pt x="256810" y="273199"/>
                    <a:pt x="256810" y="298154"/>
                    <a:pt x="235855" y="292154"/>
                  </a:cubicBezTo>
                  <a:cubicBezTo>
                    <a:pt x="214996" y="286248"/>
                    <a:pt x="194136" y="260531"/>
                    <a:pt x="184516" y="299774"/>
                  </a:cubicBezTo>
                  <a:cubicBezTo>
                    <a:pt x="182325" y="308727"/>
                    <a:pt x="181753" y="316347"/>
                    <a:pt x="182134" y="322824"/>
                  </a:cubicBezTo>
                  <a:cubicBezTo>
                    <a:pt x="182134" y="323586"/>
                    <a:pt x="182230" y="324444"/>
                    <a:pt x="182325" y="325206"/>
                  </a:cubicBezTo>
                  <a:cubicBezTo>
                    <a:pt x="182515" y="327110"/>
                    <a:pt x="182706" y="328920"/>
                    <a:pt x="183087" y="330635"/>
                  </a:cubicBezTo>
                  <a:cubicBezTo>
                    <a:pt x="183087" y="330921"/>
                    <a:pt x="183087" y="331206"/>
                    <a:pt x="183182" y="331492"/>
                  </a:cubicBezTo>
                  <a:cubicBezTo>
                    <a:pt x="183182" y="331492"/>
                    <a:pt x="183182" y="331683"/>
                    <a:pt x="183182" y="331778"/>
                  </a:cubicBezTo>
                  <a:cubicBezTo>
                    <a:pt x="182515" y="332826"/>
                    <a:pt x="178134" y="332826"/>
                    <a:pt x="156036" y="321110"/>
                  </a:cubicBezTo>
                  <a:cubicBezTo>
                    <a:pt x="124413" y="304251"/>
                    <a:pt x="114412" y="285867"/>
                    <a:pt x="72121" y="284724"/>
                  </a:cubicBezTo>
                  <a:cubicBezTo>
                    <a:pt x="29734" y="283581"/>
                    <a:pt x="6303" y="300441"/>
                    <a:pt x="873" y="280152"/>
                  </a:cubicBezTo>
                  <a:cubicBezTo>
                    <a:pt x="-4651" y="259864"/>
                    <a:pt x="17733" y="263293"/>
                    <a:pt x="20495" y="225479"/>
                  </a:cubicBezTo>
                  <a:cubicBezTo>
                    <a:pt x="22019" y="205191"/>
                    <a:pt x="26495" y="194618"/>
                    <a:pt x="30687" y="184235"/>
                  </a:cubicBezTo>
                  <a:cubicBezTo>
                    <a:pt x="34401" y="175091"/>
                    <a:pt x="37830" y="166233"/>
                    <a:pt x="38783" y="151470"/>
                  </a:cubicBezTo>
                  <a:cubicBezTo>
                    <a:pt x="40783" y="119847"/>
                    <a:pt x="53832" y="99463"/>
                    <a:pt x="68025" y="84699"/>
                  </a:cubicBezTo>
                  <a:cubicBezTo>
                    <a:pt x="82217" y="69936"/>
                    <a:pt x="70501" y="38598"/>
                    <a:pt x="91265" y="18786"/>
                  </a:cubicBezTo>
                  <a:cubicBezTo>
                    <a:pt x="110315" y="30216"/>
                    <a:pt x="114792" y="39837"/>
                    <a:pt x="144796" y="39170"/>
                  </a:cubicBezTo>
                  <a:cubicBezTo>
                    <a:pt x="181087" y="38217"/>
                    <a:pt x="195755" y="29073"/>
                    <a:pt x="208137" y="35931"/>
                  </a:cubicBezTo>
                  <a:cubicBezTo>
                    <a:pt x="220520" y="42789"/>
                    <a:pt x="223282" y="55648"/>
                    <a:pt x="243094" y="43742"/>
                  </a:cubicBezTo>
                  <a:cubicBezTo>
                    <a:pt x="262811" y="31740"/>
                    <a:pt x="305102" y="29073"/>
                    <a:pt x="344440" y="19929"/>
                  </a:cubicBezTo>
                  <a:cubicBezTo>
                    <a:pt x="370444" y="13833"/>
                    <a:pt x="386636" y="1451"/>
                    <a:pt x="401971" y="117"/>
                  </a:cubicBezTo>
                  <a:cubicBezTo>
                    <a:pt x="409687" y="-549"/>
                    <a:pt x="417116" y="1546"/>
                    <a:pt x="425498" y="8499"/>
                  </a:cubicBezTo>
                  <a:close/>
                </a:path>
              </a:pathLst>
            </a:custGeom>
            <a:solidFill>
              <a:srgbClr val="EFEFEF"/>
            </a:solidFill>
            <a:ln w="4763" cap="flat">
              <a:solidFill>
                <a:srgbClr val="B0B0B0"/>
              </a:solidFill>
              <a:prstDash val="solid"/>
              <a:miter/>
            </a:ln>
          </p:spPr>
          <p:txBody>
            <a:bodyPr rtlCol="0" anchor="ctr"/>
            <a:lstStyle/>
            <a:p>
              <a:endParaRPr lang="es-ES"/>
            </a:p>
          </p:txBody>
        </p:sp>
        <p:sp>
          <p:nvSpPr>
            <p:cNvPr id="209" name="Forma libre: forma 208">
              <a:extLst>
                <a:ext uri="{FF2B5EF4-FFF2-40B4-BE49-F238E27FC236}">
                  <a16:creationId xmlns:a16="http://schemas.microsoft.com/office/drawing/2014/main" id="{6A1F6784-3249-E19B-784D-21F37B791F1C}"/>
                </a:ext>
              </a:extLst>
            </p:cNvPr>
            <p:cNvSpPr/>
            <p:nvPr/>
          </p:nvSpPr>
          <p:spPr>
            <a:xfrm>
              <a:off x="12146380" y="5760379"/>
              <a:ext cx="545773" cy="536426"/>
            </a:xfrm>
            <a:custGeom>
              <a:avLst/>
              <a:gdLst>
                <a:gd name="connsiteX0" fmla="*/ 540280 w 545773"/>
                <a:gd name="connsiteY0" fmla="*/ 260297 h 536426"/>
                <a:gd name="connsiteX1" fmla="*/ 541232 w 545773"/>
                <a:gd name="connsiteY1" fmla="*/ 225530 h 536426"/>
                <a:gd name="connsiteX2" fmla="*/ 514086 w 545773"/>
                <a:gd name="connsiteY2" fmla="*/ 214862 h 536426"/>
                <a:gd name="connsiteX3" fmla="*/ 430171 w 545773"/>
                <a:gd name="connsiteY3" fmla="*/ 178477 h 536426"/>
                <a:gd name="connsiteX4" fmla="*/ 358924 w 545773"/>
                <a:gd name="connsiteY4" fmla="*/ 173905 h 536426"/>
                <a:gd name="connsiteX5" fmla="*/ 378545 w 545773"/>
                <a:gd name="connsiteY5" fmla="*/ 119136 h 536426"/>
                <a:gd name="connsiteX6" fmla="*/ 388737 w 545773"/>
                <a:gd name="connsiteY6" fmla="*/ 77893 h 536426"/>
                <a:gd name="connsiteX7" fmla="*/ 335873 w 545773"/>
                <a:gd name="connsiteY7" fmla="*/ 79512 h 536426"/>
                <a:gd name="connsiteX8" fmla="*/ 327968 w 545773"/>
                <a:gd name="connsiteY8" fmla="*/ 127708 h 536426"/>
                <a:gd name="connsiteX9" fmla="*/ 204809 w 545773"/>
                <a:gd name="connsiteY9" fmla="*/ 114278 h 536426"/>
                <a:gd name="connsiteX10" fmla="*/ 165186 w 545773"/>
                <a:gd name="connsiteY10" fmla="*/ 49223 h 536426"/>
                <a:gd name="connsiteX11" fmla="*/ 139658 w 545773"/>
                <a:gd name="connsiteY11" fmla="*/ 2836 h 536426"/>
                <a:gd name="connsiteX12" fmla="*/ 118704 w 545773"/>
                <a:gd name="connsiteY12" fmla="*/ 35126 h 536426"/>
                <a:gd name="connsiteX13" fmla="*/ 59934 w 545773"/>
                <a:gd name="connsiteY13" fmla="*/ 35126 h 536426"/>
                <a:gd name="connsiteX14" fmla="*/ 49171 w 545773"/>
                <a:gd name="connsiteY14" fmla="*/ 58271 h 536426"/>
                <a:gd name="connsiteX15" fmla="*/ 58601 w 545773"/>
                <a:gd name="connsiteY15" fmla="*/ 94085 h 536426"/>
                <a:gd name="connsiteX16" fmla="*/ 60887 w 545773"/>
                <a:gd name="connsiteY16" fmla="*/ 134471 h 536426"/>
                <a:gd name="connsiteX17" fmla="*/ 107940 w 545773"/>
                <a:gd name="connsiteY17" fmla="*/ 144282 h 536426"/>
                <a:gd name="connsiteX18" fmla="*/ 117751 w 545773"/>
                <a:gd name="connsiteY18" fmla="*/ 166094 h 536426"/>
                <a:gd name="connsiteX19" fmla="*/ 141182 w 545773"/>
                <a:gd name="connsiteY19" fmla="*/ 183239 h 536426"/>
                <a:gd name="connsiteX20" fmla="*/ 119180 w 545773"/>
                <a:gd name="connsiteY20" fmla="*/ 216101 h 536426"/>
                <a:gd name="connsiteX21" fmla="*/ 72412 w 545773"/>
                <a:gd name="connsiteY21" fmla="*/ 216386 h 536426"/>
                <a:gd name="connsiteX22" fmla="*/ 37074 w 545773"/>
                <a:gd name="connsiteY22" fmla="*/ 185430 h 536426"/>
                <a:gd name="connsiteX23" fmla="*/ 4689 w 545773"/>
                <a:gd name="connsiteY23" fmla="*/ 215720 h 536426"/>
                <a:gd name="connsiteX24" fmla="*/ 14119 w 545773"/>
                <a:gd name="connsiteY24" fmla="*/ 271727 h 536426"/>
                <a:gd name="connsiteX25" fmla="*/ 26311 w 545773"/>
                <a:gd name="connsiteY25" fmla="*/ 269155 h 536426"/>
                <a:gd name="connsiteX26" fmla="*/ 43742 w 545773"/>
                <a:gd name="connsiteY26" fmla="*/ 250772 h 536426"/>
                <a:gd name="connsiteX27" fmla="*/ 78794 w 545773"/>
                <a:gd name="connsiteY27" fmla="*/ 227340 h 536426"/>
                <a:gd name="connsiteX28" fmla="*/ 67554 w 545773"/>
                <a:gd name="connsiteY28" fmla="*/ 264011 h 536426"/>
                <a:gd name="connsiteX29" fmla="*/ 67364 w 545773"/>
                <a:gd name="connsiteY29" fmla="*/ 289062 h 536426"/>
                <a:gd name="connsiteX30" fmla="*/ 70602 w 545773"/>
                <a:gd name="connsiteY30" fmla="*/ 321542 h 536426"/>
                <a:gd name="connsiteX31" fmla="*/ 115369 w 545773"/>
                <a:gd name="connsiteY31" fmla="*/ 321638 h 536426"/>
                <a:gd name="connsiteX32" fmla="*/ 146992 w 545773"/>
                <a:gd name="connsiteY32" fmla="*/ 354213 h 536426"/>
                <a:gd name="connsiteX33" fmla="*/ 162614 w 545773"/>
                <a:gd name="connsiteY33" fmla="*/ 361071 h 536426"/>
                <a:gd name="connsiteX34" fmla="*/ 197666 w 545773"/>
                <a:gd name="connsiteY34" fmla="*/ 383360 h 536426"/>
                <a:gd name="connsiteX35" fmla="*/ 210619 w 545773"/>
                <a:gd name="connsiteY35" fmla="*/ 406315 h 536426"/>
                <a:gd name="connsiteX36" fmla="*/ 221764 w 545773"/>
                <a:gd name="connsiteY36" fmla="*/ 418888 h 536426"/>
                <a:gd name="connsiteX37" fmla="*/ 240623 w 545773"/>
                <a:gd name="connsiteY37" fmla="*/ 464132 h 536426"/>
                <a:gd name="connsiteX38" fmla="*/ 271770 w 545773"/>
                <a:gd name="connsiteY38" fmla="*/ 425841 h 536426"/>
                <a:gd name="connsiteX39" fmla="*/ 303012 w 545773"/>
                <a:gd name="connsiteY39" fmla="*/ 457083 h 536426"/>
                <a:gd name="connsiteX40" fmla="*/ 296821 w 545773"/>
                <a:gd name="connsiteY40" fmla="*/ 494707 h 536426"/>
                <a:gd name="connsiteX41" fmla="*/ 340445 w 545773"/>
                <a:gd name="connsiteY41" fmla="*/ 514424 h 536426"/>
                <a:gd name="connsiteX42" fmla="*/ 394643 w 545773"/>
                <a:gd name="connsiteY42" fmla="*/ 508518 h 536426"/>
                <a:gd name="connsiteX43" fmla="*/ 438076 w 545773"/>
                <a:gd name="connsiteY43" fmla="*/ 536426 h 536426"/>
                <a:gd name="connsiteX44" fmla="*/ 459794 w 545773"/>
                <a:gd name="connsiteY44" fmla="*/ 454130 h 536426"/>
                <a:gd name="connsiteX45" fmla="*/ 407025 w 545773"/>
                <a:gd name="connsiteY45" fmla="*/ 443653 h 536426"/>
                <a:gd name="connsiteX46" fmla="*/ 440553 w 545773"/>
                <a:gd name="connsiteY46" fmla="*/ 401171 h 536426"/>
                <a:gd name="connsiteX47" fmla="*/ 473795 w 545773"/>
                <a:gd name="connsiteY47" fmla="*/ 411935 h 536426"/>
                <a:gd name="connsiteX48" fmla="*/ 503323 w 545773"/>
                <a:gd name="connsiteY48" fmla="*/ 394885 h 536426"/>
                <a:gd name="connsiteX49" fmla="*/ 494370 w 545773"/>
                <a:gd name="connsiteY49" fmla="*/ 348308 h 536426"/>
                <a:gd name="connsiteX50" fmla="*/ 510181 w 545773"/>
                <a:gd name="connsiteY50" fmla="*/ 330686 h 536426"/>
                <a:gd name="connsiteX51" fmla="*/ 517515 w 545773"/>
                <a:gd name="connsiteY51" fmla="*/ 309065 h 536426"/>
                <a:gd name="connsiteX52" fmla="*/ 540470 w 545773"/>
                <a:gd name="connsiteY52" fmla="*/ 260201 h 536426"/>
                <a:gd name="connsiteX53" fmla="*/ 380164 w 545773"/>
                <a:gd name="connsiteY53" fmla="*/ 405267 h 536426"/>
                <a:gd name="connsiteX54" fmla="*/ 320348 w 545773"/>
                <a:gd name="connsiteY54" fmla="*/ 394504 h 536426"/>
                <a:gd name="connsiteX55" fmla="*/ 287962 w 545773"/>
                <a:gd name="connsiteY55" fmla="*/ 382979 h 536426"/>
                <a:gd name="connsiteX56" fmla="*/ 261769 w 545773"/>
                <a:gd name="connsiteY56" fmla="*/ 377740 h 536426"/>
                <a:gd name="connsiteX57" fmla="*/ 227670 w 545773"/>
                <a:gd name="connsiteY57" fmla="*/ 345355 h 536426"/>
                <a:gd name="connsiteX58" fmla="*/ 220811 w 545773"/>
                <a:gd name="connsiteY58" fmla="*/ 310303 h 536426"/>
                <a:gd name="connsiteX59" fmla="*/ 264912 w 545773"/>
                <a:gd name="connsiteY59" fmla="*/ 281347 h 536426"/>
                <a:gd name="connsiteX60" fmla="*/ 309965 w 545773"/>
                <a:gd name="connsiteY60" fmla="*/ 277537 h 536426"/>
                <a:gd name="connsiteX61" fmla="*/ 382927 w 545773"/>
                <a:gd name="connsiteY61" fmla="*/ 291634 h 536426"/>
                <a:gd name="connsiteX62" fmla="*/ 368830 w 545773"/>
                <a:gd name="connsiteY62" fmla="*/ 338402 h 536426"/>
                <a:gd name="connsiteX63" fmla="*/ 353209 w 545773"/>
                <a:gd name="connsiteY63" fmla="*/ 360119 h 536426"/>
                <a:gd name="connsiteX64" fmla="*/ 369496 w 545773"/>
                <a:gd name="connsiteY64" fmla="*/ 378311 h 536426"/>
                <a:gd name="connsiteX65" fmla="*/ 389404 w 545773"/>
                <a:gd name="connsiteY65" fmla="*/ 373168 h 536426"/>
                <a:gd name="connsiteX66" fmla="*/ 380070 w 545773"/>
                <a:gd name="connsiteY66" fmla="*/ 405267 h 53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45773" h="536426">
                  <a:moveTo>
                    <a:pt x="540280" y="260297"/>
                  </a:moveTo>
                  <a:cubicBezTo>
                    <a:pt x="550377" y="249914"/>
                    <a:pt x="543994" y="241342"/>
                    <a:pt x="541232" y="225530"/>
                  </a:cubicBezTo>
                  <a:cubicBezTo>
                    <a:pt x="540566" y="226673"/>
                    <a:pt x="536184" y="226673"/>
                    <a:pt x="514086" y="214862"/>
                  </a:cubicBezTo>
                  <a:cubicBezTo>
                    <a:pt x="482463" y="198003"/>
                    <a:pt x="472462" y="179620"/>
                    <a:pt x="430171" y="178477"/>
                  </a:cubicBezTo>
                  <a:cubicBezTo>
                    <a:pt x="387785" y="177334"/>
                    <a:pt x="364448" y="194193"/>
                    <a:pt x="358924" y="173905"/>
                  </a:cubicBezTo>
                  <a:cubicBezTo>
                    <a:pt x="353399" y="153617"/>
                    <a:pt x="375783" y="157046"/>
                    <a:pt x="378545" y="119136"/>
                  </a:cubicBezTo>
                  <a:cubicBezTo>
                    <a:pt x="380070" y="98943"/>
                    <a:pt x="384546" y="88275"/>
                    <a:pt x="388737" y="77893"/>
                  </a:cubicBezTo>
                  <a:cubicBezTo>
                    <a:pt x="374450" y="71797"/>
                    <a:pt x="359305" y="71321"/>
                    <a:pt x="335873" y="79512"/>
                  </a:cubicBezTo>
                  <a:cubicBezTo>
                    <a:pt x="312442" y="87704"/>
                    <a:pt x="330063" y="109802"/>
                    <a:pt x="327968" y="127708"/>
                  </a:cubicBezTo>
                  <a:cubicBezTo>
                    <a:pt x="325968" y="145616"/>
                    <a:pt x="250911" y="123994"/>
                    <a:pt x="204809" y="114278"/>
                  </a:cubicBezTo>
                  <a:cubicBezTo>
                    <a:pt x="158708" y="104658"/>
                    <a:pt x="153184" y="83036"/>
                    <a:pt x="165186" y="49223"/>
                  </a:cubicBezTo>
                  <a:cubicBezTo>
                    <a:pt x="177282" y="15504"/>
                    <a:pt x="150327" y="13409"/>
                    <a:pt x="139658" y="2836"/>
                  </a:cubicBezTo>
                  <a:cubicBezTo>
                    <a:pt x="128990" y="-7832"/>
                    <a:pt x="123847" y="13504"/>
                    <a:pt x="118704" y="35126"/>
                  </a:cubicBezTo>
                  <a:cubicBezTo>
                    <a:pt x="113560" y="56843"/>
                    <a:pt x="59934" y="35126"/>
                    <a:pt x="59934" y="35126"/>
                  </a:cubicBezTo>
                  <a:cubicBezTo>
                    <a:pt x="58982" y="43698"/>
                    <a:pt x="55077" y="53509"/>
                    <a:pt x="49171" y="58271"/>
                  </a:cubicBezTo>
                  <a:cubicBezTo>
                    <a:pt x="36312" y="68558"/>
                    <a:pt x="71840" y="82560"/>
                    <a:pt x="58601" y="94085"/>
                  </a:cubicBezTo>
                  <a:cubicBezTo>
                    <a:pt x="45266" y="105515"/>
                    <a:pt x="67554" y="118374"/>
                    <a:pt x="60887" y="134471"/>
                  </a:cubicBezTo>
                  <a:cubicBezTo>
                    <a:pt x="54219" y="150569"/>
                    <a:pt x="82889" y="144854"/>
                    <a:pt x="107940" y="144282"/>
                  </a:cubicBezTo>
                  <a:cubicBezTo>
                    <a:pt x="132991" y="143806"/>
                    <a:pt x="113274" y="149140"/>
                    <a:pt x="117751" y="166094"/>
                  </a:cubicBezTo>
                  <a:cubicBezTo>
                    <a:pt x="122418" y="183049"/>
                    <a:pt x="123942" y="168666"/>
                    <a:pt x="141182" y="183239"/>
                  </a:cubicBezTo>
                  <a:cubicBezTo>
                    <a:pt x="158423" y="197813"/>
                    <a:pt x="135658" y="204861"/>
                    <a:pt x="119180" y="216101"/>
                  </a:cubicBezTo>
                  <a:cubicBezTo>
                    <a:pt x="102702" y="227435"/>
                    <a:pt x="96034" y="217053"/>
                    <a:pt x="72412" y="216386"/>
                  </a:cubicBezTo>
                  <a:cubicBezTo>
                    <a:pt x="48790" y="215624"/>
                    <a:pt x="58410" y="195241"/>
                    <a:pt x="37074" y="185430"/>
                  </a:cubicBezTo>
                  <a:cubicBezTo>
                    <a:pt x="15738" y="175619"/>
                    <a:pt x="14309" y="202194"/>
                    <a:pt x="4689" y="215720"/>
                  </a:cubicBezTo>
                  <a:cubicBezTo>
                    <a:pt x="-4931" y="229245"/>
                    <a:pt x="1260" y="249724"/>
                    <a:pt x="14119" y="271727"/>
                  </a:cubicBezTo>
                  <a:cubicBezTo>
                    <a:pt x="26978" y="293729"/>
                    <a:pt x="29454" y="281537"/>
                    <a:pt x="26311" y="269155"/>
                  </a:cubicBezTo>
                  <a:cubicBezTo>
                    <a:pt x="23072" y="256772"/>
                    <a:pt x="31359" y="249629"/>
                    <a:pt x="43742" y="250772"/>
                  </a:cubicBezTo>
                  <a:cubicBezTo>
                    <a:pt x="56124" y="251915"/>
                    <a:pt x="62696" y="238865"/>
                    <a:pt x="78794" y="227340"/>
                  </a:cubicBezTo>
                  <a:cubicBezTo>
                    <a:pt x="94891" y="215815"/>
                    <a:pt x="82508" y="251438"/>
                    <a:pt x="67554" y="264011"/>
                  </a:cubicBezTo>
                  <a:cubicBezTo>
                    <a:pt x="52600" y="276584"/>
                    <a:pt x="59268" y="278489"/>
                    <a:pt x="67364" y="289062"/>
                  </a:cubicBezTo>
                  <a:cubicBezTo>
                    <a:pt x="75364" y="299540"/>
                    <a:pt x="70983" y="304683"/>
                    <a:pt x="70602" y="321542"/>
                  </a:cubicBezTo>
                  <a:cubicBezTo>
                    <a:pt x="70126" y="338402"/>
                    <a:pt x="96129" y="323257"/>
                    <a:pt x="115369" y="321638"/>
                  </a:cubicBezTo>
                  <a:cubicBezTo>
                    <a:pt x="134610" y="320018"/>
                    <a:pt x="137372" y="337259"/>
                    <a:pt x="146992" y="354213"/>
                  </a:cubicBezTo>
                  <a:cubicBezTo>
                    <a:pt x="156613" y="371168"/>
                    <a:pt x="156137" y="366596"/>
                    <a:pt x="162614" y="361071"/>
                  </a:cubicBezTo>
                  <a:cubicBezTo>
                    <a:pt x="169091" y="355547"/>
                    <a:pt x="176996" y="364976"/>
                    <a:pt x="197666" y="383360"/>
                  </a:cubicBezTo>
                  <a:cubicBezTo>
                    <a:pt x="209000" y="393456"/>
                    <a:pt x="211762" y="400124"/>
                    <a:pt x="210619" y="406315"/>
                  </a:cubicBezTo>
                  <a:cubicBezTo>
                    <a:pt x="214334" y="404124"/>
                    <a:pt x="220240" y="403362"/>
                    <a:pt x="221764" y="418888"/>
                  </a:cubicBezTo>
                  <a:cubicBezTo>
                    <a:pt x="224050" y="442319"/>
                    <a:pt x="228908" y="482610"/>
                    <a:pt x="240623" y="464132"/>
                  </a:cubicBezTo>
                  <a:cubicBezTo>
                    <a:pt x="252339" y="445558"/>
                    <a:pt x="249291" y="408601"/>
                    <a:pt x="271770" y="425841"/>
                  </a:cubicBezTo>
                  <a:cubicBezTo>
                    <a:pt x="294249" y="442986"/>
                    <a:pt x="310537" y="428603"/>
                    <a:pt x="303012" y="457083"/>
                  </a:cubicBezTo>
                  <a:cubicBezTo>
                    <a:pt x="295488" y="485468"/>
                    <a:pt x="283010" y="490992"/>
                    <a:pt x="296821" y="494707"/>
                  </a:cubicBezTo>
                  <a:cubicBezTo>
                    <a:pt x="310632" y="498422"/>
                    <a:pt x="303488" y="515090"/>
                    <a:pt x="340445" y="514424"/>
                  </a:cubicBezTo>
                  <a:cubicBezTo>
                    <a:pt x="377402" y="513757"/>
                    <a:pt x="375974" y="490325"/>
                    <a:pt x="394643" y="508518"/>
                  </a:cubicBezTo>
                  <a:cubicBezTo>
                    <a:pt x="408168" y="521758"/>
                    <a:pt x="418264" y="533378"/>
                    <a:pt x="438076" y="536426"/>
                  </a:cubicBezTo>
                  <a:cubicBezTo>
                    <a:pt x="438076" y="536426"/>
                    <a:pt x="460746" y="486992"/>
                    <a:pt x="459794" y="454130"/>
                  </a:cubicBezTo>
                  <a:cubicBezTo>
                    <a:pt x="458841" y="421269"/>
                    <a:pt x="430837" y="452987"/>
                    <a:pt x="407025" y="443653"/>
                  </a:cubicBezTo>
                  <a:cubicBezTo>
                    <a:pt x="383212" y="434223"/>
                    <a:pt x="422170" y="412887"/>
                    <a:pt x="440553" y="401171"/>
                  </a:cubicBezTo>
                  <a:cubicBezTo>
                    <a:pt x="458936" y="389456"/>
                    <a:pt x="460079" y="402029"/>
                    <a:pt x="473795" y="411935"/>
                  </a:cubicBezTo>
                  <a:cubicBezTo>
                    <a:pt x="487607" y="421745"/>
                    <a:pt x="488464" y="405934"/>
                    <a:pt x="503323" y="394885"/>
                  </a:cubicBezTo>
                  <a:cubicBezTo>
                    <a:pt x="518277" y="383836"/>
                    <a:pt x="501037" y="368977"/>
                    <a:pt x="494370" y="348308"/>
                  </a:cubicBezTo>
                  <a:cubicBezTo>
                    <a:pt x="487702" y="327638"/>
                    <a:pt x="497608" y="331829"/>
                    <a:pt x="510181" y="330686"/>
                  </a:cubicBezTo>
                  <a:cubicBezTo>
                    <a:pt x="522849" y="329543"/>
                    <a:pt x="515229" y="327448"/>
                    <a:pt x="517515" y="309065"/>
                  </a:cubicBezTo>
                  <a:cubicBezTo>
                    <a:pt x="519801" y="290681"/>
                    <a:pt x="525040" y="276013"/>
                    <a:pt x="540470" y="260201"/>
                  </a:cubicBezTo>
                  <a:close/>
                  <a:moveTo>
                    <a:pt x="380164" y="405267"/>
                  </a:moveTo>
                  <a:cubicBezTo>
                    <a:pt x="353685" y="401457"/>
                    <a:pt x="330635" y="409363"/>
                    <a:pt x="320348" y="394504"/>
                  </a:cubicBezTo>
                  <a:cubicBezTo>
                    <a:pt x="309965" y="379645"/>
                    <a:pt x="294535" y="377168"/>
                    <a:pt x="287962" y="382979"/>
                  </a:cubicBezTo>
                  <a:cubicBezTo>
                    <a:pt x="281485" y="388694"/>
                    <a:pt x="268341" y="390408"/>
                    <a:pt x="261769" y="377740"/>
                  </a:cubicBezTo>
                  <a:cubicBezTo>
                    <a:pt x="255196" y="364976"/>
                    <a:pt x="240147" y="359833"/>
                    <a:pt x="227670" y="345355"/>
                  </a:cubicBezTo>
                  <a:cubicBezTo>
                    <a:pt x="215287" y="330972"/>
                    <a:pt x="215668" y="327448"/>
                    <a:pt x="220811" y="310303"/>
                  </a:cubicBezTo>
                  <a:cubicBezTo>
                    <a:pt x="225955" y="293063"/>
                    <a:pt x="241766" y="286871"/>
                    <a:pt x="264912" y="281347"/>
                  </a:cubicBezTo>
                  <a:cubicBezTo>
                    <a:pt x="287962" y="275822"/>
                    <a:pt x="292439" y="286871"/>
                    <a:pt x="309965" y="277537"/>
                  </a:cubicBezTo>
                  <a:cubicBezTo>
                    <a:pt x="327491" y="268202"/>
                    <a:pt x="399881" y="265821"/>
                    <a:pt x="382927" y="291634"/>
                  </a:cubicBezTo>
                  <a:cubicBezTo>
                    <a:pt x="366068" y="317447"/>
                    <a:pt x="385308" y="333258"/>
                    <a:pt x="368830" y="338402"/>
                  </a:cubicBezTo>
                  <a:cubicBezTo>
                    <a:pt x="352351" y="343545"/>
                    <a:pt x="349970" y="342878"/>
                    <a:pt x="353209" y="360119"/>
                  </a:cubicBezTo>
                  <a:cubicBezTo>
                    <a:pt x="353209" y="360119"/>
                    <a:pt x="355400" y="387646"/>
                    <a:pt x="369496" y="378311"/>
                  </a:cubicBezTo>
                  <a:cubicBezTo>
                    <a:pt x="383594" y="369072"/>
                    <a:pt x="384261" y="356309"/>
                    <a:pt x="389404" y="373168"/>
                  </a:cubicBezTo>
                  <a:cubicBezTo>
                    <a:pt x="394547" y="390027"/>
                    <a:pt x="406549" y="409172"/>
                    <a:pt x="380070" y="405267"/>
                  </a:cubicBezTo>
                  <a:close/>
                </a:path>
              </a:pathLst>
            </a:custGeom>
            <a:solidFill>
              <a:srgbClr val="EFEFEF"/>
            </a:solidFill>
            <a:ln w="4763" cap="flat">
              <a:solidFill>
                <a:srgbClr val="B0B0B0"/>
              </a:solidFill>
              <a:prstDash val="solid"/>
              <a:miter/>
            </a:ln>
          </p:spPr>
          <p:txBody>
            <a:bodyPr rtlCol="0" anchor="ctr"/>
            <a:lstStyle/>
            <a:p>
              <a:endParaRPr lang="es-ES"/>
            </a:p>
          </p:txBody>
        </p:sp>
      </p:grpSp>
      <p:pic>
        <p:nvPicPr>
          <p:cNvPr id="11" name="Picture 18">
            <a:extLst>
              <a:ext uri="{FF2B5EF4-FFF2-40B4-BE49-F238E27FC236}">
                <a16:creationId xmlns:a16="http://schemas.microsoft.com/office/drawing/2014/main" id="{D6D4F2D9-F099-2B38-DCE0-6EBC64FAEDE3}"/>
              </a:ext>
            </a:extLst>
          </p:cNvPr>
          <p:cNvPicPr>
            <a:picLocks noChangeAspect="1"/>
          </p:cNvPicPr>
          <p:nvPr/>
        </p:nvPicPr>
        <p:blipFill>
          <a:blip r:embed="rId8"/>
          <a:stretch>
            <a:fillRect/>
          </a:stretch>
        </p:blipFill>
        <p:spPr>
          <a:xfrm>
            <a:off x="16512463" y="6951369"/>
            <a:ext cx="1728000" cy="685064"/>
          </a:xfrm>
          <a:prstGeom prst="rect">
            <a:avLst/>
          </a:prstGeom>
        </p:spPr>
      </p:pic>
      <p:sp>
        <p:nvSpPr>
          <p:cNvPr id="13" name="TextBox 21">
            <a:extLst>
              <a:ext uri="{FF2B5EF4-FFF2-40B4-BE49-F238E27FC236}">
                <a16:creationId xmlns:a16="http://schemas.microsoft.com/office/drawing/2014/main" id="{10EA8952-09E8-8135-465C-76245B2E08B0}"/>
              </a:ext>
            </a:extLst>
          </p:cNvPr>
          <p:cNvSpPr txBox="1"/>
          <p:nvPr/>
        </p:nvSpPr>
        <p:spPr>
          <a:xfrm>
            <a:off x="15184431" y="3846714"/>
            <a:ext cx="1925258" cy="523220"/>
          </a:xfrm>
          <a:prstGeom prst="rect">
            <a:avLst/>
          </a:prstGeom>
          <a:noFill/>
        </p:spPr>
        <p:txBody>
          <a:bodyPr wrap="square">
            <a:spAutoFit/>
          </a:bodyPr>
          <a:lstStyle/>
          <a:p>
            <a:pPr algn="ctr"/>
            <a:r>
              <a:rPr lang="es-ES" sz="1400" b="1">
                <a:effectLst/>
                <a:latin typeface="Ubuntu" panose="020B0504030602030204" pitchFamily="34" charset="0"/>
                <a:ea typeface="Calibri" panose="020F0502020204030204" pitchFamily="34" charset="0"/>
                <a:cs typeface="Times New Roman" panose="02020603050405020304" pitchFamily="18" charset="0"/>
              </a:rPr>
              <a:t>Ciberseguridad Empresarial 2024</a:t>
            </a:r>
          </a:p>
        </p:txBody>
      </p:sp>
      <p:pic>
        <p:nvPicPr>
          <p:cNvPr id="38" name="Picture 8" descr="Sistema de Integridad Institucional de la Diputación Foral de Gipuzkoa y de  su sector público - Club de Innovación">
            <a:extLst>
              <a:ext uri="{FF2B5EF4-FFF2-40B4-BE49-F238E27FC236}">
                <a16:creationId xmlns:a16="http://schemas.microsoft.com/office/drawing/2014/main" id="{3E541BEA-4C84-FC63-4CFA-42CE9687F506}"/>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48460" y="4947692"/>
            <a:ext cx="1931644" cy="102853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Diputación Foral de Bizkaia - Organizaciones - opendatabizkaia.eus">
            <a:extLst>
              <a:ext uri="{FF2B5EF4-FFF2-40B4-BE49-F238E27FC236}">
                <a16:creationId xmlns:a16="http://schemas.microsoft.com/office/drawing/2014/main" id="{341F44C8-65C3-1174-D078-22BF509F48C0}"/>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275737" y="4543830"/>
            <a:ext cx="1849750" cy="9395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Presentación de Ayudas de Diputación Foral de Álava para empresas - Parque  Tecnológico de Álava">
            <a:extLst>
              <a:ext uri="{FF2B5EF4-FFF2-40B4-BE49-F238E27FC236}">
                <a16:creationId xmlns:a16="http://schemas.microsoft.com/office/drawing/2014/main" id="{5BD18B2D-8BF7-AA7B-4FD7-E640802C2FEE}"/>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92079" y="6059289"/>
            <a:ext cx="1929615" cy="137104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4">
            <a:extLst>
              <a:ext uri="{FF2B5EF4-FFF2-40B4-BE49-F238E27FC236}">
                <a16:creationId xmlns:a16="http://schemas.microsoft.com/office/drawing/2014/main" id="{808773D0-3F9E-E856-AC2A-18F3AE18A2CC}"/>
              </a:ext>
            </a:extLst>
          </p:cNvPr>
          <p:cNvSpPr txBox="1"/>
          <p:nvPr/>
        </p:nvSpPr>
        <p:spPr>
          <a:xfrm>
            <a:off x="15775009" y="5892968"/>
            <a:ext cx="1505155" cy="276999"/>
          </a:xfrm>
          <a:prstGeom prst="rect">
            <a:avLst/>
          </a:prstGeom>
          <a:noFill/>
        </p:spPr>
        <p:txBody>
          <a:bodyPr wrap="square">
            <a:spAutoFit/>
          </a:bodyPr>
          <a:lstStyle/>
          <a:p>
            <a:r>
              <a:rPr lang="es-ES" sz="1200" b="1">
                <a:effectLst/>
                <a:latin typeface="Arial" panose="020B0604020202020204" pitchFamily="34" charset="0"/>
                <a:ea typeface="Calibri" panose="020F0502020204030204" pitchFamily="34" charset="0"/>
                <a:cs typeface="Arial" panose="020B0604020202020204" pitchFamily="34" charset="0"/>
              </a:rPr>
              <a:t>Gipuzkoa </a:t>
            </a:r>
            <a:r>
              <a:rPr lang="es-ES" sz="1200" b="1" err="1">
                <a:effectLst/>
                <a:latin typeface="Arial" panose="020B0604020202020204" pitchFamily="34" charset="0"/>
                <a:ea typeface="Calibri" panose="020F0502020204030204" pitchFamily="34" charset="0"/>
                <a:cs typeface="Arial" panose="020B0604020202020204" pitchFamily="34" charset="0"/>
              </a:rPr>
              <a:t>digitala</a:t>
            </a:r>
            <a:endParaRPr lang="es-ES" sz="1200" b="1">
              <a:latin typeface="Arial" panose="020B0604020202020204" pitchFamily="34" charset="0"/>
              <a:cs typeface="Arial" panose="020B0604020202020204" pitchFamily="34" charset="0"/>
            </a:endParaRPr>
          </a:p>
        </p:txBody>
      </p:sp>
      <p:sp>
        <p:nvSpPr>
          <p:cNvPr id="41" name="TextBox 35">
            <a:extLst>
              <a:ext uri="{FF2B5EF4-FFF2-40B4-BE49-F238E27FC236}">
                <a16:creationId xmlns:a16="http://schemas.microsoft.com/office/drawing/2014/main" id="{DC00F252-C1A1-B3FF-8E1E-663743277006}"/>
              </a:ext>
            </a:extLst>
          </p:cNvPr>
          <p:cNvSpPr txBox="1"/>
          <p:nvPr/>
        </p:nvSpPr>
        <p:spPr>
          <a:xfrm>
            <a:off x="13259173" y="5532271"/>
            <a:ext cx="1925258" cy="461665"/>
          </a:xfrm>
          <a:prstGeom prst="rect">
            <a:avLst/>
          </a:prstGeom>
          <a:noFill/>
        </p:spPr>
        <p:txBody>
          <a:bodyPr wrap="square">
            <a:spAutoFit/>
          </a:bodyPr>
          <a:lstStyle/>
          <a:p>
            <a:pPr algn="ctr"/>
            <a:r>
              <a:rPr lang="es-ES" sz="1200" b="1">
                <a:effectLst/>
                <a:latin typeface="Arial" panose="020B0604020202020204" pitchFamily="34" charset="0"/>
                <a:ea typeface="Calibri" panose="020F0502020204030204" pitchFamily="34" charset="0"/>
                <a:cs typeface="Arial" panose="020B0604020202020204" pitchFamily="34" charset="0"/>
              </a:rPr>
              <a:t>Programa Transición Digital y Verde</a:t>
            </a:r>
          </a:p>
        </p:txBody>
      </p:sp>
      <p:sp>
        <p:nvSpPr>
          <p:cNvPr id="43" name="TextBox 36">
            <a:extLst>
              <a:ext uri="{FF2B5EF4-FFF2-40B4-BE49-F238E27FC236}">
                <a16:creationId xmlns:a16="http://schemas.microsoft.com/office/drawing/2014/main" id="{2F11CF51-AA06-B2C6-7A95-FFADA8322F4B}"/>
              </a:ext>
            </a:extLst>
          </p:cNvPr>
          <p:cNvSpPr txBox="1"/>
          <p:nvPr/>
        </p:nvSpPr>
        <p:spPr>
          <a:xfrm>
            <a:off x="13219787" y="7286078"/>
            <a:ext cx="2247515" cy="276999"/>
          </a:xfrm>
          <a:prstGeom prst="rect">
            <a:avLst/>
          </a:prstGeom>
          <a:noFill/>
        </p:spPr>
        <p:txBody>
          <a:bodyPr wrap="square">
            <a:spAutoFit/>
          </a:bodyPr>
          <a:lstStyle/>
          <a:p>
            <a:pPr algn="ctr"/>
            <a:r>
              <a:rPr lang="es-ES" sz="1200" b="1">
                <a:effectLst/>
                <a:latin typeface="Arial" panose="020B0604020202020204" pitchFamily="34" charset="0"/>
                <a:ea typeface="Calibri" panose="020F0502020204030204" pitchFamily="34" charset="0"/>
                <a:cs typeface="Arial" panose="020B0604020202020204" pitchFamily="34" charset="0"/>
              </a:rPr>
              <a:t>Álava Innova – Digitaliza</a:t>
            </a:r>
          </a:p>
        </p:txBody>
      </p:sp>
      <p:pic>
        <p:nvPicPr>
          <p:cNvPr id="212" name="Imagen 211">
            <a:extLst>
              <a:ext uri="{FF2B5EF4-FFF2-40B4-BE49-F238E27FC236}">
                <a16:creationId xmlns:a16="http://schemas.microsoft.com/office/drawing/2014/main" id="{8AA7BC6F-3208-E9AD-74F8-3424AC5639E7}"/>
              </a:ext>
            </a:extLst>
          </p:cNvPr>
          <p:cNvPicPr>
            <a:picLocks noChangeAspect="1"/>
          </p:cNvPicPr>
          <p:nvPr/>
        </p:nvPicPr>
        <p:blipFill>
          <a:blip r:embed="rId12"/>
          <a:stretch>
            <a:fillRect/>
          </a:stretch>
        </p:blipFill>
        <p:spPr>
          <a:xfrm>
            <a:off x="13469135" y="3047748"/>
            <a:ext cx="2852600" cy="599739"/>
          </a:xfrm>
          <a:prstGeom prst="rect">
            <a:avLst/>
          </a:prstGeom>
        </p:spPr>
      </p:pic>
    </p:spTree>
    <p:extLst>
      <p:ext uri="{BB962C8B-B14F-4D97-AF65-F5344CB8AC3E}">
        <p14:creationId xmlns:p14="http://schemas.microsoft.com/office/powerpoint/2010/main" val="22159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D5F7F-8553-4BE6-8F7D-DA4151510B39}"/>
            </a:ext>
          </a:extLst>
        </p:cNvPr>
        <p:cNvGrpSpPr/>
        <p:nvPr/>
      </p:nvGrpSpPr>
      <p:grpSpPr>
        <a:xfrm>
          <a:off x="0" y="0"/>
          <a:ext cx="0" cy="0"/>
          <a:chOff x="0" y="0"/>
          <a:chExt cx="0" cy="0"/>
        </a:xfrm>
      </p:grpSpPr>
      <p:sp>
        <p:nvSpPr>
          <p:cNvPr id="60" name="Elipse 59">
            <a:extLst>
              <a:ext uri="{FF2B5EF4-FFF2-40B4-BE49-F238E27FC236}">
                <a16:creationId xmlns:a16="http://schemas.microsoft.com/office/drawing/2014/main" id="{6B0012CF-DD44-2C0C-35AE-6E1FFED978ED}"/>
              </a:ext>
            </a:extLst>
          </p:cNvPr>
          <p:cNvSpPr/>
          <p:nvPr/>
        </p:nvSpPr>
        <p:spPr>
          <a:xfrm>
            <a:off x="10078056" y="2687949"/>
            <a:ext cx="2352012" cy="2316008"/>
          </a:xfrm>
          <a:prstGeom prst="ellipse">
            <a:avLst/>
          </a:prstGeom>
          <a:solidFill>
            <a:srgbClr val="E1C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Elipse 65">
            <a:extLst>
              <a:ext uri="{FF2B5EF4-FFF2-40B4-BE49-F238E27FC236}">
                <a16:creationId xmlns:a16="http://schemas.microsoft.com/office/drawing/2014/main" id="{2CBFD23F-3021-79E8-4134-CC7D7638AB5E}"/>
              </a:ext>
            </a:extLst>
          </p:cNvPr>
          <p:cNvSpPr/>
          <p:nvPr/>
        </p:nvSpPr>
        <p:spPr>
          <a:xfrm>
            <a:off x="11254062" y="4723210"/>
            <a:ext cx="2352012" cy="2316008"/>
          </a:xfrm>
          <a:prstGeom prst="ellipse">
            <a:avLst/>
          </a:prstGeom>
          <a:solidFill>
            <a:srgbClr val="DD63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Elipse 66">
            <a:extLst>
              <a:ext uri="{FF2B5EF4-FFF2-40B4-BE49-F238E27FC236}">
                <a16:creationId xmlns:a16="http://schemas.microsoft.com/office/drawing/2014/main" id="{D5C54D7C-83EC-ED82-86AF-7B36BB69361D}"/>
              </a:ext>
            </a:extLst>
          </p:cNvPr>
          <p:cNvSpPr/>
          <p:nvPr/>
        </p:nvSpPr>
        <p:spPr>
          <a:xfrm>
            <a:off x="10090350" y="6792967"/>
            <a:ext cx="2352012" cy="2316008"/>
          </a:xfrm>
          <a:prstGeom prst="ellipse">
            <a:avLst/>
          </a:prstGeom>
          <a:solidFill>
            <a:srgbClr val="D47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Elipse 67">
            <a:extLst>
              <a:ext uri="{FF2B5EF4-FFF2-40B4-BE49-F238E27FC236}">
                <a16:creationId xmlns:a16="http://schemas.microsoft.com/office/drawing/2014/main" id="{32A1297B-A182-DD4C-B6AB-BD3732BF8381}"/>
              </a:ext>
            </a:extLst>
          </p:cNvPr>
          <p:cNvSpPr/>
          <p:nvPr/>
        </p:nvSpPr>
        <p:spPr>
          <a:xfrm>
            <a:off x="7645761" y="6785107"/>
            <a:ext cx="2352012" cy="2316008"/>
          </a:xfrm>
          <a:prstGeom prst="ellipse">
            <a:avLst/>
          </a:prstGeom>
          <a:solidFill>
            <a:srgbClr val="E0BA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Elipse 68">
            <a:extLst>
              <a:ext uri="{FF2B5EF4-FFF2-40B4-BE49-F238E27FC236}">
                <a16:creationId xmlns:a16="http://schemas.microsoft.com/office/drawing/2014/main" id="{1A4B0576-E927-77CD-6417-AB9F5529F8C8}"/>
              </a:ext>
            </a:extLst>
          </p:cNvPr>
          <p:cNvSpPr/>
          <p:nvPr/>
        </p:nvSpPr>
        <p:spPr>
          <a:xfrm>
            <a:off x="6464079" y="4716346"/>
            <a:ext cx="2352012" cy="2316008"/>
          </a:xfrm>
          <a:prstGeom prst="ellipse">
            <a:avLst/>
          </a:prstGeom>
          <a:solidFill>
            <a:srgbClr val="6E2E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2" name="Elipse 171">
            <a:extLst>
              <a:ext uri="{FF2B5EF4-FFF2-40B4-BE49-F238E27FC236}">
                <a16:creationId xmlns:a16="http://schemas.microsoft.com/office/drawing/2014/main" id="{0AFF2CF8-CC2B-1B17-FB24-A09F58F2D48C}"/>
              </a:ext>
            </a:extLst>
          </p:cNvPr>
          <p:cNvSpPr/>
          <p:nvPr/>
        </p:nvSpPr>
        <p:spPr>
          <a:xfrm>
            <a:off x="7664988" y="2690749"/>
            <a:ext cx="2352012" cy="2316008"/>
          </a:xfrm>
          <a:prstGeom prst="ellipse">
            <a:avLst/>
          </a:prstGeom>
          <a:solidFill>
            <a:srgbClr val="27AB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bject 3">
            <a:extLst>
              <a:ext uri="{FF2B5EF4-FFF2-40B4-BE49-F238E27FC236}">
                <a16:creationId xmlns:a16="http://schemas.microsoft.com/office/drawing/2014/main" id="{06900F2C-C814-30FD-D8DF-41A712CFFDA4}"/>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B3D0BC91-6389-9FF3-4690-253F416FE823}"/>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49DA8C38-AC6B-6A7C-D337-1F0C56E1FA27}"/>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1EE78E84-9098-66D2-B021-95CEF4F89A50}"/>
              </a:ext>
            </a:extLst>
          </p:cNvPr>
          <p:cNvSpPr txBox="1">
            <a:spLocks/>
          </p:cNvSpPr>
          <p:nvPr/>
        </p:nvSpPr>
        <p:spPr>
          <a:xfrm>
            <a:off x="1399628" y="497205"/>
            <a:ext cx="8884285" cy="1346200"/>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Instrumentos de apoyo</a:t>
            </a:r>
            <a:endParaRPr lang="es-ES" sz="4850" kern="0">
              <a:latin typeface="Arial"/>
              <a:cs typeface="Arial"/>
            </a:endParaRPr>
          </a:p>
        </p:txBody>
      </p:sp>
      <p:sp>
        <p:nvSpPr>
          <p:cNvPr id="61" name="Google Shape;14035;p487">
            <a:extLst>
              <a:ext uri="{FF2B5EF4-FFF2-40B4-BE49-F238E27FC236}">
                <a16:creationId xmlns:a16="http://schemas.microsoft.com/office/drawing/2014/main" id="{1A79D26D-3A7E-190D-D5AB-F1B7511186C7}"/>
              </a:ext>
            </a:extLst>
          </p:cNvPr>
          <p:cNvSpPr txBox="1"/>
          <p:nvPr/>
        </p:nvSpPr>
        <p:spPr>
          <a:xfrm>
            <a:off x="4017023" y="7680948"/>
            <a:ext cx="3303725" cy="715045"/>
          </a:xfrm>
          <a:prstGeom prst="rect">
            <a:avLst/>
          </a:prstGeom>
          <a:noFill/>
          <a:ln>
            <a:noFill/>
          </a:ln>
        </p:spPr>
        <p:txBody>
          <a:bodyPr spcFirstLastPara="1" wrap="square" lIns="34300" tIns="17150" rIns="34300" bIns="171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s" sz="3600" b="1" i="0" u="none" strike="noStrike" cap="none">
                <a:solidFill>
                  <a:srgbClr val="E0BA4A"/>
                </a:solidFill>
                <a:latin typeface="Arial" panose="020B0604020202020204" pitchFamily="34" charset="0"/>
                <a:ea typeface="Lato"/>
                <a:cs typeface="Arial" panose="020B0604020202020204" pitchFamily="34" charset="0"/>
                <a:sym typeface="Lato"/>
              </a:rPr>
              <a:t>Infraestructura</a:t>
            </a:r>
            <a:endParaRPr sz="3600" b="1" i="0" u="none" strike="noStrike" cap="none">
              <a:solidFill>
                <a:srgbClr val="E0BA4A"/>
              </a:solidFill>
              <a:latin typeface="Arial" panose="020B0604020202020204" pitchFamily="34" charset="0"/>
              <a:ea typeface="Lato"/>
              <a:cs typeface="Arial" panose="020B0604020202020204" pitchFamily="34" charset="0"/>
              <a:sym typeface="Lato"/>
            </a:endParaRPr>
          </a:p>
        </p:txBody>
      </p:sp>
      <p:sp>
        <p:nvSpPr>
          <p:cNvPr id="159" name="Elipse 158">
            <a:extLst>
              <a:ext uri="{FF2B5EF4-FFF2-40B4-BE49-F238E27FC236}">
                <a16:creationId xmlns:a16="http://schemas.microsoft.com/office/drawing/2014/main" id="{95A1602B-B64E-B9C4-CF26-B66F0F406F2E}"/>
              </a:ext>
            </a:extLst>
          </p:cNvPr>
          <p:cNvSpPr/>
          <p:nvPr/>
        </p:nvSpPr>
        <p:spPr>
          <a:xfrm>
            <a:off x="8396236" y="4299115"/>
            <a:ext cx="3311628" cy="33116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 name="Gráfico 29">
            <a:extLst>
              <a:ext uri="{FF2B5EF4-FFF2-40B4-BE49-F238E27FC236}">
                <a16:creationId xmlns:a16="http://schemas.microsoft.com/office/drawing/2014/main" id="{C3026084-ACEB-CCD6-3C71-59F88AFA759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6935" b="11370"/>
          <a:stretch/>
        </p:blipFill>
        <p:spPr>
          <a:xfrm>
            <a:off x="8604122" y="5025199"/>
            <a:ext cx="3324847" cy="1786707"/>
          </a:xfrm>
          <a:prstGeom prst="rect">
            <a:avLst/>
          </a:prstGeom>
        </p:spPr>
      </p:pic>
      <p:pic>
        <p:nvPicPr>
          <p:cNvPr id="168" name="Imagen 167" descr="Icono&#10;&#10;Descripción generada automáticamente">
            <a:extLst>
              <a:ext uri="{FF2B5EF4-FFF2-40B4-BE49-F238E27FC236}">
                <a16:creationId xmlns:a16="http://schemas.microsoft.com/office/drawing/2014/main" id="{8BC26833-96D5-AEAD-9FC5-DC6A2F372741}"/>
              </a:ext>
            </a:extLst>
          </p:cNvPr>
          <p:cNvPicPr>
            <a:picLocks noChangeAspect="1"/>
          </p:cNvPicPr>
          <p:nvPr/>
        </p:nvPicPr>
        <p:blipFill>
          <a:blip r:embed="rId6"/>
          <a:stretch>
            <a:fillRect/>
          </a:stretch>
        </p:blipFill>
        <p:spPr>
          <a:xfrm>
            <a:off x="8130167" y="7428847"/>
            <a:ext cx="1164871" cy="1164871"/>
          </a:xfrm>
          <a:prstGeom prst="rect">
            <a:avLst/>
          </a:prstGeom>
        </p:spPr>
      </p:pic>
      <p:pic>
        <p:nvPicPr>
          <p:cNvPr id="170" name="Imagen 169" descr="Icono&#10;&#10;Descripción generada automáticamente">
            <a:extLst>
              <a:ext uri="{FF2B5EF4-FFF2-40B4-BE49-F238E27FC236}">
                <a16:creationId xmlns:a16="http://schemas.microsoft.com/office/drawing/2014/main" id="{9AFD91DB-F61F-03BC-9DB6-A347BA9FBBD9}"/>
              </a:ext>
            </a:extLst>
          </p:cNvPr>
          <p:cNvPicPr>
            <a:picLocks noChangeAspect="1"/>
          </p:cNvPicPr>
          <p:nvPr/>
        </p:nvPicPr>
        <p:blipFill>
          <a:blip r:embed="rId7"/>
          <a:stretch>
            <a:fillRect/>
          </a:stretch>
        </p:blipFill>
        <p:spPr>
          <a:xfrm>
            <a:off x="8237314" y="3212284"/>
            <a:ext cx="1077561" cy="1077561"/>
          </a:xfrm>
          <a:prstGeom prst="rect">
            <a:avLst/>
          </a:prstGeom>
        </p:spPr>
      </p:pic>
      <p:sp>
        <p:nvSpPr>
          <p:cNvPr id="171" name="Google Shape;14035;p487">
            <a:extLst>
              <a:ext uri="{FF2B5EF4-FFF2-40B4-BE49-F238E27FC236}">
                <a16:creationId xmlns:a16="http://schemas.microsoft.com/office/drawing/2014/main" id="{8C46FD22-81D9-D829-5B8B-26A91300E134}"/>
              </a:ext>
            </a:extLst>
          </p:cNvPr>
          <p:cNvSpPr txBox="1"/>
          <p:nvPr/>
        </p:nvSpPr>
        <p:spPr>
          <a:xfrm>
            <a:off x="3963123" y="3393541"/>
            <a:ext cx="3303725" cy="715045"/>
          </a:xfrm>
          <a:prstGeom prst="rect">
            <a:avLst/>
          </a:prstGeom>
          <a:noFill/>
          <a:ln>
            <a:noFill/>
          </a:ln>
        </p:spPr>
        <p:txBody>
          <a:bodyPr spcFirstLastPara="1" wrap="square" lIns="34300" tIns="17150" rIns="34300" bIns="171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s" sz="3600" b="1" i="0" u="none" strike="noStrike" cap="none">
                <a:solidFill>
                  <a:srgbClr val="27AB8E"/>
                </a:solidFill>
                <a:latin typeface="Arial" panose="020B0604020202020204" pitchFamily="34" charset="0"/>
                <a:ea typeface="Lato"/>
                <a:cs typeface="Arial" panose="020B0604020202020204" pitchFamily="34" charset="0"/>
                <a:sym typeface="Lato"/>
              </a:rPr>
              <a:t>I+D+i</a:t>
            </a:r>
            <a:endParaRPr sz="3600" b="1" i="0" u="none" strike="noStrike" cap="none">
              <a:solidFill>
                <a:srgbClr val="27AB8E"/>
              </a:solidFill>
              <a:latin typeface="Arial" panose="020B0604020202020204" pitchFamily="34" charset="0"/>
              <a:ea typeface="Lato"/>
              <a:cs typeface="Arial" panose="020B0604020202020204" pitchFamily="34" charset="0"/>
              <a:sym typeface="Lato"/>
            </a:endParaRPr>
          </a:p>
        </p:txBody>
      </p:sp>
      <p:pic>
        <p:nvPicPr>
          <p:cNvPr id="71" name="Imagen 70" descr="Icono&#10;&#10;Descripción generada automáticamente">
            <a:extLst>
              <a:ext uri="{FF2B5EF4-FFF2-40B4-BE49-F238E27FC236}">
                <a16:creationId xmlns:a16="http://schemas.microsoft.com/office/drawing/2014/main" id="{FAEBA191-AECB-66D8-D900-3A83A1C5D2A9}"/>
              </a:ext>
            </a:extLst>
          </p:cNvPr>
          <p:cNvPicPr>
            <a:picLocks noChangeAspect="1"/>
          </p:cNvPicPr>
          <p:nvPr/>
        </p:nvPicPr>
        <p:blipFill>
          <a:blip r:embed="rId8"/>
          <a:stretch>
            <a:fillRect/>
          </a:stretch>
        </p:blipFill>
        <p:spPr>
          <a:xfrm>
            <a:off x="11846013" y="5293533"/>
            <a:ext cx="1224652" cy="1224652"/>
          </a:xfrm>
          <a:prstGeom prst="rect">
            <a:avLst/>
          </a:prstGeom>
        </p:spPr>
      </p:pic>
      <p:sp>
        <p:nvSpPr>
          <p:cNvPr id="72" name="Google Shape;14035;p487">
            <a:extLst>
              <a:ext uri="{FF2B5EF4-FFF2-40B4-BE49-F238E27FC236}">
                <a16:creationId xmlns:a16="http://schemas.microsoft.com/office/drawing/2014/main" id="{25451F3E-FA6B-0C64-532F-6305ED2115B1}"/>
              </a:ext>
            </a:extLst>
          </p:cNvPr>
          <p:cNvSpPr txBox="1"/>
          <p:nvPr/>
        </p:nvSpPr>
        <p:spPr>
          <a:xfrm>
            <a:off x="13987285" y="5532628"/>
            <a:ext cx="5349894" cy="715045"/>
          </a:xfrm>
          <a:prstGeom prst="rect">
            <a:avLst/>
          </a:prstGeom>
          <a:noFill/>
          <a:ln>
            <a:noFill/>
          </a:ln>
        </p:spPr>
        <p:txBody>
          <a:bodyPr spcFirstLastPara="1" wrap="square" lIns="34300" tIns="17150" rIns="34300" bIns="17150" anchor="t" anchorCtr="0">
            <a:noAutofit/>
          </a:bodyPr>
          <a:lstStyle/>
          <a:p>
            <a:pPr marL="0" marR="0" lvl="0" indent="0" rtl="0">
              <a:lnSpc>
                <a:spcPct val="100000"/>
              </a:lnSpc>
              <a:spcBef>
                <a:spcPts val="0"/>
              </a:spcBef>
              <a:spcAft>
                <a:spcPts val="0"/>
              </a:spcAft>
              <a:buClr>
                <a:srgbClr val="000000"/>
              </a:buClr>
              <a:buSzPts val="1400"/>
              <a:buFont typeface="Arial"/>
              <a:buNone/>
            </a:pPr>
            <a:r>
              <a:rPr lang="es" sz="3600" b="1" i="0" u="none" strike="noStrike" cap="none">
                <a:solidFill>
                  <a:srgbClr val="DD6362"/>
                </a:solidFill>
                <a:latin typeface="Arial" panose="020B0604020202020204" pitchFamily="34" charset="0"/>
                <a:ea typeface="Lato"/>
                <a:cs typeface="Arial" panose="020B0604020202020204" pitchFamily="34" charset="0"/>
                <a:sym typeface="Lato"/>
              </a:rPr>
              <a:t>Internacionalización</a:t>
            </a:r>
            <a:endParaRPr sz="3600" b="1" i="0" u="none" strike="noStrike" cap="none">
              <a:solidFill>
                <a:srgbClr val="DD6362"/>
              </a:solidFill>
              <a:latin typeface="Arial" panose="020B0604020202020204" pitchFamily="34" charset="0"/>
              <a:ea typeface="Lato"/>
              <a:cs typeface="Arial" panose="020B0604020202020204" pitchFamily="34" charset="0"/>
              <a:sym typeface="Lato"/>
            </a:endParaRPr>
          </a:p>
        </p:txBody>
      </p:sp>
      <p:pic>
        <p:nvPicPr>
          <p:cNvPr id="75" name="Imagen 74" descr="Icono&#10;&#10;Descripción generada automáticamente">
            <a:extLst>
              <a:ext uri="{FF2B5EF4-FFF2-40B4-BE49-F238E27FC236}">
                <a16:creationId xmlns:a16="http://schemas.microsoft.com/office/drawing/2014/main" id="{F8F9FD0F-24D5-15A2-DD54-36EBEEC0959E}"/>
              </a:ext>
            </a:extLst>
          </p:cNvPr>
          <p:cNvPicPr>
            <a:picLocks noChangeAspect="1"/>
          </p:cNvPicPr>
          <p:nvPr/>
        </p:nvPicPr>
        <p:blipFill>
          <a:blip r:embed="rId9"/>
          <a:stretch>
            <a:fillRect/>
          </a:stretch>
        </p:blipFill>
        <p:spPr>
          <a:xfrm>
            <a:off x="10574938" y="3113048"/>
            <a:ext cx="1276032" cy="1276032"/>
          </a:xfrm>
          <a:prstGeom prst="rect">
            <a:avLst/>
          </a:prstGeom>
        </p:spPr>
      </p:pic>
      <p:sp>
        <p:nvSpPr>
          <p:cNvPr id="76" name="Google Shape;14035;p487">
            <a:extLst>
              <a:ext uri="{FF2B5EF4-FFF2-40B4-BE49-F238E27FC236}">
                <a16:creationId xmlns:a16="http://schemas.microsoft.com/office/drawing/2014/main" id="{5243D9B3-A76E-26D9-C97D-CD12931F931A}"/>
              </a:ext>
            </a:extLst>
          </p:cNvPr>
          <p:cNvSpPr txBox="1"/>
          <p:nvPr/>
        </p:nvSpPr>
        <p:spPr>
          <a:xfrm>
            <a:off x="12841016" y="3464464"/>
            <a:ext cx="5349894" cy="715045"/>
          </a:xfrm>
          <a:prstGeom prst="rect">
            <a:avLst/>
          </a:prstGeom>
          <a:noFill/>
          <a:ln>
            <a:noFill/>
          </a:ln>
        </p:spPr>
        <p:txBody>
          <a:bodyPr spcFirstLastPara="1" wrap="square" lIns="34300" tIns="17150" rIns="34300" bIns="17150" anchor="t" anchorCtr="0">
            <a:noAutofit/>
          </a:bodyPr>
          <a:lstStyle/>
          <a:p>
            <a:pPr marL="0" marR="0" lvl="0" indent="0" rtl="0">
              <a:lnSpc>
                <a:spcPct val="100000"/>
              </a:lnSpc>
              <a:spcBef>
                <a:spcPts val="0"/>
              </a:spcBef>
              <a:spcAft>
                <a:spcPts val="0"/>
              </a:spcAft>
              <a:buClr>
                <a:srgbClr val="000000"/>
              </a:buClr>
              <a:buSzPts val="1400"/>
              <a:buFont typeface="Arial"/>
              <a:buNone/>
            </a:pPr>
            <a:r>
              <a:rPr lang="es" sz="3600" b="1" i="0" u="none" strike="noStrike" cap="none">
                <a:solidFill>
                  <a:srgbClr val="E1CEAD"/>
                </a:solidFill>
                <a:latin typeface="Arial" panose="020B0604020202020204" pitchFamily="34" charset="0"/>
                <a:ea typeface="Lato"/>
                <a:cs typeface="Arial" panose="020B0604020202020204" pitchFamily="34" charset="0"/>
                <a:sym typeface="Lato"/>
              </a:rPr>
              <a:t>Digitalización</a:t>
            </a:r>
            <a:endParaRPr sz="3600" b="1" i="0" u="none" strike="noStrike" cap="none">
              <a:solidFill>
                <a:srgbClr val="E1CEAD"/>
              </a:solidFill>
              <a:latin typeface="Arial" panose="020B0604020202020204" pitchFamily="34" charset="0"/>
              <a:ea typeface="Lato"/>
              <a:cs typeface="Arial" panose="020B0604020202020204" pitchFamily="34" charset="0"/>
              <a:sym typeface="Lato"/>
            </a:endParaRPr>
          </a:p>
        </p:txBody>
      </p:sp>
      <p:sp>
        <p:nvSpPr>
          <p:cNvPr id="77" name="Google Shape;14035;p487">
            <a:extLst>
              <a:ext uri="{FF2B5EF4-FFF2-40B4-BE49-F238E27FC236}">
                <a16:creationId xmlns:a16="http://schemas.microsoft.com/office/drawing/2014/main" id="{DEB1168F-3F95-4AF9-4860-A40408FCAAD5}"/>
              </a:ext>
            </a:extLst>
          </p:cNvPr>
          <p:cNvSpPr txBox="1"/>
          <p:nvPr/>
        </p:nvSpPr>
        <p:spPr>
          <a:xfrm>
            <a:off x="12841016" y="7685791"/>
            <a:ext cx="5349894" cy="715045"/>
          </a:xfrm>
          <a:prstGeom prst="rect">
            <a:avLst/>
          </a:prstGeom>
          <a:noFill/>
          <a:ln>
            <a:noFill/>
          </a:ln>
        </p:spPr>
        <p:txBody>
          <a:bodyPr spcFirstLastPara="1" wrap="square" lIns="34300" tIns="17150" rIns="34300" bIns="17150" anchor="t" anchorCtr="0">
            <a:noAutofit/>
          </a:bodyPr>
          <a:lstStyle/>
          <a:p>
            <a:pPr marL="0" marR="0" lvl="0" indent="0" rtl="0">
              <a:lnSpc>
                <a:spcPct val="100000"/>
              </a:lnSpc>
              <a:spcBef>
                <a:spcPts val="0"/>
              </a:spcBef>
              <a:spcAft>
                <a:spcPts val="0"/>
              </a:spcAft>
              <a:buClr>
                <a:srgbClr val="000000"/>
              </a:buClr>
              <a:buSzPts val="1400"/>
              <a:buFont typeface="Arial"/>
              <a:buNone/>
            </a:pPr>
            <a:r>
              <a:rPr lang="es-ES" sz="3600" b="1" i="0" u="none" strike="noStrike" cap="none">
                <a:solidFill>
                  <a:srgbClr val="D47A00"/>
                </a:solidFill>
                <a:latin typeface="Arial" panose="020B0604020202020204" pitchFamily="34" charset="0"/>
                <a:ea typeface="Lato"/>
                <a:cs typeface="Arial" panose="020B0604020202020204" pitchFamily="34" charset="0"/>
                <a:sym typeface="Lato"/>
              </a:rPr>
              <a:t>Emprendimiento</a:t>
            </a:r>
          </a:p>
        </p:txBody>
      </p:sp>
      <p:sp>
        <p:nvSpPr>
          <p:cNvPr id="78" name="Google Shape;14035;p487">
            <a:extLst>
              <a:ext uri="{FF2B5EF4-FFF2-40B4-BE49-F238E27FC236}">
                <a16:creationId xmlns:a16="http://schemas.microsoft.com/office/drawing/2014/main" id="{A2BC1865-913E-CDE2-6F8F-42544F35DC18}"/>
              </a:ext>
            </a:extLst>
          </p:cNvPr>
          <p:cNvSpPr txBox="1"/>
          <p:nvPr/>
        </p:nvSpPr>
        <p:spPr>
          <a:xfrm>
            <a:off x="269262" y="5385292"/>
            <a:ext cx="5819579" cy="715045"/>
          </a:xfrm>
          <a:prstGeom prst="rect">
            <a:avLst/>
          </a:prstGeom>
          <a:noFill/>
          <a:ln>
            <a:noFill/>
          </a:ln>
        </p:spPr>
        <p:txBody>
          <a:bodyPr spcFirstLastPara="1" wrap="square" lIns="34300" tIns="17150" rIns="34300" bIns="171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s-ES" sz="3600" b="1" i="0" u="none" strike="noStrike" cap="none">
                <a:solidFill>
                  <a:srgbClr val="6E2E44"/>
                </a:solidFill>
                <a:latin typeface="Arial" panose="020B0604020202020204" pitchFamily="34" charset="0"/>
                <a:ea typeface="Lato"/>
                <a:cs typeface="Arial" panose="020B0604020202020204" pitchFamily="34" charset="0"/>
                <a:sym typeface="Lato"/>
              </a:rPr>
              <a:t>Acceso a financiación</a:t>
            </a:r>
          </a:p>
        </p:txBody>
      </p:sp>
      <p:pic>
        <p:nvPicPr>
          <p:cNvPr id="80" name="Imagen 79" descr="Icono&#10;&#10;Descripción generada automáticamente">
            <a:extLst>
              <a:ext uri="{FF2B5EF4-FFF2-40B4-BE49-F238E27FC236}">
                <a16:creationId xmlns:a16="http://schemas.microsoft.com/office/drawing/2014/main" id="{F1929A44-0FB2-894D-F822-04535B4008D9}"/>
              </a:ext>
            </a:extLst>
          </p:cNvPr>
          <p:cNvPicPr>
            <a:picLocks noChangeAspect="1"/>
          </p:cNvPicPr>
          <p:nvPr/>
        </p:nvPicPr>
        <p:blipFill>
          <a:blip r:embed="rId10"/>
          <a:stretch>
            <a:fillRect/>
          </a:stretch>
        </p:blipFill>
        <p:spPr>
          <a:xfrm>
            <a:off x="6861282" y="5246290"/>
            <a:ext cx="1235173" cy="1235173"/>
          </a:xfrm>
          <a:prstGeom prst="rect">
            <a:avLst/>
          </a:prstGeom>
        </p:spPr>
      </p:pic>
      <p:pic>
        <p:nvPicPr>
          <p:cNvPr id="82" name="Imagen 81" descr="Icono&#10;&#10;Descripción generada automáticamente">
            <a:extLst>
              <a:ext uri="{FF2B5EF4-FFF2-40B4-BE49-F238E27FC236}">
                <a16:creationId xmlns:a16="http://schemas.microsoft.com/office/drawing/2014/main" id="{91A74A2F-F814-9F7F-F1AF-98A9C8940EC7}"/>
              </a:ext>
            </a:extLst>
          </p:cNvPr>
          <p:cNvPicPr>
            <a:picLocks noChangeAspect="1"/>
          </p:cNvPicPr>
          <p:nvPr/>
        </p:nvPicPr>
        <p:blipFill>
          <a:blip r:embed="rId11"/>
          <a:stretch>
            <a:fillRect/>
          </a:stretch>
        </p:blipFill>
        <p:spPr>
          <a:xfrm>
            <a:off x="10643320" y="7374710"/>
            <a:ext cx="1291958" cy="1291958"/>
          </a:xfrm>
          <a:prstGeom prst="rect">
            <a:avLst/>
          </a:prstGeom>
        </p:spPr>
      </p:pic>
    </p:spTree>
    <p:extLst>
      <p:ext uri="{BB962C8B-B14F-4D97-AF65-F5344CB8AC3E}">
        <p14:creationId xmlns:p14="http://schemas.microsoft.com/office/powerpoint/2010/main" val="2129104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165F2-9F96-B65D-824A-263BB42FE095}"/>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C1E31DA0-EB3D-D52B-395A-F1A39A482DC7}"/>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353C06FF-F4AF-139A-CC0A-4DBC23293E48}"/>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6A139C2C-A8FB-1803-6770-674C8D33FCA2}"/>
              </a:ext>
            </a:extLst>
          </p:cNvPr>
          <p:cNvPicPr>
            <a:picLocks noChangeAspect="1"/>
          </p:cNvPicPr>
          <p:nvPr/>
        </p:nvPicPr>
        <p:blipFill rotWithShape="1">
          <a:blip r:embed="rId3"/>
          <a:srcRect l="62334"/>
          <a:stretch/>
        </p:blipFill>
        <p:spPr>
          <a:xfrm>
            <a:off x="12693112" y="9983759"/>
            <a:ext cx="7779773" cy="1516823"/>
          </a:xfrm>
          <a:prstGeom prst="rect">
            <a:avLst/>
          </a:prstGeom>
        </p:spPr>
      </p:pic>
      <p:sp>
        <p:nvSpPr>
          <p:cNvPr id="6" name="CuadroTexto 5">
            <a:extLst>
              <a:ext uri="{FF2B5EF4-FFF2-40B4-BE49-F238E27FC236}">
                <a16:creationId xmlns:a16="http://schemas.microsoft.com/office/drawing/2014/main" id="{E9349F5F-4CB4-DD2E-A6C1-E6D783920A4B}"/>
              </a:ext>
            </a:extLst>
          </p:cNvPr>
          <p:cNvSpPr txBox="1"/>
          <p:nvPr/>
        </p:nvSpPr>
        <p:spPr>
          <a:xfrm>
            <a:off x="3939604" y="3639532"/>
            <a:ext cx="15642670" cy="4093428"/>
          </a:xfrm>
          <a:prstGeom prst="rect">
            <a:avLst/>
          </a:prstGeom>
          <a:noFill/>
        </p:spPr>
        <p:txBody>
          <a:bodyPr wrap="square" rtlCol="0">
            <a:spAutoFit/>
          </a:bodyPr>
          <a:lstStyle/>
          <a:p>
            <a:r>
              <a:rPr lang="es-ES" sz="2800" dirty="0">
                <a:latin typeface="Arial" panose="020B0604020202020204" pitchFamily="34" charset="0"/>
                <a:ea typeface="Roboto" pitchFamily="2" charset="0"/>
                <a:cs typeface="Arial" panose="020B0604020202020204" pitchFamily="34" charset="0"/>
              </a:rPr>
              <a:t>Servicio a las empresas del tipo CYBER-RANGE para la capacitación de profesionales</a:t>
            </a:r>
          </a:p>
          <a:p>
            <a:endParaRPr lang="es-ES" sz="2800" dirty="0">
              <a:latin typeface="Arial" panose="020B0604020202020204" pitchFamily="34" charset="0"/>
              <a:ea typeface="Roboto" pitchFamily="2" charset="0"/>
              <a:cs typeface="Arial" panose="020B0604020202020204" pitchFamily="34" charset="0"/>
            </a:endParaRPr>
          </a:p>
          <a:p>
            <a:r>
              <a:rPr lang="es-ES" sz="2800" dirty="0">
                <a:latin typeface="Arial" panose="020B0604020202020204" pitchFamily="34" charset="0"/>
                <a:ea typeface="Roboto" pitchFamily="2" charset="0"/>
                <a:cs typeface="Arial" panose="020B0604020202020204" pitchFamily="34" charset="0"/>
              </a:rPr>
              <a:t>Servicio de SOC para </a:t>
            </a:r>
            <a:r>
              <a:rPr lang="es-ES" sz="2800" dirty="0" err="1">
                <a:latin typeface="Arial" panose="020B0604020202020204" pitchFamily="34" charset="0"/>
                <a:ea typeface="Roboto" pitchFamily="2" charset="0"/>
                <a:cs typeface="Arial" panose="020B0604020202020204" pitchFamily="34" charset="0"/>
              </a:rPr>
              <a:t>PYMEs</a:t>
            </a:r>
            <a:endParaRPr lang="es-ES" sz="2800" dirty="0">
              <a:latin typeface="Arial" panose="020B0604020202020204" pitchFamily="34" charset="0"/>
              <a:ea typeface="Roboto" pitchFamily="2" charset="0"/>
              <a:cs typeface="Arial" panose="020B0604020202020204" pitchFamily="34" charset="0"/>
            </a:endParaRPr>
          </a:p>
          <a:p>
            <a:endParaRPr lang="es-ES" sz="3200" dirty="0">
              <a:latin typeface="Arial" panose="020B0604020202020204" pitchFamily="34" charset="0"/>
              <a:ea typeface="Roboto" pitchFamily="2" charset="0"/>
              <a:cs typeface="Arial" panose="020B0604020202020204" pitchFamily="34" charset="0"/>
            </a:endParaRPr>
          </a:p>
          <a:p>
            <a:r>
              <a:rPr lang="es-ES" sz="2800" dirty="0">
                <a:latin typeface="Arial" panose="020B0604020202020204" pitchFamily="34" charset="0"/>
                <a:ea typeface="Roboto" pitchFamily="2" charset="0"/>
                <a:cs typeface="Arial" panose="020B0604020202020204" pitchFamily="34" charset="0"/>
              </a:rPr>
              <a:t>Servicio de </a:t>
            </a:r>
            <a:r>
              <a:rPr lang="es-ES" sz="2800" dirty="0" err="1">
                <a:latin typeface="Arial" panose="020B0604020202020204" pitchFamily="34" charset="0"/>
                <a:ea typeface="Roboto" pitchFamily="2" charset="0"/>
                <a:cs typeface="Arial" panose="020B0604020202020204" pitchFamily="34" charset="0"/>
              </a:rPr>
              <a:t>Pentesting</a:t>
            </a:r>
            <a:r>
              <a:rPr lang="es-ES" sz="2800" dirty="0">
                <a:latin typeface="Arial" panose="020B0604020202020204" pitchFamily="34" charset="0"/>
                <a:ea typeface="Roboto" pitchFamily="2" charset="0"/>
                <a:cs typeface="Arial" panose="020B0604020202020204" pitchFamily="34" charset="0"/>
              </a:rPr>
              <a:t> y Certificación de Producto en Empresas (CRA - </a:t>
            </a:r>
            <a:r>
              <a:rPr lang="es-ES" sz="2800" dirty="0" err="1">
                <a:latin typeface="Arial" panose="020B0604020202020204" pitchFamily="34" charset="0"/>
                <a:ea typeface="Roboto" pitchFamily="2" charset="0"/>
                <a:cs typeface="Arial" panose="020B0604020202020204" pitchFamily="34" charset="0"/>
              </a:rPr>
              <a:t>Cyber</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Resilience</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Act</a:t>
            </a:r>
            <a:r>
              <a:rPr lang="es-ES" sz="2800" dirty="0">
                <a:latin typeface="Arial" panose="020B0604020202020204" pitchFamily="34" charset="0"/>
                <a:ea typeface="Roboto" pitchFamily="2" charset="0"/>
                <a:cs typeface="Arial" panose="020B0604020202020204" pitchFamily="34" charset="0"/>
              </a:rPr>
              <a:t>)</a:t>
            </a:r>
          </a:p>
          <a:p>
            <a:endParaRPr lang="es-ES" sz="3200" dirty="0">
              <a:latin typeface="Arial" panose="020B0604020202020204" pitchFamily="34" charset="0"/>
              <a:ea typeface="Roboto" pitchFamily="2" charset="0"/>
              <a:cs typeface="Arial" panose="020B0604020202020204" pitchFamily="34" charset="0"/>
            </a:endParaRPr>
          </a:p>
          <a:p>
            <a:r>
              <a:rPr lang="es-ES" sz="2800" dirty="0">
                <a:latin typeface="Arial" panose="020B0604020202020204" pitchFamily="34" charset="0"/>
                <a:ea typeface="Roboto" pitchFamily="2" charset="0"/>
                <a:cs typeface="Arial" panose="020B0604020202020204" pitchFamily="34" charset="0"/>
              </a:rPr>
              <a:t>Simulacros de Incidentes de Ciberseguridad en Equipos Directivos/Responsables</a:t>
            </a:r>
          </a:p>
          <a:p>
            <a:endParaRPr lang="es-ES" sz="2800" dirty="0">
              <a:latin typeface="Arial" panose="020B0604020202020204" pitchFamily="34" charset="0"/>
              <a:ea typeface="Roboto" pitchFamily="2" charset="0"/>
              <a:cs typeface="Arial" panose="020B0604020202020204" pitchFamily="34" charset="0"/>
            </a:endParaRPr>
          </a:p>
          <a:p>
            <a:r>
              <a:rPr lang="es-ES" sz="2800" dirty="0">
                <a:latin typeface="Arial" panose="020B0604020202020204" pitchFamily="34" charset="0"/>
                <a:ea typeface="Roboto" pitchFamily="2" charset="0"/>
                <a:cs typeface="Arial" panose="020B0604020202020204" pitchFamily="34" charset="0"/>
              </a:rPr>
              <a:t>Definición de Modelo de Referencia y Servicio de Diagnóstico en Competencias Digitales</a:t>
            </a:r>
            <a:endParaRPr lang="es-ES" sz="2800"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F6ACD2EF-E254-4DD6-45B5-92801BA81B10}"/>
              </a:ext>
            </a:extLst>
          </p:cNvPr>
          <p:cNvPicPr>
            <a:picLocks noChangeAspect="1"/>
          </p:cNvPicPr>
          <p:nvPr/>
        </p:nvPicPr>
        <p:blipFill>
          <a:blip r:embed="rId4"/>
          <a:stretch>
            <a:fillRect/>
          </a:stretch>
        </p:blipFill>
        <p:spPr>
          <a:xfrm>
            <a:off x="1876866" y="10296696"/>
            <a:ext cx="5637405" cy="622207"/>
          </a:xfrm>
          <a:prstGeom prst="rect">
            <a:avLst/>
          </a:prstGeom>
        </p:spPr>
      </p:pic>
      <p:pic>
        <p:nvPicPr>
          <p:cNvPr id="10" name="Imagen 9">
            <a:extLst>
              <a:ext uri="{FF2B5EF4-FFF2-40B4-BE49-F238E27FC236}">
                <a16:creationId xmlns:a16="http://schemas.microsoft.com/office/drawing/2014/main" id="{90082336-576B-B234-195C-FE87EBC93EE5}"/>
              </a:ext>
            </a:extLst>
          </p:cNvPr>
          <p:cNvPicPr>
            <a:picLocks noChangeAspect="1"/>
          </p:cNvPicPr>
          <p:nvPr/>
        </p:nvPicPr>
        <p:blipFill>
          <a:blip r:embed="rId5"/>
          <a:stretch>
            <a:fillRect/>
          </a:stretch>
        </p:blipFill>
        <p:spPr>
          <a:xfrm>
            <a:off x="9168039" y="10354248"/>
            <a:ext cx="2729733" cy="507105"/>
          </a:xfrm>
          <a:prstGeom prst="rect">
            <a:avLst/>
          </a:prstGeom>
        </p:spPr>
      </p:pic>
      <p:sp>
        <p:nvSpPr>
          <p:cNvPr id="11" name="object 7">
            <a:extLst>
              <a:ext uri="{FF2B5EF4-FFF2-40B4-BE49-F238E27FC236}">
                <a16:creationId xmlns:a16="http://schemas.microsoft.com/office/drawing/2014/main" id="{E70A82A4-13C1-863E-D5AC-CE7B7F1BA02D}"/>
              </a:ext>
            </a:extLst>
          </p:cNvPr>
          <p:cNvSpPr txBox="1">
            <a:spLocks/>
          </p:cNvSpPr>
          <p:nvPr/>
        </p:nvSpPr>
        <p:spPr>
          <a:xfrm>
            <a:off x="1399628" y="497205"/>
            <a:ext cx="12229286"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dirty="0">
              <a:latin typeface="Arial"/>
              <a:cs typeface="Arial"/>
            </a:endParaRPr>
          </a:p>
          <a:p>
            <a:pPr marL="12700">
              <a:spcBef>
                <a:spcPts val="315"/>
              </a:spcBef>
            </a:pPr>
            <a:r>
              <a:rPr lang="es-ES" sz="4850" b="1" kern="0" spc="-15" dirty="0">
                <a:solidFill>
                  <a:srgbClr val="1D1D1B"/>
                </a:solidFill>
                <a:latin typeface="Arial"/>
                <a:cs typeface="Arial"/>
              </a:rPr>
              <a:t>Iniciativas RETECH</a:t>
            </a:r>
            <a:endParaRPr lang="es-ES" sz="4850" kern="0" dirty="0">
              <a:latin typeface="Arial"/>
              <a:cs typeface="Arial"/>
            </a:endParaRPr>
          </a:p>
        </p:txBody>
      </p:sp>
      <p:grpSp>
        <p:nvGrpSpPr>
          <p:cNvPr id="14" name="Grupo 13">
            <a:extLst>
              <a:ext uri="{FF2B5EF4-FFF2-40B4-BE49-F238E27FC236}">
                <a16:creationId xmlns:a16="http://schemas.microsoft.com/office/drawing/2014/main" id="{64E31F41-3A6D-A710-062C-E9F1E404C68F}"/>
              </a:ext>
            </a:extLst>
          </p:cNvPr>
          <p:cNvGrpSpPr/>
          <p:nvPr/>
        </p:nvGrpSpPr>
        <p:grpSpPr>
          <a:xfrm>
            <a:off x="3210393" y="3317382"/>
            <a:ext cx="704792" cy="1107996"/>
            <a:chOff x="3210393" y="3317382"/>
            <a:chExt cx="704792" cy="1107996"/>
          </a:xfrm>
        </p:grpSpPr>
        <p:sp>
          <p:nvSpPr>
            <p:cNvPr id="12" name="object 3">
              <a:extLst>
                <a:ext uri="{FF2B5EF4-FFF2-40B4-BE49-F238E27FC236}">
                  <a16:creationId xmlns:a16="http://schemas.microsoft.com/office/drawing/2014/main" id="{197D6154-E3BC-09B0-DD5A-4C7960E90426}"/>
                </a:ext>
              </a:extLst>
            </p:cNvPr>
            <p:cNvSpPr/>
            <p:nvPr/>
          </p:nvSpPr>
          <p:spPr>
            <a:xfrm>
              <a:off x="3210393" y="3517137"/>
              <a:ext cx="704792" cy="708486"/>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13" name="CuadroTexto 12">
              <a:extLst>
                <a:ext uri="{FF2B5EF4-FFF2-40B4-BE49-F238E27FC236}">
                  <a16:creationId xmlns:a16="http://schemas.microsoft.com/office/drawing/2014/main" id="{CB758029-0EC1-A021-268A-680861B0C984}"/>
                </a:ext>
              </a:extLst>
            </p:cNvPr>
            <p:cNvSpPr txBox="1"/>
            <p:nvPr/>
          </p:nvSpPr>
          <p:spPr>
            <a:xfrm>
              <a:off x="3234814" y="3317382"/>
              <a:ext cx="655949" cy="1107996"/>
            </a:xfrm>
            <a:prstGeom prst="rect">
              <a:avLst/>
            </a:prstGeom>
            <a:noFill/>
          </p:spPr>
          <p:txBody>
            <a:bodyPr wrap="none" rtlCol="0">
              <a:spAutoFit/>
            </a:bodyPr>
            <a:lstStyle/>
            <a:p>
              <a:r>
                <a:rPr lang="es-ES" sz="6600" dirty="0">
                  <a:solidFill>
                    <a:schemeClr val="bg1"/>
                  </a:solidFill>
                  <a:latin typeface="Arial" panose="020B0604020202020204" pitchFamily="34" charset="0"/>
                  <a:cs typeface="Arial" panose="020B0604020202020204" pitchFamily="34" charset="0"/>
                </a:rPr>
                <a:t>1</a:t>
              </a:r>
            </a:p>
          </p:txBody>
        </p:sp>
      </p:grpSp>
      <p:grpSp>
        <p:nvGrpSpPr>
          <p:cNvPr id="17" name="Grupo 16">
            <a:extLst>
              <a:ext uri="{FF2B5EF4-FFF2-40B4-BE49-F238E27FC236}">
                <a16:creationId xmlns:a16="http://schemas.microsoft.com/office/drawing/2014/main" id="{9FEFC9EC-6A9D-34BE-462C-258A10699B5F}"/>
              </a:ext>
            </a:extLst>
          </p:cNvPr>
          <p:cNvGrpSpPr/>
          <p:nvPr/>
        </p:nvGrpSpPr>
        <p:grpSpPr>
          <a:xfrm>
            <a:off x="3210392" y="4223317"/>
            <a:ext cx="704792" cy="1107996"/>
            <a:chOff x="3210393" y="3317382"/>
            <a:chExt cx="704792" cy="1107996"/>
          </a:xfrm>
        </p:grpSpPr>
        <p:sp>
          <p:nvSpPr>
            <p:cNvPr id="18" name="object 3">
              <a:extLst>
                <a:ext uri="{FF2B5EF4-FFF2-40B4-BE49-F238E27FC236}">
                  <a16:creationId xmlns:a16="http://schemas.microsoft.com/office/drawing/2014/main" id="{43978446-CC77-8885-4EAB-025BE3AF381E}"/>
                </a:ext>
              </a:extLst>
            </p:cNvPr>
            <p:cNvSpPr/>
            <p:nvPr/>
          </p:nvSpPr>
          <p:spPr>
            <a:xfrm>
              <a:off x="3210393" y="3517137"/>
              <a:ext cx="704792" cy="708486"/>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19" name="CuadroTexto 18">
              <a:extLst>
                <a:ext uri="{FF2B5EF4-FFF2-40B4-BE49-F238E27FC236}">
                  <a16:creationId xmlns:a16="http://schemas.microsoft.com/office/drawing/2014/main" id="{4AA9B841-9848-916E-C88A-66486163AF8E}"/>
                </a:ext>
              </a:extLst>
            </p:cNvPr>
            <p:cNvSpPr txBox="1"/>
            <p:nvPr/>
          </p:nvSpPr>
          <p:spPr>
            <a:xfrm>
              <a:off x="3234814" y="3317382"/>
              <a:ext cx="655949" cy="1107996"/>
            </a:xfrm>
            <a:prstGeom prst="rect">
              <a:avLst/>
            </a:prstGeom>
            <a:noFill/>
          </p:spPr>
          <p:txBody>
            <a:bodyPr wrap="none" rtlCol="0">
              <a:spAutoFit/>
            </a:bodyPr>
            <a:lstStyle/>
            <a:p>
              <a:r>
                <a:rPr lang="es-ES" sz="6600" dirty="0">
                  <a:solidFill>
                    <a:schemeClr val="bg1"/>
                  </a:solidFill>
                  <a:latin typeface="Arial" panose="020B0604020202020204" pitchFamily="34" charset="0"/>
                  <a:cs typeface="Arial" panose="020B0604020202020204" pitchFamily="34" charset="0"/>
                </a:rPr>
                <a:t>2</a:t>
              </a:r>
            </a:p>
          </p:txBody>
        </p:sp>
      </p:grpSp>
      <p:grpSp>
        <p:nvGrpSpPr>
          <p:cNvPr id="20" name="Grupo 19">
            <a:extLst>
              <a:ext uri="{FF2B5EF4-FFF2-40B4-BE49-F238E27FC236}">
                <a16:creationId xmlns:a16="http://schemas.microsoft.com/office/drawing/2014/main" id="{3BE27A33-DF5A-D6B0-76C1-BDB50408D167}"/>
              </a:ext>
            </a:extLst>
          </p:cNvPr>
          <p:cNvGrpSpPr/>
          <p:nvPr/>
        </p:nvGrpSpPr>
        <p:grpSpPr>
          <a:xfrm>
            <a:off x="3210392" y="5125524"/>
            <a:ext cx="704792" cy="1107996"/>
            <a:chOff x="3210393" y="3317382"/>
            <a:chExt cx="704792" cy="1107996"/>
          </a:xfrm>
        </p:grpSpPr>
        <p:sp>
          <p:nvSpPr>
            <p:cNvPr id="21" name="object 3">
              <a:extLst>
                <a:ext uri="{FF2B5EF4-FFF2-40B4-BE49-F238E27FC236}">
                  <a16:creationId xmlns:a16="http://schemas.microsoft.com/office/drawing/2014/main" id="{F943C477-D510-E622-1878-E2BA420A2DDE}"/>
                </a:ext>
              </a:extLst>
            </p:cNvPr>
            <p:cNvSpPr/>
            <p:nvPr/>
          </p:nvSpPr>
          <p:spPr>
            <a:xfrm>
              <a:off x="3210393" y="3517137"/>
              <a:ext cx="704792" cy="708486"/>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22" name="CuadroTexto 21">
              <a:extLst>
                <a:ext uri="{FF2B5EF4-FFF2-40B4-BE49-F238E27FC236}">
                  <a16:creationId xmlns:a16="http://schemas.microsoft.com/office/drawing/2014/main" id="{4C35FF09-8422-9EF0-0DA7-7066A60A79F1}"/>
                </a:ext>
              </a:extLst>
            </p:cNvPr>
            <p:cNvSpPr txBox="1"/>
            <p:nvPr/>
          </p:nvSpPr>
          <p:spPr>
            <a:xfrm>
              <a:off x="3234814" y="3317382"/>
              <a:ext cx="655949" cy="1107996"/>
            </a:xfrm>
            <a:prstGeom prst="rect">
              <a:avLst/>
            </a:prstGeom>
            <a:noFill/>
          </p:spPr>
          <p:txBody>
            <a:bodyPr wrap="none" rtlCol="0">
              <a:spAutoFit/>
            </a:bodyPr>
            <a:lstStyle/>
            <a:p>
              <a:r>
                <a:rPr lang="es-ES" sz="6600" dirty="0">
                  <a:solidFill>
                    <a:schemeClr val="bg1"/>
                  </a:solidFill>
                  <a:latin typeface="Arial" panose="020B0604020202020204" pitchFamily="34" charset="0"/>
                  <a:cs typeface="Arial" panose="020B0604020202020204" pitchFamily="34" charset="0"/>
                </a:rPr>
                <a:t>3</a:t>
              </a:r>
            </a:p>
          </p:txBody>
        </p:sp>
      </p:grpSp>
      <p:grpSp>
        <p:nvGrpSpPr>
          <p:cNvPr id="23" name="Grupo 22">
            <a:extLst>
              <a:ext uri="{FF2B5EF4-FFF2-40B4-BE49-F238E27FC236}">
                <a16:creationId xmlns:a16="http://schemas.microsoft.com/office/drawing/2014/main" id="{296BD9C0-6D8C-60C2-997C-1EC709AC3482}"/>
              </a:ext>
            </a:extLst>
          </p:cNvPr>
          <p:cNvGrpSpPr/>
          <p:nvPr/>
        </p:nvGrpSpPr>
        <p:grpSpPr>
          <a:xfrm>
            <a:off x="3210392" y="6031459"/>
            <a:ext cx="704792" cy="1107996"/>
            <a:chOff x="3210393" y="3317382"/>
            <a:chExt cx="704792" cy="1107996"/>
          </a:xfrm>
        </p:grpSpPr>
        <p:sp>
          <p:nvSpPr>
            <p:cNvPr id="24" name="object 3">
              <a:extLst>
                <a:ext uri="{FF2B5EF4-FFF2-40B4-BE49-F238E27FC236}">
                  <a16:creationId xmlns:a16="http://schemas.microsoft.com/office/drawing/2014/main" id="{5FFB2372-7801-77FD-AB0E-14561518BCAF}"/>
                </a:ext>
              </a:extLst>
            </p:cNvPr>
            <p:cNvSpPr/>
            <p:nvPr/>
          </p:nvSpPr>
          <p:spPr>
            <a:xfrm>
              <a:off x="3210393" y="3517137"/>
              <a:ext cx="704792" cy="708486"/>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25" name="CuadroTexto 24">
              <a:extLst>
                <a:ext uri="{FF2B5EF4-FFF2-40B4-BE49-F238E27FC236}">
                  <a16:creationId xmlns:a16="http://schemas.microsoft.com/office/drawing/2014/main" id="{49307959-171D-224B-35FB-02387280DE84}"/>
                </a:ext>
              </a:extLst>
            </p:cNvPr>
            <p:cNvSpPr txBox="1"/>
            <p:nvPr/>
          </p:nvSpPr>
          <p:spPr>
            <a:xfrm>
              <a:off x="3234814" y="3317382"/>
              <a:ext cx="655949" cy="1107996"/>
            </a:xfrm>
            <a:prstGeom prst="rect">
              <a:avLst/>
            </a:prstGeom>
            <a:noFill/>
          </p:spPr>
          <p:txBody>
            <a:bodyPr wrap="none" rtlCol="0">
              <a:spAutoFit/>
            </a:bodyPr>
            <a:lstStyle/>
            <a:p>
              <a:r>
                <a:rPr lang="es-ES" sz="6600" dirty="0">
                  <a:solidFill>
                    <a:schemeClr val="bg1"/>
                  </a:solidFill>
                  <a:latin typeface="Arial" panose="020B0604020202020204" pitchFamily="34" charset="0"/>
                  <a:cs typeface="Arial" panose="020B0604020202020204" pitchFamily="34" charset="0"/>
                </a:rPr>
                <a:t>4</a:t>
              </a:r>
            </a:p>
          </p:txBody>
        </p:sp>
      </p:grpSp>
      <p:grpSp>
        <p:nvGrpSpPr>
          <p:cNvPr id="26" name="Grupo 25">
            <a:extLst>
              <a:ext uri="{FF2B5EF4-FFF2-40B4-BE49-F238E27FC236}">
                <a16:creationId xmlns:a16="http://schemas.microsoft.com/office/drawing/2014/main" id="{7A353D85-B6EB-69C1-FE43-3711B4345AB2}"/>
              </a:ext>
            </a:extLst>
          </p:cNvPr>
          <p:cNvGrpSpPr/>
          <p:nvPr/>
        </p:nvGrpSpPr>
        <p:grpSpPr>
          <a:xfrm>
            <a:off x="3210391" y="6937394"/>
            <a:ext cx="704792" cy="1107996"/>
            <a:chOff x="3210393" y="3317382"/>
            <a:chExt cx="704792" cy="1107996"/>
          </a:xfrm>
        </p:grpSpPr>
        <p:sp>
          <p:nvSpPr>
            <p:cNvPr id="27" name="object 3">
              <a:extLst>
                <a:ext uri="{FF2B5EF4-FFF2-40B4-BE49-F238E27FC236}">
                  <a16:creationId xmlns:a16="http://schemas.microsoft.com/office/drawing/2014/main" id="{462447DE-42A2-2EBA-7249-AFE92723B292}"/>
                </a:ext>
              </a:extLst>
            </p:cNvPr>
            <p:cNvSpPr/>
            <p:nvPr/>
          </p:nvSpPr>
          <p:spPr>
            <a:xfrm>
              <a:off x="3210393" y="3517137"/>
              <a:ext cx="704792" cy="708486"/>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28" name="CuadroTexto 27">
              <a:extLst>
                <a:ext uri="{FF2B5EF4-FFF2-40B4-BE49-F238E27FC236}">
                  <a16:creationId xmlns:a16="http://schemas.microsoft.com/office/drawing/2014/main" id="{7EDEBB0F-0EB4-3E3E-043E-52780922EB7B}"/>
                </a:ext>
              </a:extLst>
            </p:cNvPr>
            <p:cNvSpPr txBox="1"/>
            <p:nvPr/>
          </p:nvSpPr>
          <p:spPr>
            <a:xfrm>
              <a:off x="3234814" y="3317382"/>
              <a:ext cx="655949" cy="1107996"/>
            </a:xfrm>
            <a:prstGeom prst="rect">
              <a:avLst/>
            </a:prstGeom>
            <a:noFill/>
          </p:spPr>
          <p:txBody>
            <a:bodyPr wrap="none" rtlCol="0">
              <a:spAutoFit/>
            </a:bodyPr>
            <a:lstStyle/>
            <a:p>
              <a:r>
                <a:rPr lang="es-ES" sz="6600" dirty="0">
                  <a:solidFill>
                    <a:schemeClr val="bg1"/>
                  </a:solidFill>
                  <a:latin typeface="Arial" panose="020B0604020202020204" pitchFamily="34" charset="0"/>
                  <a:cs typeface="Arial" panose="020B0604020202020204" pitchFamily="34" charset="0"/>
                </a:rPr>
                <a:t>5</a:t>
              </a:r>
            </a:p>
          </p:txBody>
        </p:sp>
      </p:grpSp>
    </p:spTree>
    <p:extLst>
      <p:ext uri="{BB962C8B-B14F-4D97-AF65-F5344CB8AC3E}">
        <p14:creationId xmlns:p14="http://schemas.microsoft.com/office/powerpoint/2010/main" val="238338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30AA7-F46D-76D6-826A-D57ABB9DB197}"/>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F7FABABF-8508-D35D-C502-373C5515E189}"/>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3846481A-FD16-0E95-69F1-8B86789F9ACE}"/>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4C6A6C5B-401F-2AC1-76ED-2DFE96D28FB6}"/>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136D5AA6-9C22-663C-240A-492A3436C380}"/>
              </a:ext>
            </a:extLst>
          </p:cNvPr>
          <p:cNvSpPr txBox="1">
            <a:spLocks/>
          </p:cNvSpPr>
          <p:nvPr/>
        </p:nvSpPr>
        <p:spPr>
          <a:xfrm>
            <a:off x="1399628" y="497205"/>
            <a:ext cx="8884285" cy="1346200"/>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Índice</a:t>
            </a:r>
            <a:endParaRPr lang="es-ES" sz="4850" kern="0">
              <a:latin typeface="Arial"/>
              <a:cs typeface="Arial"/>
            </a:endParaRPr>
          </a:p>
        </p:txBody>
      </p:sp>
      <p:graphicFrame>
        <p:nvGraphicFramePr>
          <p:cNvPr id="3" name="Google Shape;415;p2">
            <a:extLst>
              <a:ext uri="{FF2B5EF4-FFF2-40B4-BE49-F238E27FC236}">
                <a16:creationId xmlns:a16="http://schemas.microsoft.com/office/drawing/2014/main" id="{47FCEA12-F8FE-4DDF-7353-C1486EA1AD9D}"/>
              </a:ext>
            </a:extLst>
          </p:cNvPr>
          <p:cNvGraphicFramePr/>
          <p:nvPr>
            <p:extLst>
              <p:ext uri="{D42A27DB-BD31-4B8C-83A1-F6EECF244321}">
                <p14:modId xmlns:p14="http://schemas.microsoft.com/office/powerpoint/2010/main" val="1633253897"/>
              </p:ext>
            </p:extLst>
          </p:nvPr>
        </p:nvGraphicFramePr>
        <p:xfrm>
          <a:off x="2766497" y="2133272"/>
          <a:ext cx="12435211" cy="8699766"/>
        </p:xfrm>
        <a:graphic>
          <a:graphicData uri="http://schemas.openxmlformats.org/drawingml/2006/table">
            <a:tbl>
              <a:tblPr firstRow="1" bandRow="1">
                <a:noFill/>
              </a:tblPr>
              <a:tblGrid>
                <a:gridCol w="12435211">
                  <a:extLst>
                    <a:ext uri="{9D8B030D-6E8A-4147-A177-3AD203B41FA5}">
                      <a16:colId xmlns:a16="http://schemas.microsoft.com/office/drawing/2014/main" val="20000"/>
                    </a:ext>
                  </a:extLst>
                </a:gridCol>
              </a:tblGrid>
              <a:tr h="746115">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r>
                        <a:rPr lang="es-ES" sz="4800" b="1" i="1" u="none" strike="noStrike" kern="1200" cap="none">
                          <a:solidFill>
                            <a:srgbClr val="BE0000"/>
                          </a:solidFill>
                          <a:latin typeface="Ubuntu" panose="020B0504030602030204" pitchFamily="34" charset="0"/>
                          <a:ea typeface="Georgia"/>
                          <a:cs typeface="Georgia"/>
                          <a:sym typeface="Georgia"/>
                        </a:rPr>
                        <a:t>01</a:t>
                      </a:r>
                      <a:r>
                        <a:rPr lang="es-ES" sz="4800" b="1" i="1" u="none" strike="noStrike" cap="none">
                          <a:solidFill>
                            <a:schemeClr val="tx1"/>
                          </a:solidFill>
                          <a:latin typeface="Ubuntu" panose="020B0504030602030204" pitchFamily="34" charset="0"/>
                          <a:ea typeface="Georgia"/>
                          <a:cs typeface="Georgia"/>
                          <a:sym typeface="Georgia"/>
                        </a:rPr>
                        <a:t> </a:t>
                      </a:r>
                      <a:r>
                        <a:rPr lang="es-ES" sz="3600" b="0" i="1" u="none" strike="noStrike" kern="1200" cap="none">
                          <a:solidFill>
                            <a:srgbClr val="595959"/>
                          </a:solidFill>
                          <a:latin typeface="Ubuntu" panose="020B0504030602030204" pitchFamily="34" charset="0"/>
                          <a:ea typeface="+mn-ea"/>
                          <a:cs typeface="+mn-cs"/>
                          <a:sym typeface="Georgia"/>
                        </a:rPr>
                        <a:t>El Libro Blanco de la ciberseguridad en Euskadi</a:t>
                      </a:r>
                      <a:endParaRPr lang="es-ES" sz="3600" b="0" i="1" u="none" strike="noStrike" kern="1200" cap="none">
                        <a:solidFill>
                          <a:srgbClr val="595959"/>
                        </a:solidFill>
                        <a:latin typeface="Ubuntu" panose="020B0504030602030204" pitchFamily="34" charset="0"/>
                        <a:ea typeface="+mn-ea"/>
                        <a:cs typeface="+mn-cs"/>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9776025"/>
                  </a:ext>
                </a:extLst>
              </a:tr>
              <a:tr h="951851">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r>
                        <a:rPr lang="es-ES" sz="4800" b="1" i="1" u="none" strike="noStrike" cap="none">
                          <a:solidFill>
                            <a:srgbClr val="BE0000"/>
                          </a:solidFill>
                          <a:latin typeface="Ubuntu" panose="020B0504030602030204" pitchFamily="34" charset="0"/>
                          <a:ea typeface="Georgia"/>
                          <a:cs typeface="Georgia"/>
                          <a:sym typeface="Georgia"/>
                        </a:rPr>
                        <a:t>02</a:t>
                      </a:r>
                      <a:r>
                        <a:rPr lang="es-ES" sz="4800" b="1" i="1" u="none" strike="noStrike" cap="none">
                          <a:solidFill>
                            <a:srgbClr val="EB8C00"/>
                          </a:solidFill>
                          <a:latin typeface="Ubuntu" panose="020B0504030602030204" pitchFamily="34" charset="0"/>
                          <a:ea typeface="Georgia"/>
                          <a:cs typeface="Georgia"/>
                          <a:sym typeface="Georgia"/>
                        </a:rPr>
                        <a:t> </a:t>
                      </a:r>
                      <a:r>
                        <a:rPr lang="es-ES" sz="3600" b="0" i="1" u="none" strike="noStrike" cap="none">
                          <a:solidFill>
                            <a:srgbClr val="595959"/>
                          </a:solidFill>
                          <a:latin typeface="Ubuntu" panose="020B0504030602030204" pitchFamily="34" charset="0"/>
                          <a:sym typeface="Georgia"/>
                        </a:rPr>
                        <a:t>Metodología</a:t>
                      </a:r>
                      <a:endParaRPr lang="es-ES" sz="3600" b="0" i="1" u="none" strike="noStrike" cap="none">
                        <a:solidFill>
                          <a:srgbClr val="595959"/>
                        </a:solidFill>
                        <a:latin typeface="Ubuntu" panose="020B0504030602030204" pitchFamily="34" charset="0"/>
                        <a:sym typeface="Arial"/>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50449">
                <a:tc>
                  <a:txBody>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lang="es-ES" sz="4800" b="1" i="1" u="none" strike="noStrike" cap="none">
                          <a:solidFill>
                            <a:srgbClr val="BE0000"/>
                          </a:solidFill>
                          <a:latin typeface="Ubuntu" panose="020B0504030602030204" pitchFamily="34" charset="0"/>
                          <a:ea typeface="Georgia"/>
                          <a:cs typeface="Georgia"/>
                          <a:sym typeface="Georgia"/>
                        </a:rPr>
                        <a:t>03</a:t>
                      </a:r>
                      <a:r>
                        <a:rPr lang="es-ES" sz="4800" b="1" i="1" u="none" strike="noStrike" cap="none">
                          <a:solidFill>
                            <a:srgbClr val="EB8C00"/>
                          </a:solidFill>
                          <a:latin typeface="Ubuntu" panose="020B0504030602030204" pitchFamily="34" charset="0"/>
                          <a:ea typeface="Georgia"/>
                          <a:cs typeface="Georgia"/>
                          <a:sym typeface="Georgia"/>
                        </a:rPr>
                        <a:t> </a:t>
                      </a:r>
                      <a:r>
                        <a:rPr lang="es-ES" sz="3600" b="0" i="1" u="none" strike="noStrike" cap="none">
                          <a:solidFill>
                            <a:srgbClr val="595959"/>
                          </a:solidFill>
                          <a:latin typeface="Ubuntu" panose="020B0504030602030204" pitchFamily="34" charset="0"/>
                          <a:sym typeface="Georgia"/>
                        </a:rPr>
                        <a:t>Contextualización del sector</a:t>
                      </a:r>
                    </a:p>
                    <a:p>
                      <a:pPr marL="1325469" marR="0" lvl="1" indent="-571500" algn="l" defTabSz="914400" rtl="0" eaLnBrk="1" fontAlgn="auto" latinLnBrk="0" hangingPunct="1">
                        <a:lnSpc>
                          <a:spcPct val="100000"/>
                        </a:lnSpc>
                        <a:spcBef>
                          <a:spcPts val="0"/>
                        </a:spcBef>
                        <a:spcAft>
                          <a:spcPts val="0"/>
                        </a:spcAft>
                        <a:buClr>
                          <a:srgbClr val="BE0000"/>
                        </a:buClr>
                        <a:buSzPts val="3200"/>
                        <a:buFont typeface="Wingdings" panose="05000000000000000000" pitchFamily="2" charset="2"/>
                        <a:buChar char="ü"/>
                        <a:tabLst/>
                        <a:defRPr/>
                      </a:pPr>
                      <a:r>
                        <a:rPr lang="es-ES" sz="3600" b="0" i="1" u="none" strike="noStrike" cap="none">
                          <a:solidFill>
                            <a:srgbClr val="595959"/>
                          </a:solidFill>
                          <a:latin typeface="Ubuntu" panose="020B0504030602030204" pitchFamily="34" charset="0"/>
                          <a:sym typeface="Georgia"/>
                        </a:rPr>
                        <a:t>Valor de Mercado</a:t>
                      </a:r>
                    </a:p>
                    <a:p>
                      <a:pPr marL="1325469" marR="0" lvl="1" indent="-571500" algn="l" defTabSz="914400" rtl="0" eaLnBrk="1" fontAlgn="auto" latinLnBrk="0" hangingPunct="1">
                        <a:lnSpc>
                          <a:spcPct val="100000"/>
                        </a:lnSpc>
                        <a:spcBef>
                          <a:spcPts val="0"/>
                        </a:spcBef>
                        <a:spcAft>
                          <a:spcPts val="0"/>
                        </a:spcAft>
                        <a:buClr>
                          <a:srgbClr val="BE0000"/>
                        </a:buClr>
                        <a:buSzPts val="3200"/>
                        <a:buFont typeface="Wingdings" panose="05000000000000000000" pitchFamily="2" charset="2"/>
                        <a:buChar char="ü"/>
                        <a:tabLst/>
                        <a:defRPr/>
                      </a:pPr>
                      <a:r>
                        <a:rPr lang="es-ES" sz="3600" b="0" i="1" u="none" strike="noStrike" cap="none">
                          <a:solidFill>
                            <a:srgbClr val="595959"/>
                          </a:solidFill>
                          <a:latin typeface="Ubuntu" panose="020B0504030602030204" pitchFamily="34" charset="0"/>
                          <a:sym typeface="Georgia"/>
                        </a:rPr>
                        <a:t>Inversión</a:t>
                      </a:r>
                    </a:p>
                    <a:p>
                      <a:pPr marL="1325469" marR="0" lvl="1" indent="-571500" algn="l" defTabSz="914400" rtl="0" eaLnBrk="1" fontAlgn="auto" latinLnBrk="0" hangingPunct="1">
                        <a:lnSpc>
                          <a:spcPct val="100000"/>
                        </a:lnSpc>
                        <a:spcBef>
                          <a:spcPts val="0"/>
                        </a:spcBef>
                        <a:spcAft>
                          <a:spcPts val="0"/>
                        </a:spcAft>
                        <a:buClr>
                          <a:srgbClr val="BE0000"/>
                        </a:buClr>
                        <a:buSzPts val="3200"/>
                        <a:buFont typeface="Wingdings" panose="05000000000000000000" pitchFamily="2" charset="2"/>
                        <a:buChar char="ü"/>
                        <a:tabLst/>
                        <a:defRPr/>
                      </a:pPr>
                      <a:r>
                        <a:rPr lang="es-ES" sz="3600" b="0" i="1" u="none" strike="noStrike" cap="none">
                          <a:solidFill>
                            <a:srgbClr val="595959"/>
                          </a:solidFill>
                          <a:latin typeface="Ubuntu" panose="020B0504030602030204" pitchFamily="34" charset="0"/>
                          <a:sym typeface="Georgia"/>
                        </a:rPr>
                        <a:t>Emprendimiento</a:t>
                      </a:r>
                    </a:p>
                    <a:p>
                      <a:pPr marL="1325469" marR="0" lvl="1" indent="-571500" algn="l" defTabSz="914400" rtl="0" eaLnBrk="1" fontAlgn="auto" latinLnBrk="0" hangingPunct="1">
                        <a:lnSpc>
                          <a:spcPct val="100000"/>
                        </a:lnSpc>
                        <a:spcBef>
                          <a:spcPts val="0"/>
                        </a:spcBef>
                        <a:spcAft>
                          <a:spcPts val="0"/>
                        </a:spcAft>
                        <a:buClr>
                          <a:srgbClr val="BE0000"/>
                        </a:buClr>
                        <a:buSzPts val="3200"/>
                        <a:buFont typeface="Wingdings" panose="05000000000000000000" pitchFamily="2" charset="2"/>
                        <a:buChar char="ü"/>
                        <a:tabLst/>
                        <a:defRPr/>
                      </a:pPr>
                      <a:r>
                        <a:rPr lang="es-ES" sz="3600" b="0" i="1" u="none" strike="noStrike" cap="none">
                          <a:solidFill>
                            <a:srgbClr val="595959"/>
                          </a:solidFill>
                          <a:latin typeface="Ubuntu" panose="020B0504030602030204" pitchFamily="34" charset="0"/>
                          <a:sym typeface="Georgia"/>
                        </a:rPr>
                        <a:t>Empleo y Educación</a:t>
                      </a:r>
                    </a:p>
                    <a:p>
                      <a:pPr marL="1325469" marR="0" lvl="1" indent="-571500" algn="l" defTabSz="914400" rtl="0" eaLnBrk="1" fontAlgn="auto" latinLnBrk="0" hangingPunct="1">
                        <a:lnSpc>
                          <a:spcPct val="100000"/>
                        </a:lnSpc>
                        <a:spcBef>
                          <a:spcPts val="0"/>
                        </a:spcBef>
                        <a:spcAft>
                          <a:spcPts val="0"/>
                        </a:spcAft>
                        <a:buClr>
                          <a:srgbClr val="BE0000"/>
                        </a:buClr>
                        <a:buSzPts val="3200"/>
                        <a:buFont typeface="Wingdings" panose="05000000000000000000" pitchFamily="2" charset="2"/>
                        <a:buChar char="ü"/>
                        <a:tabLst/>
                        <a:defRPr/>
                      </a:pPr>
                      <a:r>
                        <a:rPr lang="es-ES" sz="3600" b="0" i="1" u="none" strike="noStrike" cap="none">
                          <a:solidFill>
                            <a:srgbClr val="595959"/>
                          </a:solidFill>
                          <a:latin typeface="Ubuntu" panose="020B0504030602030204" pitchFamily="34" charset="0"/>
                          <a:sym typeface="Georgia"/>
                        </a:rPr>
                        <a:t>Entorno Regulatorio</a:t>
                      </a: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19148">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r>
                        <a:rPr lang="es-ES" sz="4800" b="1" i="1" u="none" strike="noStrike" cap="none">
                          <a:solidFill>
                            <a:srgbClr val="BE0000"/>
                          </a:solidFill>
                          <a:latin typeface="Ubuntu" panose="020B0504030602030204" pitchFamily="34" charset="0"/>
                          <a:ea typeface="Georgia"/>
                          <a:cs typeface="Georgia"/>
                          <a:sym typeface="Georgia"/>
                        </a:rPr>
                        <a:t>04</a:t>
                      </a:r>
                      <a:r>
                        <a:rPr lang="es-ES" sz="4800" b="1" i="1" u="none" strike="noStrike" cap="none">
                          <a:solidFill>
                            <a:srgbClr val="EB8C00"/>
                          </a:solidFill>
                          <a:latin typeface="Ubuntu" panose="020B0504030602030204" pitchFamily="34" charset="0"/>
                          <a:ea typeface="Georgia"/>
                          <a:cs typeface="Georgia"/>
                          <a:sym typeface="Georgia"/>
                        </a:rPr>
                        <a:t> </a:t>
                      </a:r>
                      <a:r>
                        <a:rPr lang="es-ES" sz="3600" b="0" i="1" u="none" strike="noStrike" cap="none">
                          <a:solidFill>
                            <a:srgbClr val="595959"/>
                          </a:solidFill>
                          <a:latin typeface="Ubuntu" panose="020B0504030602030204" pitchFamily="34" charset="0"/>
                          <a:ea typeface="Georgia"/>
                          <a:cs typeface="Georgia"/>
                          <a:sym typeface="Georgia"/>
                        </a:rPr>
                        <a:t>Ciberseguridad Industrial</a:t>
                      </a:r>
                      <a:endParaRPr lang="es-ES" sz="3600" b="0" i="1" u="none" strike="noStrike" cap="none">
                        <a:solidFill>
                          <a:srgbClr val="595959"/>
                        </a:solidFill>
                        <a:latin typeface="Ubuntu" panose="020B0504030602030204" pitchFamily="34" charset="0"/>
                        <a:sym typeface="Aria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09758">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r>
                        <a:rPr lang="es-ES" sz="4800" b="1" i="1" u="none" strike="noStrike" kern="1200" cap="none">
                          <a:solidFill>
                            <a:srgbClr val="BE0000"/>
                          </a:solidFill>
                          <a:latin typeface="Ubuntu" panose="020B0504030602030204" pitchFamily="34" charset="0"/>
                          <a:ea typeface="Georgia"/>
                          <a:cs typeface="Georgia"/>
                          <a:sym typeface="Georgia"/>
                        </a:rPr>
                        <a:t>05 </a:t>
                      </a:r>
                      <a:r>
                        <a:rPr lang="es-ES" sz="3600" b="0" i="1" u="none" strike="noStrike" kern="1200" cap="none">
                          <a:solidFill>
                            <a:srgbClr val="595959"/>
                          </a:solidFill>
                          <a:latin typeface="Ubuntu" panose="020B0504030602030204" pitchFamily="34" charset="0"/>
                          <a:sym typeface="Georgia"/>
                        </a:rPr>
                        <a:t>Ecosistema de Ciberseguridad en Euskadi</a:t>
                      </a:r>
                      <a:endParaRPr lang="es-ES" sz="3600" b="0" i="1" u="none" strike="noStrike" kern="1200" cap="none">
                        <a:solidFill>
                          <a:srgbClr val="595959"/>
                        </a:solidFill>
                        <a:latin typeface="Ubuntu" panose="020B0504030602030204" pitchFamily="34" charset="0"/>
                        <a:ea typeface="+mn-ea"/>
                        <a:cs typeface="+mn-cs"/>
                        <a:sym typeface="Georgia"/>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60984">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endParaRPr lang="es-ES" sz="3600" b="0" i="1" u="none" strike="noStrike" cap="none">
                        <a:solidFill>
                          <a:srgbClr val="595959"/>
                        </a:solidFill>
                        <a:latin typeface="Ubuntu" panose="020B0504030602030204" pitchFamily="34" charset="0"/>
                        <a:sym typeface="Aria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7597371"/>
                  </a:ext>
                </a:extLst>
              </a:tr>
              <a:tr h="951851">
                <a:tc>
                  <a:txBody>
                    <a:bodyPr/>
                    <a:lstStyle/>
                    <a:p>
                      <a:pPr marL="0" marR="0" lvl="0" indent="0" algn="l" rtl="0">
                        <a:lnSpc>
                          <a:spcPct val="100000"/>
                        </a:lnSpc>
                        <a:spcBef>
                          <a:spcPts val="0"/>
                        </a:spcBef>
                        <a:spcAft>
                          <a:spcPts val="0"/>
                        </a:spcAft>
                        <a:buClr>
                          <a:srgbClr val="000000"/>
                        </a:buClr>
                        <a:buSzPts val="3200"/>
                        <a:buFont typeface="Arial"/>
                        <a:buNone/>
                      </a:pPr>
                      <a:endParaRPr lang="es-ES" sz="3200" b="0" i="1" u="none" strike="noStrike" cap="none">
                        <a:solidFill>
                          <a:srgbClr val="595959"/>
                        </a:solidFill>
                        <a:latin typeface="Ubuntu" panose="020B0504030602030204" pitchFamily="34" charset="0"/>
                        <a:ea typeface="Georgia"/>
                        <a:cs typeface="Arial"/>
                        <a:sym typeface="Georgia"/>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980709"/>
                  </a:ext>
                </a:extLst>
              </a:tr>
            </a:tbl>
          </a:graphicData>
        </a:graphic>
      </p:graphicFrame>
      <p:graphicFrame>
        <p:nvGraphicFramePr>
          <p:cNvPr id="4" name="Tabla 3">
            <a:extLst>
              <a:ext uri="{FF2B5EF4-FFF2-40B4-BE49-F238E27FC236}">
                <a16:creationId xmlns:a16="http://schemas.microsoft.com/office/drawing/2014/main" id="{D854B2F2-40B2-68F8-8982-34CE57651E7F}"/>
              </a:ext>
            </a:extLst>
          </p:cNvPr>
          <p:cNvGraphicFramePr>
            <a:graphicFrameLocks noGrp="1"/>
          </p:cNvGraphicFramePr>
          <p:nvPr>
            <p:extLst>
              <p:ext uri="{D42A27DB-BD31-4B8C-83A1-F6EECF244321}">
                <p14:modId xmlns:p14="http://schemas.microsoft.com/office/powerpoint/2010/main" val="699458904"/>
              </p:ext>
            </p:extLst>
          </p:nvPr>
        </p:nvGraphicFramePr>
        <p:xfrm>
          <a:off x="20849606" y="2801270"/>
          <a:ext cx="13403792" cy="6096080"/>
        </p:xfrm>
        <a:graphic>
          <a:graphicData uri="http://schemas.openxmlformats.org/drawingml/2006/table">
            <a:tbl>
              <a:tblPr firstRow="1" bandRow="1">
                <a:tableStyleId>{2D5ABB26-0587-4C30-8999-92F81FD0307C}</a:tableStyleId>
              </a:tblPr>
              <a:tblGrid>
                <a:gridCol w="13403792">
                  <a:extLst>
                    <a:ext uri="{9D8B030D-6E8A-4147-A177-3AD203B41FA5}">
                      <a16:colId xmlns:a16="http://schemas.microsoft.com/office/drawing/2014/main" val="1927221887"/>
                    </a:ext>
                  </a:extLst>
                </a:gridCol>
              </a:tblGrid>
              <a:tr h="370840">
                <a:tc>
                  <a:txBody>
                    <a:bodyPr/>
                    <a:lstStyle/>
                    <a:p>
                      <a:pPr marL="0" marR="0" lvl="0" indent="0" algn="l" rtl="0">
                        <a:lnSpc>
                          <a:spcPct val="100000"/>
                        </a:lnSpc>
                        <a:spcBef>
                          <a:spcPts val="0"/>
                        </a:spcBef>
                        <a:spcAft>
                          <a:spcPts val="0"/>
                        </a:spcAft>
                        <a:buClr>
                          <a:srgbClr val="EB8C00"/>
                        </a:buClr>
                        <a:buSzPts val="3200"/>
                        <a:buFont typeface="Georgia"/>
                        <a:buNone/>
                      </a:pPr>
                      <a:r>
                        <a:rPr lang="es-ES" sz="4400" b="1" i="1" u="none" strike="noStrike" kern="1200" cap="none">
                          <a:solidFill>
                            <a:srgbClr val="BE0000"/>
                          </a:solidFill>
                          <a:latin typeface="Ubuntu" panose="020B0504030602030204" pitchFamily="34" charset="0"/>
                          <a:ea typeface="Georgia"/>
                          <a:cs typeface="Georgia"/>
                          <a:sym typeface="Georgia"/>
                        </a:rPr>
                        <a:t>01</a:t>
                      </a:r>
                      <a:r>
                        <a:rPr lang="es-ES" sz="4400" b="1" i="1" u="none" strike="noStrike" kern="1200" cap="none">
                          <a:solidFill>
                            <a:srgbClr val="BE0000"/>
                          </a:solidFill>
                          <a:latin typeface="Ubuntu" panose="020B0504030602030204" pitchFamily="34" charset="0"/>
                          <a:ea typeface="+mn-ea"/>
                          <a:cs typeface="+mn-cs"/>
                          <a:sym typeface="Georgia"/>
                        </a:rPr>
                        <a:t> </a:t>
                      </a:r>
                      <a:r>
                        <a:rPr lang="es-ES" sz="3200" b="0" i="1" u="none" strike="noStrike" kern="1200" cap="none">
                          <a:solidFill>
                            <a:srgbClr val="595959"/>
                          </a:solidFill>
                          <a:latin typeface="Ubuntu" panose="020B0504030602030204" pitchFamily="34" charset="0"/>
                          <a:ea typeface="+mn-ea"/>
                          <a:cs typeface="+mn-cs"/>
                          <a:sym typeface="Georgia"/>
                        </a:rPr>
                        <a:t>Motivación</a:t>
                      </a:r>
                      <a:endParaRPr lang="es-ES" sz="3200" b="0" i="1" u="none" strike="noStrike" kern="1200" cap="none">
                        <a:solidFill>
                          <a:srgbClr val="595959"/>
                        </a:solidFill>
                        <a:latin typeface="Ubuntu" panose="020B0504030602030204" pitchFamily="34" charset="0"/>
                        <a:ea typeface="+mn-ea"/>
                        <a:cs typeface="+mn-cs"/>
                      </a:endParaRPr>
                    </a:p>
                  </a:txBody>
                  <a:tcPr marL="91450" marR="91450" marT="45725" marB="45725" anchor="ctr"/>
                </a:tc>
                <a:extLst>
                  <a:ext uri="{0D108BD9-81ED-4DB2-BD59-A6C34878D82A}">
                    <a16:rowId xmlns:a16="http://schemas.microsoft.com/office/drawing/2014/main" val="3741854567"/>
                  </a:ext>
                </a:extLst>
              </a:tr>
              <a:tr h="370840">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r>
                        <a:rPr lang="es-ES" sz="4400" b="1" i="1" u="none" strike="noStrike" kern="1200" cap="none">
                          <a:solidFill>
                            <a:srgbClr val="BE0000"/>
                          </a:solidFill>
                          <a:latin typeface="Ubuntu" panose="020B0504030602030204" pitchFamily="34" charset="0"/>
                          <a:ea typeface="Georgia"/>
                          <a:cs typeface="Georgia"/>
                          <a:sym typeface="Georgia"/>
                        </a:rPr>
                        <a:t>02</a:t>
                      </a:r>
                      <a:r>
                        <a:rPr lang="es-ES" sz="4400" b="1" i="1" u="none" strike="noStrike" cap="none">
                          <a:solidFill>
                            <a:schemeClr val="tx1"/>
                          </a:solidFill>
                          <a:latin typeface="Ubuntu" panose="020B0504030602030204" pitchFamily="34" charset="0"/>
                          <a:ea typeface="Georgia"/>
                          <a:cs typeface="Georgia"/>
                          <a:sym typeface="Georgia"/>
                        </a:rPr>
                        <a:t> </a:t>
                      </a:r>
                      <a:r>
                        <a:rPr lang="es-ES" sz="3200" b="0" i="1" u="none" strike="noStrike" kern="1200" cap="none">
                          <a:solidFill>
                            <a:srgbClr val="595959"/>
                          </a:solidFill>
                          <a:latin typeface="Ubuntu" panose="020B0504030602030204" pitchFamily="34" charset="0"/>
                          <a:ea typeface="+mn-ea"/>
                          <a:cs typeface="+mn-cs"/>
                          <a:sym typeface="Georgia"/>
                        </a:rPr>
                        <a:t>El Libro Blanco de la ciberseguridad en Euskadi</a:t>
                      </a:r>
                      <a:endParaRPr lang="es-ES" sz="3200" b="0" i="1" u="none" strike="noStrike" kern="1200" cap="none">
                        <a:solidFill>
                          <a:srgbClr val="595959"/>
                        </a:solidFill>
                        <a:latin typeface="Ubuntu" panose="020B0504030602030204" pitchFamily="34" charset="0"/>
                        <a:ea typeface="+mn-ea"/>
                        <a:cs typeface="+mn-cs"/>
                      </a:endParaRPr>
                    </a:p>
                  </a:txBody>
                  <a:tcPr marL="91450" marR="91450" marT="45725" marB="45725" anchor="ctr"/>
                </a:tc>
                <a:extLst>
                  <a:ext uri="{0D108BD9-81ED-4DB2-BD59-A6C34878D82A}">
                    <a16:rowId xmlns:a16="http://schemas.microsoft.com/office/drawing/2014/main" val="1509663196"/>
                  </a:ext>
                </a:extLst>
              </a:tr>
              <a:tr h="370840">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r>
                        <a:rPr lang="es-ES" sz="4400" b="1" i="1" u="none" strike="noStrike" cap="none">
                          <a:solidFill>
                            <a:srgbClr val="BE0000"/>
                          </a:solidFill>
                          <a:latin typeface="Ubuntu" panose="020B0504030602030204" pitchFamily="34" charset="0"/>
                          <a:ea typeface="Georgia"/>
                          <a:cs typeface="Georgia"/>
                          <a:sym typeface="Georgia"/>
                        </a:rPr>
                        <a:t>03</a:t>
                      </a:r>
                      <a:r>
                        <a:rPr lang="es-ES" sz="4400" b="1" i="1" u="none" strike="noStrike" cap="none">
                          <a:solidFill>
                            <a:srgbClr val="EB8C00"/>
                          </a:solidFill>
                          <a:latin typeface="Ubuntu" panose="020B0504030602030204" pitchFamily="34" charset="0"/>
                          <a:ea typeface="Georgia"/>
                          <a:cs typeface="Georgia"/>
                          <a:sym typeface="Georgia"/>
                        </a:rPr>
                        <a:t> </a:t>
                      </a:r>
                      <a:r>
                        <a:rPr lang="es-ES" sz="3200" b="0" i="1" u="none" strike="noStrike" cap="none">
                          <a:solidFill>
                            <a:srgbClr val="595959"/>
                          </a:solidFill>
                          <a:latin typeface="Ubuntu" panose="020B0504030602030204" pitchFamily="34" charset="0"/>
                          <a:sym typeface="Georgia"/>
                        </a:rPr>
                        <a:t>Metodología</a:t>
                      </a:r>
                      <a:endParaRPr lang="es-ES" sz="3200" b="0" i="1" u="none" strike="noStrike" cap="none">
                        <a:solidFill>
                          <a:srgbClr val="595959"/>
                        </a:solidFill>
                        <a:latin typeface="Ubuntu" panose="020B0504030602030204" pitchFamily="34" charset="0"/>
                        <a:sym typeface="Arial"/>
                      </a:endParaRPr>
                    </a:p>
                  </a:txBody>
                  <a:tcPr marL="91450" marR="91450" marT="45725" marB="45725" anchor="ctr"/>
                </a:tc>
                <a:extLst>
                  <a:ext uri="{0D108BD9-81ED-4DB2-BD59-A6C34878D82A}">
                    <a16:rowId xmlns:a16="http://schemas.microsoft.com/office/drawing/2014/main" val="330601665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lang="es-ES" sz="4400" b="1" i="1" u="none" strike="noStrike" cap="none">
                          <a:solidFill>
                            <a:srgbClr val="BE0000"/>
                          </a:solidFill>
                          <a:latin typeface="Ubuntu" panose="020B0504030602030204" pitchFamily="34" charset="0"/>
                          <a:ea typeface="Georgia"/>
                          <a:cs typeface="Georgia"/>
                          <a:sym typeface="Georgia"/>
                        </a:rPr>
                        <a:t>04</a:t>
                      </a:r>
                      <a:r>
                        <a:rPr lang="es-ES" sz="4400" b="1" i="1" u="none" strike="noStrike" cap="none">
                          <a:solidFill>
                            <a:srgbClr val="EB8C00"/>
                          </a:solidFill>
                          <a:latin typeface="Ubuntu" panose="020B0504030602030204" pitchFamily="34" charset="0"/>
                          <a:ea typeface="Georgia"/>
                          <a:cs typeface="Georgia"/>
                          <a:sym typeface="Georgia"/>
                        </a:rPr>
                        <a:t> </a:t>
                      </a:r>
                      <a:r>
                        <a:rPr lang="es-ES" sz="3200" b="0" i="1" u="none" strike="noStrike" cap="none">
                          <a:solidFill>
                            <a:srgbClr val="595959"/>
                          </a:solidFill>
                          <a:latin typeface="Ubuntu" panose="020B0504030602030204" pitchFamily="34" charset="0"/>
                          <a:sym typeface="Georgia"/>
                        </a:rPr>
                        <a:t>Contextualización del sector</a:t>
                      </a:r>
                    </a:p>
                  </a:txBody>
                  <a:tcPr marL="91450" marR="91450" marT="45725" marB="45725"/>
                </a:tc>
                <a:extLst>
                  <a:ext uri="{0D108BD9-81ED-4DB2-BD59-A6C34878D82A}">
                    <a16:rowId xmlns:a16="http://schemas.microsoft.com/office/drawing/2014/main" val="3993815256"/>
                  </a:ext>
                </a:extLst>
              </a:tr>
              <a:tr h="370840">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r>
                        <a:rPr lang="es-ES" sz="4400" b="1" i="1" u="none" strike="noStrike" cap="none">
                          <a:solidFill>
                            <a:srgbClr val="BE0000"/>
                          </a:solidFill>
                          <a:latin typeface="Ubuntu" panose="020B0504030602030204" pitchFamily="34" charset="0"/>
                          <a:ea typeface="Georgia"/>
                          <a:cs typeface="Georgia"/>
                          <a:sym typeface="Georgia"/>
                        </a:rPr>
                        <a:t>05</a:t>
                      </a:r>
                      <a:r>
                        <a:rPr lang="es-ES" sz="4400" b="1" i="1" u="none" strike="noStrike" cap="none">
                          <a:solidFill>
                            <a:srgbClr val="EB8C00"/>
                          </a:solidFill>
                          <a:latin typeface="Ubuntu" panose="020B0504030602030204" pitchFamily="34" charset="0"/>
                          <a:ea typeface="Georgia"/>
                          <a:cs typeface="Georgia"/>
                          <a:sym typeface="Georgia"/>
                        </a:rPr>
                        <a:t> </a:t>
                      </a:r>
                      <a:r>
                        <a:rPr lang="es-ES" sz="3200" b="0" i="1" u="none" strike="noStrike" cap="none">
                          <a:solidFill>
                            <a:srgbClr val="595959"/>
                          </a:solidFill>
                          <a:latin typeface="Ubuntu" panose="020B0504030602030204" pitchFamily="34" charset="0"/>
                          <a:ea typeface="Georgia"/>
                          <a:cs typeface="Georgia"/>
                          <a:sym typeface="Georgia"/>
                        </a:rPr>
                        <a:t>Ciberseguridad Industrial</a:t>
                      </a:r>
                      <a:endParaRPr lang="es-ES" sz="3200" b="0" i="1" u="none" strike="noStrike" cap="none">
                        <a:solidFill>
                          <a:srgbClr val="595959"/>
                        </a:solidFill>
                        <a:latin typeface="Ubuntu" panose="020B0504030602030204" pitchFamily="34" charset="0"/>
                        <a:sym typeface="Arial"/>
                      </a:endParaRPr>
                    </a:p>
                  </a:txBody>
                  <a:tcPr marL="91450" marR="91450" marT="45725" marB="45725"/>
                </a:tc>
                <a:extLst>
                  <a:ext uri="{0D108BD9-81ED-4DB2-BD59-A6C34878D82A}">
                    <a16:rowId xmlns:a16="http://schemas.microsoft.com/office/drawing/2014/main" val="2389755225"/>
                  </a:ext>
                </a:extLst>
              </a:tr>
              <a:tr h="370840">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r>
                        <a:rPr lang="es-ES" sz="4400" b="1" i="1" u="none" strike="noStrike" cap="none">
                          <a:solidFill>
                            <a:srgbClr val="BE0000"/>
                          </a:solidFill>
                          <a:latin typeface="Ubuntu" panose="020B0504030602030204" pitchFamily="34" charset="0"/>
                          <a:ea typeface="Georgia"/>
                          <a:cs typeface="Georgia"/>
                          <a:sym typeface="Georgia"/>
                        </a:rPr>
                        <a:t>06 </a:t>
                      </a:r>
                      <a:r>
                        <a:rPr lang="es-ES" sz="3200" b="0" i="1" u="none" strike="noStrike" kern="1200" cap="none">
                          <a:solidFill>
                            <a:srgbClr val="595959"/>
                          </a:solidFill>
                          <a:latin typeface="Ubuntu" panose="020B0504030602030204" pitchFamily="34" charset="0"/>
                          <a:ea typeface="+mn-ea"/>
                          <a:cs typeface="+mn-cs"/>
                          <a:sym typeface="Georgia"/>
                        </a:rPr>
                        <a:t>Instrumentos de apoyo a la ciberseguridad</a:t>
                      </a:r>
                    </a:p>
                  </a:txBody>
                  <a:tcPr marL="91450" marR="91450" marT="45725" marB="45725"/>
                </a:tc>
                <a:extLst>
                  <a:ext uri="{0D108BD9-81ED-4DB2-BD59-A6C34878D82A}">
                    <a16:rowId xmlns:a16="http://schemas.microsoft.com/office/drawing/2014/main" val="379135980"/>
                  </a:ext>
                </a:extLst>
              </a:tr>
              <a:tr h="370840">
                <a:tc>
                  <a:txBody>
                    <a:bodyPr/>
                    <a:lstStyle/>
                    <a:p>
                      <a:pPr marL="0" marR="0" lvl="0" indent="0" algn="l" defTabSz="914400" rtl="0" eaLnBrk="1" fontAlgn="auto" latinLnBrk="0" hangingPunct="1">
                        <a:lnSpc>
                          <a:spcPct val="100000"/>
                        </a:lnSpc>
                        <a:spcBef>
                          <a:spcPts val="0"/>
                        </a:spcBef>
                        <a:spcAft>
                          <a:spcPts val="0"/>
                        </a:spcAft>
                        <a:buClr>
                          <a:srgbClr val="EB8C00"/>
                        </a:buClr>
                        <a:buSzPts val="3200"/>
                        <a:buFont typeface="Georgia"/>
                        <a:buNone/>
                        <a:tabLst/>
                        <a:defRPr/>
                      </a:pPr>
                      <a:r>
                        <a:rPr lang="es-ES" sz="4400" b="1" i="1" u="none" strike="noStrike" cap="none">
                          <a:solidFill>
                            <a:srgbClr val="BE0000"/>
                          </a:solidFill>
                          <a:latin typeface="Ubuntu" panose="020B0504030602030204" pitchFamily="34" charset="0"/>
                          <a:ea typeface="Georgia"/>
                          <a:cs typeface="Georgia"/>
                          <a:sym typeface="Georgia"/>
                        </a:rPr>
                        <a:t>07</a:t>
                      </a:r>
                      <a:r>
                        <a:rPr lang="es-ES" sz="4400" b="1" i="1" u="none" strike="noStrike" cap="none">
                          <a:solidFill>
                            <a:srgbClr val="EB8C00"/>
                          </a:solidFill>
                          <a:latin typeface="Ubuntu" panose="020B0504030602030204" pitchFamily="34" charset="0"/>
                          <a:ea typeface="Georgia"/>
                          <a:cs typeface="Georgia"/>
                          <a:sym typeface="Georgia"/>
                        </a:rPr>
                        <a:t> </a:t>
                      </a:r>
                      <a:r>
                        <a:rPr lang="es-ES" sz="3200" b="0" i="1" u="none" strike="noStrike" cap="none">
                          <a:solidFill>
                            <a:srgbClr val="595959"/>
                          </a:solidFill>
                          <a:latin typeface="Ubuntu" panose="020B0504030602030204" pitchFamily="34" charset="0"/>
                          <a:sym typeface="Georgia"/>
                        </a:rPr>
                        <a:t>Ecosistema de Ciberseguridad en Euskadi</a:t>
                      </a:r>
                      <a:endParaRPr lang="es-ES" sz="3200" b="0" i="1" u="none" strike="noStrike" cap="none">
                        <a:solidFill>
                          <a:srgbClr val="595959"/>
                        </a:solidFill>
                        <a:latin typeface="Ubuntu" panose="020B0504030602030204" pitchFamily="34" charset="0"/>
                        <a:sym typeface="Arial"/>
                      </a:endParaRPr>
                    </a:p>
                  </a:txBody>
                  <a:tcPr marL="91450" marR="91450" marT="45725" marB="45725"/>
                </a:tc>
                <a:extLst>
                  <a:ext uri="{0D108BD9-81ED-4DB2-BD59-A6C34878D82A}">
                    <a16:rowId xmlns:a16="http://schemas.microsoft.com/office/drawing/2014/main" val="2776365329"/>
                  </a:ext>
                </a:extLst>
              </a:tr>
              <a:tr h="370840">
                <a:tc>
                  <a:txBody>
                    <a:bodyPr/>
                    <a:lstStyle/>
                    <a:p>
                      <a:pPr marL="0" marR="0" lvl="0" indent="0" algn="l" rtl="0">
                        <a:lnSpc>
                          <a:spcPct val="100000"/>
                        </a:lnSpc>
                        <a:spcBef>
                          <a:spcPts val="0"/>
                        </a:spcBef>
                        <a:spcAft>
                          <a:spcPts val="0"/>
                        </a:spcAft>
                        <a:buClr>
                          <a:srgbClr val="000000"/>
                        </a:buClr>
                        <a:buSzPts val="3200"/>
                        <a:buFont typeface="Arial"/>
                        <a:buNone/>
                      </a:pPr>
                      <a:r>
                        <a:rPr lang="es-ES" sz="4400" b="1" i="1" u="none" strike="noStrike" kern="1200" cap="none">
                          <a:solidFill>
                            <a:srgbClr val="BE0000"/>
                          </a:solidFill>
                          <a:latin typeface="Ubuntu" panose="020B0504030602030204" pitchFamily="34" charset="0"/>
                          <a:ea typeface="Georgia"/>
                          <a:cs typeface="Arial"/>
                          <a:sym typeface="Georgia"/>
                        </a:rPr>
                        <a:t>08 </a:t>
                      </a:r>
                      <a:r>
                        <a:rPr lang="es-ES" sz="3200" b="0" i="1" u="none" strike="noStrike" cap="none">
                          <a:solidFill>
                            <a:srgbClr val="595959"/>
                          </a:solidFill>
                          <a:latin typeface="Ubuntu" panose="020B0504030602030204" pitchFamily="34" charset="0"/>
                          <a:ea typeface="Georgia"/>
                          <a:cs typeface="Arial"/>
                          <a:sym typeface="Georgia"/>
                        </a:rPr>
                        <a:t>Conclusiones y perspectivas futuras</a:t>
                      </a:r>
                    </a:p>
                  </a:txBody>
                  <a:tcPr marL="91450" marR="91450" marT="45725" marB="45725"/>
                </a:tc>
                <a:extLst>
                  <a:ext uri="{0D108BD9-81ED-4DB2-BD59-A6C34878D82A}">
                    <a16:rowId xmlns:a16="http://schemas.microsoft.com/office/drawing/2014/main" val="2370628590"/>
                  </a:ext>
                </a:extLst>
              </a:tr>
            </a:tbl>
          </a:graphicData>
        </a:graphic>
      </p:graphicFrame>
    </p:spTree>
    <p:extLst>
      <p:ext uri="{BB962C8B-B14F-4D97-AF65-F5344CB8AC3E}">
        <p14:creationId xmlns:p14="http://schemas.microsoft.com/office/powerpoint/2010/main" val="425858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9A143-C662-19C8-77EA-760687A9B9C4}"/>
            </a:ext>
          </a:extLst>
        </p:cNvPr>
        <p:cNvGrpSpPr/>
        <p:nvPr/>
      </p:nvGrpSpPr>
      <p:grpSpPr>
        <a:xfrm>
          <a:off x="0" y="0"/>
          <a:ext cx="0" cy="0"/>
          <a:chOff x="0" y="0"/>
          <a:chExt cx="0" cy="0"/>
        </a:xfrm>
      </p:grpSpPr>
      <p:sp>
        <p:nvSpPr>
          <p:cNvPr id="45" name="Rectángulo 44">
            <a:extLst>
              <a:ext uri="{FF2B5EF4-FFF2-40B4-BE49-F238E27FC236}">
                <a16:creationId xmlns:a16="http://schemas.microsoft.com/office/drawing/2014/main" id="{6C9B109C-3151-F3DF-4D0D-89948F883D2D}"/>
              </a:ext>
            </a:extLst>
          </p:cNvPr>
          <p:cNvSpPr/>
          <p:nvPr/>
        </p:nvSpPr>
        <p:spPr>
          <a:xfrm>
            <a:off x="1211579" y="8256681"/>
            <a:ext cx="7591456" cy="123729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45">
            <a:extLst>
              <a:ext uri="{FF2B5EF4-FFF2-40B4-BE49-F238E27FC236}">
                <a16:creationId xmlns:a16="http://schemas.microsoft.com/office/drawing/2014/main" id="{2B227C49-211E-29ED-0FA2-313C2B851D19}"/>
              </a:ext>
            </a:extLst>
          </p:cNvPr>
          <p:cNvSpPr/>
          <p:nvPr/>
        </p:nvSpPr>
        <p:spPr>
          <a:xfrm>
            <a:off x="10796495" y="3249057"/>
            <a:ext cx="7591456" cy="187112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ángulo 46">
            <a:extLst>
              <a:ext uri="{FF2B5EF4-FFF2-40B4-BE49-F238E27FC236}">
                <a16:creationId xmlns:a16="http://schemas.microsoft.com/office/drawing/2014/main" id="{B10B7FDB-04D4-94AA-EC26-14259D26A865}"/>
              </a:ext>
            </a:extLst>
          </p:cNvPr>
          <p:cNvSpPr/>
          <p:nvPr/>
        </p:nvSpPr>
        <p:spPr>
          <a:xfrm>
            <a:off x="10796494" y="5945210"/>
            <a:ext cx="7591456" cy="14976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Rectángulo 47">
            <a:extLst>
              <a:ext uri="{FF2B5EF4-FFF2-40B4-BE49-F238E27FC236}">
                <a16:creationId xmlns:a16="http://schemas.microsoft.com/office/drawing/2014/main" id="{DC955624-8B10-9225-9971-F595831C5BC4}"/>
              </a:ext>
            </a:extLst>
          </p:cNvPr>
          <p:cNvSpPr/>
          <p:nvPr/>
        </p:nvSpPr>
        <p:spPr>
          <a:xfrm>
            <a:off x="10796494" y="8255987"/>
            <a:ext cx="7591456" cy="123729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D9656E98-844F-1219-16A1-F083B60B4975}"/>
              </a:ext>
            </a:extLst>
          </p:cNvPr>
          <p:cNvSpPr/>
          <p:nvPr/>
        </p:nvSpPr>
        <p:spPr>
          <a:xfrm>
            <a:off x="1211580" y="3244118"/>
            <a:ext cx="7591457" cy="188461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bject 3">
            <a:extLst>
              <a:ext uri="{FF2B5EF4-FFF2-40B4-BE49-F238E27FC236}">
                <a16:creationId xmlns:a16="http://schemas.microsoft.com/office/drawing/2014/main" id="{05CD9280-9887-1548-AC33-5BCC791CEA10}"/>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B2C3155C-9E07-EF38-A33C-97AE0A4D02EB}"/>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0A21F627-7641-1335-18B9-1026C7A0C255}"/>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49189C99-97EE-A996-792C-E11C847812A9}"/>
              </a:ext>
            </a:extLst>
          </p:cNvPr>
          <p:cNvSpPr txBox="1">
            <a:spLocks/>
          </p:cNvSpPr>
          <p:nvPr/>
        </p:nvSpPr>
        <p:spPr>
          <a:xfrm>
            <a:off x="1399628" y="497205"/>
            <a:ext cx="12229286"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Programas SPRI</a:t>
            </a:r>
            <a:endParaRPr lang="es-ES" sz="4850" kern="0">
              <a:latin typeface="Arial"/>
              <a:cs typeface="Arial"/>
            </a:endParaRPr>
          </a:p>
        </p:txBody>
      </p:sp>
      <p:sp>
        <p:nvSpPr>
          <p:cNvPr id="38" name="CuadroTexto 37">
            <a:extLst>
              <a:ext uri="{FF2B5EF4-FFF2-40B4-BE49-F238E27FC236}">
                <a16:creationId xmlns:a16="http://schemas.microsoft.com/office/drawing/2014/main" id="{CCF9E77C-0AB1-E28B-9402-59301FC966CF}"/>
              </a:ext>
            </a:extLst>
          </p:cNvPr>
          <p:cNvSpPr txBox="1"/>
          <p:nvPr/>
        </p:nvSpPr>
        <p:spPr>
          <a:xfrm>
            <a:off x="1211580" y="3270201"/>
            <a:ext cx="7591456" cy="1769715"/>
          </a:xfrm>
          <a:prstGeom prst="rect">
            <a:avLst/>
          </a:prstGeom>
          <a:noFill/>
        </p:spPr>
        <p:txBody>
          <a:bodyPr wrap="square">
            <a:spAutoFit/>
          </a:bodyPr>
          <a:lstStyle/>
          <a:p>
            <a:r>
              <a:rPr lang="es-ES" sz="2000" b="1" spc="25" dirty="0" err="1">
                <a:latin typeface="Arial" panose="020B0604020202020204" pitchFamily="34" charset="0"/>
                <a:cs typeface="Arial" panose="020B0604020202020204" pitchFamily="34" charset="0"/>
              </a:rPr>
              <a:t>Hazitek</a:t>
            </a:r>
            <a:endParaRPr lang="es-ES" sz="2000" b="1" spc="25" dirty="0">
              <a:latin typeface="Arial" panose="020B0604020202020204" pitchFamily="34" charset="0"/>
              <a:cs typeface="Arial" panose="020B0604020202020204" pitchFamily="34" charset="0"/>
            </a:endParaRPr>
          </a:p>
          <a:p>
            <a:endParaRPr lang="es-ES" sz="900" b="1" spc="25" dirty="0">
              <a:latin typeface="Arial" panose="020B0604020202020204" pitchFamily="34" charset="0"/>
              <a:cs typeface="Arial" panose="020B0604020202020204" pitchFamily="34" charset="0"/>
            </a:endParaRPr>
          </a:p>
          <a:p>
            <a:r>
              <a:rPr lang="es-ES" sz="2000" spc="25" dirty="0">
                <a:latin typeface="Arial" panose="020B0604020202020204" pitchFamily="34" charset="0"/>
                <a:cs typeface="Arial" panose="020B0604020202020204" pitchFamily="34" charset="0"/>
              </a:rPr>
              <a:t>Proyectos de investigación industrial o desarrollo experimental.</a:t>
            </a:r>
          </a:p>
          <a:p>
            <a:r>
              <a:rPr lang="es-ES" sz="2000" spc="25" dirty="0">
                <a:latin typeface="Arial" panose="020B0604020202020204" pitchFamily="34" charset="0"/>
                <a:cs typeface="Arial" panose="020B0604020202020204" pitchFamily="34" charset="0"/>
              </a:rPr>
              <a:t>Presupuesto total de 90.000.000€ con dos líneas de apoyo:</a:t>
            </a:r>
          </a:p>
          <a:p>
            <a:pPr lvl="1"/>
            <a:r>
              <a:rPr lang="es-ES" sz="2000" spc="25" dirty="0">
                <a:latin typeface="Arial" panose="020B0604020202020204" pitchFamily="34" charset="0"/>
                <a:cs typeface="Arial" panose="020B0604020202020204" pitchFamily="34" charset="0"/>
              </a:rPr>
              <a:t>Proyectos I+D de carácter competitivo.</a:t>
            </a:r>
          </a:p>
          <a:p>
            <a:pPr lvl="1"/>
            <a:r>
              <a:rPr lang="es-ES" sz="2000" spc="25" dirty="0">
                <a:latin typeface="Arial" panose="020B0604020202020204" pitchFamily="34" charset="0"/>
                <a:cs typeface="Arial" panose="020B0604020202020204" pitchFamily="34" charset="0"/>
              </a:rPr>
              <a:t>Proyectos de carácter estratégico I+D.</a:t>
            </a:r>
          </a:p>
        </p:txBody>
      </p:sp>
      <p:sp>
        <p:nvSpPr>
          <p:cNvPr id="40" name="CuadroTexto 39">
            <a:extLst>
              <a:ext uri="{FF2B5EF4-FFF2-40B4-BE49-F238E27FC236}">
                <a16:creationId xmlns:a16="http://schemas.microsoft.com/office/drawing/2014/main" id="{CE7B0358-EDF3-A722-B3C3-AC4E3D7B2622}"/>
              </a:ext>
            </a:extLst>
          </p:cNvPr>
          <p:cNvSpPr txBox="1"/>
          <p:nvPr/>
        </p:nvSpPr>
        <p:spPr>
          <a:xfrm>
            <a:off x="1211578" y="8256681"/>
            <a:ext cx="7591457" cy="1154162"/>
          </a:xfrm>
          <a:prstGeom prst="rect">
            <a:avLst/>
          </a:prstGeom>
          <a:noFill/>
        </p:spPr>
        <p:txBody>
          <a:bodyPr wrap="square">
            <a:spAutoFit/>
          </a:bodyPr>
          <a:lstStyle/>
          <a:p>
            <a:r>
              <a:rPr lang="es-ES" sz="2000" b="1" spc="25" err="1">
                <a:latin typeface="Arial" panose="020B0604020202020204" pitchFamily="34" charset="0"/>
                <a:cs typeface="Arial" panose="020B0604020202020204" pitchFamily="34" charset="0"/>
              </a:rPr>
              <a:t>Azpitek</a:t>
            </a:r>
            <a:endParaRPr lang="es-ES" sz="2000" b="1" spc="25">
              <a:latin typeface="Arial" panose="020B0604020202020204" pitchFamily="34" charset="0"/>
              <a:cs typeface="Arial" panose="020B0604020202020204" pitchFamily="34" charset="0"/>
            </a:endParaRPr>
          </a:p>
          <a:p>
            <a:endParaRPr lang="es-ES" sz="900" b="1" spc="25">
              <a:latin typeface="Arial" panose="020B0604020202020204" pitchFamily="34" charset="0"/>
              <a:cs typeface="Arial" panose="020B0604020202020204" pitchFamily="34" charset="0"/>
            </a:endParaRPr>
          </a:p>
          <a:p>
            <a:r>
              <a:rPr lang="es-ES" sz="2000" spc="25">
                <a:latin typeface="Arial" panose="020B0604020202020204" pitchFamily="34" charset="0"/>
                <a:cs typeface="Arial" panose="020B0604020202020204" pitchFamily="34" charset="0"/>
              </a:rPr>
              <a:t>Apoyo a los agentes de la RVCTI para la adquisición e instalación de equipamiento científico-tecnológico.</a:t>
            </a:r>
          </a:p>
        </p:txBody>
      </p:sp>
      <p:sp>
        <p:nvSpPr>
          <p:cNvPr id="41" name="CuadroTexto 40">
            <a:extLst>
              <a:ext uri="{FF2B5EF4-FFF2-40B4-BE49-F238E27FC236}">
                <a16:creationId xmlns:a16="http://schemas.microsoft.com/office/drawing/2014/main" id="{D3D81A5C-BA68-14CC-04AA-44218ECB704B}"/>
              </a:ext>
            </a:extLst>
          </p:cNvPr>
          <p:cNvSpPr txBox="1"/>
          <p:nvPr/>
        </p:nvSpPr>
        <p:spPr>
          <a:xfrm>
            <a:off x="10796494" y="3275133"/>
            <a:ext cx="7591457" cy="1769715"/>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BDIH </a:t>
            </a:r>
            <a:r>
              <a:rPr lang="es-ES" sz="2000" b="1" spc="25" err="1">
                <a:latin typeface="Arial" panose="020B0604020202020204" pitchFamily="34" charset="0"/>
                <a:cs typeface="Arial" panose="020B0604020202020204" pitchFamily="34" charset="0"/>
              </a:rPr>
              <a:t>Konexio</a:t>
            </a:r>
            <a:endParaRPr lang="es-ES" sz="2000" b="1" spc="25">
              <a:latin typeface="Arial" panose="020B0604020202020204" pitchFamily="34" charset="0"/>
              <a:cs typeface="Arial" panose="020B0604020202020204" pitchFamily="34" charset="0"/>
            </a:endParaRPr>
          </a:p>
          <a:p>
            <a:endParaRPr lang="es-ES" sz="900" b="1" spc="25">
              <a:latin typeface="Arial" panose="020B0604020202020204" pitchFamily="34" charset="0"/>
              <a:cs typeface="Arial" panose="020B0604020202020204" pitchFamily="34" charset="0"/>
            </a:endParaRPr>
          </a:p>
          <a:p>
            <a:r>
              <a:rPr lang="es-ES" sz="2000" spc="25">
                <a:latin typeface="Arial" panose="020B0604020202020204" pitchFamily="34" charset="0"/>
                <a:cs typeface="Arial" panose="020B0604020202020204" pitchFamily="34" charset="0"/>
              </a:rPr>
              <a:t>Incorporación de tecnologías digitales y sostenibles en el diseño y desarrollo de bienes y servicios prestados por las empresas manufactureras a través de proyectos de estudio de viabilidad, orientación y asistencia técnica entre otros.</a:t>
            </a:r>
          </a:p>
        </p:txBody>
      </p:sp>
      <p:sp>
        <p:nvSpPr>
          <p:cNvPr id="42" name="CuadroTexto 41">
            <a:extLst>
              <a:ext uri="{FF2B5EF4-FFF2-40B4-BE49-F238E27FC236}">
                <a16:creationId xmlns:a16="http://schemas.microsoft.com/office/drawing/2014/main" id="{2525385C-4838-08CF-2CD4-90F91E672EF5}"/>
              </a:ext>
            </a:extLst>
          </p:cNvPr>
          <p:cNvSpPr txBox="1"/>
          <p:nvPr/>
        </p:nvSpPr>
        <p:spPr>
          <a:xfrm>
            <a:off x="10796493" y="8255534"/>
            <a:ext cx="7591457" cy="1154162"/>
          </a:xfrm>
          <a:prstGeom prst="rect">
            <a:avLst/>
          </a:prstGeom>
          <a:noFill/>
        </p:spPr>
        <p:txBody>
          <a:bodyPr wrap="square">
            <a:spAutoFit/>
          </a:bodyPr>
          <a:lstStyle/>
          <a:p>
            <a:r>
              <a:rPr lang="es-ES" sz="2000" b="1" spc="25" err="1">
                <a:latin typeface="Arial" panose="020B0604020202020204" pitchFamily="34" charset="0"/>
                <a:cs typeface="Arial" panose="020B0604020202020204" pitchFamily="34" charset="0"/>
              </a:rPr>
              <a:t>Kloud</a:t>
            </a:r>
            <a:endParaRPr lang="es-ES" sz="2000" b="1" spc="25">
              <a:latin typeface="Arial" panose="020B0604020202020204" pitchFamily="34" charset="0"/>
              <a:cs typeface="Arial" panose="020B0604020202020204" pitchFamily="34" charset="0"/>
            </a:endParaRPr>
          </a:p>
          <a:p>
            <a:endParaRPr lang="es-ES" sz="900" b="1" spc="25">
              <a:latin typeface="Arial" panose="020B0604020202020204" pitchFamily="34" charset="0"/>
              <a:cs typeface="Arial" panose="020B0604020202020204" pitchFamily="34" charset="0"/>
            </a:endParaRPr>
          </a:p>
          <a:p>
            <a:r>
              <a:rPr lang="es-ES" sz="2000" spc="25">
                <a:latin typeface="Arial" panose="020B0604020202020204" pitchFamily="34" charset="0"/>
                <a:cs typeface="Arial" panose="020B0604020202020204" pitchFamily="34" charset="0"/>
              </a:rPr>
              <a:t>Apoyo a la migración de equipos presentes en las salas técnicas y </a:t>
            </a:r>
            <a:r>
              <a:rPr lang="es-ES" sz="2000" spc="25" err="1">
                <a:latin typeface="Arial" panose="020B0604020202020204" pitchFamily="34" charset="0"/>
                <a:cs typeface="Arial" panose="020B0604020202020204" pitchFamily="34" charset="0"/>
              </a:rPr>
              <a:t>CPDs</a:t>
            </a:r>
            <a:r>
              <a:rPr lang="es-ES" sz="2000" spc="25">
                <a:latin typeface="Arial" panose="020B0604020202020204" pitchFamily="34" charset="0"/>
                <a:cs typeface="Arial" panose="020B0604020202020204" pitchFamily="34" charset="0"/>
              </a:rPr>
              <a:t> a entornos </a:t>
            </a:r>
            <a:r>
              <a:rPr lang="es-ES" sz="2000" spc="25" err="1">
                <a:latin typeface="Arial" panose="020B0604020202020204" pitchFamily="34" charset="0"/>
                <a:cs typeface="Arial" panose="020B0604020202020204" pitchFamily="34" charset="0"/>
              </a:rPr>
              <a:t>cloud</a:t>
            </a:r>
            <a:r>
              <a:rPr lang="es-ES" sz="2000" spc="25">
                <a:latin typeface="Arial" panose="020B0604020202020204" pitchFamily="34" charset="0"/>
                <a:cs typeface="Arial" panose="020B0604020202020204" pitchFamily="34" charset="0"/>
              </a:rPr>
              <a:t>.</a:t>
            </a:r>
          </a:p>
        </p:txBody>
      </p:sp>
      <p:sp>
        <p:nvSpPr>
          <p:cNvPr id="43" name="CuadroTexto 42">
            <a:extLst>
              <a:ext uri="{FF2B5EF4-FFF2-40B4-BE49-F238E27FC236}">
                <a16:creationId xmlns:a16="http://schemas.microsoft.com/office/drawing/2014/main" id="{C2598628-E465-36CE-6FD0-6DA416B8A73B}"/>
              </a:ext>
            </a:extLst>
          </p:cNvPr>
          <p:cNvSpPr txBox="1"/>
          <p:nvPr/>
        </p:nvSpPr>
        <p:spPr>
          <a:xfrm>
            <a:off x="10796493" y="5929192"/>
            <a:ext cx="7591457" cy="1461939"/>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Smart </a:t>
            </a:r>
            <a:r>
              <a:rPr lang="es-ES" sz="2000" b="1" spc="25" err="1">
                <a:latin typeface="Arial" panose="020B0604020202020204" pitchFamily="34" charset="0"/>
                <a:cs typeface="Arial" panose="020B0604020202020204" pitchFamily="34" charset="0"/>
              </a:rPr>
              <a:t>Industry</a:t>
            </a:r>
            <a:endParaRPr lang="es-ES" sz="2000" b="1" spc="25">
              <a:latin typeface="Arial" panose="020B0604020202020204" pitchFamily="34" charset="0"/>
              <a:cs typeface="Arial" panose="020B0604020202020204" pitchFamily="34" charset="0"/>
            </a:endParaRPr>
          </a:p>
          <a:p>
            <a:endParaRPr lang="es-ES" sz="900" b="1" spc="25">
              <a:latin typeface="Arial" panose="020B0604020202020204" pitchFamily="34" charset="0"/>
              <a:cs typeface="Arial" panose="020B0604020202020204" pitchFamily="34" charset="0"/>
            </a:endParaRPr>
          </a:p>
          <a:p>
            <a:r>
              <a:rPr lang="es-ES" sz="2000" spc="25">
                <a:latin typeface="Arial" panose="020B0604020202020204" pitchFamily="34" charset="0"/>
                <a:cs typeface="Arial" panose="020B0604020202020204" pitchFamily="34" charset="0"/>
              </a:rPr>
              <a:t>Respalda proyectos de Investigación Industrial y Desarrollo Experimental, ofreciendo hasta 300.000€ para proyectos que se centren en la transferencia de tecnología.</a:t>
            </a:r>
          </a:p>
        </p:txBody>
      </p:sp>
      <p:sp>
        <p:nvSpPr>
          <p:cNvPr id="3" name="object 3">
            <a:extLst>
              <a:ext uri="{FF2B5EF4-FFF2-40B4-BE49-F238E27FC236}">
                <a16:creationId xmlns:a16="http://schemas.microsoft.com/office/drawing/2014/main" id="{D0E0199A-7D02-1B81-D630-7DB8C2D64773}"/>
              </a:ext>
            </a:extLst>
          </p:cNvPr>
          <p:cNvSpPr/>
          <p:nvPr/>
        </p:nvSpPr>
        <p:spPr>
          <a:xfrm>
            <a:off x="1505506" y="4451541"/>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4" name="object 3">
            <a:extLst>
              <a:ext uri="{FF2B5EF4-FFF2-40B4-BE49-F238E27FC236}">
                <a16:creationId xmlns:a16="http://schemas.microsoft.com/office/drawing/2014/main" id="{ABCA5DB8-57DF-63A4-9C28-AB44A54DE62E}"/>
              </a:ext>
            </a:extLst>
          </p:cNvPr>
          <p:cNvSpPr/>
          <p:nvPr/>
        </p:nvSpPr>
        <p:spPr>
          <a:xfrm>
            <a:off x="1505506" y="4747160"/>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grpSp>
        <p:nvGrpSpPr>
          <p:cNvPr id="10" name="Grupo 9">
            <a:extLst>
              <a:ext uri="{FF2B5EF4-FFF2-40B4-BE49-F238E27FC236}">
                <a16:creationId xmlns:a16="http://schemas.microsoft.com/office/drawing/2014/main" id="{76E3925D-2FD7-E9A3-85D9-9CEB21D98109}"/>
              </a:ext>
            </a:extLst>
          </p:cNvPr>
          <p:cNvGrpSpPr/>
          <p:nvPr/>
        </p:nvGrpSpPr>
        <p:grpSpPr>
          <a:xfrm>
            <a:off x="1211579" y="5945403"/>
            <a:ext cx="7591457" cy="1497626"/>
            <a:chOff x="1211579" y="5945403"/>
            <a:chExt cx="7591457" cy="1497626"/>
          </a:xfrm>
        </p:grpSpPr>
        <p:sp>
          <p:nvSpPr>
            <p:cNvPr id="44" name="Rectángulo 43">
              <a:extLst>
                <a:ext uri="{FF2B5EF4-FFF2-40B4-BE49-F238E27FC236}">
                  <a16:creationId xmlns:a16="http://schemas.microsoft.com/office/drawing/2014/main" id="{5ED39A0E-EC85-4C7A-DC81-23D8DCB4C6F2}"/>
                </a:ext>
              </a:extLst>
            </p:cNvPr>
            <p:cNvSpPr/>
            <p:nvPr/>
          </p:nvSpPr>
          <p:spPr>
            <a:xfrm>
              <a:off x="1211579" y="5945403"/>
              <a:ext cx="7591456" cy="14976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CuadroTexto 38">
              <a:extLst>
                <a:ext uri="{FF2B5EF4-FFF2-40B4-BE49-F238E27FC236}">
                  <a16:creationId xmlns:a16="http://schemas.microsoft.com/office/drawing/2014/main" id="{123D17FA-AE57-CB40-63F3-5BB45A0E003B}"/>
                </a:ext>
              </a:extLst>
            </p:cNvPr>
            <p:cNvSpPr txBox="1"/>
            <p:nvPr/>
          </p:nvSpPr>
          <p:spPr>
            <a:xfrm>
              <a:off x="1211579" y="5945403"/>
              <a:ext cx="7591457" cy="1461939"/>
            </a:xfrm>
            <a:prstGeom prst="rect">
              <a:avLst/>
            </a:prstGeom>
            <a:noFill/>
          </p:spPr>
          <p:txBody>
            <a:bodyPr wrap="square">
              <a:spAutoFit/>
            </a:bodyPr>
            <a:lstStyle/>
            <a:p>
              <a:r>
                <a:rPr lang="es-ES" sz="2000" b="1" spc="25" dirty="0" err="1">
                  <a:latin typeface="Arial" panose="020B0604020202020204" pitchFamily="34" charset="0"/>
                  <a:cs typeface="Arial" panose="020B0604020202020204" pitchFamily="34" charset="0"/>
                </a:rPr>
                <a:t>Elkartek</a:t>
              </a:r>
              <a:endParaRPr lang="es-ES" sz="2000" b="1" spc="25" dirty="0">
                <a:latin typeface="Arial" panose="020B0604020202020204" pitchFamily="34" charset="0"/>
                <a:cs typeface="Arial" panose="020B0604020202020204" pitchFamily="34" charset="0"/>
              </a:endParaRPr>
            </a:p>
            <a:p>
              <a:endParaRPr lang="es-ES" sz="900" b="1" spc="25" dirty="0">
                <a:latin typeface="Arial" panose="020B0604020202020204" pitchFamily="34" charset="0"/>
                <a:cs typeface="Arial" panose="020B0604020202020204" pitchFamily="34" charset="0"/>
              </a:endParaRPr>
            </a:p>
            <a:p>
              <a:pPr lvl="1"/>
              <a:r>
                <a:rPr lang="es-ES" sz="2000" spc="25" dirty="0">
                  <a:latin typeface="Arial" panose="020B0604020202020204" pitchFamily="34" charset="0"/>
                  <a:cs typeface="Arial" panose="020B0604020202020204" pitchFamily="34" charset="0"/>
                </a:rPr>
                <a:t>Proyectos de Investigación Fundamental Colaborativa </a:t>
              </a:r>
            </a:p>
            <a:p>
              <a:pPr lvl="1"/>
              <a:r>
                <a:rPr lang="es-ES" sz="2000" spc="25" dirty="0">
                  <a:latin typeface="Arial" panose="020B0604020202020204" pitchFamily="34" charset="0"/>
                  <a:cs typeface="Arial" panose="020B0604020202020204" pitchFamily="34" charset="0"/>
                </a:rPr>
                <a:t>Proyectos de Investigación con Alto Potencial Industrial </a:t>
              </a:r>
            </a:p>
            <a:p>
              <a:pPr lvl="1"/>
              <a:r>
                <a:rPr lang="es-ES" sz="2000" spc="25" dirty="0">
                  <a:latin typeface="Arial" panose="020B0604020202020204" pitchFamily="34" charset="0"/>
                  <a:cs typeface="Arial" panose="020B0604020202020204" pitchFamily="34" charset="0"/>
                </a:rPr>
                <a:t>Acciones Complementarias de Especial Interés </a:t>
              </a:r>
            </a:p>
          </p:txBody>
        </p:sp>
        <p:sp>
          <p:nvSpPr>
            <p:cNvPr id="6" name="object 3">
              <a:extLst>
                <a:ext uri="{FF2B5EF4-FFF2-40B4-BE49-F238E27FC236}">
                  <a16:creationId xmlns:a16="http://schemas.microsoft.com/office/drawing/2014/main" id="{9121A67E-82AD-8B18-355C-9ECF49966C81}"/>
                </a:ext>
              </a:extLst>
            </p:cNvPr>
            <p:cNvSpPr/>
            <p:nvPr/>
          </p:nvSpPr>
          <p:spPr>
            <a:xfrm>
              <a:off x="1499218" y="6524463"/>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7" name="object 3">
              <a:extLst>
                <a:ext uri="{FF2B5EF4-FFF2-40B4-BE49-F238E27FC236}">
                  <a16:creationId xmlns:a16="http://schemas.microsoft.com/office/drawing/2014/main" id="{57F382C7-0D47-55B0-3A79-EBE570143B41}"/>
                </a:ext>
              </a:extLst>
            </p:cNvPr>
            <p:cNvSpPr/>
            <p:nvPr/>
          </p:nvSpPr>
          <p:spPr>
            <a:xfrm>
              <a:off x="1499218" y="6820082"/>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8" name="object 3">
              <a:extLst>
                <a:ext uri="{FF2B5EF4-FFF2-40B4-BE49-F238E27FC236}">
                  <a16:creationId xmlns:a16="http://schemas.microsoft.com/office/drawing/2014/main" id="{8EB38FFD-FC2F-350E-1916-7ADCC5E47EF7}"/>
                </a:ext>
              </a:extLst>
            </p:cNvPr>
            <p:cNvSpPr/>
            <p:nvPr/>
          </p:nvSpPr>
          <p:spPr>
            <a:xfrm>
              <a:off x="1499218" y="7113438"/>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grpSp>
      <p:sp>
        <p:nvSpPr>
          <p:cNvPr id="13" name="Rectángulo: esquinas redondeadas 12">
            <a:extLst>
              <a:ext uri="{FF2B5EF4-FFF2-40B4-BE49-F238E27FC236}">
                <a16:creationId xmlns:a16="http://schemas.microsoft.com/office/drawing/2014/main" id="{21C9AC2B-A19D-FA7C-ADF0-550CA64ECB19}"/>
              </a:ext>
            </a:extLst>
          </p:cNvPr>
          <p:cNvSpPr/>
          <p:nvPr/>
        </p:nvSpPr>
        <p:spPr>
          <a:xfrm>
            <a:off x="7862933" y="2512820"/>
            <a:ext cx="1728000" cy="353084"/>
          </a:xfrm>
          <a:prstGeom prst="roundRect">
            <a:avLst>
              <a:gd name="adj" fmla="val 3718"/>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ABIERTO</a:t>
            </a:r>
          </a:p>
        </p:txBody>
      </p:sp>
      <p:pic>
        <p:nvPicPr>
          <p:cNvPr id="9" name="Picture 18">
            <a:extLst>
              <a:ext uri="{FF2B5EF4-FFF2-40B4-BE49-F238E27FC236}">
                <a16:creationId xmlns:a16="http://schemas.microsoft.com/office/drawing/2014/main" id="{34B9105A-95A9-83B5-A653-63EAAE8BCEAE}"/>
              </a:ext>
            </a:extLst>
          </p:cNvPr>
          <p:cNvPicPr>
            <a:picLocks noChangeAspect="1"/>
          </p:cNvPicPr>
          <p:nvPr/>
        </p:nvPicPr>
        <p:blipFill>
          <a:blip r:embed="rId4"/>
          <a:stretch>
            <a:fillRect/>
          </a:stretch>
        </p:blipFill>
        <p:spPr>
          <a:xfrm>
            <a:off x="7862932" y="2854406"/>
            <a:ext cx="1728000" cy="685064"/>
          </a:xfrm>
          <a:prstGeom prst="rect">
            <a:avLst/>
          </a:prstGeom>
        </p:spPr>
      </p:pic>
      <p:pic>
        <p:nvPicPr>
          <p:cNvPr id="11" name="Imagen 10">
            <a:extLst>
              <a:ext uri="{FF2B5EF4-FFF2-40B4-BE49-F238E27FC236}">
                <a16:creationId xmlns:a16="http://schemas.microsoft.com/office/drawing/2014/main" id="{96B3FAC2-517B-AAED-04A9-51750163D354}"/>
              </a:ext>
            </a:extLst>
          </p:cNvPr>
          <p:cNvPicPr>
            <a:picLocks noChangeAspect="1"/>
          </p:cNvPicPr>
          <p:nvPr/>
        </p:nvPicPr>
        <p:blipFill>
          <a:blip r:embed="rId5"/>
          <a:stretch>
            <a:fillRect/>
          </a:stretch>
        </p:blipFill>
        <p:spPr>
          <a:xfrm>
            <a:off x="17523950" y="5799591"/>
            <a:ext cx="1728000" cy="363300"/>
          </a:xfrm>
          <a:prstGeom prst="rect">
            <a:avLst/>
          </a:prstGeom>
          <a:solidFill>
            <a:schemeClr val="bg1"/>
          </a:solidFill>
        </p:spPr>
      </p:pic>
      <p:sp>
        <p:nvSpPr>
          <p:cNvPr id="12" name="Rectángulo: esquinas redondeadas 11">
            <a:extLst>
              <a:ext uri="{FF2B5EF4-FFF2-40B4-BE49-F238E27FC236}">
                <a16:creationId xmlns:a16="http://schemas.microsoft.com/office/drawing/2014/main" id="{91CCEDCA-2527-7B76-DDFA-26634BABD446}"/>
              </a:ext>
            </a:extLst>
          </p:cNvPr>
          <p:cNvSpPr/>
          <p:nvPr/>
        </p:nvSpPr>
        <p:spPr>
          <a:xfrm>
            <a:off x="7862933" y="5243674"/>
            <a:ext cx="1728000" cy="353084"/>
          </a:xfrm>
          <a:prstGeom prst="roundRect">
            <a:avLst>
              <a:gd name="adj" fmla="val 3718"/>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ABIERTO</a:t>
            </a:r>
          </a:p>
        </p:txBody>
      </p:sp>
      <p:pic>
        <p:nvPicPr>
          <p:cNvPr id="21" name="Picture 18">
            <a:extLst>
              <a:ext uri="{FF2B5EF4-FFF2-40B4-BE49-F238E27FC236}">
                <a16:creationId xmlns:a16="http://schemas.microsoft.com/office/drawing/2014/main" id="{591FC517-3464-AAC3-5173-3D3ED3F35502}"/>
              </a:ext>
            </a:extLst>
          </p:cNvPr>
          <p:cNvPicPr>
            <a:picLocks noChangeAspect="1"/>
          </p:cNvPicPr>
          <p:nvPr/>
        </p:nvPicPr>
        <p:blipFill>
          <a:blip r:embed="rId4"/>
          <a:stretch>
            <a:fillRect/>
          </a:stretch>
        </p:blipFill>
        <p:spPr>
          <a:xfrm>
            <a:off x="7862932" y="5585260"/>
            <a:ext cx="1728000" cy="685064"/>
          </a:xfrm>
          <a:prstGeom prst="rect">
            <a:avLst/>
          </a:prstGeom>
        </p:spPr>
      </p:pic>
      <p:sp>
        <p:nvSpPr>
          <p:cNvPr id="22" name="Rectángulo: esquinas redondeadas 21">
            <a:extLst>
              <a:ext uri="{FF2B5EF4-FFF2-40B4-BE49-F238E27FC236}">
                <a16:creationId xmlns:a16="http://schemas.microsoft.com/office/drawing/2014/main" id="{C8E8CC7D-D594-BC41-C3AD-018A15C222AE}"/>
              </a:ext>
            </a:extLst>
          </p:cNvPr>
          <p:cNvSpPr/>
          <p:nvPr/>
        </p:nvSpPr>
        <p:spPr>
          <a:xfrm>
            <a:off x="7862933" y="7546494"/>
            <a:ext cx="1728000" cy="353084"/>
          </a:xfrm>
          <a:prstGeom prst="roundRect">
            <a:avLst>
              <a:gd name="adj" fmla="val 371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Junio 2024</a:t>
            </a:r>
          </a:p>
        </p:txBody>
      </p:sp>
      <p:pic>
        <p:nvPicPr>
          <p:cNvPr id="23" name="Picture 18">
            <a:extLst>
              <a:ext uri="{FF2B5EF4-FFF2-40B4-BE49-F238E27FC236}">
                <a16:creationId xmlns:a16="http://schemas.microsoft.com/office/drawing/2014/main" id="{58CA5588-05C3-AF98-653D-D3FD441E1D1A}"/>
              </a:ext>
            </a:extLst>
          </p:cNvPr>
          <p:cNvPicPr>
            <a:picLocks noChangeAspect="1"/>
          </p:cNvPicPr>
          <p:nvPr/>
        </p:nvPicPr>
        <p:blipFill>
          <a:blip r:embed="rId4"/>
          <a:stretch>
            <a:fillRect/>
          </a:stretch>
        </p:blipFill>
        <p:spPr>
          <a:xfrm>
            <a:off x="7862932" y="7888080"/>
            <a:ext cx="1728000" cy="685064"/>
          </a:xfrm>
          <a:prstGeom prst="rect">
            <a:avLst/>
          </a:prstGeom>
        </p:spPr>
      </p:pic>
      <p:sp>
        <p:nvSpPr>
          <p:cNvPr id="24" name="Rectángulo: esquinas redondeadas 23">
            <a:extLst>
              <a:ext uri="{FF2B5EF4-FFF2-40B4-BE49-F238E27FC236}">
                <a16:creationId xmlns:a16="http://schemas.microsoft.com/office/drawing/2014/main" id="{1A4E3AAC-CD90-5395-E759-22A0E6D0A907}"/>
              </a:ext>
            </a:extLst>
          </p:cNvPr>
          <p:cNvSpPr/>
          <p:nvPr/>
        </p:nvSpPr>
        <p:spPr>
          <a:xfrm>
            <a:off x="17523951" y="2524318"/>
            <a:ext cx="1728000" cy="353084"/>
          </a:xfrm>
          <a:prstGeom prst="roundRect">
            <a:avLst>
              <a:gd name="adj" fmla="val 371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Mayo 2024</a:t>
            </a:r>
          </a:p>
        </p:txBody>
      </p:sp>
      <p:pic>
        <p:nvPicPr>
          <p:cNvPr id="25" name="Picture 18">
            <a:extLst>
              <a:ext uri="{FF2B5EF4-FFF2-40B4-BE49-F238E27FC236}">
                <a16:creationId xmlns:a16="http://schemas.microsoft.com/office/drawing/2014/main" id="{4371B349-F9D7-5DEB-5D0C-6FFB75B32F43}"/>
              </a:ext>
            </a:extLst>
          </p:cNvPr>
          <p:cNvPicPr>
            <a:picLocks noChangeAspect="1"/>
          </p:cNvPicPr>
          <p:nvPr/>
        </p:nvPicPr>
        <p:blipFill>
          <a:blip r:embed="rId4"/>
          <a:stretch>
            <a:fillRect/>
          </a:stretch>
        </p:blipFill>
        <p:spPr>
          <a:xfrm>
            <a:off x="17523950" y="2865904"/>
            <a:ext cx="1728000" cy="685064"/>
          </a:xfrm>
          <a:prstGeom prst="rect">
            <a:avLst/>
          </a:prstGeom>
        </p:spPr>
      </p:pic>
      <p:sp>
        <p:nvSpPr>
          <p:cNvPr id="26" name="Rectángulo: esquinas redondeadas 25">
            <a:extLst>
              <a:ext uri="{FF2B5EF4-FFF2-40B4-BE49-F238E27FC236}">
                <a16:creationId xmlns:a16="http://schemas.microsoft.com/office/drawing/2014/main" id="{70D16799-6447-E0E5-E8E4-DEAF76921283}"/>
              </a:ext>
            </a:extLst>
          </p:cNvPr>
          <p:cNvSpPr/>
          <p:nvPr/>
        </p:nvSpPr>
        <p:spPr>
          <a:xfrm>
            <a:off x="17523950" y="5420216"/>
            <a:ext cx="1728000" cy="353084"/>
          </a:xfrm>
          <a:prstGeom prst="roundRect">
            <a:avLst>
              <a:gd name="adj" fmla="val 371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Mayo 2024</a:t>
            </a:r>
          </a:p>
        </p:txBody>
      </p:sp>
      <p:pic>
        <p:nvPicPr>
          <p:cNvPr id="27" name="Imagen 26">
            <a:extLst>
              <a:ext uri="{FF2B5EF4-FFF2-40B4-BE49-F238E27FC236}">
                <a16:creationId xmlns:a16="http://schemas.microsoft.com/office/drawing/2014/main" id="{655D5DDC-D338-E569-7490-B0784ABC56C7}"/>
              </a:ext>
            </a:extLst>
          </p:cNvPr>
          <p:cNvPicPr>
            <a:picLocks noChangeAspect="1"/>
          </p:cNvPicPr>
          <p:nvPr/>
        </p:nvPicPr>
        <p:blipFill>
          <a:blip r:embed="rId5"/>
          <a:stretch>
            <a:fillRect/>
          </a:stretch>
        </p:blipFill>
        <p:spPr>
          <a:xfrm>
            <a:off x="17523950" y="8125589"/>
            <a:ext cx="1728000" cy="363300"/>
          </a:xfrm>
          <a:prstGeom prst="rect">
            <a:avLst/>
          </a:prstGeom>
          <a:solidFill>
            <a:schemeClr val="bg1"/>
          </a:solidFill>
        </p:spPr>
      </p:pic>
      <p:sp>
        <p:nvSpPr>
          <p:cNvPr id="28" name="Rectángulo: esquinas redondeadas 27">
            <a:extLst>
              <a:ext uri="{FF2B5EF4-FFF2-40B4-BE49-F238E27FC236}">
                <a16:creationId xmlns:a16="http://schemas.microsoft.com/office/drawing/2014/main" id="{95273816-6765-6EF2-45F3-373D9F87BAD9}"/>
              </a:ext>
            </a:extLst>
          </p:cNvPr>
          <p:cNvSpPr/>
          <p:nvPr/>
        </p:nvSpPr>
        <p:spPr>
          <a:xfrm>
            <a:off x="17523950" y="7746214"/>
            <a:ext cx="1728000" cy="353084"/>
          </a:xfrm>
          <a:prstGeom prst="roundRect">
            <a:avLst>
              <a:gd name="adj" fmla="val 371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Julio 2024</a:t>
            </a:r>
          </a:p>
        </p:txBody>
      </p:sp>
    </p:spTree>
    <p:extLst>
      <p:ext uri="{BB962C8B-B14F-4D97-AF65-F5344CB8AC3E}">
        <p14:creationId xmlns:p14="http://schemas.microsoft.com/office/powerpoint/2010/main" val="390023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9DE14-ED13-7F68-8D4D-B9BB44AFDC0F}"/>
            </a:ext>
          </a:extLst>
        </p:cNvPr>
        <p:cNvGrpSpPr/>
        <p:nvPr/>
      </p:nvGrpSpPr>
      <p:grpSpPr>
        <a:xfrm>
          <a:off x="0" y="0"/>
          <a:ext cx="0" cy="0"/>
          <a:chOff x="0" y="0"/>
          <a:chExt cx="0" cy="0"/>
        </a:xfrm>
      </p:grpSpPr>
      <p:sp>
        <p:nvSpPr>
          <p:cNvPr id="45" name="Rectángulo 44">
            <a:extLst>
              <a:ext uri="{FF2B5EF4-FFF2-40B4-BE49-F238E27FC236}">
                <a16:creationId xmlns:a16="http://schemas.microsoft.com/office/drawing/2014/main" id="{0A75F9C2-7C70-6199-0C9C-F1B7002CE7B2}"/>
              </a:ext>
            </a:extLst>
          </p:cNvPr>
          <p:cNvSpPr/>
          <p:nvPr/>
        </p:nvSpPr>
        <p:spPr>
          <a:xfrm>
            <a:off x="1211579" y="8121773"/>
            <a:ext cx="7591456" cy="176971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45">
            <a:extLst>
              <a:ext uri="{FF2B5EF4-FFF2-40B4-BE49-F238E27FC236}">
                <a16:creationId xmlns:a16="http://schemas.microsoft.com/office/drawing/2014/main" id="{A0902BA5-5360-E207-D0F5-EDD39F7B5777}"/>
              </a:ext>
            </a:extLst>
          </p:cNvPr>
          <p:cNvSpPr/>
          <p:nvPr/>
        </p:nvSpPr>
        <p:spPr>
          <a:xfrm>
            <a:off x="10796495" y="2784367"/>
            <a:ext cx="7591456" cy="187112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ángulo 46">
            <a:extLst>
              <a:ext uri="{FF2B5EF4-FFF2-40B4-BE49-F238E27FC236}">
                <a16:creationId xmlns:a16="http://schemas.microsoft.com/office/drawing/2014/main" id="{45EC3C25-A1B5-ED74-0578-8875494071F9}"/>
              </a:ext>
            </a:extLst>
          </p:cNvPr>
          <p:cNvSpPr/>
          <p:nvPr/>
        </p:nvSpPr>
        <p:spPr>
          <a:xfrm>
            <a:off x="10796494" y="5480520"/>
            <a:ext cx="7591456" cy="176971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Rectángulo 47">
            <a:extLst>
              <a:ext uri="{FF2B5EF4-FFF2-40B4-BE49-F238E27FC236}">
                <a16:creationId xmlns:a16="http://schemas.microsoft.com/office/drawing/2014/main" id="{859845C4-177B-DD82-79F8-949B22116562}"/>
              </a:ext>
            </a:extLst>
          </p:cNvPr>
          <p:cNvSpPr/>
          <p:nvPr/>
        </p:nvSpPr>
        <p:spPr>
          <a:xfrm>
            <a:off x="10796494" y="8121078"/>
            <a:ext cx="7591456" cy="17542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51A025D4-15C0-987C-7FB1-C794170FF593}"/>
              </a:ext>
            </a:extLst>
          </p:cNvPr>
          <p:cNvSpPr/>
          <p:nvPr/>
        </p:nvSpPr>
        <p:spPr>
          <a:xfrm>
            <a:off x="1211580" y="2779428"/>
            <a:ext cx="7591457" cy="188461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bject 3">
            <a:extLst>
              <a:ext uri="{FF2B5EF4-FFF2-40B4-BE49-F238E27FC236}">
                <a16:creationId xmlns:a16="http://schemas.microsoft.com/office/drawing/2014/main" id="{D5F80F84-FA81-9BCB-270A-428977FBFB20}"/>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12ADD5C7-0FDD-E3AE-E064-661A97381F02}"/>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6A85DBF2-AC1D-4486-7A20-C8F7B401871A}"/>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6FCB0FD4-82F7-2ED5-2DF5-1B827229680E}"/>
              </a:ext>
            </a:extLst>
          </p:cNvPr>
          <p:cNvSpPr txBox="1">
            <a:spLocks/>
          </p:cNvSpPr>
          <p:nvPr/>
        </p:nvSpPr>
        <p:spPr>
          <a:xfrm>
            <a:off x="1399628" y="497205"/>
            <a:ext cx="12229286"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dirty="0">
              <a:latin typeface="Arial"/>
              <a:cs typeface="Arial"/>
            </a:endParaRPr>
          </a:p>
          <a:p>
            <a:pPr marL="12700">
              <a:spcBef>
                <a:spcPts val="315"/>
              </a:spcBef>
            </a:pPr>
            <a:r>
              <a:rPr lang="es-ES" sz="4850" b="1" kern="0" spc="-15" dirty="0">
                <a:solidFill>
                  <a:srgbClr val="1D1D1B"/>
                </a:solidFill>
                <a:latin typeface="Arial"/>
                <a:cs typeface="Arial"/>
              </a:rPr>
              <a:t>Programas SPRI</a:t>
            </a:r>
            <a:endParaRPr lang="es-ES" sz="4850" kern="0" dirty="0">
              <a:latin typeface="Arial"/>
              <a:cs typeface="Arial"/>
            </a:endParaRPr>
          </a:p>
        </p:txBody>
      </p:sp>
      <p:sp>
        <p:nvSpPr>
          <p:cNvPr id="38" name="CuadroTexto 37">
            <a:extLst>
              <a:ext uri="{FF2B5EF4-FFF2-40B4-BE49-F238E27FC236}">
                <a16:creationId xmlns:a16="http://schemas.microsoft.com/office/drawing/2014/main" id="{9F0A3CC3-38D5-D1B9-F752-47CBE0563A09}"/>
              </a:ext>
            </a:extLst>
          </p:cNvPr>
          <p:cNvSpPr txBox="1"/>
          <p:nvPr/>
        </p:nvSpPr>
        <p:spPr>
          <a:xfrm>
            <a:off x="1211580" y="2805511"/>
            <a:ext cx="7591456" cy="1769715"/>
          </a:xfrm>
          <a:prstGeom prst="rect">
            <a:avLst/>
          </a:prstGeom>
          <a:noFill/>
        </p:spPr>
        <p:txBody>
          <a:bodyPr wrap="square">
            <a:spAutoFit/>
          </a:bodyPr>
          <a:lstStyle/>
          <a:p>
            <a:r>
              <a:rPr lang="es-ES" sz="2000" b="1" spc="25" dirty="0" err="1">
                <a:latin typeface="Arial" panose="020B0604020202020204" pitchFamily="34" charset="0"/>
                <a:cs typeface="Arial" panose="020B0604020202020204" pitchFamily="34" charset="0"/>
              </a:rPr>
              <a:t>Hazitek</a:t>
            </a:r>
            <a:endParaRPr lang="es-ES" sz="2000" b="1" spc="25" dirty="0">
              <a:latin typeface="Arial" panose="020B0604020202020204" pitchFamily="34" charset="0"/>
              <a:cs typeface="Arial" panose="020B0604020202020204" pitchFamily="34" charset="0"/>
            </a:endParaRPr>
          </a:p>
          <a:p>
            <a:endParaRPr lang="es-ES" sz="900" b="1" spc="25" dirty="0">
              <a:latin typeface="Arial" panose="020B0604020202020204" pitchFamily="34" charset="0"/>
              <a:cs typeface="Arial" panose="020B0604020202020204" pitchFamily="34" charset="0"/>
            </a:endParaRPr>
          </a:p>
          <a:p>
            <a:r>
              <a:rPr lang="es-ES" sz="2000" spc="25" dirty="0">
                <a:latin typeface="Arial" panose="020B0604020202020204" pitchFamily="34" charset="0"/>
                <a:cs typeface="Arial" panose="020B0604020202020204" pitchFamily="34" charset="0"/>
              </a:rPr>
              <a:t>Proyectos de investigación industrial o desarrollo experimental.</a:t>
            </a:r>
          </a:p>
          <a:p>
            <a:pPr lvl="1"/>
            <a:r>
              <a:rPr lang="es-ES" sz="2000" spc="25" dirty="0">
                <a:latin typeface="Arial" panose="020B0604020202020204" pitchFamily="34" charset="0"/>
                <a:cs typeface="Arial" panose="020B0604020202020204" pitchFamily="34" charset="0"/>
              </a:rPr>
              <a:t>Empresas beneficiarias: </a:t>
            </a:r>
            <a:r>
              <a:rPr lang="es-ES" sz="2000" spc="25">
                <a:latin typeface="Arial" panose="020B0604020202020204" pitchFamily="34" charset="0"/>
                <a:cs typeface="Arial" panose="020B0604020202020204" pitchFamily="34" charset="0"/>
              </a:rPr>
              <a:t>Cualquier actividad.</a:t>
            </a:r>
            <a:endParaRPr lang="es-ES" sz="2000" spc="25" dirty="0">
              <a:latin typeface="Arial" panose="020B0604020202020204" pitchFamily="34" charset="0"/>
              <a:cs typeface="Arial" panose="020B0604020202020204" pitchFamily="34" charset="0"/>
            </a:endParaRPr>
          </a:p>
          <a:p>
            <a:pPr lvl="1"/>
            <a:r>
              <a:rPr lang="es-ES" sz="2000" spc="25" dirty="0">
                <a:latin typeface="Arial" panose="020B0604020202020204" pitchFamily="34" charset="0"/>
                <a:cs typeface="Arial" panose="020B0604020202020204" pitchFamily="34" charset="0"/>
              </a:rPr>
              <a:t>Presupuesto: 92,5M€</a:t>
            </a:r>
          </a:p>
          <a:p>
            <a:pPr lvl="1"/>
            <a:r>
              <a:rPr lang="es-ES" sz="2000" spc="25" dirty="0">
                <a:latin typeface="Arial" panose="020B0604020202020204" pitchFamily="34" charset="0"/>
                <a:cs typeface="Arial" panose="020B0604020202020204" pitchFamily="34" charset="0"/>
              </a:rPr>
              <a:t>Subvención máxima en competitivos: 500.000€</a:t>
            </a:r>
          </a:p>
        </p:txBody>
      </p:sp>
      <p:sp>
        <p:nvSpPr>
          <p:cNvPr id="40" name="CuadroTexto 39">
            <a:extLst>
              <a:ext uri="{FF2B5EF4-FFF2-40B4-BE49-F238E27FC236}">
                <a16:creationId xmlns:a16="http://schemas.microsoft.com/office/drawing/2014/main" id="{9A8FCE2E-19E3-5C0B-CB7C-017655116B73}"/>
              </a:ext>
            </a:extLst>
          </p:cNvPr>
          <p:cNvSpPr txBox="1"/>
          <p:nvPr/>
        </p:nvSpPr>
        <p:spPr>
          <a:xfrm>
            <a:off x="1211578" y="8121773"/>
            <a:ext cx="7591455" cy="1769715"/>
          </a:xfrm>
          <a:prstGeom prst="rect">
            <a:avLst/>
          </a:prstGeom>
          <a:noFill/>
        </p:spPr>
        <p:txBody>
          <a:bodyPr wrap="square">
            <a:spAutoFit/>
          </a:bodyPr>
          <a:lstStyle/>
          <a:p>
            <a:r>
              <a:rPr lang="es-ES" sz="2000" b="1" spc="25" dirty="0" err="1">
                <a:latin typeface="Arial" panose="020B0604020202020204" pitchFamily="34" charset="0"/>
                <a:cs typeface="Arial" panose="020B0604020202020204" pitchFamily="34" charset="0"/>
              </a:rPr>
              <a:t>Azpitek</a:t>
            </a:r>
            <a:endParaRPr lang="es-ES" sz="2000" b="1" spc="25" dirty="0">
              <a:latin typeface="Arial" panose="020B0604020202020204" pitchFamily="34" charset="0"/>
              <a:cs typeface="Arial" panose="020B0604020202020204" pitchFamily="34" charset="0"/>
            </a:endParaRPr>
          </a:p>
          <a:p>
            <a:endParaRPr lang="es-ES" sz="900" b="1" spc="25" dirty="0">
              <a:latin typeface="Arial" panose="020B0604020202020204" pitchFamily="34" charset="0"/>
              <a:cs typeface="Arial" panose="020B0604020202020204" pitchFamily="34" charset="0"/>
            </a:endParaRPr>
          </a:p>
          <a:p>
            <a:r>
              <a:rPr lang="es-ES" sz="2000" spc="25" dirty="0">
                <a:latin typeface="Arial" panose="020B0604020202020204" pitchFamily="34" charset="0"/>
                <a:cs typeface="Arial" panose="020B0604020202020204" pitchFamily="34" charset="0"/>
              </a:rPr>
              <a:t>Adquisición e instalación de equipamiento para la RVCTI.</a:t>
            </a:r>
          </a:p>
          <a:p>
            <a:pPr lvl="1"/>
            <a:r>
              <a:rPr lang="es-ES" sz="2000" spc="25" dirty="0">
                <a:latin typeface="Arial" panose="020B0604020202020204" pitchFamily="34" charset="0"/>
                <a:cs typeface="Arial" panose="020B0604020202020204" pitchFamily="34" charset="0"/>
              </a:rPr>
              <a:t>Empresas beneficiarias: RVCTI</a:t>
            </a:r>
          </a:p>
          <a:p>
            <a:pPr lvl="1"/>
            <a:r>
              <a:rPr lang="es-ES" sz="2000" spc="25" dirty="0">
                <a:latin typeface="Arial" panose="020B0604020202020204" pitchFamily="34" charset="0"/>
                <a:cs typeface="Arial" panose="020B0604020202020204" pitchFamily="34" charset="0"/>
              </a:rPr>
              <a:t>Presupuesto: 9M€</a:t>
            </a:r>
          </a:p>
          <a:p>
            <a:endParaRPr lang="es-ES" sz="2000" spc="25" dirty="0">
              <a:latin typeface="Arial" panose="020B0604020202020204" pitchFamily="34" charset="0"/>
              <a:cs typeface="Arial" panose="020B0604020202020204" pitchFamily="34" charset="0"/>
            </a:endParaRPr>
          </a:p>
        </p:txBody>
      </p:sp>
      <p:sp>
        <p:nvSpPr>
          <p:cNvPr id="41" name="CuadroTexto 40">
            <a:extLst>
              <a:ext uri="{FF2B5EF4-FFF2-40B4-BE49-F238E27FC236}">
                <a16:creationId xmlns:a16="http://schemas.microsoft.com/office/drawing/2014/main" id="{D59F6CC4-0DFB-07C1-28EA-99594F9F9322}"/>
              </a:ext>
            </a:extLst>
          </p:cNvPr>
          <p:cNvSpPr txBox="1"/>
          <p:nvPr/>
        </p:nvSpPr>
        <p:spPr>
          <a:xfrm>
            <a:off x="10796494" y="2781868"/>
            <a:ext cx="7591457" cy="2077492"/>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BDIH </a:t>
            </a:r>
            <a:r>
              <a:rPr lang="es-ES" sz="2000" b="1" spc="25" dirty="0" err="1">
                <a:latin typeface="Arial" panose="020B0604020202020204" pitchFamily="34" charset="0"/>
                <a:cs typeface="Arial" panose="020B0604020202020204" pitchFamily="34" charset="0"/>
              </a:rPr>
              <a:t>Konexio</a:t>
            </a:r>
            <a:endParaRPr lang="es-ES" sz="2000" b="1" spc="25" dirty="0">
              <a:latin typeface="Arial" panose="020B0604020202020204" pitchFamily="34" charset="0"/>
              <a:cs typeface="Arial" panose="020B0604020202020204" pitchFamily="34" charset="0"/>
            </a:endParaRPr>
          </a:p>
          <a:p>
            <a:endParaRPr lang="es-ES" sz="900" b="1" spc="25" dirty="0">
              <a:latin typeface="Arial" panose="020B0604020202020204" pitchFamily="34" charset="0"/>
              <a:cs typeface="Arial" panose="020B0604020202020204" pitchFamily="34" charset="0"/>
            </a:endParaRPr>
          </a:p>
          <a:p>
            <a:r>
              <a:rPr lang="es-ES" sz="2000" spc="25" dirty="0">
                <a:latin typeface="Arial" panose="020B0604020202020204" pitchFamily="34" charset="0"/>
                <a:cs typeface="Arial" panose="020B0604020202020204" pitchFamily="34" charset="0"/>
              </a:rPr>
              <a:t>Integración de tecnologías digitales en la fabricación.</a:t>
            </a:r>
          </a:p>
          <a:p>
            <a:pPr lvl="1"/>
            <a:r>
              <a:rPr lang="es-ES" sz="2000" spc="25" dirty="0">
                <a:latin typeface="Arial" panose="020B0604020202020204" pitchFamily="34" charset="0"/>
                <a:cs typeface="Arial" panose="020B0604020202020204" pitchFamily="34" charset="0"/>
              </a:rPr>
              <a:t>Empresas beneficiarias: Industriales y conexas.</a:t>
            </a:r>
          </a:p>
          <a:p>
            <a:pPr lvl="1"/>
            <a:r>
              <a:rPr lang="es-ES" sz="2000" spc="25" dirty="0">
                <a:latin typeface="Arial" panose="020B0604020202020204" pitchFamily="34" charset="0"/>
                <a:cs typeface="Arial" panose="020B0604020202020204" pitchFamily="34" charset="0"/>
              </a:rPr>
              <a:t>Presupuesto: 900.000€</a:t>
            </a:r>
          </a:p>
          <a:p>
            <a:pPr lvl="1"/>
            <a:r>
              <a:rPr lang="es-ES" sz="2000" spc="25" dirty="0">
                <a:latin typeface="Arial" panose="020B0604020202020204" pitchFamily="34" charset="0"/>
                <a:cs typeface="Arial" panose="020B0604020202020204" pitchFamily="34" charset="0"/>
              </a:rPr>
              <a:t>Subvención máxima: 12.000-20.000€</a:t>
            </a:r>
          </a:p>
          <a:p>
            <a:endParaRPr lang="es-ES" sz="2000" spc="25" dirty="0">
              <a:latin typeface="Arial" panose="020B0604020202020204" pitchFamily="34" charset="0"/>
              <a:cs typeface="Arial" panose="020B0604020202020204" pitchFamily="34" charset="0"/>
            </a:endParaRPr>
          </a:p>
        </p:txBody>
      </p:sp>
      <p:sp>
        <p:nvSpPr>
          <p:cNvPr id="42" name="CuadroTexto 41">
            <a:extLst>
              <a:ext uri="{FF2B5EF4-FFF2-40B4-BE49-F238E27FC236}">
                <a16:creationId xmlns:a16="http://schemas.microsoft.com/office/drawing/2014/main" id="{CFD9C8D3-CF03-87BE-D2AC-55629245AAA6}"/>
              </a:ext>
            </a:extLst>
          </p:cNvPr>
          <p:cNvSpPr txBox="1"/>
          <p:nvPr/>
        </p:nvSpPr>
        <p:spPr>
          <a:xfrm>
            <a:off x="10796493" y="8120626"/>
            <a:ext cx="7739157" cy="1769715"/>
          </a:xfrm>
          <a:prstGeom prst="rect">
            <a:avLst/>
          </a:prstGeom>
          <a:noFill/>
        </p:spPr>
        <p:txBody>
          <a:bodyPr wrap="square">
            <a:spAutoFit/>
          </a:bodyPr>
          <a:lstStyle/>
          <a:p>
            <a:r>
              <a:rPr lang="es-ES" sz="2000" b="1" spc="25" dirty="0" err="1">
                <a:latin typeface="Arial" panose="020B0604020202020204" pitchFamily="34" charset="0"/>
                <a:cs typeface="Arial" panose="020B0604020202020204" pitchFamily="34" charset="0"/>
              </a:rPr>
              <a:t>Kloud</a:t>
            </a:r>
            <a:endParaRPr lang="es-ES" sz="2000" b="1" spc="25" dirty="0">
              <a:latin typeface="Arial" panose="020B0604020202020204" pitchFamily="34" charset="0"/>
              <a:cs typeface="Arial" panose="020B0604020202020204" pitchFamily="34" charset="0"/>
            </a:endParaRPr>
          </a:p>
          <a:p>
            <a:endParaRPr lang="es-ES" sz="900" b="1" spc="25" dirty="0">
              <a:latin typeface="Arial" panose="020B0604020202020204" pitchFamily="34" charset="0"/>
              <a:cs typeface="Arial" panose="020B0604020202020204" pitchFamily="34" charset="0"/>
            </a:endParaRPr>
          </a:p>
          <a:p>
            <a:r>
              <a:rPr lang="es-ES" sz="2000" spc="25" dirty="0">
                <a:latin typeface="Arial" panose="020B0604020202020204" pitchFamily="34" charset="0"/>
                <a:cs typeface="Arial" panose="020B0604020202020204" pitchFamily="34" charset="0"/>
              </a:rPr>
              <a:t>Migración de </a:t>
            </a:r>
            <a:r>
              <a:rPr lang="es-ES" sz="2000" spc="25" dirty="0" err="1">
                <a:latin typeface="Arial" panose="020B0604020202020204" pitchFamily="34" charset="0"/>
                <a:cs typeface="Arial" panose="020B0604020202020204" pitchFamily="34" charset="0"/>
              </a:rPr>
              <a:t>CPDs</a:t>
            </a:r>
            <a:r>
              <a:rPr lang="es-ES" sz="2000" spc="25" dirty="0">
                <a:latin typeface="Arial" panose="020B0604020202020204" pitchFamily="34" charset="0"/>
                <a:cs typeface="Arial" panose="020B0604020202020204" pitchFamily="34" charset="0"/>
              </a:rPr>
              <a:t> a entornos </a:t>
            </a:r>
            <a:r>
              <a:rPr lang="es-ES" sz="2000" spc="25" dirty="0" err="1">
                <a:latin typeface="Arial" panose="020B0604020202020204" pitchFamily="34" charset="0"/>
                <a:cs typeface="Arial" panose="020B0604020202020204" pitchFamily="34" charset="0"/>
              </a:rPr>
              <a:t>cloud</a:t>
            </a:r>
            <a:r>
              <a:rPr lang="es-ES" sz="2000" spc="25" dirty="0">
                <a:latin typeface="Arial" panose="020B0604020202020204" pitchFamily="34" charset="0"/>
                <a:cs typeface="Arial" panose="020B0604020202020204" pitchFamily="34" charset="0"/>
              </a:rPr>
              <a:t>.</a:t>
            </a:r>
          </a:p>
          <a:p>
            <a:pPr lvl="1"/>
            <a:r>
              <a:rPr lang="es-ES" sz="2000" spc="25" dirty="0">
                <a:latin typeface="Arial" panose="020B0604020202020204" pitchFamily="34" charset="0"/>
                <a:cs typeface="Arial" panose="020B0604020202020204" pitchFamily="34" charset="0"/>
              </a:rPr>
              <a:t>Empresas beneficiarias: Cualquier actividad.</a:t>
            </a:r>
          </a:p>
          <a:p>
            <a:pPr lvl="1"/>
            <a:r>
              <a:rPr lang="es-ES" sz="2000" spc="25" dirty="0">
                <a:latin typeface="Arial" panose="020B0604020202020204" pitchFamily="34" charset="0"/>
                <a:cs typeface="Arial" panose="020B0604020202020204" pitchFamily="34" charset="0"/>
              </a:rPr>
              <a:t>Presupuesto: 1,6M€</a:t>
            </a:r>
          </a:p>
          <a:p>
            <a:pPr lvl="1"/>
            <a:r>
              <a:rPr lang="es-ES" sz="2000" spc="25" dirty="0">
                <a:latin typeface="Arial" panose="020B0604020202020204" pitchFamily="34" charset="0"/>
                <a:cs typeface="Arial" panose="020B0604020202020204" pitchFamily="34" charset="0"/>
              </a:rPr>
              <a:t>Subvención máxima: 30.000€</a:t>
            </a:r>
          </a:p>
        </p:txBody>
      </p:sp>
      <p:sp>
        <p:nvSpPr>
          <p:cNvPr id="43" name="CuadroTexto 42">
            <a:extLst>
              <a:ext uri="{FF2B5EF4-FFF2-40B4-BE49-F238E27FC236}">
                <a16:creationId xmlns:a16="http://schemas.microsoft.com/office/drawing/2014/main" id="{BC4A55E1-0046-6732-E0D8-1AA5770F2664}"/>
              </a:ext>
            </a:extLst>
          </p:cNvPr>
          <p:cNvSpPr txBox="1"/>
          <p:nvPr/>
        </p:nvSpPr>
        <p:spPr>
          <a:xfrm>
            <a:off x="10796493" y="5464502"/>
            <a:ext cx="7986182" cy="2077492"/>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Smart </a:t>
            </a:r>
            <a:r>
              <a:rPr lang="es-ES" sz="2000" b="1" spc="25" dirty="0" err="1">
                <a:latin typeface="Arial" panose="020B0604020202020204" pitchFamily="34" charset="0"/>
                <a:cs typeface="Arial" panose="020B0604020202020204" pitchFamily="34" charset="0"/>
              </a:rPr>
              <a:t>Industry</a:t>
            </a:r>
            <a:endParaRPr lang="es-ES" sz="2000" b="1" spc="25" dirty="0">
              <a:latin typeface="Arial" panose="020B0604020202020204" pitchFamily="34" charset="0"/>
              <a:cs typeface="Arial" panose="020B0604020202020204" pitchFamily="34" charset="0"/>
            </a:endParaRPr>
          </a:p>
          <a:p>
            <a:endParaRPr lang="es-ES" sz="900" b="1" spc="25" dirty="0">
              <a:latin typeface="Arial" panose="020B0604020202020204" pitchFamily="34" charset="0"/>
              <a:cs typeface="Arial" panose="020B0604020202020204" pitchFamily="34" charset="0"/>
            </a:endParaRPr>
          </a:p>
          <a:p>
            <a:r>
              <a:rPr lang="es-ES" sz="2000" spc="25" dirty="0">
                <a:latin typeface="Arial" panose="020B0604020202020204" pitchFamily="34" charset="0"/>
                <a:cs typeface="Arial" panose="020B0604020202020204" pitchFamily="34" charset="0"/>
              </a:rPr>
              <a:t>Desarrollo experimental de Transferencia tecnológica.</a:t>
            </a:r>
          </a:p>
          <a:p>
            <a:pPr lvl="1"/>
            <a:r>
              <a:rPr lang="es-ES" sz="2000" spc="25" dirty="0">
                <a:latin typeface="Arial" panose="020B0604020202020204" pitchFamily="34" charset="0"/>
                <a:cs typeface="Arial" panose="020B0604020202020204" pitchFamily="34" charset="0"/>
              </a:rPr>
              <a:t>Empresas beneficiarias: Industriales y conexas.</a:t>
            </a:r>
          </a:p>
          <a:p>
            <a:pPr lvl="1"/>
            <a:r>
              <a:rPr lang="es-ES" sz="2000" spc="25" dirty="0">
                <a:latin typeface="Arial" panose="020B0604020202020204" pitchFamily="34" charset="0"/>
                <a:cs typeface="Arial" panose="020B0604020202020204" pitchFamily="34" charset="0"/>
              </a:rPr>
              <a:t>Presupuesto: 3,7M€</a:t>
            </a:r>
          </a:p>
          <a:p>
            <a:pPr lvl="1"/>
            <a:r>
              <a:rPr lang="es-ES" sz="2000" spc="25" dirty="0">
                <a:latin typeface="Arial" panose="020B0604020202020204" pitchFamily="34" charset="0"/>
                <a:cs typeface="Arial" panose="020B0604020202020204" pitchFamily="34" charset="0"/>
              </a:rPr>
              <a:t>Subvención máxima: 150.000€</a:t>
            </a:r>
          </a:p>
          <a:p>
            <a:r>
              <a:rPr lang="es-ES" sz="2000" spc="25" dirty="0">
                <a:latin typeface="Arial" panose="020B0604020202020204" pitchFamily="34" charset="0"/>
                <a:cs typeface="Arial" panose="020B0604020202020204" pitchFamily="34" charset="0"/>
              </a:rPr>
              <a:t> </a:t>
            </a:r>
          </a:p>
        </p:txBody>
      </p:sp>
      <p:sp>
        <p:nvSpPr>
          <p:cNvPr id="3" name="object 3">
            <a:extLst>
              <a:ext uri="{FF2B5EF4-FFF2-40B4-BE49-F238E27FC236}">
                <a16:creationId xmlns:a16="http://schemas.microsoft.com/office/drawing/2014/main" id="{3B2C89C0-D8C8-1119-45A8-AD01E215AD7B}"/>
              </a:ext>
            </a:extLst>
          </p:cNvPr>
          <p:cNvSpPr/>
          <p:nvPr/>
        </p:nvSpPr>
        <p:spPr>
          <a:xfrm>
            <a:off x="1505506" y="3986851"/>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4" name="object 3">
            <a:extLst>
              <a:ext uri="{FF2B5EF4-FFF2-40B4-BE49-F238E27FC236}">
                <a16:creationId xmlns:a16="http://schemas.microsoft.com/office/drawing/2014/main" id="{71D03FEC-C64B-11F2-67AE-9BEE6F0FD6C4}"/>
              </a:ext>
            </a:extLst>
          </p:cNvPr>
          <p:cNvSpPr/>
          <p:nvPr/>
        </p:nvSpPr>
        <p:spPr>
          <a:xfrm>
            <a:off x="1505506" y="4282470"/>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44" name="Rectángulo 43">
            <a:extLst>
              <a:ext uri="{FF2B5EF4-FFF2-40B4-BE49-F238E27FC236}">
                <a16:creationId xmlns:a16="http://schemas.microsoft.com/office/drawing/2014/main" id="{509B8998-5E0E-E8BE-68A4-0A0AEBDA4082}"/>
              </a:ext>
            </a:extLst>
          </p:cNvPr>
          <p:cNvSpPr/>
          <p:nvPr/>
        </p:nvSpPr>
        <p:spPr>
          <a:xfrm>
            <a:off x="1211579" y="5480713"/>
            <a:ext cx="7591456" cy="176971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CuadroTexto 38">
            <a:extLst>
              <a:ext uri="{FF2B5EF4-FFF2-40B4-BE49-F238E27FC236}">
                <a16:creationId xmlns:a16="http://schemas.microsoft.com/office/drawing/2014/main" id="{D27C1994-C07C-E49D-2D0B-FCAD9C4AE4C3}"/>
              </a:ext>
            </a:extLst>
          </p:cNvPr>
          <p:cNvSpPr txBox="1"/>
          <p:nvPr/>
        </p:nvSpPr>
        <p:spPr>
          <a:xfrm>
            <a:off x="1211579" y="5480713"/>
            <a:ext cx="7591455" cy="1461939"/>
          </a:xfrm>
          <a:prstGeom prst="rect">
            <a:avLst/>
          </a:prstGeom>
          <a:noFill/>
        </p:spPr>
        <p:txBody>
          <a:bodyPr wrap="square">
            <a:spAutoFit/>
          </a:bodyPr>
          <a:lstStyle/>
          <a:p>
            <a:r>
              <a:rPr lang="es-ES" sz="2000" b="1" spc="25" dirty="0" err="1">
                <a:latin typeface="Arial" panose="020B0604020202020204" pitchFamily="34" charset="0"/>
                <a:cs typeface="Arial" panose="020B0604020202020204" pitchFamily="34" charset="0"/>
              </a:rPr>
              <a:t>Elkartek</a:t>
            </a:r>
            <a:endParaRPr lang="es-ES" sz="2000" b="1" spc="25" dirty="0">
              <a:latin typeface="Arial" panose="020B0604020202020204" pitchFamily="34" charset="0"/>
              <a:cs typeface="Arial" panose="020B0604020202020204" pitchFamily="34" charset="0"/>
            </a:endParaRPr>
          </a:p>
          <a:p>
            <a:endParaRPr lang="es-ES" sz="900" b="1" spc="25" dirty="0">
              <a:latin typeface="Arial" panose="020B0604020202020204" pitchFamily="34" charset="0"/>
              <a:cs typeface="Arial" panose="020B0604020202020204" pitchFamily="34" charset="0"/>
            </a:endParaRPr>
          </a:p>
          <a:p>
            <a:r>
              <a:rPr lang="es-ES" sz="2000" spc="25" dirty="0">
                <a:latin typeface="Arial" panose="020B0604020202020204" pitchFamily="34" charset="0"/>
                <a:cs typeface="Arial" panose="020B0604020202020204" pitchFamily="34" charset="0"/>
              </a:rPr>
              <a:t>Apoyo a la realización de proyectos RVCTI.</a:t>
            </a:r>
          </a:p>
          <a:p>
            <a:pPr lvl="1"/>
            <a:r>
              <a:rPr lang="es-ES" sz="2000" spc="25" dirty="0">
                <a:latin typeface="Arial" panose="020B0604020202020204" pitchFamily="34" charset="0"/>
                <a:cs typeface="Arial" panose="020B0604020202020204" pitchFamily="34" charset="0"/>
              </a:rPr>
              <a:t>Empresas beneficiarias: RVCTI</a:t>
            </a:r>
          </a:p>
          <a:p>
            <a:pPr lvl="1"/>
            <a:r>
              <a:rPr lang="es-ES" sz="2000" spc="25" dirty="0">
                <a:latin typeface="Arial" panose="020B0604020202020204" pitchFamily="34" charset="0"/>
                <a:cs typeface="Arial" panose="020B0604020202020204" pitchFamily="34" charset="0"/>
              </a:rPr>
              <a:t>Presupuesto: 44M€</a:t>
            </a:r>
          </a:p>
        </p:txBody>
      </p:sp>
      <p:sp>
        <p:nvSpPr>
          <p:cNvPr id="13" name="Rectángulo: esquinas redondeadas 12">
            <a:extLst>
              <a:ext uri="{FF2B5EF4-FFF2-40B4-BE49-F238E27FC236}">
                <a16:creationId xmlns:a16="http://schemas.microsoft.com/office/drawing/2014/main" id="{790C2238-8C34-51C1-EB06-E7FA5417D472}"/>
              </a:ext>
            </a:extLst>
          </p:cNvPr>
          <p:cNvSpPr/>
          <p:nvPr/>
        </p:nvSpPr>
        <p:spPr>
          <a:xfrm>
            <a:off x="7862933" y="2048130"/>
            <a:ext cx="1728000" cy="353084"/>
          </a:xfrm>
          <a:prstGeom prst="roundRect">
            <a:avLst>
              <a:gd name="adj" fmla="val 3718"/>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ABIERTO</a:t>
            </a:r>
          </a:p>
        </p:txBody>
      </p:sp>
      <p:pic>
        <p:nvPicPr>
          <p:cNvPr id="9" name="Picture 18">
            <a:extLst>
              <a:ext uri="{FF2B5EF4-FFF2-40B4-BE49-F238E27FC236}">
                <a16:creationId xmlns:a16="http://schemas.microsoft.com/office/drawing/2014/main" id="{046331DD-9908-3BE8-18F9-D8EC5EB7E1CA}"/>
              </a:ext>
            </a:extLst>
          </p:cNvPr>
          <p:cNvPicPr>
            <a:picLocks noChangeAspect="1"/>
          </p:cNvPicPr>
          <p:nvPr/>
        </p:nvPicPr>
        <p:blipFill>
          <a:blip r:embed="rId4"/>
          <a:stretch>
            <a:fillRect/>
          </a:stretch>
        </p:blipFill>
        <p:spPr>
          <a:xfrm>
            <a:off x="7862932" y="2389716"/>
            <a:ext cx="1728000" cy="685064"/>
          </a:xfrm>
          <a:prstGeom prst="rect">
            <a:avLst/>
          </a:prstGeom>
        </p:spPr>
      </p:pic>
      <p:pic>
        <p:nvPicPr>
          <p:cNvPr id="11" name="Imagen 10">
            <a:extLst>
              <a:ext uri="{FF2B5EF4-FFF2-40B4-BE49-F238E27FC236}">
                <a16:creationId xmlns:a16="http://schemas.microsoft.com/office/drawing/2014/main" id="{A7C64CA8-229A-CCF0-6A5C-CB96BF4740ED}"/>
              </a:ext>
            </a:extLst>
          </p:cNvPr>
          <p:cNvPicPr>
            <a:picLocks noChangeAspect="1"/>
          </p:cNvPicPr>
          <p:nvPr/>
        </p:nvPicPr>
        <p:blipFill>
          <a:blip r:embed="rId5"/>
          <a:stretch>
            <a:fillRect/>
          </a:stretch>
        </p:blipFill>
        <p:spPr>
          <a:xfrm>
            <a:off x="17523950" y="5334901"/>
            <a:ext cx="1728000" cy="363300"/>
          </a:xfrm>
          <a:prstGeom prst="rect">
            <a:avLst/>
          </a:prstGeom>
          <a:solidFill>
            <a:schemeClr val="bg1"/>
          </a:solidFill>
        </p:spPr>
      </p:pic>
      <p:sp>
        <p:nvSpPr>
          <p:cNvPr id="12" name="Rectángulo: esquinas redondeadas 11">
            <a:extLst>
              <a:ext uri="{FF2B5EF4-FFF2-40B4-BE49-F238E27FC236}">
                <a16:creationId xmlns:a16="http://schemas.microsoft.com/office/drawing/2014/main" id="{F9E9F01F-5687-764D-7EA6-7B86E70956A6}"/>
              </a:ext>
            </a:extLst>
          </p:cNvPr>
          <p:cNvSpPr/>
          <p:nvPr/>
        </p:nvSpPr>
        <p:spPr>
          <a:xfrm>
            <a:off x="7862933" y="4778984"/>
            <a:ext cx="1728000" cy="353084"/>
          </a:xfrm>
          <a:prstGeom prst="roundRect">
            <a:avLst>
              <a:gd name="adj" fmla="val 3718"/>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ABIERTO</a:t>
            </a:r>
          </a:p>
        </p:txBody>
      </p:sp>
      <p:pic>
        <p:nvPicPr>
          <p:cNvPr id="21" name="Picture 18">
            <a:extLst>
              <a:ext uri="{FF2B5EF4-FFF2-40B4-BE49-F238E27FC236}">
                <a16:creationId xmlns:a16="http://schemas.microsoft.com/office/drawing/2014/main" id="{385B88E6-DFE0-3E8C-D4AE-59600C382383}"/>
              </a:ext>
            </a:extLst>
          </p:cNvPr>
          <p:cNvPicPr>
            <a:picLocks noChangeAspect="1"/>
          </p:cNvPicPr>
          <p:nvPr/>
        </p:nvPicPr>
        <p:blipFill>
          <a:blip r:embed="rId4"/>
          <a:stretch>
            <a:fillRect/>
          </a:stretch>
        </p:blipFill>
        <p:spPr>
          <a:xfrm>
            <a:off x="7862932" y="5120570"/>
            <a:ext cx="1728000" cy="685064"/>
          </a:xfrm>
          <a:prstGeom prst="rect">
            <a:avLst/>
          </a:prstGeom>
        </p:spPr>
      </p:pic>
      <p:sp>
        <p:nvSpPr>
          <p:cNvPr id="22" name="Rectángulo: esquinas redondeadas 21">
            <a:extLst>
              <a:ext uri="{FF2B5EF4-FFF2-40B4-BE49-F238E27FC236}">
                <a16:creationId xmlns:a16="http://schemas.microsoft.com/office/drawing/2014/main" id="{5C417502-FB04-9D91-A32C-E113F7B298C4}"/>
              </a:ext>
            </a:extLst>
          </p:cNvPr>
          <p:cNvSpPr/>
          <p:nvPr/>
        </p:nvSpPr>
        <p:spPr>
          <a:xfrm>
            <a:off x="7862933" y="7411586"/>
            <a:ext cx="1728000" cy="353084"/>
          </a:xfrm>
          <a:prstGeom prst="roundRect">
            <a:avLst>
              <a:gd name="adj" fmla="val 371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Junio 2024</a:t>
            </a:r>
          </a:p>
        </p:txBody>
      </p:sp>
      <p:pic>
        <p:nvPicPr>
          <p:cNvPr id="23" name="Picture 18">
            <a:extLst>
              <a:ext uri="{FF2B5EF4-FFF2-40B4-BE49-F238E27FC236}">
                <a16:creationId xmlns:a16="http://schemas.microsoft.com/office/drawing/2014/main" id="{3B3FD93B-C687-0889-71A5-5FA61A73F09D}"/>
              </a:ext>
            </a:extLst>
          </p:cNvPr>
          <p:cNvPicPr>
            <a:picLocks noChangeAspect="1"/>
          </p:cNvPicPr>
          <p:nvPr/>
        </p:nvPicPr>
        <p:blipFill>
          <a:blip r:embed="rId4"/>
          <a:stretch>
            <a:fillRect/>
          </a:stretch>
        </p:blipFill>
        <p:spPr>
          <a:xfrm>
            <a:off x="7862932" y="7753172"/>
            <a:ext cx="1728000" cy="685064"/>
          </a:xfrm>
          <a:prstGeom prst="rect">
            <a:avLst/>
          </a:prstGeom>
        </p:spPr>
      </p:pic>
      <p:sp>
        <p:nvSpPr>
          <p:cNvPr id="24" name="Rectángulo: esquinas redondeadas 23">
            <a:extLst>
              <a:ext uri="{FF2B5EF4-FFF2-40B4-BE49-F238E27FC236}">
                <a16:creationId xmlns:a16="http://schemas.microsoft.com/office/drawing/2014/main" id="{147E1A5B-81A7-4DE1-A9EF-D002A3E68A18}"/>
              </a:ext>
            </a:extLst>
          </p:cNvPr>
          <p:cNvSpPr/>
          <p:nvPr/>
        </p:nvSpPr>
        <p:spPr>
          <a:xfrm>
            <a:off x="17523951" y="2059628"/>
            <a:ext cx="1728000" cy="353084"/>
          </a:xfrm>
          <a:prstGeom prst="roundRect">
            <a:avLst>
              <a:gd name="adj" fmla="val 371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Mayo 2024</a:t>
            </a:r>
          </a:p>
        </p:txBody>
      </p:sp>
      <p:pic>
        <p:nvPicPr>
          <p:cNvPr id="25" name="Picture 18">
            <a:extLst>
              <a:ext uri="{FF2B5EF4-FFF2-40B4-BE49-F238E27FC236}">
                <a16:creationId xmlns:a16="http://schemas.microsoft.com/office/drawing/2014/main" id="{1E2922D8-D414-5643-4C67-8E7CCF21AAB1}"/>
              </a:ext>
            </a:extLst>
          </p:cNvPr>
          <p:cNvPicPr>
            <a:picLocks noChangeAspect="1"/>
          </p:cNvPicPr>
          <p:nvPr/>
        </p:nvPicPr>
        <p:blipFill>
          <a:blip r:embed="rId4"/>
          <a:stretch>
            <a:fillRect/>
          </a:stretch>
        </p:blipFill>
        <p:spPr>
          <a:xfrm>
            <a:off x="17523950" y="2401214"/>
            <a:ext cx="1728000" cy="685064"/>
          </a:xfrm>
          <a:prstGeom prst="rect">
            <a:avLst/>
          </a:prstGeom>
        </p:spPr>
      </p:pic>
      <p:sp>
        <p:nvSpPr>
          <p:cNvPr id="26" name="Rectángulo: esquinas redondeadas 25">
            <a:extLst>
              <a:ext uri="{FF2B5EF4-FFF2-40B4-BE49-F238E27FC236}">
                <a16:creationId xmlns:a16="http://schemas.microsoft.com/office/drawing/2014/main" id="{14F67E86-7792-DE7C-9BA4-119D55099E48}"/>
              </a:ext>
            </a:extLst>
          </p:cNvPr>
          <p:cNvSpPr/>
          <p:nvPr/>
        </p:nvSpPr>
        <p:spPr>
          <a:xfrm>
            <a:off x="17523950" y="4955526"/>
            <a:ext cx="1728000" cy="353084"/>
          </a:xfrm>
          <a:prstGeom prst="roundRect">
            <a:avLst>
              <a:gd name="adj" fmla="val 371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Mayo 2024</a:t>
            </a:r>
          </a:p>
        </p:txBody>
      </p:sp>
      <p:pic>
        <p:nvPicPr>
          <p:cNvPr id="27" name="Imagen 26">
            <a:extLst>
              <a:ext uri="{FF2B5EF4-FFF2-40B4-BE49-F238E27FC236}">
                <a16:creationId xmlns:a16="http://schemas.microsoft.com/office/drawing/2014/main" id="{6F967059-4C86-BCDE-D17D-3A18CFB21536}"/>
              </a:ext>
            </a:extLst>
          </p:cNvPr>
          <p:cNvPicPr>
            <a:picLocks noChangeAspect="1"/>
          </p:cNvPicPr>
          <p:nvPr/>
        </p:nvPicPr>
        <p:blipFill>
          <a:blip r:embed="rId5"/>
          <a:stretch>
            <a:fillRect/>
          </a:stretch>
        </p:blipFill>
        <p:spPr>
          <a:xfrm>
            <a:off x="17523950" y="7990681"/>
            <a:ext cx="1728000" cy="363300"/>
          </a:xfrm>
          <a:prstGeom prst="rect">
            <a:avLst/>
          </a:prstGeom>
          <a:solidFill>
            <a:schemeClr val="bg1"/>
          </a:solidFill>
        </p:spPr>
      </p:pic>
      <p:sp>
        <p:nvSpPr>
          <p:cNvPr id="28" name="Rectángulo: esquinas redondeadas 27">
            <a:extLst>
              <a:ext uri="{FF2B5EF4-FFF2-40B4-BE49-F238E27FC236}">
                <a16:creationId xmlns:a16="http://schemas.microsoft.com/office/drawing/2014/main" id="{330BC987-C159-9BB5-C042-FBD4657A65F7}"/>
              </a:ext>
            </a:extLst>
          </p:cNvPr>
          <p:cNvSpPr/>
          <p:nvPr/>
        </p:nvSpPr>
        <p:spPr>
          <a:xfrm>
            <a:off x="17523950" y="7611306"/>
            <a:ext cx="1728000" cy="353084"/>
          </a:xfrm>
          <a:prstGeom prst="roundRect">
            <a:avLst>
              <a:gd name="adj" fmla="val 371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Julio 2024</a:t>
            </a:r>
          </a:p>
        </p:txBody>
      </p:sp>
      <p:sp>
        <p:nvSpPr>
          <p:cNvPr id="14" name="object 3">
            <a:extLst>
              <a:ext uri="{FF2B5EF4-FFF2-40B4-BE49-F238E27FC236}">
                <a16:creationId xmlns:a16="http://schemas.microsoft.com/office/drawing/2014/main" id="{4033B909-5754-4D1F-B447-DCFF07CDCA38}"/>
              </a:ext>
            </a:extLst>
          </p:cNvPr>
          <p:cNvSpPr/>
          <p:nvPr/>
        </p:nvSpPr>
        <p:spPr>
          <a:xfrm>
            <a:off x="1499218" y="3689261"/>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17" name="object 3">
            <a:extLst>
              <a:ext uri="{FF2B5EF4-FFF2-40B4-BE49-F238E27FC236}">
                <a16:creationId xmlns:a16="http://schemas.microsoft.com/office/drawing/2014/main" id="{F1873519-C20A-D5FD-E5F5-3B9661330D3E}"/>
              </a:ext>
            </a:extLst>
          </p:cNvPr>
          <p:cNvSpPr/>
          <p:nvPr/>
        </p:nvSpPr>
        <p:spPr>
          <a:xfrm>
            <a:off x="1505506" y="6662923"/>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19" name="object 3">
            <a:extLst>
              <a:ext uri="{FF2B5EF4-FFF2-40B4-BE49-F238E27FC236}">
                <a16:creationId xmlns:a16="http://schemas.microsoft.com/office/drawing/2014/main" id="{A87A39D7-FAFF-039B-109E-7918DE0CABD7}"/>
              </a:ext>
            </a:extLst>
          </p:cNvPr>
          <p:cNvSpPr/>
          <p:nvPr/>
        </p:nvSpPr>
        <p:spPr>
          <a:xfrm>
            <a:off x="1499218" y="6365333"/>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30" name="object 3">
            <a:extLst>
              <a:ext uri="{FF2B5EF4-FFF2-40B4-BE49-F238E27FC236}">
                <a16:creationId xmlns:a16="http://schemas.microsoft.com/office/drawing/2014/main" id="{C78E3C95-B3CC-9ADD-4B6C-6BB389DA301D}"/>
              </a:ext>
            </a:extLst>
          </p:cNvPr>
          <p:cNvSpPr/>
          <p:nvPr/>
        </p:nvSpPr>
        <p:spPr>
          <a:xfrm>
            <a:off x="11081306" y="3986851"/>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31" name="object 3">
            <a:extLst>
              <a:ext uri="{FF2B5EF4-FFF2-40B4-BE49-F238E27FC236}">
                <a16:creationId xmlns:a16="http://schemas.microsoft.com/office/drawing/2014/main" id="{674EFC8D-F50D-1186-3729-60CD9CE2A35F}"/>
              </a:ext>
            </a:extLst>
          </p:cNvPr>
          <p:cNvSpPr/>
          <p:nvPr/>
        </p:nvSpPr>
        <p:spPr>
          <a:xfrm>
            <a:off x="11081306" y="4282470"/>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32" name="object 3">
            <a:extLst>
              <a:ext uri="{FF2B5EF4-FFF2-40B4-BE49-F238E27FC236}">
                <a16:creationId xmlns:a16="http://schemas.microsoft.com/office/drawing/2014/main" id="{8A44189E-3D43-A752-3567-FDA572D088E9}"/>
              </a:ext>
            </a:extLst>
          </p:cNvPr>
          <p:cNvSpPr/>
          <p:nvPr/>
        </p:nvSpPr>
        <p:spPr>
          <a:xfrm>
            <a:off x="11075018" y="3689261"/>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35" name="object 3">
            <a:extLst>
              <a:ext uri="{FF2B5EF4-FFF2-40B4-BE49-F238E27FC236}">
                <a16:creationId xmlns:a16="http://schemas.microsoft.com/office/drawing/2014/main" id="{E44065F1-95FA-ED53-AE18-5E9FF2CC41C2}"/>
              </a:ext>
            </a:extLst>
          </p:cNvPr>
          <p:cNvSpPr/>
          <p:nvPr/>
        </p:nvSpPr>
        <p:spPr>
          <a:xfrm>
            <a:off x="11075018" y="6651671"/>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37" name="object 3">
            <a:extLst>
              <a:ext uri="{FF2B5EF4-FFF2-40B4-BE49-F238E27FC236}">
                <a16:creationId xmlns:a16="http://schemas.microsoft.com/office/drawing/2014/main" id="{BD44BAE0-06FA-1FD8-8933-A7429B4264EA}"/>
              </a:ext>
            </a:extLst>
          </p:cNvPr>
          <p:cNvSpPr/>
          <p:nvPr/>
        </p:nvSpPr>
        <p:spPr>
          <a:xfrm>
            <a:off x="11075018" y="6947290"/>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49" name="object 3">
            <a:extLst>
              <a:ext uri="{FF2B5EF4-FFF2-40B4-BE49-F238E27FC236}">
                <a16:creationId xmlns:a16="http://schemas.microsoft.com/office/drawing/2014/main" id="{9FD17CCC-40FB-5E4E-260B-D4937653D6F7}"/>
              </a:ext>
            </a:extLst>
          </p:cNvPr>
          <p:cNvSpPr/>
          <p:nvPr/>
        </p:nvSpPr>
        <p:spPr>
          <a:xfrm>
            <a:off x="11068730" y="6354081"/>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50" name="object 3">
            <a:extLst>
              <a:ext uri="{FF2B5EF4-FFF2-40B4-BE49-F238E27FC236}">
                <a16:creationId xmlns:a16="http://schemas.microsoft.com/office/drawing/2014/main" id="{E9AF7C36-5D02-A7F5-75A6-4DC4490BD023}"/>
              </a:ext>
            </a:extLst>
          </p:cNvPr>
          <p:cNvSpPr/>
          <p:nvPr/>
        </p:nvSpPr>
        <p:spPr>
          <a:xfrm>
            <a:off x="1502456" y="9290240"/>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52" name="object 3">
            <a:extLst>
              <a:ext uri="{FF2B5EF4-FFF2-40B4-BE49-F238E27FC236}">
                <a16:creationId xmlns:a16="http://schemas.microsoft.com/office/drawing/2014/main" id="{1A5643CF-BB76-881A-DE84-8142B2EDA968}"/>
              </a:ext>
            </a:extLst>
          </p:cNvPr>
          <p:cNvSpPr/>
          <p:nvPr/>
        </p:nvSpPr>
        <p:spPr>
          <a:xfrm>
            <a:off x="1496168" y="8992650"/>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53" name="object 3">
            <a:extLst>
              <a:ext uri="{FF2B5EF4-FFF2-40B4-BE49-F238E27FC236}">
                <a16:creationId xmlns:a16="http://schemas.microsoft.com/office/drawing/2014/main" id="{81C05708-D0B1-CFBE-8F7E-0A5C071BA26D}"/>
              </a:ext>
            </a:extLst>
          </p:cNvPr>
          <p:cNvSpPr/>
          <p:nvPr/>
        </p:nvSpPr>
        <p:spPr>
          <a:xfrm>
            <a:off x="11143003" y="9290240"/>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54" name="object 3">
            <a:extLst>
              <a:ext uri="{FF2B5EF4-FFF2-40B4-BE49-F238E27FC236}">
                <a16:creationId xmlns:a16="http://schemas.microsoft.com/office/drawing/2014/main" id="{237D5F5E-4E46-EA76-5E26-380391CE4AF5}"/>
              </a:ext>
            </a:extLst>
          </p:cNvPr>
          <p:cNvSpPr/>
          <p:nvPr/>
        </p:nvSpPr>
        <p:spPr>
          <a:xfrm>
            <a:off x="11143003" y="9585859"/>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55" name="object 3">
            <a:extLst>
              <a:ext uri="{FF2B5EF4-FFF2-40B4-BE49-F238E27FC236}">
                <a16:creationId xmlns:a16="http://schemas.microsoft.com/office/drawing/2014/main" id="{DDE09B46-A233-7CDE-BB44-E37CC3334D11}"/>
              </a:ext>
            </a:extLst>
          </p:cNvPr>
          <p:cNvSpPr/>
          <p:nvPr/>
        </p:nvSpPr>
        <p:spPr>
          <a:xfrm>
            <a:off x="11136715" y="8992650"/>
            <a:ext cx="135970" cy="136682"/>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Tree>
    <p:extLst>
      <p:ext uri="{BB962C8B-B14F-4D97-AF65-F5344CB8AC3E}">
        <p14:creationId xmlns:p14="http://schemas.microsoft.com/office/powerpoint/2010/main" val="330039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5A702-73E3-6D6D-3BA6-CD4837B130C6}"/>
            </a:ext>
          </a:extLst>
        </p:cNvPr>
        <p:cNvGrpSpPr/>
        <p:nvPr/>
      </p:nvGrpSpPr>
      <p:grpSpPr>
        <a:xfrm>
          <a:off x="0" y="0"/>
          <a:ext cx="0" cy="0"/>
          <a:chOff x="0" y="0"/>
          <a:chExt cx="0" cy="0"/>
        </a:xfrm>
      </p:grpSpPr>
      <p:sp>
        <p:nvSpPr>
          <p:cNvPr id="36" name="Rectángulo 35">
            <a:extLst>
              <a:ext uri="{FF2B5EF4-FFF2-40B4-BE49-F238E27FC236}">
                <a16:creationId xmlns:a16="http://schemas.microsoft.com/office/drawing/2014/main" id="{671588F5-FBD3-FE35-6BA5-5A4F400BFB4D}"/>
              </a:ext>
            </a:extLst>
          </p:cNvPr>
          <p:cNvSpPr/>
          <p:nvPr/>
        </p:nvSpPr>
        <p:spPr>
          <a:xfrm>
            <a:off x="3996254" y="2925730"/>
            <a:ext cx="12113180" cy="61335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object 3">
            <a:extLst>
              <a:ext uri="{FF2B5EF4-FFF2-40B4-BE49-F238E27FC236}">
                <a16:creationId xmlns:a16="http://schemas.microsoft.com/office/drawing/2014/main" id="{0C38AD22-61A1-1E2D-43D8-98CFB2E6248A}"/>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3DB210C9-D17B-42D7-3C85-755DC3FE9DD2}"/>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93362C59-EAD7-8059-3720-C3CB56288AB1}"/>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7847DC37-D717-7B14-3273-E75304F5079E}"/>
              </a:ext>
            </a:extLst>
          </p:cNvPr>
          <p:cNvSpPr txBox="1">
            <a:spLocks/>
          </p:cNvSpPr>
          <p:nvPr/>
        </p:nvSpPr>
        <p:spPr>
          <a:xfrm>
            <a:off x="1399628" y="497205"/>
            <a:ext cx="12229286"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Programa Ciberseguridad Empresarial</a:t>
            </a:r>
            <a:endParaRPr lang="es-ES" sz="4850" kern="0">
              <a:latin typeface="Arial"/>
              <a:cs typeface="Arial"/>
            </a:endParaRPr>
          </a:p>
        </p:txBody>
      </p:sp>
      <p:sp>
        <p:nvSpPr>
          <p:cNvPr id="29" name="object 3">
            <a:extLst>
              <a:ext uri="{FF2B5EF4-FFF2-40B4-BE49-F238E27FC236}">
                <a16:creationId xmlns:a16="http://schemas.microsoft.com/office/drawing/2014/main" id="{93F07A73-8A3A-DC83-E8CB-289496E933E2}"/>
              </a:ext>
            </a:extLst>
          </p:cNvPr>
          <p:cNvSpPr/>
          <p:nvPr/>
        </p:nvSpPr>
        <p:spPr>
          <a:xfrm>
            <a:off x="4461091" y="4517405"/>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30" name="object 3">
            <a:extLst>
              <a:ext uri="{FF2B5EF4-FFF2-40B4-BE49-F238E27FC236}">
                <a16:creationId xmlns:a16="http://schemas.microsoft.com/office/drawing/2014/main" id="{C601BAF0-8F17-7CC3-0AD5-66DBAD914593}"/>
              </a:ext>
            </a:extLst>
          </p:cNvPr>
          <p:cNvSpPr/>
          <p:nvPr/>
        </p:nvSpPr>
        <p:spPr>
          <a:xfrm>
            <a:off x="4461091" y="5069862"/>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31" name="object 3">
            <a:extLst>
              <a:ext uri="{FF2B5EF4-FFF2-40B4-BE49-F238E27FC236}">
                <a16:creationId xmlns:a16="http://schemas.microsoft.com/office/drawing/2014/main" id="{94CF1451-006B-F00D-65C9-5F2BA9157834}"/>
              </a:ext>
            </a:extLst>
          </p:cNvPr>
          <p:cNvSpPr/>
          <p:nvPr/>
        </p:nvSpPr>
        <p:spPr>
          <a:xfrm>
            <a:off x="4461091" y="5624933"/>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32" name="object 3">
            <a:extLst>
              <a:ext uri="{FF2B5EF4-FFF2-40B4-BE49-F238E27FC236}">
                <a16:creationId xmlns:a16="http://schemas.microsoft.com/office/drawing/2014/main" id="{A006D2CD-470B-9E8C-8429-91B5BF51E884}"/>
              </a:ext>
            </a:extLst>
          </p:cNvPr>
          <p:cNvSpPr/>
          <p:nvPr/>
        </p:nvSpPr>
        <p:spPr>
          <a:xfrm>
            <a:off x="4461091" y="6174439"/>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33" name="CuadroTexto 32">
            <a:extLst>
              <a:ext uri="{FF2B5EF4-FFF2-40B4-BE49-F238E27FC236}">
                <a16:creationId xmlns:a16="http://schemas.microsoft.com/office/drawing/2014/main" id="{BD08E322-E181-3845-AD22-CCBBDE21C912}"/>
              </a:ext>
            </a:extLst>
          </p:cNvPr>
          <p:cNvSpPr txBox="1"/>
          <p:nvPr/>
        </p:nvSpPr>
        <p:spPr>
          <a:xfrm>
            <a:off x="4848959" y="4428163"/>
            <a:ext cx="4929240" cy="461665"/>
          </a:xfrm>
          <a:prstGeom prst="rect">
            <a:avLst/>
          </a:prstGeom>
          <a:noFill/>
        </p:spPr>
        <p:txBody>
          <a:bodyPr wrap="square">
            <a:spAutoFit/>
          </a:bodyPr>
          <a:lstStyle/>
          <a:p>
            <a:r>
              <a:rPr lang="es-ES" sz="2400" spc="25" dirty="0">
                <a:latin typeface="Arial" panose="020B0604020202020204" pitchFamily="34" charset="0"/>
                <a:cs typeface="Arial" panose="020B0604020202020204" pitchFamily="34" charset="0"/>
              </a:rPr>
              <a:t>Publicación BOPV </a:t>
            </a:r>
            <a:r>
              <a:rPr lang="es-ES" sz="2400" b="1" spc="25" dirty="0">
                <a:latin typeface="Arial" panose="020B0604020202020204" pitchFamily="34" charset="0"/>
                <a:cs typeface="Arial" panose="020B0604020202020204" pitchFamily="34" charset="0"/>
              </a:rPr>
              <a:t>mayo 2024</a:t>
            </a:r>
            <a:endParaRPr lang="es-ES" sz="2400" b="1" dirty="0"/>
          </a:p>
        </p:txBody>
      </p:sp>
      <p:sp>
        <p:nvSpPr>
          <p:cNvPr id="34" name="CuadroTexto 33">
            <a:extLst>
              <a:ext uri="{FF2B5EF4-FFF2-40B4-BE49-F238E27FC236}">
                <a16:creationId xmlns:a16="http://schemas.microsoft.com/office/drawing/2014/main" id="{32B505D4-EF54-69B2-2B52-32373E98C40F}"/>
              </a:ext>
            </a:extLst>
          </p:cNvPr>
          <p:cNvSpPr txBox="1"/>
          <p:nvPr/>
        </p:nvSpPr>
        <p:spPr>
          <a:xfrm>
            <a:off x="4848959" y="4983457"/>
            <a:ext cx="4045460" cy="461665"/>
          </a:xfrm>
          <a:prstGeom prst="rect">
            <a:avLst/>
          </a:prstGeom>
          <a:noFill/>
        </p:spPr>
        <p:txBody>
          <a:bodyPr wrap="square">
            <a:spAutoFit/>
          </a:bodyPr>
          <a:lstStyle/>
          <a:p>
            <a:r>
              <a:rPr lang="es-ES" sz="2400" b="1" spc="25" dirty="0">
                <a:latin typeface="Arial" panose="020B0604020202020204" pitchFamily="34" charset="0"/>
                <a:cs typeface="Arial" panose="020B0604020202020204" pitchFamily="34" charset="0"/>
              </a:rPr>
              <a:t>3.500.000€ </a:t>
            </a:r>
            <a:r>
              <a:rPr lang="es-ES" sz="2400" spc="25" dirty="0">
                <a:latin typeface="Arial" panose="020B0604020202020204" pitchFamily="34" charset="0"/>
                <a:cs typeface="Arial" panose="020B0604020202020204" pitchFamily="34" charset="0"/>
              </a:rPr>
              <a:t>de presupuesto</a:t>
            </a:r>
            <a:endParaRPr lang="es-ES" sz="2400" dirty="0"/>
          </a:p>
        </p:txBody>
      </p:sp>
      <p:sp>
        <p:nvSpPr>
          <p:cNvPr id="35" name="CuadroTexto 34">
            <a:extLst>
              <a:ext uri="{FF2B5EF4-FFF2-40B4-BE49-F238E27FC236}">
                <a16:creationId xmlns:a16="http://schemas.microsoft.com/office/drawing/2014/main" id="{E4ADB4BA-4346-4207-1C0A-AD0C22E2D671}"/>
              </a:ext>
            </a:extLst>
          </p:cNvPr>
          <p:cNvSpPr txBox="1"/>
          <p:nvPr/>
        </p:nvSpPr>
        <p:spPr>
          <a:xfrm>
            <a:off x="4848958" y="5530842"/>
            <a:ext cx="8779956" cy="461665"/>
          </a:xfrm>
          <a:prstGeom prst="rect">
            <a:avLst/>
          </a:prstGeom>
          <a:noFill/>
        </p:spPr>
        <p:txBody>
          <a:bodyPr wrap="square">
            <a:spAutoFit/>
          </a:bodyPr>
          <a:lstStyle/>
          <a:p>
            <a:r>
              <a:rPr lang="es-ES" sz="2400" b="1" spc="25" dirty="0">
                <a:latin typeface="Arial" panose="020B0604020202020204" pitchFamily="34" charset="0"/>
                <a:cs typeface="Arial" panose="020B0604020202020204" pitchFamily="34" charset="0"/>
              </a:rPr>
              <a:t>23.000€</a:t>
            </a:r>
            <a:r>
              <a:rPr lang="es-ES" sz="2400" spc="25" dirty="0">
                <a:latin typeface="Arial" panose="020B0604020202020204" pitchFamily="34" charset="0"/>
                <a:cs typeface="Arial" panose="020B0604020202020204" pitchFamily="34" charset="0"/>
              </a:rPr>
              <a:t> de Subvención máxima por empresa </a:t>
            </a:r>
            <a:endParaRPr lang="es-ES" sz="2400" dirty="0"/>
          </a:p>
        </p:txBody>
      </p:sp>
      <p:sp>
        <p:nvSpPr>
          <p:cNvPr id="37" name="CuadroTexto 36">
            <a:extLst>
              <a:ext uri="{FF2B5EF4-FFF2-40B4-BE49-F238E27FC236}">
                <a16:creationId xmlns:a16="http://schemas.microsoft.com/office/drawing/2014/main" id="{E77C09B6-7D73-6CF3-80C5-4AC781BF87CD}"/>
              </a:ext>
            </a:extLst>
          </p:cNvPr>
          <p:cNvSpPr txBox="1"/>
          <p:nvPr/>
        </p:nvSpPr>
        <p:spPr>
          <a:xfrm>
            <a:off x="4192085" y="3102928"/>
            <a:ext cx="3848100" cy="584775"/>
          </a:xfrm>
          <a:prstGeom prst="rect">
            <a:avLst/>
          </a:prstGeom>
          <a:noFill/>
        </p:spPr>
        <p:txBody>
          <a:bodyPr wrap="square">
            <a:spAutoFit/>
          </a:bodyPr>
          <a:lstStyle/>
          <a:p>
            <a:pPr algn="ctr"/>
            <a:r>
              <a:rPr lang="es-ES" sz="3200" b="1" spc="-15" dirty="0">
                <a:solidFill>
                  <a:srgbClr val="1D1D1B"/>
                </a:solidFill>
                <a:latin typeface="Arial"/>
                <a:cs typeface="Arial"/>
              </a:rPr>
              <a:t>Convocatoria 2024</a:t>
            </a:r>
          </a:p>
        </p:txBody>
      </p:sp>
      <p:sp>
        <p:nvSpPr>
          <p:cNvPr id="3" name="CuadroTexto 2">
            <a:extLst>
              <a:ext uri="{FF2B5EF4-FFF2-40B4-BE49-F238E27FC236}">
                <a16:creationId xmlns:a16="http://schemas.microsoft.com/office/drawing/2014/main" id="{30A7C4FD-30AB-BB71-14AF-6DCC90FED764}"/>
              </a:ext>
            </a:extLst>
          </p:cNvPr>
          <p:cNvSpPr txBox="1"/>
          <p:nvPr/>
        </p:nvSpPr>
        <p:spPr>
          <a:xfrm>
            <a:off x="4848958" y="6033075"/>
            <a:ext cx="11889064" cy="461665"/>
          </a:xfrm>
          <a:prstGeom prst="rect">
            <a:avLst/>
          </a:prstGeom>
          <a:noFill/>
        </p:spPr>
        <p:txBody>
          <a:bodyPr wrap="square">
            <a:spAutoFit/>
          </a:bodyPr>
          <a:lstStyle/>
          <a:p>
            <a:r>
              <a:rPr lang="es-ES" sz="2400" b="1" spc="25" dirty="0">
                <a:latin typeface="Arial" panose="020B0604020202020204" pitchFamily="34" charset="0"/>
                <a:cs typeface="Arial" panose="020B0604020202020204" pitchFamily="34" charset="0"/>
              </a:rPr>
              <a:t>Independientemente del tamaño </a:t>
            </a:r>
            <a:r>
              <a:rPr lang="es-ES" sz="2400" spc="25" dirty="0">
                <a:latin typeface="Arial" panose="020B0604020202020204" pitchFamily="34" charset="0"/>
                <a:cs typeface="Arial" panose="020B0604020202020204" pitchFamily="34" charset="0"/>
              </a:rPr>
              <a:t>de la empresa </a:t>
            </a:r>
            <a:r>
              <a:rPr lang="es-ES" sz="2400" b="1" spc="25" dirty="0">
                <a:latin typeface="Arial" panose="020B0604020202020204" pitchFamily="34" charset="0"/>
                <a:cs typeface="Arial" panose="020B0604020202020204" pitchFamily="34" charset="0"/>
              </a:rPr>
              <a:t>y</a:t>
            </a:r>
            <a:r>
              <a:rPr lang="es-ES" sz="2400" spc="25" dirty="0">
                <a:latin typeface="Arial" panose="020B0604020202020204" pitchFamily="34" charset="0"/>
                <a:cs typeface="Arial" panose="020B0604020202020204" pitchFamily="34" charset="0"/>
              </a:rPr>
              <a:t> la </a:t>
            </a:r>
            <a:r>
              <a:rPr lang="es-ES" sz="2400" b="1" spc="25" dirty="0">
                <a:latin typeface="Arial" panose="020B0604020202020204" pitchFamily="34" charset="0"/>
                <a:cs typeface="Arial" panose="020B0604020202020204" pitchFamily="34" charset="0"/>
              </a:rPr>
              <a:t>actividad empresarial</a:t>
            </a:r>
            <a:endParaRPr lang="es-ES" sz="2400" b="1" dirty="0"/>
          </a:p>
        </p:txBody>
      </p:sp>
      <p:sp>
        <p:nvSpPr>
          <p:cNvPr id="7" name="object 3">
            <a:extLst>
              <a:ext uri="{FF2B5EF4-FFF2-40B4-BE49-F238E27FC236}">
                <a16:creationId xmlns:a16="http://schemas.microsoft.com/office/drawing/2014/main" id="{4B40429A-A2B0-08FF-BC3A-1532887176A3}"/>
              </a:ext>
            </a:extLst>
          </p:cNvPr>
          <p:cNvSpPr/>
          <p:nvPr/>
        </p:nvSpPr>
        <p:spPr>
          <a:xfrm>
            <a:off x="4461091" y="6721824"/>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8" name="CuadroTexto 7">
            <a:extLst>
              <a:ext uri="{FF2B5EF4-FFF2-40B4-BE49-F238E27FC236}">
                <a16:creationId xmlns:a16="http://schemas.microsoft.com/office/drawing/2014/main" id="{512392CB-97BF-A1C8-DA79-6CF3C9842F10}"/>
              </a:ext>
            </a:extLst>
          </p:cNvPr>
          <p:cNvSpPr txBox="1"/>
          <p:nvPr/>
        </p:nvSpPr>
        <p:spPr>
          <a:xfrm>
            <a:off x="4848958" y="6580460"/>
            <a:ext cx="14251842" cy="2308324"/>
          </a:xfrm>
          <a:prstGeom prst="rect">
            <a:avLst/>
          </a:prstGeom>
          <a:noFill/>
        </p:spPr>
        <p:txBody>
          <a:bodyPr wrap="square">
            <a:spAutoFit/>
          </a:bodyPr>
          <a:lstStyle/>
          <a:p>
            <a:r>
              <a:rPr lang="es-ES" sz="2400" spc="25" dirty="0">
                <a:latin typeface="Arial" panose="020B0604020202020204" pitchFamily="34" charset="0"/>
                <a:cs typeface="Arial" panose="020B0604020202020204" pitchFamily="34" charset="0"/>
              </a:rPr>
              <a:t>Ejemplos de </a:t>
            </a:r>
            <a:r>
              <a:rPr lang="es-ES" sz="2400" b="1" spc="25" dirty="0">
                <a:latin typeface="Arial" panose="020B0604020202020204" pitchFamily="34" charset="0"/>
                <a:cs typeface="Arial" panose="020B0604020202020204" pitchFamily="34" charset="0"/>
              </a:rPr>
              <a:t>tipologías de proyectos</a:t>
            </a:r>
            <a:r>
              <a:rPr lang="es-ES" sz="2400" spc="25" dirty="0">
                <a:latin typeface="Arial" panose="020B0604020202020204" pitchFamily="34" charset="0"/>
                <a:cs typeface="Arial" panose="020B0604020202020204" pitchFamily="34" charset="0"/>
              </a:rPr>
              <a:t>:</a:t>
            </a:r>
          </a:p>
          <a:p>
            <a:pPr lvl="1"/>
            <a:r>
              <a:rPr lang="es-ES" sz="2000" dirty="0">
                <a:latin typeface="Arial" panose="020B0604020202020204" pitchFamily="34" charset="0"/>
                <a:cs typeface="Arial" panose="020B0604020202020204" pitchFamily="34" charset="0"/>
              </a:rPr>
              <a:t>Diseño de </a:t>
            </a:r>
            <a:r>
              <a:rPr lang="es-ES" sz="2000" b="1" dirty="0">
                <a:latin typeface="Arial" panose="020B0604020202020204" pitchFamily="34" charset="0"/>
                <a:cs typeface="Arial" panose="020B0604020202020204" pitchFamily="34" charset="0"/>
              </a:rPr>
              <a:t>arquitecturas seguras </a:t>
            </a:r>
            <a:r>
              <a:rPr lang="es-ES" sz="2000" dirty="0">
                <a:latin typeface="Arial" panose="020B0604020202020204" pitchFamily="34" charset="0"/>
                <a:cs typeface="Arial" panose="020B0604020202020204" pitchFamily="34" charset="0"/>
              </a:rPr>
              <a:t>y </a:t>
            </a:r>
            <a:r>
              <a:rPr lang="es-ES" sz="2000" b="1" dirty="0">
                <a:latin typeface="Arial" panose="020B0604020202020204" pitchFamily="34" charset="0"/>
                <a:cs typeface="Arial" panose="020B0604020202020204" pitchFamily="34" charset="0"/>
              </a:rPr>
              <a:t>segmentación de redes</a:t>
            </a:r>
          </a:p>
          <a:p>
            <a:pPr lvl="1"/>
            <a:r>
              <a:rPr lang="es-ES" sz="2000" dirty="0" err="1">
                <a:latin typeface="Arial" panose="020B0604020202020204" pitchFamily="34" charset="0"/>
                <a:cs typeface="Arial" panose="020B0604020202020204" pitchFamily="34" charset="0"/>
              </a:rPr>
              <a:t>Securización</a:t>
            </a:r>
            <a:r>
              <a:rPr lang="es-ES" sz="2000" dirty="0">
                <a:latin typeface="Arial" panose="020B0604020202020204" pitchFamily="34" charset="0"/>
                <a:cs typeface="Arial" panose="020B0604020202020204" pitchFamily="34" charset="0"/>
              </a:rPr>
              <a:t> de </a:t>
            </a:r>
            <a:r>
              <a:rPr lang="es-ES" sz="2000" b="1" dirty="0">
                <a:latin typeface="Arial" panose="020B0604020202020204" pitchFamily="34" charset="0"/>
                <a:cs typeface="Arial" panose="020B0604020202020204" pitchFamily="34" charset="0"/>
              </a:rPr>
              <a:t>accesos remotos OT</a:t>
            </a:r>
          </a:p>
          <a:p>
            <a:pPr lvl="1"/>
            <a:r>
              <a:rPr lang="es-ES" sz="2000" b="1" dirty="0">
                <a:latin typeface="Arial" panose="020B0604020202020204" pitchFamily="34" charset="0"/>
                <a:cs typeface="Arial" panose="020B0604020202020204" pitchFamily="34" charset="0"/>
              </a:rPr>
              <a:t>Certificación </a:t>
            </a:r>
            <a:r>
              <a:rPr lang="es-ES" sz="2000" dirty="0">
                <a:latin typeface="Arial" panose="020B0604020202020204" pitchFamily="34" charset="0"/>
                <a:cs typeface="Arial" panose="020B0604020202020204" pitchFamily="34" charset="0"/>
              </a:rPr>
              <a:t>de dispositivos</a:t>
            </a:r>
          </a:p>
          <a:p>
            <a:pPr lvl="1"/>
            <a:r>
              <a:rPr lang="es-ES" sz="2000" b="1" dirty="0">
                <a:latin typeface="Arial" panose="020B0604020202020204" pitchFamily="34" charset="0"/>
                <a:cs typeface="Arial" panose="020B0604020202020204" pitchFamily="34" charset="0"/>
              </a:rPr>
              <a:t>Diagnóstico</a:t>
            </a:r>
            <a:r>
              <a:rPr lang="es-ES" sz="2000" dirty="0">
                <a:latin typeface="Arial" panose="020B0604020202020204" pitchFamily="34" charset="0"/>
                <a:cs typeface="Arial" panose="020B0604020202020204" pitchFamily="34" charset="0"/>
              </a:rPr>
              <a:t> y </a:t>
            </a:r>
            <a:r>
              <a:rPr lang="es-ES" sz="2000" b="1" dirty="0">
                <a:latin typeface="Arial" panose="020B0604020202020204" pitchFamily="34" charset="0"/>
                <a:cs typeface="Arial" panose="020B0604020202020204" pitchFamily="34" charset="0"/>
              </a:rPr>
              <a:t>plan de acción </a:t>
            </a:r>
            <a:r>
              <a:rPr lang="es-ES" sz="2000" dirty="0">
                <a:latin typeface="Arial" panose="020B0604020202020204" pitchFamily="34" charset="0"/>
                <a:cs typeface="Arial" panose="020B0604020202020204" pitchFamily="34" charset="0"/>
              </a:rPr>
              <a:t>en ciberseguridad</a:t>
            </a:r>
          </a:p>
          <a:p>
            <a:pPr lvl="1"/>
            <a:r>
              <a:rPr lang="es-ES" sz="2000" dirty="0">
                <a:latin typeface="Arial" panose="020B0604020202020204" pitchFamily="34" charset="0"/>
                <a:cs typeface="Arial" panose="020B0604020202020204" pitchFamily="34" charset="0"/>
              </a:rPr>
              <a:t>Adopción de </a:t>
            </a:r>
            <a:r>
              <a:rPr lang="es-ES" sz="2000" b="1" dirty="0">
                <a:latin typeface="Arial" panose="020B0604020202020204" pitchFamily="34" charset="0"/>
                <a:cs typeface="Arial" panose="020B0604020202020204" pitchFamily="34" charset="0"/>
              </a:rPr>
              <a:t>buenas prácticas </a:t>
            </a:r>
            <a:r>
              <a:rPr lang="es-ES" sz="2000" dirty="0">
                <a:latin typeface="Arial" panose="020B0604020202020204" pitchFamily="34" charset="0"/>
                <a:cs typeface="Arial" panose="020B0604020202020204" pitchFamily="34" charset="0"/>
              </a:rPr>
              <a:t>y certificación</a:t>
            </a:r>
          </a:p>
          <a:p>
            <a:pPr lvl="1"/>
            <a:r>
              <a:rPr lang="es-ES" sz="2000" b="1" dirty="0">
                <a:latin typeface="Arial" panose="020B0604020202020204" pitchFamily="34" charset="0"/>
                <a:cs typeface="Arial" panose="020B0604020202020204" pitchFamily="34" charset="0"/>
              </a:rPr>
              <a:t>Monitorización</a:t>
            </a:r>
            <a:r>
              <a:rPr lang="es-ES" sz="2000" dirty="0">
                <a:latin typeface="Arial" panose="020B0604020202020204" pitchFamily="34" charset="0"/>
                <a:cs typeface="Arial" panose="020B0604020202020204" pitchFamily="34" charset="0"/>
              </a:rPr>
              <a:t> de dispositivos</a:t>
            </a:r>
            <a:endParaRPr lang="es-ES" sz="2400" dirty="0">
              <a:latin typeface="Arial" panose="020B0604020202020204" pitchFamily="34" charset="0"/>
              <a:cs typeface="Arial" panose="020B0604020202020204" pitchFamily="34" charset="0"/>
            </a:endParaRPr>
          </a:p>
        </p:txBody>
      </p:sp>
      <p:sp>
        <p:nvSpPr>
          <p:cNvPr id="9" name="object 3">
            <a:extLst>
              <a:ext uri="{FF2B5EF4-FFF2-40B4-BE49-F238E27FC236}">
                <a16:creationId xmlns:a16="http://schemas.microsoft.com/office/drawing/2014/main" id="{BB069DCD-07D0-DD1C-788B-7128B4D83E69}"/>
              </a:ext>
            </a:extLst>
          </p:cNvPr>
          <p:cNvSpPr/>
          <p:nvPr/>
        </p:nvSpPr>
        <p:spPr>
          <a:xfrm>
            <a:off x="5142130" y="7111559"/>
            <a:ext cx="127578" cy="128247"/>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10" name="object 3">
            <a:extLst>
              <a:ext uri="{FF2B5EF4-FFF2-40B4-BE49-F238E27FC236}">
                <a16:creationId xmlns:a16="http://schemas.microsoft.com/office/drawing/2014/main" id="{647146B5-B787-31B1-AA66-96758542F8D6}"/>
              </a:ext>
            </a:extLst>
          </p:cNvPr>
          <p:cNvSpPr/>
          <p:nvPr/>
        </p:nvSpPr>
        <p:spPr>
          <a:xfrm>
            <a:off x="5142130" y="7430647"/>
            <a:ext cx="127578" cy="128247"/>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11" name="object 3">
            <a:extLst>
              <a:ext uri="{FF2B5EF4-FFF2-40B4-BE49-F238E27FC236}">
                <a16:creationId xmlns:a16="http://schemas.microsoft.com/office/drawing/2014/main" id="{29F13EC5-00D2-130C-E19C-09D0A6F09395}"/>
              </a:ext>
            </a:extLst>
          </p:cNvPr>
          <p:cNvSpPr/>
          <p:nvPr/>
        </p:nvSpPr>
        <p:spPr>
          <a:xfrm>
            <a:off x="5142130" y="7743839"/>
            <a:ext cx="127578" cy="128247"/>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13" name="object 3">
            <a:extLst>
              <a:ext uri="{FF2B5EF4-FFF2-40B4-BE49-F238E27FC236}">
                <a16:creationId xmlns:a16="http://schemas.microsoft.com/office/drawing/2014/main" id="{66521D6F-D23B-5FF6-F78A-C03D9B74E6CE}"/>
              </a:ext>
            </a:extLst>
          </p:cNvPr>
          <p:cNvSpPr/>
          <p:nvPr/>
        </p:nvSpPr>
        <p:spPr>
          <a:xfrm>
            <a:off x="5142130" y="8049421"/>
            <a:ext cx="127578" cy="128247"/>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14" name="object 3">
            <a:extLst>
              <a:ext uri="{FF2B5EF4-FFF2-40B4-BE49-F238E27FC236}">
                <a16:creationId xmlns:a16="http://schemas.microsoft.com/office/drawing/2014/main" id="{F0903C40-B80E-AEB2-C262-86C26526E739}"/>
              </a:ext>
            </a:extLst>
          </p:cNvPr>
          <p:cNvSpPr/>
          <p:nvPr/>
        </p:nvSpPr>
        <p:spPr>
          <a:xfrm>
            <a:off x="5142130" y="8340499"/>
            <a:ext cx="127578" cy="128247"/>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17" name="object 3">
            <a:extLst>
              <a:ext uri="{FF2B5EF4-FFF2-40B4-BE49-F238E27FC236}">
                <a16:creationId xmlns:a16="http://schemas.microsoft.com/office/drawing/2014/main" id="{81DF66A0-7F61-C2E6-D0FC-8676B35757EA}"/>
              </a:ext>
            </a:extLst>
          </p:cNvPr>
          <p:cNvSpPr/>
          <p:nvPr/>
        </p:nvSpPr>
        <p:spPr>
          <a:xfrm>
            <a:off x="5142130" y="8651977"/>
            <a:ext cx="127578" cy="128247"/>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18" name="object 3">
            <a:extLst>
              <a:ext uri="{FF2B5EF4-FFF2-40B4-BE49-F238E27FC236}">
                <a16:creationId xmlns:a16="http://schemas.microsoft.com/office/drawing/2014/main" id="{34A20C39-3684-BA7D-6750-BA34F08D5DCE}"/>
              </a:ext>
            </a:extLst>
          </p:cNvPr>
          <p:cNvSpPr/>
          <p:nvPr/>
        </p:nvSpPr>
        <p:spPr>
          <a:xfrm>
            <a:off x="4461091" y="3960176"/>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19" name="CuadroTexto 18">
            <a:extLst>
              <a:ext uri="{FF2B5EF4-FFF2-40B4-BE49-F238E27FC236}">
                <a16:creationId xmlns:a16="http://schemas.microsoft.com/office/drawing/2014/main" id="{2929F762-F218-DC6A-3436-3D30FB79555C}"/>
              </a:ext>
            </a:extLst>
          </p:cNvPr>
          <p:cNvSpPr txBox="1"/>
          <p:nvPr/>
        </p:nvSpPr>
        <p:spPr>
          <a:xfrm>
            <a:off x="4848959" y="3870934"/>
            <a:ext cx="7299498" cy="461665"/>
          </a:xfrm>
          <a:prstGeom prst="rect">
            <a:avLst/>
          </a:prstGeom>
          <a:noFill/>
        </p:spPr>
        <p:txBody>
          <a:bodyPr wrap="square">
            <a:spAutoFit/>
          </a:bodyPr>
          <a:lstStyle/>
          <a:p>
            <a:r>
              <a:rPr lang="es-ES" sz="2400" b="1" spc="25" dirty="0">
                <a:latin typeface="Arial" panose="020B0604020202020204" pitchFamily="34" charset="0"/>
                <a:cs typeface="Arial" panose="020B0604020202020204" pitchFamily="34" charset="0"/>
              </a:rPr>
              <a:t>Ciberseguridad </a:t>
            </a:r>
            <a:r>
              <a:rPr lang="es-ES" sz="2400" b="1" strike="sngStrike" spc="25" dirty="0">
                <a:latin typeface="Arial" panose="020B0604020202020204" pitchFamily="34" charset="0"/>
                <a:cs typeface="Arial" panose="020B0604020202020204" pitchFamily="34" charset="0"/>
              </a:rPr>
              <a:t>Industrial</a:t>
            </a:r>
            <a:r>
              <a:rPr lang="es-ES" sz="2400" b="1" spc="25" dirty="0">
                <a:latin typeface="Arial" panose="020B0604020202020204" pitchFamily="34" charset="0"/>
                <a:cs typeface="Arial" panose="020B0604020202020204" pitchFamily="34" charset="0"/>
              </a:rPr>
              <a:t> Empresarial</a:t>
            </a:r>
            <a:endParaRPr lang="es-ES" sz="2400" dirty="0"/>
          </a:p>
        </p:txBody>
      </p:sp>
    </p:spTree>
    <p:extLst>
      <p:ext uri="{BB962C8B-B14F-4D97-AF65-F5344CB8AC3E}">
        <p14:creationId xmlns:p14="http://schemas.microsoft.com/office/powerpoint/2010/main" val="1569812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40E7E-06F0-3ABD-A563-DA9B016A1973}"/>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F8579B07-CCF2-D282-A31E-43541654D3D5}"/>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29632699-D60A-F9C1-1D6A-2F9833CC5142}"/>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7592BEC2-DCF7-D567-3C29-5F6282E9E751}"/>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174CE028-C11D-5438-9F6D-FB2077FDEF51}"/>
              </a:ext>
            </a:extLst>
          </p:cNvPr>
          <p:cNvSpPr txBox="1">
            <a:spLocks/>
          </p:cNvSpPr>
          <p:nvPr/>
        </p:nvSpPr>
        <p:spPr>
          <a:xfrm>
            <a:off x="1399628" y="497205"/>
            <a:ext cx="12229286"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dirty="0">
              <a:latin typeface="Arial"/>
              <a:cs typeface="Arial"/>
            </a:endParaRPr>
          </a:p>
          <a:p>
            <a:pPr marL="12700">
              <a:spcBef>
                <a:spcPts val="315"/>
              </a:spcBef>
            </a:pPr>
            <a:r>
              <a:rPr lang="es-ES" sz="4850" b="1" kern="0" spc="-15" dirty="0">
                <a:solidFill>
                  <a:srgbClr val="1D1D1B"/>
                </a:solidFill>
                <a:latin typeface="Arial"/>
                <a:cs typeface="Arial"/>
              </a:rPr>
              <a:t>Programa Ciberseguridad Industrial</a:t>
            </a:r>
            <a:endParaRPr lang="es-ES" sz="4850" kern="0" dirty="0">
              <a:latin typeface="Arial"/>
              <a:cs typeface="Arial"/>
            </a:endParaRPr>
          </a:p>
        </p:txBody>
      </p:sp>
      <p:pic>
        <p:nvPicPr>
          <p:cNvPr id="4" name="Imagen 3">
            <a:extLst>
              <a:ext uri="{FF2B5EF4-FFF2-40B4-BE49-F238E27FC236}">
                <a16:creationId xmlns:a16="http://schemas.microsoft.com/office/drawing/2014/main" id="{10E3C15C-52F6-61F6-13D8-7BE862AE899D}"/>
              </a:ext>
            </a:extLst>
          </p:cNvPr>
          <p:cNvPicPr>
            <a:picLocks noChangeAspect="1"/>
          </p:cNvPicPr>
          <p:nvPr/>
        </p:nvPicPr>
        <p:blipFill>
          <a:blip r:embed="rId4"/>
          <a:stretch>
            <a:fillRect/>
          </a:stretch>
        </p:blipFill>
        <p:spPr>
          <a:xfrm>
            <a:off x="10203228" y="3409407"/>
            <a:ext cx="9283176" cy="5297465"/>
          </a:xfrm>
          <a:prstGeom prst="rect">
            <a:avLst/>
          </a:prstGeom>
        </p:spPr>
      </p:pic>
      <p:pic>
        <p:nvPicPr>
          <p:cNvPr id="3" name="Picture 5">
            <a:extLst>
              <a:ext uri="{FF2B5EF4-FFF2-40B4-BE49-F238E27FC236}">
                <a16:creationId xmlns:a16="http://schemas.microsoft.com/office/drawing/2014/main" id="{68E51C75-2A56-3533-A856-F7B8A518BF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16"/>
          <a:stretch/>
        </p:blipFill>
        <p:spPr bwMode="auto">
          <a:xfrm>
            <a:off x="933692" y="3016165"/>
            <a:ext cx="8865707" cy="5913062"/>
          </a:xfrm>
          <a:prstGeom prst="rect">
            <a:avLst/>
          </a:prstGeom>
          <a:noFill/>
          <a:ln>
            <a:noFill/>
          </a:ln>
          <a:extLst>
            <a:ext uri="{53640926-AAD7-44D8-BBD7-CCE9431645EC}">
              <a14:shadowObscured xmlns:a14="http://schemas.microsoft.com/office/drawing/2010/main"/>
            </a:ext>
          </a:extLst>
        </p:spPr>
      </p:pic>
      <p:cxnSp>
        <p:nvCxnSpPr>
          <p:cNvPr id="10" name="87 Conector recto">
            <a:extLst>
              <a:ext uri="{FF2B5EF4-FFF2-40B4-BE49-F238E27FC236}">
                <a16:creationId xmlns:a16="http://schemas.microsoft.com/office/drawing/2014/main" id="{A32873C1-FFD0-E6FE-CAFF-5DE5D78D8BAF}"/>
              </a:ext>
            </a:extLst>
          </p:cNvPr>
          <p:cNvCxnSpPr>
            <a:cxnSpLocks/>
          </p:cNvCxnSpPr>
          <p:nvPr/>
        </p:nvCxnSpPr>
        <p:spPr>
          <a:xfrm>
            <a:off x="10052844" y="3916021"/>
            <a:ext cx="0" cy="4403427"/>
          </a:xfrm>
          <a:prstGeom prst="line">
            <a:avLst/>
          </a:prstGeom>
          <a:ln w="19050">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173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8A669-7F1E-D566-3DEC-8ECAFDF6A98D}"/>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E62E4D34-D3B1-C944-E8D1-DFB627E81C80}"/>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D0B4E26F-0ECF-4081-5192-B7928EFECB21}"/>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001CAC24-7D57-3FBE-CADF-48C6BD3A04F8}"/>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144C4B80-90FD-AD4D-ED5E-4A044E6963C7}"/>
              </a:ext>
            </a:extLst>
          </p:cNvPr>
          <p:cNvSpPr txBox="1">
            <a:spLocks/>
          </p:cNvSpPr>
          <p:nvPr/>
        </p:nvSpPr>
        <p:spPr>
          <a:xfrm>
            <a:off x="1399628" y="497205"/>
            <a:ext cx="12229286"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dirty="0">
              <a:latin typeface="Arial"/>
              <a:cs typeface="Arial"/>
            </a:endParaRPr>
          </a:p>
          <a:p>
            <a:pPr marL="12700">
              <a:spcBef>
                <a:spcPts val="315"/>
              </a:spcBef>
            </a:pPr>
            <a:r>
              <a:rPr lang="es-ES" sz="4850" b="1" kern="0" spc="-15" dirty="0">
                <a:solidFill>
                  <a:srgbClr val="1D1D1B"/>
                </a:solidFill>
                <a:latin typeface="Arial"/>
                <a:cs typeface="Arial"/>
              </a:rPr>
              <a:t>Programa Ciberseguridad Industrial</a:t>
            </a:r>
            <a:endParaRPr lang="es-ES" sz="4850" kern="0" dirty="0">
              <a:latin typeface="Arial"/>
              <a:cs typeface="Arial"/>
            </a:endParaRPr>
          </a:p>
        </p:txBody>
      </p:sp>
      <p:pic>
        <p:nvPicPr>
          <p:cNvPr id="11" name="Imagen 10">
            <a:extLst>
              <a:ext uri="{FF2B5EF4-FFF2-40B4-BE49-F238E27FC236}">
                <a16:creationId xmlns:a16="http://schemas.microsoft.com/office/drawing/2014/main" id="{C192EA74-09BA-75F5-F72B-53A66B735247}"/>
              </a:ext>
            </a:extLst>
          </p:cNvPr>
          <p:cNvPicPr>
            <a:picLocks noChangeAspect="1"/>
          </p:cNvPicPr>
          <p:nvPr/>
        </p:nvPicPr>
        <p:blipFill>
          <a:blip r:embed="rId4"/>
          <a:stretch>
            <a:fillRect/>
          </a:stretch>
        </p:blipFill>
        <p:spPr>
          <a:xfrm>
            <a:off x="21151859" y="3990220"/>
            <a:ext cx="9610719" cy="4624025"/>
          </a:xfrm>
          <a:prstGeom prst="rect">
            <a:avLst/>
          </a:prstGeom>
        </p:spPr>
      </p:pic>
      <p:sp>
        <p:nvSpPr>
          <p:cNvPr id="17" name="CuadroTexto 16">
            <a:extLst>
              <a:ext uri="{FF2B5EF4-FFF2-40B4-BE49-F238E27FC236}">
                <a16:creationId xmlns:a16="http://schemas.microsoft.com/office/drawing/2014/main" id="{EDD52630-BF31-62B0-9E60-C3C1742E88D2}"/>
              </a:ext>
            </a:extLst>
          </p:cNvPr>
          <p:cNvSpPr txBox="1"/>
          <p:nvPr/>
        </p:nvSpPr>
        <p:spPr>
          <a:xfrm>
            <a:off x="12049662" y="3543699"/>
            <a:ext cx="6082884" cy="461665"/>
          </a:xfrm>
          <a:prstGeom prst="rect">
            <a:avLst/>
          </a:prstGeom>
          <a:noFill/>
        </p:spPr>
        <p:txBody>
          <a:bodyPr wrap="none" rtlCol="0">
            <a:spAutoFit/>
          </a:bodyPr>
          <a:lstStyle/>
          <a:p>
            <a:r>
              <a:rPr lang="es-ES" sz="2400" dirty="0">
                <a:latin typeface="Arial Black" panose="020B0A04020102020204" pitchFamily="34" charset="0"/>
                <a:cs typeface="Arial" panose="020B0604020202020204" pitchFamily="34" charset="0"/>
              </a:rPr>
              <a:t>Tipologías de proyectos aprobados</a:t>
            </a:r>
          </a:p>
        </p:txBody>
      </p:sp>
      <p:grpSp>
        <p:nvGrpSpPr>
          <p:cNvPr id="24" name="Grupo 23">
            <a:extLst>
              <a:ext uri="{FF2B5EF4-FFF2-40B4-BE49-F238E27FC236}">
                <a16:creationId xmlns:a16="http://schemas.microsoft.com/office/drawing/2014/main" id="{240DF1BB-3E2A-759E-9CFE-CB06A79590C6}"/>
              </a:ext>
            </a:extLst>
          </p:cNvPr>
          <p:cNvGrpSpPr/>
          <p:nvPr/>
        </p:nvGrpSpPr>
        <p:grpSpPr>
          <a:xfrm>
            <a:off x="380400" y="3568796"/>
            <a:ext cx="9605363" cy="4775575"/>
            <a:chOff x="380400" y="3273999"/>
            <a:chExt cx="9605363" cy="4775575"/>
          </a:xfrm>
        </p:grpSpPr>
        <p:pic>
          <p:nvPicPr>
            <p:cNvPr id="9" name="Imagen 8">
              <a:extLst>
                <a:ext uri="{FF2B5EF4-FFF2-40B4-BE49-F238E27FC236}">
                  <a16:creationId xmlns:a16="http://schemas.microsoft.com/office/drawing/2014/main" id="{56D17F05-6160-3E78-04BF-36AD381DEE23}"/>
                </a:ext>
              </a:extLst>
            </p:cNvPr>
            <p:cNvPicPr>
              <a:picLocks noChangeAspect="1"/>
            </p:cNvPicPr>
            <p:nvPr/>
          </p:nvPicPr>
          <p:blipFill rotWithShape="1">
            <a:blip r:embed="rId5"/>
            <a:srcRect t="16392" b="31793"/>
            <a:stretch/>
          </p:blipFill>
          <p:spPr>
            <a:xfrm>
              <a:off x="380400" y="4571999"/>
              <a:ext cx="9538282" cy="2643629"/>
            </a:xfrm>
            <a:prstGeom prst="rect">
              <a:avLst/>
            </a:prstGeom>
          </p:spPr>
        </p:pic>
        <p:sp>
          <p:nvSpPr>
            <p:cNvPr id="18" name="CuadroTexto 17">
              <a:extLst>
                <a:ext uri="{FF2B5EF4-FFF2-40B4-BE49-F238E27FC236}">
                  <a16:creationId xmlns:a16="http://schemas.microsoft.com/office/drawing/2014/main" id="{7110076B-D73E-3FD6-1A37-3B3115D72AA5}"/>
                </a:ext>
              </a:extLst>
            </p:cNvPr>
            <p:cNvSpPr txBox="1"/>
            <p:nvPr/>
          </p:nvSpPr>
          <p:spPr>
            <a:xfrm>
              <a:off x="1399628" y="3273999"/>
              <a:ext cx="7715638" cy="461665"/>
            </a:xfrm>
            <a:prstGeom prst="rect">
              <a:avLst/>
            </a:prstGeom>
            <a:noFill/>
          </p:spPr>
          <p:txBody>
            <a:bodyPr wrap="none" rtlCol="0">
              <a:spAutoFit/>
            </a:bodyPr>
            <a:lstStyle/>
            <a:p>
              <a:r>
                <a:rPr lang="es-ES" sz="2400" dirty="0">
                  <a:latin typeface="Arial Black" panose="020B0A04020102020204" pitchFamily="34" charset="0"/>
                  <a:cs typeface="Arial" panose="020B0604020202020204" pitchFamily="34" charset="0"/>
                </a:rPr>
                <a:t>Proyectos aprobados por Territorio Histórico</a:t>
              </a:r>
            </a:p>
          </p:txBody>
        </p:sp>
        <p:pic>
          <p:nvPicPr>
            <p:cNvPr id="19" name="Imagen 18">
              <a:extLst>
                <a:ext uri="{FF2B5EF4-FFF2-40B4-BE49-F238E27FC236}">
                  <a16:creationId xmlns:a16="http://schemas.microsoft.com/office/drawing/2014/main" id="{F2DA349B-2ACE-BD78-FA07-629F474A9467}"/>
                </a:ext>
              </a:extLst>
            </p:cNvPr>
            <p:cNvPicPr>
              <a:picLocks noChangeAspect="1"/>
            </p:cNvPicPr>
            <p:nvPr/>
          </p:nvPicPr>
          <p:blipFill rotWithShape="1">
            <a:blip r:embed="rId5"/>
            <a:srcRect t="88769"/>
            <a:stretch/>
          </p:blipFill>
          <p:spPr>
            <a:xfrm>
              <a:off x="447481" y="7476559"/>
              <a:ext cx="9538282" cy="573015"/>
            </a:xfrm>
            <a:prstGeom prst="rect">
              <a:avLst/>
            </a:prstGeom>
          </p:spPr>
        </p:pic>
        <p:sp>
          <p:nvSpPr>
            <p:cNvPr id="21" name="CuadroTexto 20">
              <a:extLst>
                <a:ext uri="{FF2B5EF4-FFF2-40B4-BE49-F238E27FC236}">
                  <a16:creationId xmlns:a16="http://schemas.microsoft.com/office/drawing/2014/main" id="{6CA0B3B3-EDA5-A6F8-BF62-16C3DBC2122F}"/>
                </a:ext>
              </a:extLst>
            </p:cNvPr>
            <p:cNvSpPr txBox="1"/>
            <p:nvPr/>
          </p:nvSpPr>
          <p:spPr>
            <a:xfrm>
              <a:off x="1399628" y="4209507"/>
              <a:ext cx="870751" cy="461665"/>
            </a:xfrm>
            <a:prstGeom prst="rect">
              <a:avLst/>
            </a:prstGeom>
            <a:noFill/>
          </p:spPr>
          <p:txBody>
            <a:bodyPr wrap="none" rtlCol="0">
              <a:spAutoFit/>
            </a:bodyPr>
            <a:lstStyle/>
            <a:p>
              <a:r>
                <a:rPr lang="es-ES" sz="2400" dirty="0">
                  <a:latin typeface="Arial" panose="020B0604020202020204" pitchFamily="34" charset="0"/>
                  <a:cs typeface="Arial" panose="020B0604020202020204" pitchFamily="34" charset="0"/>
                </a:rPr>
                <a:t>2021</a:t>
              </a:r>
            </a:p>
          </p:txBody>
        </p:sp>
        <p:sp>
          <p:nvSpPr>
            <p:cNvPr id="22" name="CuadroTexto 21">
              <a:extLst>
                <a:ext uri="{FF2B5EF4-FFF2-40B4-BE49-F238E27FC236}">
                  <a16:creationId xmlns:a16="http://schemas.microsoft.com/office/drawing/2014/main" id="{FC2B8E43-E639-9B2B-6B93-CE1CDC4ABAD6}"/>
                </a:ext>
              </a:extLst>
            </p:cNvPr>
            <p:cNvSpPr txBox="1"/>
            <p:nvPr/>
          </p:nvSpPr>
          <p:spPr>
            <a:xfrm>
              <a:off x="4605194" y="4213196"/>
              <a:ext cx="870751" cy="461665"/>
            </a:xfrm>
            <a:prstGeom prst="rect">
              <a:avLst/>
            </a:prstGeom>
            <a:noFill/>
          </p:spPr>
          <p:txBody>
            <a:bodyPr wrap="none" rtlCol="0">
              <a:spAutoFit/>
            </a:bodyPr>
            <a:lstStyle/>
            <a:p>
              <a:r>
                <a:rPr lang="es-ES" sz="2400" dirty="0">
                  <a:latin typeface="Arial" panose="020B0604020202020204" pitchFamily="34" charset="0"/>
                  <a:cs typeface="Arial" panose="020B0604020202020204" pitchFamily="34" charset="0"/>
                </a:rPr>
                <a:t>2022</a:t>
              </a:r>
            </a:p>
          </p:txBody>
        </p:sp>
        <p:sp>
          <p:nvSpPr>
            <p:cNvPr id="23" name="CuadroTexto 22">
              <a:extLst>
                <a:ext uri="{FF2B5EF4-FFF2-40B4-BE49-F238E27FC236}">
                  <a16:creationId xmlns:a16="http://schemas.microsoft.com/office/drawing/2014/main" id="{11FE1A57-A9C1-3AFD-1571-5FCD65350B02}"/>
                </a:ext>
              </a:extLst>
            </p:cNvPr>
            <p:cNvSpPr txBox="1"/>
            <p:nvPr/>
          </p:nvSpPr>
          <p:spPr>
            <a:xfrm>
              <a:off x="7888250" y="4209506"/>
              <a:ext cx="870751" cy="461665"/>
            </a:xfrm>
            <a:prstGeom prst="rect">
              <a:avLst/>
            </a:prstGeom>
            <a:noFill/>
          </p:spPr>
          <p:txBody>
            <a:bodyPr wrap="none" rtlCol="0">
              <a:spAutoFit/>
            </a:bodyPr>
            <a:lstStyle/>
            <a:p>
              <a:r>
                <a:rPr lang="es-ES" sz="2400" dirty="0">
                  <a:latin typeface="Arial" panose="020B0604020202020204" pitchFamily="34" charset="0"/>
                  <a:cs typeface="Arial" panose="020B0604020202020204" pitchFamily="34" charset="0"/>
                </a:rPr>
                <a:t>2023</a:t>
              </a:r>
            </a:p>
          </p:txBody>
        </p:sp>
      </p:grpSp>
      <p:cxnSp>
        <p:nvCxnSpPr>
          <p:cNvPr id="25" name="87 Conector recto">
            <a:extLst>
              <a:ext uri="{FF2B5EF4-FFF2-40B4-BE49-F238E27FC236}">
                <a16:creationId xmlns:a16="http://schemas.microsoft.com/office/drawing/2014/main" id="{F0166F21-1DAC-8CFA-355E-4D073DAC1CA5}"/>
              </a:ext>
            </a:extLst>
          </p:cNvPr>
          <p:cNvCxnSpPr>
            <a:cxnSpLocks/>
          </p:cNvCxnSpPr>
          <p:nvPr/>
        </p:nvCxnSpPr>
        <p:spPr>
          <a:xfrm>
            <a:off x="10052844" y="3916021"/>
            <a:ext cx="0" cy="4403427"/>
          </a:xfrm>
          <a:prstGeom prst="line">
            <a:avLst/>
          </a:prstGeom>
          <a:ln w="19050">
            <a:solidFill>
              <a:srgbClr val="B3B3B3"/>
            </a:solidFill>
          </a:ln>
        </p:spPr>
        <p:style>
          <a:lnRef idx="1">
            <a:schemeClr val="accent1"/>
          </a:lnRef>
          <a:fillRef idx="0">
            <a:schemeClr val="accent1"/>
          </a:fillRef>
          <a:effectRef idx="0">
            <a:schemeClr val="accent1"/>
          </a:effectRef>
          <a:fontRef idx="minor">
            <a:schemeClr val="tx1"/>
          </a:fontRef>
        </p:style>
      </p:cxnSp>
      <p:pic>
        <p:nvPicPr>
          <p:cNvPr id="26" name="Imagen 25">
            <a:extLst>
              <a:ext uri="{FF2B5EF4-FFF2-40B4-BE49-F238E27FC236}">
                <a16:creationId xmlns:a16="http://schemas.microsoft.com/office/drawing/2014/main" id="{E413EB4E-CD53-4296-CC4F-C909EE6F9805}"/>
              </a:ext>
            </a:extLst>
          </p:cNvPr>
          <p:cNvPicPr>
            <a:picLocks noChangeAspect="1"/>
          </p:cNvPicPr>
          <p:nvPr/>
        </p:nvPicPr>
        <p:blipFill>
          <a:blip r:embed="rId6"/>
          <a:stretch>
            <a:fillRect/>
          </a:stretch>
        </p:blipFill>
        <p:spPr>
          <a:xfrm>
            <a:off x="11161218" y="4192992"/>
            <a:ext cx="7749807" cy="4151379"/>
          </a:xfrm>
          <a:prstGeom prst="rect">
            <a:avLst/>
          </a:prstGeom>
        </p:spPr>
      </p:pic>
      <p:sp>
        <p:nvSpPr>
          <p:cNvPr id="4" name="CuadroTexto 3">
            <a:extLst>
              <a:ext uri="{FF2B5EF4-FFF2-40B4-BE49-F238E27FC236}">
                <a16:creationId xmlns:a16="http://schemas.microsoft.com/office/drawing/2014/main" id="{3E2CFA83-5CBA-815B-9E3C-7EF3D828226E}"/>
              </a:ext>
            </a:extLst>
          </p:cNvPr>
          <p:cNvSpPr txBox="1"/>
          <p:nvPr/>
        </p:nvSpPr>
        <p:spPr>
          <a:xfrm>
            <a:off x="2359152" y="2275070"/>
            <a:ext cx="15471648" cy="1077218"/>
          </a:xfrm>
          <a:prstGeom prst="rect">
            <a:avLst/>
          </a:prstGeom>
          <a:noFill/>
        </p:spPr>
        <p:txBody>
          <a:bodyPr wrap="square">
            <a:spAutoFit/>
          </a:bodyPr>
          <a:lstStyle/>
          <a:p>
            <a:pPr algn="ctr"/>
            <a:r>
              <a:rPr lang="es-ES" sz="3200" i="1" dirty="0">
                <a:latin typeface="Ubuntu" panose="020B0504030602030204" pitchFamily="34" charset="0"/>
                <a:ea typeface="Calibri" panose="020F0502020204030204" pitchFamily="34" charset="0"/>
                <a:cs typeface="Times New Roman" panose="02020603050405020304" pitchFamily="18" charset="0"/>
              </a:rPr>
              <a:t>“</a:t>
            </a:r>
            <a:r>
              <a:rPr lang="es-ES" sz="3200" b="1" i="1" dirty="0">
                <a:latin typeface="Ubuntu" panose="020B0504030602030204" pitchFamily="34" charset="0"/>
                <a:ea typeface="Calibri" panose="020F0502020204030204" pitchFamily="34" charset="0"/>
                <a:cs typeface="Times New Roman" panose="02020603050405020304" pitchFamily="18" charset="0"/>
              </a:rPr>
              <a:t>El </a:t>
            </a:r>
            <a:r>
              <a:rPr lang="es-ES" sz="3200" b="1" i="1" dirty="0">
                <a:effectLst/>
                <a:latin typeface="Ubuntu" panose="020B0504030602030204" pitchFamily="34" charset="0"/>
                <a:ea typeface="Calibri" panose="020F0502020204030204" pitchFamily="34" charset="0"/>
                <a:cs typeface="Times New Roman" panose="02020603050405020304" pitchFamily="18" charset="0"/>
              </a:rPr>
              <a:t>58% de los proyectos</a:t>
            </a:r>
            <a:r>
              <a:rPr lang="es-ES" sz="3200" i="1" dirty="0">
                <a:effectLst/>
                <a:latin typeface="Ubuntu" panose="020B0504030602030204" pitchFamily="34" charset="0"/>
                <a:ea typeface="Calibri" panose="020F0502020204030204" pitchFamily="34" charset="0"/>
                <a:cs typeface="Times New Roman" panose="02020603050405020304" pitchFamily="18" charset="0"/>
              </a:rPr>
              <a:t> aprobados en la convocatoria de 2023 fueron en empresas de </a:t>
            </a:r>
            <a:r>
              <a:rPr lang="es-ES" sz="3200" b="1" i="1" dirty="0">
                <a:effectLst/>
                <a:latin typeface="Ubuntu" panose="020B0504030602030204" pitchFamily="34" charset="0"/>
                <a:ea typeface="Calibri" panose="020F0502020204030204" pitchFamily="34" charset="0"/>
                <a:cs typeface="Times New Roman" panose="02020603050405020304" pitchFamily="18" charset="0"/>
              </a:rPr>
              <a:t>entre 1 y 49 empleados</a:t>
            </a:r>
            <a:r>
              <a:rPr lang="es-ES" sz="3200" i="1" dirty="0">
                <a:latin typeface="Ubuntu" panose="020B0504030602030204" pitchFamily="34" charset="0"/>
                <a:ea typeface="Calibri" panose="020F0502020204030204" pitchFamily="34" charset="0"/>
                <a:cs typeface="Times New Roman" panose="02020603050405020304" pitchFamily="18" charset="0"/>
              </a:rPr>
              <a:t>”</a:t>
            </a:r>
            <a:endParaRPr lang="es-ES" sz="2400" i="1" dirty="0"/>
          </a:p>
        </p:txBody>
      </p:sp>
      <p:sp>
        <p:nvSpPr>
          <p:cNvPr id="7" name="CuadroTexto 6">
            <a:extLst>
              <a:ext uri="{FF2B5EF4-FFF2-40B4-BE49-F238E27FC236}">
                <a16:creationId xmlns:a16="http://schemas.microsoft.com/office/drawing/2014/main" id="{AFFE101A-059A-B874-B239-490699754973}"/>
              </a:ext>
            </a:extLst>
          </p:cNvPr>
          <p:cNvSpPr txBox="1"/>
          <p:nvPr/>
        </p:nvSpPr>
        <p:spPr>
          <a:xfrm>
            <a:off x="2322576" y="8911320"/>
            <a:ext cx="15471648" cy="1049326"/>
          </a:xfrm>
          <a:prstGeom prst="rect">
            <a:avLst/>
          </a:prstGeom>
          <a:noFill/>
        </p:spPr>
        <p:txBody>
          <a:bodyPr wrap="square">
            <a:spAutoFit/>
          </a:bodyPr>
          <a:lstStyle/>
          <a:p>
            <a:pPr algn="ctr">
              <a:lnSpc>
                <a:spcPct val="107000"/>
              </a:lnSpc>
              <a:spcAft>
                <a:spcPts val="800"/>
              </a:spcAft>
            </a:pPr>
            <a:r>
              <a:rPr lang="es-ES" sz="3000" i="1" dirty="0">
                <a:effectLst/>
                <a:latin typeface="Ubuntu" panose="020B0504030602030204" pitchFamily="34" charset="0"/>
                <a:ea typeface="Calibri" panose="020F0502020204030204" pitchFamily="34" charset="0"/>
                <a:cs typeface="Times New Roman" panose="02020603050405020304" pitchFamily="18" charset="0"/>
              </a:rPr>
              <a:t>“</a:t>
            </a:r>
            <a:r>
              <a:rPr lang="es-ES" sz="3000" b="1" i="1" dirty="0">
                <a:effectLst/>
                <a:latin typeface="Ubuntu" panose="020B0504030602030204" pitchFamily="34" charset="0"/>
                <a:ea typeface="Calibri" panose="020F0502020204030204" pitchFamily="34" charset="0"/>
                <a:cs typeface="Times New Roman" panose="02020603050405020304" pitchFamily="18" charset="0"/>
              </a:rPr>
              <a:t>Incremento</a:t>
            </a:r>
            <a:r>
              <a:rPr lang="es-ES" sz="3000" i="1" dirty="0">
                <a:effectLst/>
                <a:latin typeface="Ubuntu" panose="020B0504030602030204" pitchFamily="34" charset="0"/>
                <a:ea typeface="Calibri" panose="020F0502020204030204" pitchFamily="34" charset="0"/>
                <a:cs typeface="Times New Roman" panose="02020603050405020304" pitchFamily="18" charset="0"/>
              </a:rPr>
              <a:t> </a:t>
            </a:r>
            <a:r>
              <a:rPr lang="es-ES" sz="3000" b="1" i="1" dirty="0">
                <a:effectLst/>
                <a:latin typeface="Ubuntu" panose="020B0504030602030204" pitchFamily="34" charset="0"/>
                <a:ea typeface="Calibri" panose="020F0502020204030204" pitchFamily="34" charset="0"/>
                <a:cs typeface="Times New Roman" panose="02020603050405020304" pitchFamily="18" charset="0"/>
              </a:rPr>
              <a:t>Sustancial: </a:t>
            </a:r>
            <a:r>
              <a:rPr lang="es-ES" sz="3000" i="1" dirty="0">
                <a:effectLst/>
                <a:latin typeface="Ubuntu" panose="020B0504030602030204" pitchFamily="34" charset="0"/>
                <a:ea typeface="Calibri" panose="020F0502020204030204" pitchFamily="34" charset="0"/>
                <a:cs typeface="Times New Roman" panose="02020603050405020304" pitchFamily="18" charset="0"/>
              </a:rPr>
              <a:t>Proyectos relacionados con la </a:t>
            </a:r>
            <a:r>
              <a:rPr lang="es-ES" sz="3000" b="1" i="1" dirty="0">
                <a:effectLst/>
                <a:latin typeface="Ubuntu" panose="020B0504030602030204" pitchFamily="34" charset="0"/>
                <a:ea typeface="Calibri" panose="020F0502020204030204" pitchFamily="34" charset="0"/>
                <a:cs typeface="Times New Roman" panose="02020603050405020304" pitchFamily="18" charset="0"/>
              </a:rPr>
              <a:t>Adopción buenas prácticas</a:t>
            </a:r>
            <a:r>
              <a:rPr lang="es-ES" sz="3000" i="1" dirty="0">
                <a:effectLst/>
                <a:latin typeface="Ubuntu" panose="020B0504030602030204" pitchFamily="34" charset="0"/>
                <a:ea typeface="Calibri" panose="020F0502020204030204" pitchFamily="34" charset="0"/>
                <a:cs typeface="Times New Roman" panose="02020603050405020304" pitchFamily="18" charset="0"/>
              </a:rPr>
              <a:t> y </a:t>
            </a:r>
            <a:r>
              <a:rPr lang="es-ES" sz="3000" b="1" i="1" dirty="0">
                <a:effectLst/>
                <a:latin typeface="Ubuntu" panose="020B0504030602030204" pitchFamily="34" charset="0"/>
                <a:ea typeface="Calibri" panose="020F0502020204030204" pitchFamily="34" charset="0"/>
                <a:cs typeface="Times New Roman" panose="02020603050405020304" pitchFamily="18" charset="0"/>
              </a:rPr>
              <a:t>procesos de certificación</a:t>
            </a:r>
            <a:r>
              <a:rPr lang="es-ES" sz="3000" i="1" dirty="0">
                <a:effectLst/>
                <a:latin typeface="Ubuntu" panose="020B0504030602030204" pitchFamily="34" charset="0"/>
                <a:ea typeface="Calibri" panose="020F0502020204030204" pitchFamily="34" charset="0"/>
                <a:cs typeface="Times New Roman" panose="02020603050405020304" pitchFamily="18" charset="0"/>
              </a:rPr>
              <a:t> (IEC 62443, TISAX, ENS, ISO27001, </a:t>
            </a:r>
            <a:r>
              <a:rPr lang="es-ES" sz="3000" i="1" dirty="0" err="1">
                <a:effectLst/>
                <a:latin typeface="Ubuntu" panose="020B0504030602030204" pitchFamily="34" charset="0"/>
                <a:ea typeface="Calibri" panose="020F0502020204030204" pitchFamily="34" charset="0"/>
                <a:cs typeface="Times New Roman" panose="02020603050405020304" pitchFamily="18" charset="0"/>
              </a:rPr>
              <a:t>etc</a:t>
            </a:r>
            <a:r>
              <a:rPr lang="es-ES" sz="3000" i="1" dirty="0">
                <a:effectLst/>
                <a:latin typeface="Ubuntu" panose="020B0504030602030204" pitchFamily="34" charset="0"/>
                <a:ea typeface="Calibri" panose="020F0502020204030204" pitchFamily="34" charset="0"/>
                <a:cs typeface="Times New Roman" panose="02020603050405020304" pitchFamily="18" charset="0"/>
              </a:rPr>
              <a:t>)”</a:t>
            </a:r>
            <a:endParaRPr lang="es-ES" sz="3000" i="1" dirty="0">
              <a:effectLst/>
              <a:latin typeface="Roboto"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7734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3E168-4C4D-8578-6CA4-7F10FC6D1F82}"/>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E2D3BD77-D3F6-1CD4-67C8-8E02340C114A}"/>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4F5735E6-574E-2071-0947-869362B6CB9F}"/>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9E5B0118-3C63-0401-A0D9-709604756086}"/>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DACE054D-9D11-C9F9-75E1-2560108AFB2F}"/>
              </a:ext>
            </a:extLst>
          </p:cNvPr>
          <p:cNvSpPr txBox="1">
            <a:spLocks/>
          </p:cNvSpPr>
          <p:nvPr/>
        </p:nvSpPr>
        <p:spPr>
          <a:xfrm>
            <a:off x="1399628" y="497205"/>
            <a:ext cx="12229286"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Programa Ciberseguridad Industrial</a:t>
            </a:r>
            <a:endParaRPr lang="es-ES" sz="4850" kern="0">
              <a:latin typeface="Arial"/>
              <a:cs typeface="Arial"/>
            </a:endParaRPr>
          </a:p>
        </p:txBody>
      </p:sp>
      <p:pic>
        <p:nvPicPr>
          <p:cNvPr id="11" name="Imagen 10">
            <a:extLst>
              <a:ext uri="{FF2B5EF4-FFF2-40B4-BE49-F238E27FC236}">
                <a16:creationId xmlns:a16="http://schemas.microsoft.com/office/drawing/2014/main" id="{C950017C-6C18-3F37-2627-BCF12717C742}"/>
              </a:ext>
            </a:extLst>
          </p:cNvPr>
          <p:cNvPicPr>
            <a:picLocks noChangeAspect="1"/>
          </p:cNvPicPr>
          <p:nvPr/>
        </p:nvPicPr>
        <p:blipFill>
          <a:blip r:embed="rId4"/>
          <a:stretch>
            <a:fillRect/>
          </a:stretch>
        </p:blipFill>
        <p:spPr>
          <a:xfrm>
            <a:off x="21151859" y="3990220"/>
            <a:ext cx="9610719" cy="4624025"/>
          </a:xfrm>
          <a:prstGeom prst="rect">
            <a:avLst/>
          </a:prstGeom>
        </p:spPr>
      </p:pic>
      <p:cxnSp>
        <p:nvCxnSpPr>
          <p:cNvPr id="25" name="87 Conector recto">
            <a:extLst>
              <a:ext uri="{FF2B5EF4-FFF2-40B4-BE49-F238E27FC236}">
                <a16:creationId xmlns:a16="http://schemas.microsoft.com/office/drawing/2014/main" id="{AEF4EB63-4A02-4CBC-FA31-9E4A2B3EC54F}"/>
              </a:ext>
            </a:extLst>
          </p:cNvPr>
          <p:cNvCxnSpPr>
            <a:cxnSpLocks/>
          </p:cNvCxnSpPr>
          <p:nvPr/>
        </p:nvCxnSpPr>
        <p:spPr>
          <a:xfrm>
            <a:off x="10052844" y="4010617"/>
            <a:ext cx="0" cy="4403427"/>
          </a:xfrm>
          <a:prstGeom prst="line">
            <a:avLst/>
          </a:prstGeom>
          <a:ln w="19050">
            <a:solidFill>
              <a:srgbClr val="B3B3B3"/>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8B63F23E-14D2-1B06-8028-FC6704D45EC6}"/>
              </a:ext>
            </a:extLst>
          </p:cNvPr>
          <p:cNvPicPr>
            <a:picLocks noChangeAspect="1"/>
          </p:cNvPicPr>
          <p:nvPr/>
        </p:nvPicPr>
        <p:blipFill>
          <a:blip r:embed="rId5"/>
          <a:stretch>
            <a:fillRect/>
          </a:stretch>
        </p:blipFill>
        <p:spPr>
          <a:xfrm>
            <a:off x="463599" y="4100312"/>
            <a:ext cx="9196899" cy="4403427"/>
          </a:xfrm>
          <a:prstGeom prst="rect">
            <a:avLst/>
          </a:prstGeom>
        </p:spPr>
      </p:pic>
      <p:pic>
        <p:nvPicPr>
          <p:cNvPr id="12" name="Imagen 11">
            <a:extLst>
              <a:ext uri="{FF2B5EF4-FFF2-40B4-BE49-F238E27FC236}">
                <a16:creationId xmlns:a16="http://schemas.microsoft.com/office/drawing/2014/main" id="{17EBAB4C-5D95-858A-3399-0A46CC131D41}"/>
              </a:ext>
            </a:extLst>
          </p:cNvPr>
          <p:cNvPicPr>
            <a:picLocks noChangeAspect="1"/>
          </p:cNvPicPr>
          <p:nvPr/>
        </p:nvPicPr>
        <p:blipFill>
          <a:blip r:embed="rId6"/>
          <a:stretch>
            <a:fillRect/>
          </a:stretch>
        </p:blipFill>
        <p:spPr>
          <a:xfrm>
            <a:off x="10098895" y="4179412"/>
            <a:ext cx="9517812" cy="4324327"/>
          </a:xfrm>
          <a:prstGeom prst="rect">
            <a:avLst/>
          </a:prstGeom>
        </p:spPr>
      </p:pic>
      <p:sp>
        <p:nvSpPr>
          <p:cNvPr id="13" name="CuadroTexto 12">
            <a:extLst>
              <a:ext uri="{FF2B5EF4-FFF2-40B4-BE49-F238E27FC236}">
                <a16:creationId xmlns:a16="http://schemas.microsoft.com/office/drawing/2014/main" id="{02BC7F68-2859-F355-7308-8CB074B8498F}"/>
              </a:ext>
            </a:extLst>
          </p:cNvPr>
          <p:cNvSpPr txBox="1"/>
          <p:nvPr/>
        </p:nvSpPr>
        <p:spPr>
          <a:xfrm>
            <a:off x="1921713" y="3524207"/>
            <a:ext cx="7738785" cy="461665"/>
          </a:xfrm>
          <a:prstGeom prst="rect">
            <a:avLst/>
          </a:prstGeom>
          <a:noFill/>
        </p:spPr>
        <p:txBody>
          <a:bodyPr wrap="none" rtlCol="0">
            <a:spAutoFit/>
          </a:bodyPr>
          <a:lstStyle/>
          <a:p>
            <a:r>
              <a:rPr lang="es-ES" sz="2400" dirty="0">
                <a:latin typeface="Arial Black" panose="020B0A04020102020204" pitchFamily="34" charset="0"/>
                <a:cs typeface="Arial" panose="020B0604020202020204" pitchFamily="34" charset="0"/>
              </a:rPr>
              <a:t>Proyectos aprobados por sector de actividad</a:t>
            </a:r>
          </a:p>
        </p:txBody>
      </p:sp>
      <p:sp>
        <p:nvSpPr>
          <p:cNvPr id="14" name="CuadroTexto 13">
            <a:extLst>
              <a:ext uri="{FF2B5EF4-FFF2-40B4-BE49-F238E27FC236}">
                <a16:creationId xmlns:a16="http://schemas.microsoft.com/office/drawing/2014/main" id="{7F6B4A13-BF95-1D3D-6171-A14A06550148}"/>
              </a:ext>
            </a:extLst>
          </p:cNvPr>
          <p:cNvSpPr txBox="1"/>
          <p:nvPr/>
        </p:nvSpPr>
        <p:spPr>
          <a:xfrm>
            <a:off x="12728468" y="3524207"/>
            <a:ext cx="4258666" cy="461665"/>
          </a:xfrm>
          <a:prstGeom prst="rect">
            <a:avLst/>
          </a:prstGeom>
          <a:noFill/>
        </p:spPr>
        <p:txBody>
          <a:bodyPr wrap="none" rtlCol="0">
            <a:spAutoFit/>
          </a:bodyPr>
          <a:lstStyle/>
          <a:p>
            <a:r>
              <a:rPr lang="es-ES" sz="2400">
                <a:latin typeface="Arial Black" panose="020B0A04020102020204" pitchFamily="34" charset="0"/>
                <a:cs typeface="Arial" panose="020B0604020202020204" pitchFamily="34" charset="0"/>
              </a:rPr>
              <a:t>Industria Manufacturera</a:t>
            </a:r>
          </a:p>
        </p:txBody>
      </p:sp>
      <p:sp>
        <p:nvSpPr>
          <p:cNvPr id="4" name="CuadroTexto 3">
            <a:extLst>
              <a:ext uri="{FF2B5EF4-FFF2-40B4-BE49-F238E27FC236}">
                <a16:creationId xmlns:a16="http://schemas.microsoft.com/office/drawing/2014/main" id="{1F69F7C5-D7E7-E873-DC17-527CA8B82686}"/>
              </a:ext>
            </a:extLst>
          </p:cNvPr>
          <p:cNvSpPr txBox="1"/>
          <p:nvPr/>
        </p:nvSpPr>
        <p:spPr>
          <a:xfrm>
            <a:off x="2560320" y="2306002"/>
            <a:ext cx="15471648" cy="1077218"/>
          </a:xfrm>
          <a:prstGeom prst="rect">
            <a:avLst/>
          </a:prstGeom>
          <a:noFill/>
        </p:spPr>
        <p:txBody>
          <a:bodyPr wrap="square">
            <a:spAutoFit/>
          </a:bodyPr>
          <a:lstStyle/>
          <a:p>
            <a:pPr algn="ctr"/>
            <a:r>
              <a:rPr lang="es-ES" sz="3200" i="1">
                <a:effectLst/>
                <a:latin typeface="Ubuntu" panose="020B0504030602030204" pitchFamily="34" charset="0"/>
                <a:ea typeface="Calibri" panose="020F0502020204030204" pitchFamily="34" charset="0"/>
                <a:cs typeface="Times New Roman" panose="02020603050405020304" pitchFamily="18" charset="0"/>
              </a:rPr>
              <a:t>“Convocatoria 2023: </a:t>
            </a:r>
            <a:r>
              <a:rPr lang="es-ES" sz="3200" i="1">
                <a:latin typeface="Ubuntu" panose="020B0504030602030204" pitchFamily="34" charset="0"/>
                <a:ea typeface="Calibri" panose="020F0502020204030204" pitchFamily="34" charset="0"/>
                <a:cs typeface="Times New Roman" panose="02020603050405020304" pitchFamily="18" charset="0"/>
              </a:rPr>
              <a:t>D</a:t>
            </a:r>
            <a:r>
              <a:rPr lang="es-ES" sz="3200" i="1">
                <a:effectLst/>
                <a:latin typeface="Ubuntu" panose="020B0504030602030204" pitchFamily="34" charset="0"/>
                <a:ea typeface="Calibri" panose="020F0502020204030204" pitchFamily="34" charset="0"/>
                <a:cs typeface="Times New Roman" panose="02020603050405020304" pitchFamily="18" charset="0"/>
              </a:rPr>
              <a:t>estacan </a:t>
            </a:r>
            <a:r>
              <a:rPr lang="es-ES" sz="3200" i="1" dirty="0">
                <a:effectLst/>
                <a:latin typeface="Ubuntu" panose="020B0504030602030204" pitchFamily="34" charset="0"/>
                <a:ea typeface="Calibri" panose="020F0502020204030204" pitchFamily="34" charset="0"/>
                <a:cs typeface="Times New Roman" panose="02020603050405020304" pitchFamily="18" charset="0"/>
              </a:rPr>
              <a:t>las empresas </a:t>
            </a:r>
            <a:r>
              <a:rPr lang="es-ES" sz="3200" b="1" i="1" dirty="0">
                <a:effectLst/>
                <a:latin typeface="Ubuntu" panose="020B0504030602030204" pitchFamily="34" charset="0"/>
                <a:ea typeface="Calibri" panose="020F0502020204030204" pitchFamily="34" charset="0"/>
                <a:cs typeface="Times New Roman" panose="02020603050405020304" pitchFamily="18" charset="0"/>
              </a:rPr>
              <a:t>industriales</a:t>
            </a:r>
            <a:r>
              <a:rPr lang="es-ES" sz="3200" i="1" dirty="0">
                <a:effectLst/>
                <a:latin typeface="Ubuntu" panose="020B0504030602030204" pitchFamily="34" charset="0"/>
                <a:ea typeface="Calibri" panose="020F0502020204030204" pitchFamily="34" charset="0"/>
                <a:cs typeface="Times New Roman" panose="02020603050405020304" pitchFamily="18" charset="0"/>
              </a:rPr>
              <a:t> dedicadas a la </a:t>
            </a:r>
            <a:r>
              <a:rPr lang="es-ES" sz="3200" b="1" i="1" dirty="0">
                <a:effectLst/>
                <a:latin typeface="Ubuntu" panose="020B0504030602030204" pitchFamily="34" charset="0"/>
                <a:ea typeface="Calibri" panose="020F0502020204030204" pitchFamily="34" charset="0"/>
                <a:cs typeface="Times New Roman" panose="02020603050405020304" pitchFamily="18" charset="0"/>
              </a:rPr>
              <a:t>manufactura</a:t>
            </a:r>
            <a:r>
              <a:rPr lang="es-ES" sz="3200" i="1" dirty="0">
                <a:effectLst/>
                <a:latin typeface="Ubuntu" panose="020B0504030602030204" pitchFamily="34" charset="0"/>
                <a:ea typeface="Calibri" panose="020F0502020204030204" pitchFamily="34" charset="0"/>
                <a:cs typeface="Times New Roman" panose="02020603050405020304" pitchFamily="18" charset="0"/>
              </a:rPr>
              <a:t>”</a:t>
            </a:r>
            <a:endParaRPr lang="es-ES" sz="3200" i="1" dirty="0"/>
          </a:p>
        </p:txBody>
      </p:sp>
      <p:sp>
        <p:nvSpPr>
          <p:cNvPr id="7" name="CuadroTexto 6">
            <a:extLst>
              <a:ext uri="{FF2B5EF4-FFF2-40B4-BE49-F238E27FC236}">
                <a16:creationId xmlns:a16="http://schemas.microsoft.com/office/drawing/2014/main" id="{FB5D66B1-3344-1399-65EA-D913B97F9194}"/>
              </a:ext>
            </a:extLst>
          </p:cNvPr>
          <p:cNvSpPr txBox="1"/>
          <p:nvPr/>
        </p:nvSpPr>
        <p:spPr>
          <a:xfrm>
            <a:off x="2328672" y="8786050"/>
            <a:ext cx="15471648" cy="553998"/>
          </a:xfrm>
          <a:prstGeom prst="rect">
            <a:avLst/>
          </a:prstGeom>
          <a:noFill/>
        </p:spPr>
        <p:txBody>
          <a:bodyPr wrap="square">
            <a:spAutoFit/>
          </a:bodyPr>
          <a:lstStyle/>
          <a:p>
            <a:pPr algn="ctr"/>
            <a:r>
              <a:rPr lang="es-ES" sz="3000" i="1" dirty="0">
                <a:effectLst/>
                <a:latin typeface="Ubuntu" panose="020B0504030602030204" pitchFamily="34" charset="0"/>
                <a:ea typeface="Calibri" panose="020F0502020204030204" pitchFamily="34" charset="0"/>
                <a:cs typeface="Times New Roman" panose="02020603050405020304" pitchFamily="18" charset="0"/>
              </a:rPr>
              <a:t>“</a:t>
            </a:r>
            <a:r>
              <a:rPr lang="es-ES" sz="3000" i="1" dirty="0">
                <a:latin typeface="Ubuntu" panose="020B0504030602030204" pitchFamily="34" charset="0"/>
                <a:ea typeface="Calibri" panose="020F0502020204030204" pitchFamily="34" charset="0"/>
                <a:cs typeface="Times New Roman" panose="02020603050405020304" pitchFamily="18" charset="0"/>
              </a:rPr>
              <a:t>Convocatoria 2024: Programa </a:t>
            </a:r>
            <a:r>
              <a:rPr lang="es-ES" sz="3000" b="1" i="1" dirty="0">
                <a:latin typeface="Ubuntu" panose="020B0504030602030204" pitchFamily="34" charset="0"/>
                <a:ea typeface="Calibri" panose="020F0502020204030204" pitchFamily="34" charset="0"/>
                <a:cs typeface="Times New Roman" panose="02020603050405020304" pitchFamily="18" charset="0"/>
              </a:rPr>
              <a:t>abierto a cualquier sector de actividad</a:t>
            </a:r>
            <a:r>
              <a:rPr lang="es-ES" sz="3000" i="1" dirty="0">
                <a:effectLst/>
                <a:latin typeface="Ubuntu" panose="020B0504030602030204" pitchFamily="34" charset="0"/>
                <a:ea typeface="Calibri" panose="020F0502020204030204" pitchFamily="34" charset="0"/>
                <a:cs typeface="Times New Roman" panose="02020603050405020304" pitchFamily="18" charset="0"/>
              </a:rPr>
              <a:t>”</a:t>
            </a:r>
            <a:endParaRPr lang="es-ES" sz="3000" i="1" dirty="0"/>
          </a:p>
        </p:txBody>
      </p:sp>
    </p:spTree>
    <p:extLst>
      <p:ext uri="{BB962C8B-B14F-4D97-AF65-F5344CB8AC3E}">
        <p14:creationId xmlns:p14="http://schemas.microsoft.com/office/powerpoint/2010/main" val="3881956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DBA53-F844-8CCE-9156-DF6A0ADF7598}"/>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B221D1BD-F193-034D-070B-84C97BB32537}"/>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E3FE538D-ABFF-5C21-0077-7D036AEF1625}"/>
              </a:ext>
            </a:extLst>
          </p:cNvPr>
          <p:cNvPicPr>
            <a:picLocks noChangeAspect="1"/>
          </p:cNvPicPr>
          <p:nvPr/>
        </p:nvPicPr>
        <p:blipFill>
          <a:blip r:embed="rId3"/>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4DE370EC-0354-F9B6-8040-FB042AEA5F9C}"/>
              </a:ext>
            </a:extLst>
          </p:cNvPr>
          <p:cNvPicPr>
            <a:picLocks noChangeAspect="1"/>
          </p:cNvPicPr>
          <p:nvPr/>
        </p:nvPicPr>
        <p:blipFill>
          <a:blip r:embed="rId4"/>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CC7DAE15-B6B5-BF25-608F-3F0A4E2BEE6D}"/>
              </a:ext>
            </a:extLst>
          </p:cNvPr>
          <p:cNvSpPr txBox="1">
            <a:spLocks/>
          </p:cNvSpPr>
          <p:nvPr/>
        </p:nvSpPr>
        <p:spPr>
          <a:xfrm>
            <a:off x="1399628" y="621189"/>
            <a:ext cx="16303756" cy="1535677"/>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15"/>
              </a:spcBef>
            </a:pPr>
            <a:r>
              <a:rPr lang="es-ES" sz="4850" b="1" kern="0" spc="-15" err="1">
                <a:solidFill>
                  <a:srgbClr val="1D1D1B"/>
                </a:solidFill>
                <a:latin typeface="Arial"/>
                <a:cs typeface="Arial"/>
              </a:rPr>
              <a:t>Enpresa</a:t>
            </a:r>
            <a:r>
              <a:rPr lang="es-ES" sz="4850" b="1" kern="0" spc="-15">
                <a:solidFill>
                  <a:srgbClr val="1D1D1B"/>
                </a:solidFill>
                <a:latin typeface="Arial"/>
                <a:cs typeface="Arial"/>
              </a:rPr>
              <a:t> </a:t>
            </a:r>
            <a:r>
              <a:rPr lang="es-ES" sz="4850" b="1" kern="0" spc="-15" err="1">
                <a:solidFill>
                  <a:srgbClr val="1D1D1B"/>
                </a:solidFill>
                <a:latin typeface="Arial"/>
                <a:cs typeface="Arial"/>
              </a:rPr>
              <a:t>digitala</a:t>
            </a:r>
            <a:r>
              <a:rPr lang="es-ES" sz="4850" b="1" kern="0" spc="-15">
                <a:solidFill>
                  <a:srgbClr val="1D1D1B"/>
                </a:solidFill>
                <a:latin typeface="Arial"/>
                <a:cs typeface="Arial"/>
              </a:rPr>
              <a:t>: Desarrollo Profesional en Competencias Digitales</a:t>
            </a:r>
            <a:endParaRPr lang="es-ES" sz="4850" kern="0">
              <a:latin typeface="Arial"/>
              <a:cs typeface="Arial"/>
            </a:endParaRPr>
          </a:p>
        </p:txBody>
      </p:sp>
      <p:sp>
        <p:nvSpPr>
          <p:cNvPr id="3" name="Rectángulo 2">
            <a:extLst>
              <a:ext uri="{FF2B5EF4-FFF2-40B4-BE49-F238E27FC236}">
                <a16:creationId xmlns:a16="http://schemas.microsoft.com/office/drawing/2014/main" id="{EDC3BF07-0738-F637-DA18-4B1111939A5B}"/>
              </a:ext>
            </a:extLst>
          </p:cNvPr>
          <p:cNvSpPr/>
          <p:nvPr/>
        </p:nvSpPr>
        <p:spPr>
          <a:xfrm>
            <a:off x="1277001" y="3544236"/>
            <a:ext cx="5044096" cy="58629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object 5">
            <a:extLst>
              <a:ext uri="{FF2B5EF4-FFF2-40B4-BE49-F238E27FC236}">
                <a16:creationId xmlns:a16="http://schemas.microsoft.com/office/drawing/2014/main" id="{5D88B417-4362-D7E4-69F4-07095A4EC501}"/>
              </a:ext>
            </a:extLst>
          </p:cNvPr>
          <p:cNvSpPr txBox="1"/>
          <p:nvPr/>
        </p:nvSpPr>
        <p:spPr>
          <a:xfrm>
            <a:off x="18829263" y="-1551827"/>
            <a:ext cx="8281719" cy="5900013"/>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lang="es-ES" sz="2700">
              <a:latin typeface="Times New Roman"/>
              <a:cs typeface="Times New Roman"/>
            </a:endParaRPr>
          </a:p>
          <a:p>
            <a:pPr marL="3110865">
              <a:lnSpc>
                <a:spcPct val="100000"/>
              </a:lnSpc>
              <a:spcBef>
                <a:spcPts val="5"/>
              </a:spcBef>
            </a:pPr>
            <a:r>
              <a:rPr lang="es-ES" sz="2550" b="1" spc="-15" err="1">
                <a:solidFill>
                  <a:srgbClr val="1D1D1B"/>
                </a:solidFill>
                <a:latin typeface="Arial"/>
                <a:cs typeface="Arial"/>
              </a:rPr>
              <a:t>Lorem</a:t>
            </a:r>
            <a:r>
              <a:rPr lang="es-ES" sz="2550" b="1" spc="-110">
                <a:solidFill>
                  <a:srgbClr val="1D1D1B"/>
                </a:solidFill>
                <a:latin typeface="Arial"/>
                <a:cs typeface="Arial"/>
              </a:rPr>
              <a:t> </a:t>
            </a:r>
            <a:r>
              <a:rPr lang="es-ES" sz="2550" b="1" spc="-60" err="1">
                <a:solidFill>
                  <a:srgbClr val="1D1D1B"/>
                </a:solidFill>
                <a:latin typeface="Arial"/>
                <a:cs typeface="Arial"/>
              </a:rPr>
              <a:t>ipsum</a:t>
            </a:r>
            <a:r>
              <a:rPr lang="es-ES" sz="2550" b="1" spc="-105">
                <a:solidFill>
                  <a:srgbClr val="1D1D1B"/>
                </a:solidFill>
                <a:latin typeface="Arial"/>
                <a:cs typeface="Arial"/>
              </a:rPr>
              <a:t> </a:t>
            </a:r>
            <a:r>
              <a:rPr lang="es-ES" sz="2550" b="1" spc="30">
                <a:solidFill>
                  <a:srgbClr val="1D1D1B"/>
                </a:solidFill>
                <a:latin typeface="Arial"/>
                <a:cs typeface="Arial"/>
              </a:rPr>
              <a:t>dolor</a:t>
            </a:r>
            <a:r>
              <a:rPr lang="es-ES" sz="2550" b="1" spc="-110">
                <a:solidFill>
                  <a:srgbClr val="1D1D1B"/>
                </a:solidFill>
                <a:latin typeface="Arial"/>
                <a:cs typeface="Arial"/>
              </a:rPr>
              <a:t> </a:t>
            </a:r>
            <a:r>
              <a:rPr lang="es-ES" sz="2550" b="1" spc="45" err="1">
                <a:solidFill>
                  <a:srgbClr val="1D1D1B"/>
                </a:solidFill>
                <a:latin typeface="Arial"/>
                <a:cs typeface="Arial"/>
              </a:rPr>
              <a:t>sit</a:t>
            </a:r>
            <a:r>
              <a:rPr lang="es-ES" sz="2550" b="1" spc="-105">
                <a:solidFill>
                  <a:srgbClr val="1D1D1B"/>
                </a:solidFill>
                <a:latin typeface="Arial"/>
                <a:cs typeface="Arial"/>
              </a:rPr>
              <a:t> </a:t>
            </a:r>
            <a:r>
              <a:rPr lang="es-ES" sz="2550" b="1" spc="70" err="1">
                <a:solidFill>
                  <a:srgbClr val="1D1D1B"/>
                </a:solidFill>
                <a:latin typeface="Arial"/>
                <a:cs typeface="Arial"/>
              </a:rPr>
              <a:t>amet</a:t>
            </a:r>
            <a:endParaRPr lang="es-ES" sz="2550">
              <a:latin typeface="Arial"/>
              <a:cs typeface="Arial"/>
            </a:endParaRPr>
          </a:p>
          <a:p>
            <a:pPr marL="3113405" marR="1572895" algn="just">
              <a:lnSpc>
                <a:spcPct val="100899"/>
              </a:lnSpc>
              <a:spcBef>
                <a:spcPts val="1180"/>
              </a:spcBef>
            </a:pPr>
            <a:r>
              <a:rPr lang="es-ES" sz="1400" spc="25" err="1">
                <a:latin typeface="Arial" panose="020B0604020202020204" pitchFamily="34" charset="0"/>
                <a:cs typeface="Arial" panose="020B0604020202020204" pitchFamily="34" charset="0"/>
              </a:rPr>
              <a:t>Proin</a:t>
            </a:r>
            <a:r>
              <a:rPr lang="es-ES" sz="1400" spc="-10">
                <a:latin typeface="Arial" panose="020B0604020202020204" pitchFamily="34" charset="0"/>
                <a:cs typeface="Arial" panose="020B0604020202020204" pitchFamily="34" charset="0"/>
              </a:rPr>
              <a:t> </a:t>
            </a:r>
            <a:r>
              <a:rPr lang="es-ES" sz="1400" spc="40">
                <a:latin typeface="Arial" panose="020B0604020202020204" pitchFamily="34" charset="0"/>
                <a:cs typeface="Arial" panose="020B0604020202020204" pitchFamily="34" charset="0"/>
              </a:rPr>
              <a:t>non</a:t>
            </a:r>
            <a:r>
              <a:rPr lang="es-ES" sz="1400" spc="-10">
                <a:latin typeface="Arial" panose="020B0604020202020204" pitchFamily="34" charset="0"/>
                <a:cs typeface="Arial" panose="020B0604020202020204" pitchFamily="34" charset="0"/>
              </a:rPr>
              <a:t> </a:t>
            </a:r>
            <a:r>
              <a:rPr lang="es-ES" sz="1400" spc="15">
                <a:latin typeface="Arial" panose="020B0604020202020204" pitchFamily="34" charset="0"/>
                <a:cs typeface="Arial" panose="020B0604020202020204" pitchFamily="34" charset="0"/>
              </a:rPr>
              <a:t>mauris</a:t>
            </a:r>
            <a:r>
              <a:rPr lang="es-ES" sz="1400" spc="-5">
                <a:latin typeface="Arial" panose="020B0604020202020204" pitchFamily="34" charset="0"/>
                <a:cs typeface="Arial" panose="020B0604020202020204" pitchFamily="34" charset="0"/>
              </a:rPr>
              <a:t> </a:t>
            </a:r>
            <a:r>
              <a:rPr lang="es-ES" sz="1400" spc="35" err="1">
                <a:latin typeface="Arial" panose="020B0604020202020204" pitchFamily="34" charset="0"/>
                <a:cs typeface="Arial" panose="020B0604020202020204" pitchFamily="34" charset="0"/>
              </a:rPr>
              <a:t>lorem</a:t>
            </a:r>
            <a:r>
              <a:rPr lang="es-ES" sz="1400" spc="35">
                <a:latin typeface="Arial" panose="020B0604020202020204" pitchFamily="34" charset="0"/>
                <a:cs typeface="Arial" panose="020B0604020202020204" pitchFamily="34" charset="0"/>
              </a:rPr>
              <a:t>.</a:t>
            </a:r>
            <a:r>
              <a:rPr lang="es-ES" sz="1400" spc="-10">
                <a:latin typeface="Arial" panose="020B0604020202020204" pitchFamily="34" charset="0"/>
                <a:cs typeface="Arial" panose="020B0604020202020204" pitchFamily="34" charset="0"/>
              </a:rPr>
              <a:t> </a:t>
            </a:r>
            <a:r>
              <a:rPr lang="es-ES" sz="1400" spc="10">
                <a:latin typeface="Arial" panose="020B0604020202020204" pitchFamily="34" charset="0"/>
                <a:cs typeface="Arial" panose="020B0604020202020204" pitchFamily="34" charset="0"/>
              </a:rPr>
              <a:t>In</a:t>
            </a:r>
            <a:r>
              <a:rPr lang="es-ES" sz="1400" spc="-5">
                <a:latin typeface="Arial" panose="020B0604020202020204" pitchFamily="34" charset="0"/>
                <a:cs typeface="Arial" panose="020B0604020202020204" pitchFamily="34" charset="0"/>
              </a:rPr>
              <a:t> </a:t>
            </a:r>
            <a:r>
              <a:rPr lang="es-ES" sz="1400" spc="-20" err="1">
                <a:latin typeface="Arial" panose="020B0604020202020204" pitchFamily="34" charset="0"/>
                <a:cs typeface="Arial" panose="020B0604020202020204" pitchFamily="34" charset="0"/>
              </a:rPr>
              <a:t>hac</a:t>
            </a:r>
            <a:r>
              <a:rPr lang="es-ES" sz="1400" spc="-10">
                <a:latin typeface="Arial" panose="020B0604020202020204" pitchFamily="34" charset="0"/>
                <a:cs typeface="Arial" panose="020B0604020202020204" pitchFamily="34" charset="0"/>
              </a:rPr>
              <a:t> </a:t>
            </a:r>
            <a:r>
              <a:rPr lang="es-ES" sz="1400" spc="5" err="1">
                <a:latin typeface="Arial" panose="020B0604020202020204" pitchFamily="34" charset="0"/>
                <a:cs typeface="Arial" panose="020B0604020202020204" pitchFamily="34" charset="0"/>
              </a:rPr>
              <a:t>habitasse</a:t>
            </a:r>
            <a:r>
              <a:rPr lang="es-ES" sz="1400" spc="-5">
                <a:latin typeface="Arial" panose="020B0604020202020204" pitchFamily="34" charset="0"/>
                <a:cs typeface="Arial" panose="020B0604020202020204" pitchFamily="34" charset="0"/>
              </a:rPr>
              <a:t> </a:t>
            </a:r>
            <a:r>
              <a:rPr lang="es-ES" sz="1400" spc="35">
                <a:latin typeface="Arial" panose="020B0604020202020204" pitchFamily="34" charset="0"/>
                <a:cs typeface="Arial" panose="020B0604020202020204" pitchFamily="34" charset="0"/>
              </a:rPr>
              <a:t>platea</a:t>
            </a:r>
            <a:r>
              <a:rPr lang="es-ES" sz="1400" spc="-10">
                <a:latin typeface="Arial" panose="020B0604020202020204" pitchFamily="34" charset="0"/>
                <a:cs typeface="Arial" panose="020B0604020202020204" pitchFamily="34" charset="0"/>
              </a:rPr>
              <a:t> </a:t>
            </a:r>
            <a:r>
              <a:rPr lang="es-ES" sz="1400">
                <a:latin typeface="Arial" panose="020B0604020202020204" pitchFamily="34" charset="0"/>
                <a:cs typeface="Arial" panose="020B0604020202020204" pitchFamily="34" charset="0"/>
              </a:rPr>
              <a:t>dic- </a:t>
            </a:r>
            <a:r>
              <a:rPr lang="es-ES" sz="1400" spc="-360">
                <a:latin typeface="Arial" panose="020B0604020202020204" pitchFamily="34" charset="0"/>
                <a:cs typeface="Arial" panose="020B0604020202020204" pitchFamily="34" charset="0"/>
              </a:rPr>
              <a:t> </a:t>
            </a:r>
            <a:r>
              <a:rPr lang="es-ES" sz="1400" spc="55" err="1">
                <a:latin typeface="Arial" panose="020B0604020202020204" pitchFamily="34" charset="0"/>
                <a:cs typeface="Arial" panose="020B0604020202020204" pitchFamily="34" charset="0"/>
              </a:rPr>
              <a:t>tumst</a:t>
            </a:r>
            <a:r>
              <a:rPr lang="es-ES" sz="1400" spc="55">
                <a:latin typeface="Arial" panose="020B0604020202020204" pitchFamily="34" charset="0"/>
                <a:cs typeface="Arial" panose="020B0604020202020204" pitchFamily="34" charset="0"/>
              </a:rPr>
              <a:t>. </a:t>
            </a:r>
            <a:r>
              <a:rPr lang="es-ES" sz="1400" spc="30" err="1">
                <a:latin typeface="Arial" panose="020B0604020202020204" pitchFamily="34" charset="0"/>
                <a:cs typeface="Arial" panose="020B0604020202020204" pitchFamily="34" charset="0"/>
              </a:rPr>
              <a:t>Vestibulum</a:t>
            </a:r>
            <a:r>
              <a:rPr lang="es-ES" sz="1400" spc="30">
                <a:latin typeface="Arial" panose="020B0604020202020204" pitchFamily="34" charset="0"/>
                <a:cs typeface="Arial" panose="020B0604020202020204" pitchFamily="34" charset="0"/>
              </a:rPr>
              <a:t> </a:t>
            </a:r>
            <a:r>
              <a:rPr lang="es-ES" sz="1400" spc="10">
                <a:latin typeface="Arial" panose="020B0604020202020204" pitchFamily="34" charset="0"/>
                <a:cs typeface="Arial" panose="020B0604020202020204" pitchFamily="34" charset="0"/>
              </a:rPr>
              <a:t>quis </a:t>
            </a:r>
            <a:r>
              <a:rPr lang="es-ES" sz="1400" spc="20" err="1">
                <a:latin typeface="Arial" panose="020B0604020202020204" pitchFamily="34" charset="0"/>
                <a:cs typeface="Arial" panose="020B0604020202020204" pitchFamily="34" charset="0"/>
              </a:rPr>
              <a:t>faucibus</a:t>
            </a:r>
            <a:r>
              <a:rPr lang="es-ES" sz="1400" spc="20">
                <a:latin typeface="Arial" panose="020B0604020202020204" pitchFamily="34" charset="0"/>
                <a:cs typeface="Arial" panose="020B0604020202020204" pitchFamily="34" charset="0"/>
              </a:rPr>
              <a:t> </a:t>
            </a:r>
            <a:r>
              <a:rPr lang="es-ES" sz="1400" spc="30" err="1">
                <a:latin typeface="Arial" panose="020B0604020202020204" pitchFamily="34" charset="0"/>
                <a:cs typeface="Arial" panose="020B0604020202020204" pitchFamily="34" charset="0"/>
              </a:rPr>
              <a:t>tellus</a:t>
            </a:r>
            <a:r>
              <a:rPr lang="es-ES" sz="1400" spc="30">
                <a:latin typeface="Arial" panose="020B0604020202020204" pitchFamily="34" charset="0"/>
                <a:cs typeface="Arial" panose="020B0604020202020204" pitchFamily="34" charset="0"/>
              </a:rPr>
              <a:t>, </a:t>
            </a:r>
            <a:r>
              <a:rPr lang="es-ES" sz="1400" spc="35">
                <a:latin typeface="Arial" panose="020B0604020202020204" pitchFamily="34" charset="0"/>
                <a:cs typeface="Arial" panose="020B0604020202020204" pitchFamily="34" charset="0"/>
              </a:rPr>
              <a:t>in </a:t>
            </a:r>
            <a:r>
              <a:rPr lang="es-ES" sz="1400" spc="20" err="1">
                <a:latin typeface="Arial" panose="020B0604020202020204" pitchFamily="34" charset="0"/>
                <a:cs typeface="Arial" panose="020B0604020202020204" pitchFamily="34" charset="0"/>
              </a:rPr>
              <a:t>semper</a:t>
            </a:r>
            <a:r>
              <a:rPr lang="es-ES" sz="1400" spc="20">
                <a:latin typeface="Arial" panose="020B0604020202020204" pitchFamily="34" charset="0"/>
                <a:cs typeface="Arial" panose="020B0604020202020204" pitchFamily="34" charset="0"/>
              </a:rPr>
              <a:t> </a:t>
            </a:r>
            <a:r>
              <a:rPr lang="es-ES" sz="1400" spc="25">
                <a:latin typeface="Arial" panose="020B0604020202020204" pitchFamily="34" charset="0"/>
                <a:cs typeface="Arial" panose="020B0604020202020204" pitchFamily="34" charset="0"/>
              </a:rPr>
              <a:t> </a:t>
            </a:r>
            <a:r>
              <a:rPr lang="es-ES" sz="1400" spc="35" err="1">
                <a:latin typeface="Arial" panose="020B0604020202020204" pitchFamily="34" charset="0"/>
                <a:cs typeface="Arial" panose="020B0604020202020204" pitchFamily="34" charset="0"/>
              </a:rPr>
              <a:t>turpis</a:t>
            </a:r>
            <a:r>
              <a:rPr lang="es-ES" sz="1400" spc="35">
                <a:latin typeface="Arial" panose="020B0604020202020204" pitchFamily="34" charset="0"/>
                <a:cs typeface="Arial" panose="020B0604020202020204" pitchFamily="34" charset="0"/>
              </a:rPr>
              <a:t>.</a:t>
            </a:r>
            <a:endParaRPr lang="es-ES" sz="1400">
              <a:latin typeface="Arial" panose="020B0604020202020204" pitchFamily="34" charset="0"/>
              <a:cs typeface="Arial" panose="020B0604020202020204" pitchFamily="34" charset="0"/>
            </a:endParaRPr>
          </a:p>
          <a:p>
            <a:pPr>
              <a:lnSpc>
                <a:spcPct val="100000"/>
              </a:lnSpc>
            </a:pPr>
            <a:endParaRPr lang="es-ES" sz="1600">
              <a:latin typeface="Microsoft Sans Serif"/>
              <a:cs typeface="Microsoft Sans Serif"/>
            </a:endParaRPr>
          </a:p>
          <a:p>
            <a:pPr>
              <a:lnSpc>
                <a:spcPct val="100000"/>
              </a:lnSpc>
              <a:spcBef>
                <a:spcPts val="45"/>
              </a:spcBef>
            </a:pPr>
            <a:endParaRPr lang="es-ES" sz="1700">
              <a:latin typeface="Microsoft Sans Serif"/>
              <a:cs typeface="Microsoft Sans Serif"/>
            </a:endParaRPr>
          </a:p>
          <a:p>
            <a:pPr marL="3110865">
              <a:lnSpc>
                <a:spcPct val="100000"/>
              </a:lnSpc>
            </a:pPr>
            <a:r>
              <a:rPr lang="es-ES" sz="2550" b="1" spc="-15" err="1">
                <a:solidFill>
                  <a:srgbClr val="1D1D1B"/>
                </a:solidFill>
                <a:latin typeface="Arial"/>
                <a:cs typeface="Arial"/>
              </a:rPr>
              <a:t>Lorem</a:t>
            </a:r>
            <a:r>
              <a:rPr lang="es-ES" sz="2550" b="1" spc="-110">
                <a:solidFill>
                  <a:srgbClr val="1D1D1B"/>
                </a:solidFill>
                <a:latin typeface="Arial"/>
                <a:cs typeface="Arial"/>
              </a:rPr>
              <a:t> </a:t>
            </a:r>
            <a:r>
              <a:rPr lang="es-ES" sz="2550" b="1" spc="-60" err="1">
                <a:solidFill>
                  <a:srgbClr val="1D1D1B"/>
                </a:solidFill>
                <a:latin typeface="Arial"/>
                <a:cs typeface="Arial"/>
              </a:rPr>
              <a:t>ipsum</a:t>
            </a:r>
            <a:r>
              <a:rPr lang="es-ES" sz="2550" b="1" spc="-105">
                <a:solidFill>
                  <a:srgbClr val="1D1D1B"/>
                </a:solidFill>
                <a:latin typeface="Arial"/>
                <a:cs typeface="Arial"/>
              </a:rPr>
              <a:t> </a:t>
            </a:r>
            <a:r>
              <a:rPr lang="es-ES" sz="2550" b="1" spc="30">
                <a:solidFill>
                  <a:srgbClr val="1D1D1B"/>
                </a:solidFill>
                <a:latin typeface="Arial"/>
                <a:cs typeface="Arial"/>
              </a:rPr>
              <a:t>dolor</a:t>
            </a:r>
            <a:r>
              <a:rPr lang="es-ES" sz="2550" b="1" spc="-110">
                <a:solidFill>
                  <a:srgbClr val="1D1D1B"/>
                </a:solidFill>
                <a:latin typeface="Arial"/>
                <a:cs typeface="Arial"/>
              </a:rPr>
              <a:t> </a:t>
            </a:r>
            <a:r>
              <a:rPr lang="es-ES" sz="2550" b="1" spc="45" err="1">
                <a:solidFill>
                  <a:srgbClr val="1D1D1B"/>
                </a:solidFill>
                <a:latin typeface="Arial"/>
                <a:cs typeface="Arial"/>
              </a:rPr>
              <a:t>sit</a:t>
            </a:r>
            <a:r>
              <a:rPr lang="es-ES" sz="2550" b="1" spc="-105">
                <a:solidFill>
                  <a:srgbClr val="1D1D1B"/>
                </a:solidFill>
                <a:latin typeface="Arial"/>
                <a:cs typeface="Arial"/>
              </a:rPr>
              <a:t> </a:t>
            </a:r>
            <a:r>
              <a:rPr lang="es-ES" sz="2550" b="1" spc="70" err="1">
                <a:solidFill>
                  <a:srgbClr val="1D1D1B"/>
                </a:solidFill>
                <a:latin typeface="Arial"/>
                <a:cs typeface="Arial"/>
              </a:rPr>
              <a:t>amet</a:t>
            </a:r>
            <a:endParaRPr lang="es-ES" sz="2550">
              <a:latin typeface="Arial"/>
              <a:cs typeface="Arial"/>
            </a:endParaRPr>
          </a:p>
          <a:p>
            <a:pPr marL="3113405" marR="1572895" algn="just">
              <a:lnSpc>
                <a:spcPct val="100899"/>
              </a:lnSpc>
              <a:spcBef>
                <a:spcPts val="1180"/>
              </a:spcBef>
            </a:pPr>
            <a:r>
              <a:rPr lang="es-ES" sz="1400" spc="25" err="1">
                <a:latin typeface="Arial" panose="020B0604020202020204" pitchFamily="34" charset="0"/>
                <a:cs typeface="Arial" panose="020B0604020202020204" pitchFamily="34" charset="0"/>
              </a:rPr>
              <a:t>Proin</a:t>
            </a:r>
            <a:r>
              <a:rPr lang="es-ES" sz="1400" spc="-10">
                <a:latin typeface="Arial" panose="020B0604020202020204" pitchFamily="34" charset="0"/>
                <a:cs typeface="Arial" panose="020B0604020202020204" pitchFamily="34" charset="0"/>
              </a:rPr>
              <a:t> </a:t>
            </a:r>
            <a:r>
              <a:rPr lang="es-ES" sz="1400" spc="40">
                <a:latin typeface="Arial" panose="020B0604020202020204" pitchFamily="34" charset="0"/>
                <a:cs typeface="Arial" panose="020B0604020202020204" pitchFamily="34" charset="0"/>
              </a:rPr>
              <a:t>non</a:t>
            </a:r>
            <a:r>
              <a:rPr lang="es-ES" sz="1400" spc="-10">
                <a:latin typeface="Arial" panose="020B0604020202020204" pitchFamily="34" charset="0"/>
                <a:cs typeface="Arial" panose="020B0604020202020204" pitchFamily="34" charset="0"/>
              </a:rPr>
              <a:t> </a:t>
            </a:r>
            <a:r>
              <a:rPr lang="es-ES" sz="1400" spc="15">
                <a:latin typeface="Arial" panose="020B0604020202020204" pitchFamily="34" charset="0"/>
                <a:cs typeface="Arial" panose="020B0604020202020204" pitchFamily="34" charset="0"/>
              </a:rPr>
              <a:t>mauris</a:t>
            </a:r>
            <a:r>
              <a:rPr lang="es-ES" sz="1400" spc="-5">
                <a:latin typeface="Arial" panose="020B0604020202020204" pitchFamily="34" charset="0"/>
                <a:cs typeface="Arial" panose="020B0604020202020204" pitchFamily="34" charset="0"/>
              </a:rPr>
              <a:t> </a:t>
            </a:r>
            <a:r>
              <a:rPr lang="es-ES" sz="1400" spc="35" err="1">
                <a:latin typeface="Arial" panose="020B0604020202020204" pitchFamily="34" charset="0"/>
                <a:cs typeface="Arial" panose="020B0604020202020204" pitchFamily="34" charset="0"/>
              </a:rPr>
              <a:t>lorem</a:t>
            </a:r>
            <a:r>
              <a:rPr lang="es-ES" sz="1400" spc="35">
                <a:latin typeface="Arial" panose="020B0604020202020204" pitchFamily="34" charset="0"/>
                <a:cs typeface="Arial" panose="020B0604020202020204" pitchFamily="34" charset="0"/>
              </a:rPr>
              <a:t>.</a:t>
            </a:r>
            <a:r>
              <a:rPr lang="es-ES" sz="1400" spc="-10">
                <a:latin typeface="Arial" panose="020B0604020202020204" pitchFamily="34" charset="0"/>
                <a:cs typeface="Arial" panose="020B0604020202020204" pitchFamily="34" charset="0"/>
              </a:rPr>
              <a:t> </a:t>
            </a:r>
            <a:r>
              <a:rPr lang="es-ES" sz="1400" spc="10">
                <a:latin typeface="Arial" panose="020B0604020202020204" pitchFamily="34" charset="0"/>
                <a:cs typeface="Arial" panose="020B0604020202020204" pitchFamily="34" charset="0"/>
              </a:rPr>
              <a:t>In</a:t>
            </a:r>
            <a:r>
              <a:rPr lang="es-ES" sz="1400" spc="-5">
                <a:latin typeface="Arial" panose="020B0604020202020204" pitchFamily="34" charset="0"/>
                <a:cs typeface="Arial" panose="020B0604020202020204" pitchFamily="34" charset="0"/>
              </a:rPr>
              <a:t> </a:t>
            </a:r>
            <a:r>
              <a:rPr lang="es-ES" sz="1400" spc="-20" err="1">
                <a:latin typeface="Arial" panose="020B0604020202020204" pitchFamily="34" charset="0"/>
                <a:cs typeface="Arial" panose="020B0604020202020204" pitchFamily="34" charset="0"/>
              </a:rPr>
              <a:t>hac</a:t>
            </a:r>
            <a:r>
              <a:rPr lang="es-ES" sz="1400" spc="-10">
                <a:latin typeface="Arial" panose="020B0604020202020204" pitchFamily="34" charset="0"/>
                <a:cs typeface="Arial" panose="020B0604020202020204" pitchFamily="34" charset="0"/>
              </a:rPr>
              <a:t> </a:t>
            </a:r>
            <a:r>
              <a:rPr lang="es-ES" sz="1400" spc="5" err="1">
                <a:latin typeface="Arial" panose="020B0604020202020204" pitchFamily="34" charset="0"/>
                <a:cs typeface="Arial" panose="020B0604020202020204" pitchFamily="34" charset="0"/>
              </a:rPr>
              <a:t>habitasse</a:t>
            </a:r>
            <a:r>
              <a:rPr lang="es-ES" sz="1400" spc="-5">
                <a:latin typeface="Arial" panose="020B0604020202020204" pitchFamily="34" charset="0"/>
                <a:cs typeface="Arial" panose="020B0604020202020204" pitchFamily="34" charset="0"/>
              </a:rPr>
              <a:t> </a:t>
            </a:r>
            <a:r>
              <a:rPr lang="es-ES" sz="1400" spc="35">
                <a:latin typeface="Arial" panose="020B0604020202020204" pitchFamily="34" charset="0"/>
                <a:cs typeface="Arial" panose="020B0604020202020204" pitchFamily="34" charset="0"/>
              </a:rPr>
              <a:t>platea</a:t>
            </a:r>
            <a:r>
              <a:rPr lang="es-ES" sz="1400" spc="-10">
                <a:latin typeface="Arial" panose="020B0604020202020204" pitchFamily="34" charset="0"/>
                <a:cs typeface="Arial" panose="020B0604020202020204" pitchFamily="34" charset="0"/>
              </a:rPr>
              <a:t> </a:t>
            </a:r>
            <a:r>
              <a:rPr lang="es-ES" sz="1400">
                <a:latin typeface="Arial" panose="020B0604020202020204" pitchFamily="34" charset="0"/>
                <a:cs typeface="Arial" panose="020B0604020202020204" pitchFamily="34" charset="0"/>
              </a:rPr>
              <a:t>dic- </a:t>
            </a:r>
            <a:r>
              <a:rPr lang="es-ES" sz="1400" spc="-360">
                <a:latin typeface="Arial" panose="020B0604020202020204" pitchFamily="34" charset="0"/>
                <a:cs typeface="Arial" panose="020B0604020202020204" pitchFamily="34" charset="0"/>
              </a:rPr>
              <a:t> </a:t>
            </a:r>
            <a:r>
              <a:rPr lang="es-ES" sz="1400" spc="55" err="1">
                <a:latin typeface="Arial" panose="020B0604020202020204" pitchFamily="34" charset="0"/>
                <a:cs typeface="Arial" panose="020B0604020202020204" pitchFamily="34" charset="0"/>
              </a:rPr>
              <a:t>tumst</a:t>
            </a:r>
            <a:r>
              <a:rPr lang="es-ES" sz="1400" spc="55">
                <a:latin typeface="Arial" panose="020B0604020202020204" pitchFamily="34" charset="0"/>
                <a:cs typeface="Arial" panose="020B0604020202020204" pitchFamily="34" charset="0"/>
              </a:rPr>
              <a:t>. </a:t>
            </a:r>
            <a:r>
              <a:rPr lang="es-ES" sz="1400" spc="30" err="1">
                <a:latin typeface="Arial" panose="020B0604020202020204" pitchFamily="34" charset="0"/>
                <a:cs typeface="Arial" panose="020B0604020202020204" pitchFamily="34" charset="0"/>
              </a:rPr>
              <a:t>Vestibulum</a:t>
            </a:r>
            <a:r>
              <a:rPr lang="es-ES" sz="1400" spc="30">
                <a:latin typeface="Arial" panose="020B0604020202020204" pitchFamily="34" charset="0"/>
                <a:cs typeface="Arial" panose="020B0604020202020204" pitchFamily="34" charset="0"/>
              </a:rPr>
              <a:t> </a:t>
            </a:r>
            <a:r>
              <a:rPr lang="es-ES" sz="1400" spc="10">
                <a:latin typeface="Arial" panose="020B0604020202020204" pitchFamily="34" charset="0"/>
                <a:cs typeface="Arial" panose="020B0604020202020204" pitchFamily="34" charset="0"/>
              </a:rPr>
              <a:t>quis </a:t>
            </a:r>
            <a:r>
              <a:rPr lang="es-ES" sz="1400" spc="20" err="1">
                <a:latin typeface="Arial" panose="020B0604020202020204" pitchFamily="34" charset="0"/>
                <a:cs typeface="Arial" panose="020B0604020202020204" pitchFamily="34" charset="0"/>
              </a:rPr>
              <a:t>faucibus</a:t>
            </a:r>
            <a:r>
              <a:rPr lang="es-ES" sz="1400" spc="20">
                <a:latin typeface="Arial" panose="020B0604020202020204" pitchFamily="34" charset="0"/>
                <a:cs typeface="Arial" panose="020B0604020202020204" pitchFamily="34" charset="0"/>
              </a:rPr>
              <a:t> </a:t>
            </a:r>
            <a:r>
              <a:rPr lang="es-ES" sz="1400" spc="30" err="1">
                <a:latin typeface="Arial" panose="020B0604020202020204" pitchFamily="34" charset="0"/>
                <a:cs typeface="Arial" panose="020B0604020202020204" pitchFamily="34" charset="0"/>
              </a:rPr>
              <a:t>tellus</a:t>
            </a:r>
            <a:r>
              <a:rPr lang="es-ES" sz="1400" spc="30">
                <a:latin typeface="Arial" panose="020B0604020202020204" pitchFamily="34" charset="0"/>
                <a:cs typeface="Arial" panose="020B0604020202020204" pitchFamily="34" charset="0"/>
              </a:rPr>
              <a:t>, </a:t>
            </a:r>
            <a:r>
              <a:rPr lang="es-ES" sz="1400" spc="35">
                <a:latin typeface="Arial" panose="020B0604020202020204" pitchFamily="34" charset="0"/>
                <a:cs typeface="Arial" panose="020B0604020202020204" pitchFamily="34" charset="0"/>
              </a:rPr>
              <a:t>in </a:t>
            </a:r>
            <a:r>
              <a:rPr lang="es-ES" sz="1400" spc="20" err="1">
                <a:latin typeface="Arial" panose="020B0604020202020204" pitchFamily="34" charset="0"/>
                <a:cs typeface="Arial" panose="020B0604020202020204" pitchFamily="34" charset="0"/>
              </a:rPr>
              <a:t>semper</a:t>
            </a:r>
            <a:r>
              <a:rPr lang="es-ES" sz="1400" spc="20">
                <a:latin typeface="Arial" panose="020B0604020202020204" pitchFamily="34" charset="0"/>
                <a:cs typeface="Arial" panose="020B0604020202020204" pitchFamily="34" charset="0"/>
              </a:rPr>
              <a:t> </a:t>
            </a:r>
            <a:r>
              <a:rPr lang="es-ES" sz="1400" spc="25">
                <a:latin typeface="Arial" panose="020B0604020202020204" pitchFamily="34" charset="0"/>
                <a:cs typeface="Arial" panose="020B0604020202020204" pitchFamily="34" charset="0"/>
              </a:rPr>
              <a:t> </a:t>
            </a:r>
            <a:r>
              <a:rPr lang="es-ES" sz="1400" spc="35" err="1">
                <a:latin typeface="Arial" panose="020B0604020202020204" pitchFamily="34" charset="0"/>
                <a:cs typeface="Arial" panose="020B0604020202020204" pitchFamily="34" charset="0"/>
              </a:rPr>
              <a:t>turpis</a:t>
            </a:r>
            <a:r>
              <a:rPr lang="es-ES" sz="1400" spc="35">
                <a:latin typeface="Arial" panose="020B0604020202020204" pitchFamily="34" charset="0"/>
                <a:cs typeface="Arial" panose="020B0604020202020204" pitchFamily="34" charset="0"/>
              </a:rPr>
              <a:t>.</a:t>
            </a:r>
            <a:endParaRPr lang="es-ES" sz="1400">
              <a:latin typeface="Arial" panose="020B0604020202020204" pitchFamily="34" charset="0"/>
              <a:cs typeface="Arial" panose="020B0604020202020204" pitchFamily="34" charset="0"/>
            </a:endParaRPr>
          </a:p>
          <a:p>
            <a:pPr>
              <a:lnSpc>
                <a:spcPct val="100000"/>
              </a:lnSpc>
            </a:pPr>
            <a:endParaRPr lang="es-ES" sz="1600">
              <a:latin typeface="Microsoft Sans Serif"/>
              <a:cs typeface="Microsoft Sans Serif"/>
            </a:endParaRPr>
          </a:p>
          <a:p>
            <a:pPr>
              <a:lnSpc>
                <a:spcPct val="100000"/>
              </a:lnSpc>
              <a:spcBef>
                <a:spcPts val="40"/>
              </a:spcBef>
            </a:pPr>
            <a:endParaRPr lang="es-ES" sz="1850">
              <a:latin typeface="Microsoft Sans Serif"/>
              <a:cs typeface="Microsoft Sans Serif"/>
            </a:endParaRPr>
          </a:p>
          <a:p>
            <a:pPr marL="3110865">
              <a:lnSpc>
                <a:spcPct val="100000"/>
              </a:lnSpc>
              <a:spcBef>
                <a:spcPts val="5"/>
              </a:spcBef>
            </a:pPr>
            <a:r>
              <a:rPr lang="es-ES" sz="2550" b="1" spc="-15" err="1">
                <a:solidFill>
                  <a:srgbClr val="1D1D1B"/>
                </a:solidFill>
                <a:latin typeface="Arial"/>
                <a:cs typeface="Arial"/>
              </a:rPr>
              <a:t>Lorem</a:t>
            </a:r>
            <a:r>
              <a:rPr lang="es-ES" sz="2550" b="1" spc="-110">
                <a:solidFill>
                  <a:srgbClr val="1D1D1B"/>
                </a:solidFill>
                <a:latin typeface="Arial"/>
                <a:cs typeface="Arial"/>
              </a:rPr>
              <a:t> </a:t>
            </a:r>
            <a:r>
              <a:rPr lang="es-ES" sz="2550" b="1" spc="-60" err="1">
                <a:solidFill>
                  <a:srgbClr val="1D1D1B"/>
                </a:solidFill>
                <a:latin typeface="Arial"/>
                <a:cs typeface="Arial"/>
              </a:rPr>
              <a:t>ipsum</a:t>
            </a:r>
            <a:r>
              <a:rPr lang="es-ES" sz="2550" b="1" spc="-105">
                <a:solidFill>
                  <a:srgbClr val="1D1D1B"/>
                </a:solidFill>
                <a:latin typeface="Arial"/>
                <a:cs typeface="Arial"/>
              </a:rPr>
              <a:t> </a:t>
            </a:r>
            <a:r>
              <a:rPr lang="es-ES" sz="2550" b="1" spc="30">
                <a:solidFill>
                  <a:srgbClr val="1D1D1B"/>
                </a:solidFill>
                <a:latin typeface="Arial"/>
                <a:cs typeface="Arial"/>
              </a:rPr>
              <a:t>dolor</a:t>
            </a:r>
            <a:r>
              <a:rPr lang="es-ES" sz="2550" b="1" spc="-110">
                <a:solidFill>
                  <a:srgbClr val="1D1D1B"/>
                </a:solidFill>
                <a:latin typeface="Arial"/>
                <a:cs typeface="Arial"/>
              </a:rPr>
              <a:t> </a:t>
            </a:r>
            <a:r>
              <a:rPr lang="es-ES" sz="2550" b="1" spc="45" err="1">
                <a:solidFill>
                  <a:srgbClr val="1D1D1B"/>
                </a:solidFill>
                <a:latin typeface="Arial"/>
                <a:cs typeface="Arial"/>
              </a:rPr>
              <a:t>sit</a:t>
            </a:r>
            <a:r>
              <a:rPr lang="es-ES" sz="2550" b="1" spc="-105">
                <a:solidFill>
                  <a:srgbClr val="1D1D1B"/>
                </a:solidFill>
                <a:latin typeface="Arial"/>
                <a:cs typeface="Arial"/>
              </a:rPr>
              <a:t> </a:t>
            </a:r>
            <a:r>
              <a:rPr lang="es-ES" sz="2550" b="1" spc="70" err="1">
                <a:solidFill>
                  <a:srgbClr val="1D1D1B"/>
                </a:solidFill>
                <a:latin typeface="Arial"/>
                <a:cs typeface="Arial"/>
              </a:rPr>
              <a:t>amet</a:t>
            </a:r>
            <a:endParaRPr lang="es-ES" sz="2550">
              <a:latin typeface="Arial"/>
              <a:cs typeface="Arial"/>
            </a:endParaRPr>
          </a:p>
          <a:p>
            <a:pPr marL="3113405" marR="1572895" algn="just">
              <a:lnSpc>
                <a:spcPct val="100899"/>
              </a:lnSpc>
              <a:spcBef>
                <a:spcPts val="1180"/>
              </a:spcBef>
            </a:pPr>
            <a:r>
              <a:rPr lang="es-ES" sz="1400" spc="25" err="1">
                <a:latin typeface="Arial" panose="020B0604020202020204" pitchFamily="34" charset="0"/>
                <a:cs typeface="Arial" panose="020B0604020202020204" pitchFamily="34" charset="0"/>
              </a:rPr>
              <a:t>Proin</a:t>
            </a:r>
            <a:r>
              <a:rPr lang="es-ES" sz="1400" spc="-10">
                <a:latin typeface="Arial" panose="020B0604020202020204" pitchFamily="34" charset="0"/>
                <a:cs typeface="Arial" panose="020B0604020202020204" pitchFamily="34" charset="0"/>
              </a:rPr>
              <a:t> </a:t>
            </a:r>
            <a:r>
              <a:rPr lang="es-ES" sz="1400" spc="40">
                <a:latin typeface="Arial" panose="020B0604020202020204" pitchFamily="34" charset="0"/>
                <a:cs typeface="Arial" panose="020B0604020202020204" pitchFamily="34" charset="0"/>
              </a:rPr>
              <a:t>non</a:t>
            </a:r>
            <a:r>
              <a:rPr lang="es-ES" sz="1400" spc="-10">
                <a:latin typeface="Arial" panose="020B0604020202020204" pitchFamily="34" charset="0"/>
                <a:cs typeface="Arial" panose="020B0604020202020204" pitchFamily="34" charset="0"/>
              </a:rPr>
              <a:t> </a:t>
            </a:r>
            <a:r>
              <a:rPr lang="es-ES" sz="1400" spc="15">
                <a:latin typeface="Arial" panose="020B0604020202020204" pitchFamily="34" charset="0"/>
                <a:cs typeface="Arial" panose="020B0604020202020204" pitchFamily="34" charset="0"/>
              </a:rPr>
              <a:t>mauris</a:t>
            </a:r>
            <a:r>
              <a:rPr lang="es-ES" sz="1400" spc="-5">
                <a:latin typeface="Arial" panose="020B0604020202020204" pitchFamily="34" charset="0"/>
                <a:cs typeface="Arial" panose="020B0604020202020204" pitchFamily="34" charset="0"/>
              </a:rPr>
              <a:t> </a:t>
            </a:r>
            <a:r>
              <a:rPr lang="es-ES" sz="1400" spc="35" err="1">
                <a:latin typeface="Arial" panose="020B0604020202020204" pitchFamily="34" charset="0"/>
                <a:cs typeface="Arial" panose="020B0604020202020204" pitchFamily="34" charset="0"/>
              </a:rPr>
              <a:t>lorem</a:t>
            </a:r>
            <a:r>
              <a:rPr lang="es-ES" sz="1400" spc="35">
                <a:latin typeface="Arial" panose="020B0604020202020204" pitchFamily="34" charset="0"/>
                <a:cs typeface="Arial" panose="020B0604020202020204" pitchFamily="34" charset="0"/>
              </a:rPr>
              <a:t>.</a:t>
            </a:r>
            <a:r>
              <a:rPr lang="es-ES" sz="1400" spc="-10">
                <a:latin typeface="Arial" panose="020B0604020202020204" pitchFamily="34" charset="0"/>
                <a:cs typeface="Arial" panose="020B0604020202020204" pitchFamily="34" charset="0"/>
              </a:rPr>
              <a:t> </a:t>
            </a:r>
            <a:r>
              <a:rPr lang="es-ES" sz="1400" spc="10">
                <a:latin typeface="Arial" panose="020B0604020202020204" pitchFamily="34" charset="0"/>
                <a:cs typeface="Arial" panose="020B0604020202020204" pitchFamily="34" charset="0"/>
              </a:rPr>
              <a:t>In</a:t>
            </a:r>
            <a:r>
              <a:rPr lang="es-ES" sz="1400" spc="-5">
                <a:latin typeface="Arial" panose="020B0604020202020204" pitchFamily="34" charset="0"/>
                <a:cs typeface="Arial" panose="020B0604020202020204" pitchFamily="34" charset="0"/>
              </a:rPr>
              <a:t> </a:t>
            </a:r>
            <a:r>
              <a:rPr lang="es-ES" sz="1400" spc="-20" err="1">
                <a:latin typeface="Arial" panose="020B0604020202020204" pitchFamily="34" charset="0"/>
                <a:cs typeface="Arial" panose="020B0604020202020204" pitchFamily="34" charset="0"/>
              </a:rPr>
              <a:t>hac</a:t>
            </a:r>
            <a:r>
              <a:rPr lang="es-ES" sz="1400" spc="-10">
                <a:latin typeface="Arial" panose="020B0604020202020204" pitchFamily="34" charset="0"/>
                <a:cs typeface="Arial" panose="020B0604020202020204" pitchFamily="34" charset="0"/>
              </a:rPr>
              <a:t> </a:t>
            </a:r>
            <a:r>
              <a:rPr lang="es-ES" sz="1400" spc="5" err="1">
                <a:latin typeface="Arial" panose="020B0604020202020204" pitchFamily="34" charset="0"/>
                <a:cs typeface="Arial" panose="020B0604020202020204" pitchFamily="34" charset="0"/>
              </a:rPr>
              <a:t>habitasse</a:t>
            </a:r>
            <a:r>
              <a:rPr lang="es-ES" sz="1400" spc="-5">
                <a:latin typeface="Arial" panose="020B0604020202020204" pitchFamily="34" charset="0"/>
                <a:cs typeface="Arial" panose="020B0604020202020204" pitchFamily="34" charset="0"/>
              </a:rPr>
              <a:t> </a:t>
            </a:r>
            <a:r>
              <a:rPr lang="es-ES" sz="1400" spc="35">
                <a:latin typeface="Arial" panose="020B0604020202020204" pitchFamily="34" charset="0"/>
                <a:cs typeface="Arial" panose="020B0604020202020204" pitchFamily="34" charset="0"/>
              </a:rPr>
              <a:t>platea</a:t>
            </a:r>
            <a:r>
              <a:rPr lang="es-ES" sz="1400" spc="-10">
                <a:latin typeface="Arial" panose="020B0604020202020204" pitchFamily="34" charset="0"/>
                <a:cs typeface="Arial" panose="020B0604020202020204" pitchFamily="34" charset="0"/>
              </a:rPr>
              <a:t> </a:t>
            </a:r>
            <a:r>
              <a:rPr lang="es-ES" sz="1400">
                <a:latin typeface="Arial" panose="020B0604020202020204" pitchFamily="34" charset="0"/>
                <a:cs typeface="Arial" panose="020B0604020202020204" pitchFamily="34" charset="0"/>
              </a:rPr>
              <a:t>dic- </a:t>
            </a:r>
            <a:r>
              <a:rPr lang="es-ES" sz="1400" spc="-360">
                <a:latin typeface="Arial" panose="020B0604020202020204" pitchFamily="34" charset="0"/>
                <a:cs typeface="Arial" panose="020B0604020202020204" pitchFamily="34" charset="0"/>
              </a:rPr>
              <a:t> </a:t>
            </a:r>
            <a:r>
              <a:rPr lang="es-ES" sz="1400" spc="55" err="1">
                <a:latin typeface="Arial" panose="020B0604020202020204" pitchFamily="34" charset="0"/>
                <a:cs typeface="Arial" panose="020B0604020202020204" pitchFamily="34" charset="0"/>
              </a:rPr>
              <a:t>tumst</a:t>
            </a:r>
            <a:r>
              <a:rPr lang="es-ES" sz="1400" spc="55">
                <a:latin typeface="Arial" panose="020B0604020202020204" pitchFamily="34" charset="0"/>
                <a:cs typeface="Arial" panose="020B0604020202020204" pitchFamily="34" charset="0"/>
              </a:rPr>
              <a:t>. </a:t>
            </a:r>
            <a:r>
              <a:rPr lang="es-ES" sz="1400" spc="30" err="1">
                <a:latin typeface="Arial" panose="020B0604020202020204" pitchFamily="34" charset="0"/>
                <a:cs typeface="Arial" panose="020B0604020202020204" pitchFamily="34" charset="0"/>
              </a:rPr>
              <a:t>Vestibulum</a:t>
            </a:r>
            <a:r>
              <a:rPr lang="es-ES" sz="1400" spc="30">
                <a:latin typeface="Arial" panose="020B0604020202020204" pitchFamily="34" charset="0"/>
                <a:cs typeface="Arial" panose="020B0604020202020204" pitchFamily="34" charset="0"/>
              </a:rPr>
              <a:t> </a:t>
            </a:r>
            <a:r>
              <a:rPr lang="es-ES" sz="1400" spc="10">
                <a:latin typeface="Arial" panose="020B0604020202020204" pitchFamily="34" charset="0"/>
                <a:cs typeface="Arial" panose="020B0604020202020204" pitchFamily="34" charset="0"/>
              </a:rPr>
              <a:t>quis </a:t>
            </a:r>
            <a:r>
              <a:rPr lang="es-ES" sz="1400" spc="20" err="1">
                <a:latin typeface="Arial" panose="020B0604020202020204" pitchFamily="34" charset="0"/>
                <a:cs typeface="Arial" panose="020B0604020202020204" pitchFamily="34" charset="0"/>
              </a:rPr>
              <a:t>faucibus</a:t>
            </a:r>
            <a:r>
              <a:rPr lang="es-ES" sz="1400" spc="20">
                <a:latin typeface="Arial" panose="020B0604020202020204" pitchFamily="34" charset="0"/>
                <a:cs typeface="Arial" panose="020B0604020202020204" pitchFamily="34" charset="0"/>
              </a:rPr>
              <a:t> </a:t>
            </a:r>
            <a:r>
              <a:rPr lang="es-ES" sz="1400" spc="30" err="1">
                <a:latin typeface="Arial" panose="020B0604020202020204" pitchFamily="34" charset="0"/>
                <a:cs typeface="Arial" panose="020B0604020202020204" pitchFamily="34" charset="0"/>
              </a:rPr>
              <a:t>tellus</a:t>
            </a:r>
            <a:r>
              <a:rPr lang="es-ES" sz="1400" spc="30">
                <a:latin typeface="Arial" panose="020B0604020202020204" pitchFamily="34" charset="0"/>
                <a:cs typeface="Arial" panose="020B0604020202020204" pitchFamily="34" charset="0"/>
              </a:rPr>
              <a:t>, </a:t>
            </a:r>
            <a:r>
              <a:rPr lang="es-ES" sz="1400" spc="35">
                <a:latin typeface="Arial" panose="020B0604020202020204" pitchFamily="34" charset="0"/>
                <a:cs typeface="Arial" panose="020B0604020202020204" pitchFamily="34" charset="0"/>
              </a:rPr>
              <a:t>in </a:t>
            </a:r>
            <a:r>
              <a:rPr lang="es-ES" sz="1400" spc="20" err="1">
                <a:latin typeface="Arial" panose="020B0604020202020204" pitchFamily="34" charset="0"/>
                <a:cs typeface="Arial" panose="020B0604020202020204" pitchFamily="34" charset="0"/>
              </a:rPr>
              <a:t>semper</a:t>
            </a:r>
            <a:r>
              <a:rPr lang="es-ES" sz="1400" spc="20">
                <a:latin typeface="Arial" panose="020B0604020202020204" pitchFamily="34" charset="0"/>
                <a:cs typeface="Arial" panose="020B0604020202020204" pitchFamily="34" charset="0"/>
              </a:rPr>
              <a:t> </a:t>
            </a:r>
            <a:r>
              <a:rPr lang="es-ES" sz="1400" spc="25">
                <a:latin typeface="Arial" panose="020B0604020202020204" pitchFamily="34" charset="0"/>
                <a:cs typeface="Arial" panose="020B0604020202020204" pitchFamily="34" charset="0"/>
              </a:rPr>
              <a:t> </a:t>
            </a:r>
            <a:r>
              <a:rPr lang="es-ES" sz="1400" spc="35" err="1">
                <a:latin typeface="Arial" panose="020B0604020202020204" pitchFamily="34" charset="0"/>
                <a:cs typeface="Arial" panose="020B0604020202020204" pitchFamily="34" charset="0"/>
              </a:rPr>
              <a:t>turpis</a:t>
            </a:r>
            <a:r>
              <a:rPr lang="es-ES" sz="1400" spc="35">
                <a:latin typeface="Arial" panose="020B0604020202020204" pitchFamily="34" charset="0"/>
                <a:cs typeface="Arial" panose="020B0604020202020204" pitchFamily="34" charset="0"/>
              </a:rPr>
              <a:t>.</a:t>
            </a:r>
            <a:endParaRPr lang="es-ES" sz="1400">
              <a:latin typeface="Arial" panose="020B0604020202020204" pitchFamily="34" charset="0"/>
              <a:cs typeface="Arial" panose="020B0604020202020204" pitchFamily="34" charset="0"/>
            </a:endParaRPr>
          </a:p>
        </p:txBody>
      </p:sp>
      <p:sp>
        <p:nvSpPr>
          <p:cNvPr id="7" name="object 7">
            <a:extLst>
              <a:ext uri="{FF2B5EF4-FFF2-40B4-BE49-F238E27FC236}">
                <a16:creationId xmlns:a16="http://schemas.microsoft.com/office/drawing/2014/main" id="{A575C10E-8CD3-FB57-0963-804423B12B2D}"/>
              </a:ext>
            </a:extLst>
          </p:cNvPr>
          <p:cNvSpPr/>
          <p:nvPr/>
        </p:nvSpPr>
        <p:spPr>
          <a:xfrm rot="5400000" flipH="1">
            <a:off x="3770912" y="3456406"/>
            <a:ext cx="56274" cy="4045459"/>
          </a:xfrm>
          <a:custGeom>
            <a:avLst/>
            <a:gdLst/>
            <a:ahLst/>
            <a:cxnLst/>
            <a:rect l="l" t="t" r="r" b="b"/>
            <a:pathLst>
              <a:path h="1214754">
                <a:moveTo>
                  <a:pt x="0" y="0"/>
                </a:moveTo>
                <a:lnTo>
                  <a:pt x="0" y="1214622"/>
                </a:lnTo>
              </a:path>
            </a:pathLst>
          </a:custGeom>
          <a:ln w="10470">
            <a:solidFill>
              <a:srgbClr val="000000"/>
            </a:solidFill>
          </a:ln>
        </p:spPr>
        <p:txBody>
          <a:bodyPr wrap="square" lIns="0" tIns="0" rIns="0" bIns="0" rtlCol="0"/>
          <a:lstStyle/>
          <a:p>
            <a:endParaRPr/>
          </a:p>
        </p:txBody>
      </p:sp>
      <p:sp>
        <p:nvSpPr>
          <p:cNvPr id="8" name="object 8">
            <a:extLst>
              <a:ext uri="{FF2B5EF4-FFF2-40B4-BE49-F238E27FC236}">
                <a16:creationId xmlns:a16="http://schemas.microsoft.com/office/drawing/2014/main" id="{357E364F-91B7-9B08-730D-D8389D3ABA05}"/>
              </a:ext>
            </a:extLst>
          </p:cNvPr>
          <p:cNvSpPr/>
          <p:nvPr/>
        </p:nvSpPr>
        <p:spPr>
          <a:xfrm>
            <a:off x="-2527642" y="-637023"/>
            <a:ext cx="0" cy="1214755"/>
          </a:xfrm>
          <a:custGeom>
            <a:avLst/>
            <a:gdLst/>
            <a:ahLst/>
            <a:cxnLst/>
            <a:rect l="l" t="t" r="r" b="b"/>
            <a:pathLst>
              <a:path h="1214754">
                <a:moveTo>
                  <a:pt x="0" y="0"/>
                </a:moveTo>
                <a:lnTo>
                  <a:pt x="0" y="1214622"/>
                </a:lnTo>
              </a:path>
            </a:pathLst>
          </a:custGeom>
          <a:ln w="10470">
            <a:solidFill>
              <a:srgbClr val="000000"/>
            </a:solidFill>
          </a:ln>
        </p:spPr>
        <p:txBody>
          <a:bodyPr wrap="square" lIns="0" tIns="0" rIns="0" bIns="0" rtlCol="0"/>
          <a:lstStyle/>
          <a:p>
            <a:endParaRPr/>
          </a:p>
        </p:txBody>
      </p:sp>
      <p:sp>
        <p:nvSpPr>
          <p:cNvPr id="9" name="object 9">
            <a:extLst>
              <a:ext uri="{FF2B5EF4-FFF2-40B4-BE49-F238E27FC236}">
                <a16:creationId xmlns:a16="http://schemas.microsoft.com/office/drawing/2014/main" id="{7E17B1B3-AB5E-CB2C-60E3-29FCB5D99B73}"/>
              </a:ext>
            </a:extLst>
          </p:cNvPr>
          <p:cNvSpPr/>
          <p:nvPr/>
        </p:nvSpPr>
        <p:spPr>
          <a:xfrm>
            <a:off x="-2527642" y="1017377"/>
            <a:ext cx="0" cy="1214755"/>
          </a:xfrm>
          <a:custGeom>
            <a:avLst/>
            <a:gdLst/>
            <a:ahLst/>
            <a:cxnLst/>
            <a:rect l="l" t="t" r="r" b="b"/>
            <a:pathLst>
              <a:path h="1214754">
                <a:moveTo>
                  <a:pt x="0" y="0"/>
                </a:moveTo>
                <a:lnTo>
                  <a:pt x="0" y="1214622"/>
                </a:lnTo>
              </a:path>
            </a:pathLst>
          </a:custGeom>
          <a:ln w="10470">
            <a:solidFill>
              <a:srgbClr val="000000"/>
            </a:solidFill>
          </a:ln>
        </p:spPr>
        <p:txBody>
          <a:bodyPr wrap="square" lIns="0" tIns="0" rIns="0" bIns="0" rtlCol="0"/>
          <a:lstStyle/>
          <a:p>
            <a:endParaRPr/>
          </a:p>
        </p:txBody>
      </p:sp>
      <p:sp>
        <p:nvSpPr>
          <p:cNvPr id="10" name="object 10">
            <a:extLst>
              <a:ext uri="{FF2B5EF4-FFF2-40B4-BE49-F238E27FC236}">
                <a16:creationId xmlns:a16="http://schemas.microsoft.com/office/drawing/2014/main" id="{27C44A2F-CFA2-F666-E163-62B1296B2A54}"/>
              </a:ext>
            </a:extLst>
          </p:cNvPr>
          <p:cNvSpPr/>
          <p:nvPr/>
        </p:nvSpPr>
        <p:spPr>
          <a:xfrm>
            <a:off x="-3869867" y="1197907"/>
            <a:ext cx="404495" cy="515620"/>
          </a:xfrm>
          <a:custGeom>
            <a:avLst/>
            <a:gdLst/>
            <a:ahLst/>
            <a:cxnLst/>
            <a:rect l="l" t="t" r="r" b="b"/>
            <a:pathLst>
              <a:path w="404495" h="515620">
                <a:moveTo>
                  <a:pt x="206129" y="0"/>
                </a:moveTo>
                <a:lnTo>
                  <a:pt x="198192" y="0"/>
                </a:lnTo>
                <a:lnTo>
                  <a:pt x="193837" y="4533"/>
                </a:lnTo>
                <a:lnTo>
                  <a:pt x="161761" y="31253"/>
                </a:lnTo>
                <a:lnTo>
                  <a:pt x="120862" y="53537"/>
                </a:lnTo>
                <a:lnTo>
                  <a:pt x="70332" y="71746"/>
                </a:lnTo>
                <a:lnTo>
                  <a:pt x="9360" y="86238"/>
                </a:lnTo>
                <a:lnTo>
                  <a:pt x="3926" y="87274"/>
                </a:lnTo>
                <a:lnTo>
                  <a:pt x="0" y="92039"/>
                </a:lnTo>
                <a:lnTo>
                  <a:pt x="0" y="294661"/>
                </a:lnTo>
                <a:lnTo>
                  <a:pt x="4902" y="338679"/>
                </a:lnTo>
                <a:lnTo>
                  <a:pt x="19086" y="379551"/>
                </a:lnTo>
                <a:lnTo>
                  <a:pt x="41767" y="416012"/>
                </a:lnTo>
                <a:lnTo>
                  <a:pt x="72157" y="446801"/>
                </a:lnTo>
                <a:lnTo>
                  <a:pt x="109473" y="470655"/>
                </a:lnTo>
                <a:lnTo>
                  <a:pt x="198664" y="514602"/>
                </a:lnTo>
                <a:lnTo>
                  <a:pt x="200412" y="515000"/>
                </a:lnTo>
                <a:lnTo>
                  <a:pt x="203899" y="515000"/>
                </a:lnTo>
                <a:lnTo>
                  <a:pt x="205648" y="514602"/>
                </a:lnTo>
                <a:lnTo>
                  <a:pt x="254382" y="490592"/>
                </a:lnTo>
                <a:lnTo>
                  <a:pt x="202161" y="490592"/>
                </a:lnTo>
                <a:lnTo>
                  <a:pt x="119671" y="449944"/>
                </a:lnTo>
                <a:lnTo>
                  <a:pt x="79443" y="422636"/>
                </a:lnTo>
                <a:lnTo>
                  <a:pt x="49032" y="386202"/>
                </a:lnTo>
                <a:lnTo>
                  <a:pt x="29792" y="342819"/>
                </a:lnTo>
                <a:lnTo>
                  <a:pt x="23077" y="294661"/>
                </a:lnTo>
                <a:lnTo>
                  <a:pt x="23077" y="107054"/>
                </a:lnTo>
                <a:lnTo>
                  <a:pt x="80273" y="92862"/>
                </a:lnTo>
                <a:lnTo>
                  <a:pt x="128765" y="75259"/>
                </a:lnTo>
                <a:lnTo>
                  <a:pt x="169184" y="53965"/>
                </a:lnTo>
                <a:lnTo>
                  <a:pt x="202161" y="28700"/>
                </a:lnTo>
                <a:lnTo>
                  <a:pt x="239487" y="28700"/>
                </a:lnTo>
                <a:lnTo>
                  <a:pt x="210475" y="4533"/>
                </a:lnTo>
                <a:lnTo>
                  <a:pt x="206129" y="0"/>
                </a:lnTo>
                <a:close/>
              </a:path>
              <a:path w="404495" h="515620">
                <a:moveTo>
                  <a:pt x="239487" y="28700"/>
                </a:moveTo>
                <a:lnTo>
                  <a:pt x="202161" y="28700"/>
                </a:lnTo>
                <a:lnTo>
                  <a:pt x="235131" y="53965"/>
                </a:lnTo>
                <a:lnTo>
                  <a:pt x="275547" y="75259"/>
                </a:lnTo>
                <a:lnTo>
                  <a:pt x="324039" y="92862"/>
                </a:lnTo>
                <a:lnTo>
                  <a:pt x="381234" y="107054"/>
                </a:lnTo>
                <a:lnTo>
                  <a:pt x="381234" y="294661"/>
                </a:lnTo>
                <a:lnTo>
                  <a:pt x="374520" y="342819"/>
                </a:lnTo>
                <a:lnTo>
                  <a:pt x="355279" y="386202"/>
                </a:lnTo>
                <a:lnTo>
                  <a:pt x="324868" y="422636"/>
                </a:lnTo>
                <a:lnTo>
                  <a:pt x="284640" y="449944"/>
                </a:lnTo>
                <a:lnTo>
                  <a:pt x="202161" y="490592"/>
                </a:lnTo>
                <a:lnTo>
                  <a:pt x="254382" y="490592"/>
                </a:lnTo>
                <a:lnTo>
                  <a:pt x="294849" y="470655"/>
                </a:lnTo>
                <a:lnTo>
                  <a:pt x="332165" y="446801"/>
                </a:lnTo>
                <a:lnTo>
                  <a:pt x="362555" y="416012"/>
                </a:lnTo>
                <a:lnTo>
                  <a:pt x="385235" y="379551"/>
                </a:lnTo>
                <a:lnTo>
                  <a:pt x="399420" y="338679"/>
                </a:lnTo>
                <a:lnTo>
                  <a:pt x="404322" y="294661"/>
                </a:lnTo>
                <a:lnTo>
                  <a:pt x="404322" y="92039"/>
                </a:lnTo>
                <a:lnTo>
                  <a:pt x="400385" y="87274"/>
                </a:lnTo>
                <a:lnTo>
                  <a:pt x="394951" y="86238"/>
                </a:lnTo>
                <a:lnTo>
                  <a:pt x="333984" y="71746"/>
                </a:lnTo>
                <a:lnTo>
                  <a:pt x="283453" y="53537"/>
                </a:lnTo>
                <a:lnTo>
                  <a:pt x="242552" y="31253"/>
                </a:lnTo>
                <a:lnTo>
                  <a:pt x="239487" y="28700"/>
                </a:lnTo>
                <a:close/>
              </a:path>
            </a:pathLst>
          </a:custGeom>
          <a:solidFill>
            <a:srgbClr val="333333"/>
          </a:solidFill>
        </p:spPr>
        <p:txBody>
          <a:bodyPr wrap="square" lIns="0" tIns="0" rIns="0" bIns="0" rtlCol="0"/>
          <a:lstStyle/>
          <a:p>
            <a:endParaRPr/>
          </a:p>
        </p:txBody>
      </p:sp>
      <p:pic>
        <p:nvPicPr>
          <p:cNvPr id="11" name="object 11">
            <a:extLst>
              <a:ext uri="{FF2B5EF4-FFF2-40B4-BE49-F238E27FC236}">
                <a16:creationId xmlns:a16="http://schemas.microsoft.com/office/drawing/2014/main" id="{CCCCFC7A-41F7-2816-B97C-AC7ACFAAB06C}"/>
              </a:ext>
            </a:extLst>
          </p:cNvPr>
          <p:cNvPicPr/>
          <p:nvPr/>
        </p:nvPicPr>
        <p:blipFill>
          <a:blip r:embed="rId5" cstate="print"/>
          <a:stretch>
            <a:fillRect/>
          </a:stretch>
        </p:blipFill>
        <p:spPr>
          <a:xfrm>
            <a:off x="-3760521" y="1333931"/>
            <a:ext cx="185627" cy="231673"/>
          </a:xfrm>
          <a:prstGeom prst="rect">
            <a:avLst/>
          </a:prstGeom>
        </p:spPr>
      </p:pic>
      <p:sp>
        <p:nvSpPr>
          <p:cNvPr id="12" name="object 12">
            <a:extLst>
              <a:ext uri="{FF2B5EF4-FFF2-40B4-BE49-F238E27FC236}">
                <a16:creationId xmlns:a16="http://schemas.microsoft.com/office/drawing/2014/main" id="{DCF3C5CF-A1B3-15BE-130C-83A65F8660E0}"/>
              </a:ext>
            </a:extLst>
          </p:cNvPr>
          <p:cNvSpPr/>
          <p:nvPr/>
        </p:nvSpPr>
        <p:spPr>
          <a:xfrm>
            <a:off x="-4183016" y="1285244"/>
            <a:ext cx="1030605" cy="599440"/>
          </a:xfrm>
          <a:custGeom>
            <a:avLst/>
            <a:gdLst/>
            <a:ahLst/>
            <a:cxnLst/>
            <a:rect l="l" t="t" r="r" b="b"/>
            <a:pathLst>
              <a:path w="1030604" h="599440">
                <a:moveTo>
                  <a:pt x="1030605" y="515975"/>
                </a:moveTo>
                <a:lnTo>
                  <a:pt x="1025448" y="510819"/>
                </a:lnTo>
                <a:lnTo>
                  <a:pt x="1006284" y="510819"/>
                </a:lnTo>
                <a:lnTo>
                  <a:pt x="1006284" y="533895"/>
                </a:lnTo>
                <a:lnTo>
                  <a:pt x="999451" y="550697"/>
                </a:lnTo>
                <a:lnTo>
                  <a:pt x="987640" y="564108"/>
                </a:lnTo>
                <a:lnTo>
                  <a:pt x="972007" y="572985"/>
                </a:lnTo>
                <a:lnTo>
                  <a:pt x="953681" y="576199"/>
                </a:lnTo>
                <a:lnTo>
                  <a:pt x="76923" y="576199"/>
                </a:lnTo>
                <a:lnTo>
                  <a:pt x="58597" y="572985"/>
                </a:lnTo>
                <a:lnTo>
                  <a:pt x="42964" y="564108"/>
                </a:lnTo>
                <a:lnTo>
                  <a:pt x="31153" y="550697"/>
                </a:lnTo>
                <a:lnTo>
                  <a:pt x="24320" y="533895"/>
                </a:lnTo>
                <a:lnTo>
                  <a:pt x="100152" y="533895"/>
                </a:lnTo>
                <a:lnTo>
                  <a:pt x="924077" y="533895"/>
                </a:lnTo>
                <a:lnTo>
                  <a:pt x="930452" y="533895"/>
                </a:lnTo>
                <a:lnTo>
                  <a:pt x="1006284" y="533895"/>
                </a:lnTo>
                <a:lnTo>
                  <a:pt x="1006284" y="510819"/>
                </a:lnTo>
                <a:lnTo>
                  <a:pt x="935609" y="510819"/>
                </a:lnTo>
                <a:lnTo>
                  <a:pt x="935609" y="54292"/>
                </a:lnTo>
                <a:lnTo>
                  <a:pt x="931341" y="33185"/>
                </a:lnTo>
                <a:lnTo>
                  <a:pt x="919695" y="15925"/>
                </a:lnTo>
                <a:lnTo>
                  <a:pt x="902436" y="4279"/>
                </a:lnTo>
                <a:lnTo>
                  <a:pt x="881316" y="0"/>
                </a:lnTo>
                <a:lnTo>
                  <a:pt x="772731" y="0"/>
                </a:lnTo>
                <a:lnTo>
                  <a:pt x="767562" y="5168"/>
                </a:lnTo>
                <a:lnTo>
                  <a:pt x="767562" y="17919"/>
                </a:lnTo>
                <a:lnTo>
                  <a:pt x="772731" y="23075"/>
                </a:lnTo>
                <a:lnTo>
                  <a:pt x="881316" y="23075"/>
                </a:lnTo>
                <a:lnTo>
                  <a:pt x="893457" y="25539"/>
                </a:lnTo>
                <a:lnTo>
                  <a:pt x="903389" y="32232"/>
                </a:lnTo>
                <a:lnTo>
                  <a:pt x="910082" y="42151"/>
                </a:lnTo>
                <a:lnTo>
                  <a:pt x="912533" y="54292"/>
                </a:lnTo>
                <a:lnTo>
                  <a:pt x="912533" y="510819"/>
                </a:lnTo>
                <a:lnTo>
                  <a:pt x="118071" y="510819"/>
                </a:lnTo>
                <a:lnTo>
                  <a:pt x="118071" y="54292"/>
                </a:lnTo>
                <a:lnTo>
                  <a:pt x="120523" y="42151"/>
                </a:lnTo>
                <a:lnTo>
                  <a:pt x="127215" y="32232"/>
                </a:lnTo>
                <a:lnTo>
                  <a:pt x="137147" y="25539"/>
                </a:lnTo>
                <a:lnTo>
                  <a:pt x="149275" y="23075"/>
                </a:lnTo>
                <a:lnTo>
                  <a:pt x="257860" y="23075"/>
                </a:lnTo>
                <a:lnTo>
                  <a:pt x="263042" y="17919"/>
                </a:lnTo>
                <a:lnTo>
                  <a:pt x="263042" y="5168"/>
                </a:lnTo>
                <a:lnTo>
                  <a:pt x="257860" y="0"/>
                </a:lnTo>
                <a:lnTo>
                  <a:pt x="149275" y="0"/>
                </a:lnTo>
                <a:lnTo>
                  <a:pt x="128168" y="4279"/>
                </a:lnTo>
                <a:lnTo>
                  <a:pt x="110896" y="15925"/>
                </a:lnTo>
                <a:lnTo>
                  <a:pt x="99250" y="33185"/>
                </a:lnTo>
                <a:lnTo>
                  <a:pt x="94983" y="54292"/>
                </a:lnTo>
                <a:lnTo>
                  <a:pt x="94983" y="510819"/>
                </a:lnTo>
                <a:lnTo>
                  <a:pt x="5156" y="510819"/>
                </a:lnTo>
                <a:lnTo>
                  <a:pt x="0" y="515975"/>
                </a:lnTo>
                <a:lnTo>
                  <a:pt x="0" y="522351"/>
                </a:lnTo>
                <a:lnTo>
                  <a:pt x="6057" y="552272"/>
                </a:lnTo>
                <a:lnTo>
                  <a:pt x="22555" y="576719"/>
                </a:lnTo>
                <a:lnTo>
                  <a:pt x="47015" y="593229"/>
                </a:lnTo>
                <a:lnTo>
                  <a:pt x="76923" y="599287"/>
                </a:lnTo>
                <a:lnTo>
                  <a:pt x="953681" y="599287"/>
                </a:lnTo>
                <a:lnTo>
                  <a:pt x="1008049" y="576719"/>
                </a:lnTo>
                <a:lnTo>
                  <a:pt x="1028268" y="533895"/>
                </a:lnTo>
                <a:lnTo>
                  <a:pt x="1030605" y="522351"/>
                </a:lnTo>
                <a:lnTo>
                  <a:pt x="1030605" y="515975"/>
                </a:lnTo>
                <a:close/>
              </a:path>
            </a:pathLst>
          </a:custGeom>
          <a:solidFill>
            <a:srgbClr val="333333"/>
          </a:solidFill>
        </p:spPr>
        <p:txBody>
          <a:bodyPr wrap="square" lIns="0" tIns="0" rIns="0" bIns="0" rtlCol="0"/>
          <a:lstStyle/>
          <a:p>
            <a:endParaRPr/>
          </a:p>
        </p:txBody>
      </p:sp>
      <p:pic>
        <p:nvPicPr>
          <p:cNvPr id="13" name="object 13">
            <a:extLst>
              <a:ext uri="{FF2B5EF4-FFF2-40B4-BE49-F238E27FC236}">
                <a16:creationId xmlns:a16="http://schemas.microsoft.com/office/drawing/2014/main" id="{0E2E28DE-CA39-7CB7-133C-0DA936670A98}"/>
              </a:ext>
            </a:extLst>
          </p:cNvPr>
          <p:cNvPicPr/>
          <p:nvPr/>
        </p:nvPicPr>
        <p:blipFill>
          <a:blip r:embed="rId6" cstate="print"/>
          <a:stretch>
            <a:fillRect/>
          </a:stretch>
        </p:blipFill>
        <p:spPr>
          <a:xfrm>
            <a:off x="-3866663" y="-1763091"/>
            <a:ext cx="238950" cy="238955"/>
          </a:xfrm>
          <a:prstGeom prst="rect">
            <a:avLst/>
          </a:prstGeom>
        </p:spPr>
      </p:pic>
      <p:sp>
        <p:nvSpPr>
          <p:cNvPr id="14" name="object 14">
            <a:extLst>
              <a:ext uri="{FF2B5EF4-FFF2-40B4-BE49-F238E27FC236}">
                <a16:creationId xmlns:a16="http://schemas.microsoft.com/office/drawing/2014/main" id="{6223B4C3-9CEF-5BE9-DE9C-7B50DD36097B}"/>
              </a:ext>
            </a:extLst>
          </p:cNvPr>
          <p:cNvSpPr/>
          <p:nvPr/>
        </p:nvSpPr>
        <p:spPr>
          <a:xfrm>
            <a:off x="-4265173" y="-1908375"/>
            <a:ext cx="1031240" cy="599440"/>
          </a:xfrm>
          <a:custGeom>
            <a:avLst/>
            <a:gdLst/>
            <a:ahLst/>
            <a:cxnLst/>
            <a:rect l="l" t="t" r="r" b="b"/>
            <a:pathLst>
              <a:path w="1031240" h="599439">
                <a:moveTo>
                  <a:pt x="1030617" y="515975"/>
                </a:moveTo>
                <a:lnTo>
                  <a:pt x="1025448" y="510806"/>
                </a:lnTo>
                <a:lnTo>
                  <a:pt x="1006284" y="510806"/>
                </a:lnTo>
                <a:lnTo>
                  <a:pt x="1006284" y="533895"/>
                </a:lnTo>
                <a:lnTo>
                  <a:pt x="999451" y="550697"/>
                </a:lnTo>
                <a:lnTo>
                  <a:pt x="987640" y="564108"/>
                </a:lnTo>
                <a:lnTo>
                  <a:pt x="972007" y="572985"/>
                </a:lnTo>
                <a:lnTo>
                  <a:pt x="953681" y="576199"/>
                </a:lnTo>
                <a:lnTo>
                  <a:pt x="76936" y="576199"/>
                </a:lnTo>
                <a:lnTo>
                  <a:pt x="58597" y="572985"/>
                </a:lnTo>
                <a:lnTo>
                  <a:pt x="42964" y="564108"/>
                </a:lnTo>
                <a:lnTo>
                  <a:pt x="31165" y="550697"/>
                </a:lnTo>
                <a:lnTo>
                  <a:pt x="24333" y="533895"/>
                </a:lnTo>
                <a:lnTo>
                  <a:pt x="100164" y="533895"/>
                </a:lnTo>
                <a:lnTo>
                  <a:pt x="930452" y="533895"/>
                </a:lnTo>
                <a:lnTo>
                  <a:pt x="1006284" y="533895"/>
                </a:lnTo>
                <a:lnTo>
                  <a:pt x="1006284" y="510806"/>
                </a:lnTo>
                <a:lnTo>
                  <a:pt x="935621" y="510806"/>
                </a:lnTo>
                <a:lnTo>
                  <a:pt x="935621" y="54292"/>
                </a:lnTo>
                <a:lnTo>
                  <a:pt x="931341" y="33185"/>
                </a:lnTo>
                <a:lnTo>
                  <a:pt x="919695" y="15925"/>
                </a:lnTo>
                <a:lnTo>
                  <a:pt x="912545" y="11112"/>
                </a:lnTo>
                <a:lnTo>
                  <a:pt x="912545" y="54292"/>
                </a:lnTo>
                <a:lnTo>
                  <a:pt x="912545" y="510806"/>
                </a:lnTo>
                <a:lnTo>
                  <a:pt x="118071" y="510806"/>
                </a:lnTo>
                <a:lnTo>
                  <a:pt x="118071" y="54292"/>
                </a:lnTo>
                <a:lnTo>
                  <a:pt x="120535" y="42151"/>
                </a:lnTo>
                <a:lnTo>
                  <a:pt x="127228" y="32232"/>
                </a:lnTo>
                <a:lnTo>
                  <a:pt x="137147" y="25539"/>
                </a:lnTo>
                <a:lnTo>
                  <a:pt x="149275" y="23075"/>
                </a:lnTo>
                <a:lnTo>
                  <a:pt x="772731" y="23075"/>
                </a:lnTo>
                <a:lnTo>
                  <a:pt x="789127" y="23075"/>
                </a:lnTo>
                <a:lnTo>
                  <a:pt x="881329" y="23075"/>
                </a:lnTo>
                <a:lnTo>
                  <a:pt x="893470" y="25539"/>
                </a:lnTo>
                <a:lnTo>
                  <a:pt x="903389" y="32232"/>
                </a:lnTo>
                <a:lnTo>
                  <a:pt x="910082" y="42151"/>
                </a:lnTo>
                <a:lnTo>
                  <a:pt x="912545" y="54292"/>
                </a:lnTo>
                <a:lnTo>
                  <a:pt x="912545" y="11112"/>
                </a:lnTo>
                <a:lnTo>
                  <a:pt x="902436" y="4279"/>
                </a:lnTo>
                <a:lnTo>
                  <a:pt x="881329" y="0"/>
                </a:lnTo>
                <a:lnTo>
                  <a:pt x="789127" y="0"/>
                </a:lnTo>
                <a:lnTo>
                  <a:pt x="772731" y="0"/>
                </a:lnTo>
                <a:lnTo>
                  <a:pt x="149275" y="0"/>
                </a:lnTo>
                <a:lnTo>
                  <a:pt x="128168" y="4279"/>
                </a:lnTo>
                <a:lnTo>
                  <a:pt x="110909" y="15925"/>
                </a:lnTo>
                <a:lnTo>
                  <a:pt x="99263" y="33185"/>
                </a:lnTo>
                <a:lnTo>
                  <a:pt x="94983" y="54292"/>
                </a:lnTo>
                <a:lnTo>
                  <a:pt x="94983" y="510806"/>
                </a:lnTo>
                <a:lnTo>
                  <a:pt x="5168" y="510806"/>
                </a:lnTo>
                <a:lnTo>
                  <a:pt x="0" y="515975"/>
                </a:lnTo>
                <a:lnTo>
                  <a:pt x="0" y="522351"/>
                </a:lnTo>
                <a:lnTo>
                  <a:pt x="6057" y="552272"/>
                </a:lnTo>
                <a:lnTo>
                  <a:pt x="22555" y="576719"/>
                </a:lnTo>
                <a:lnTo>
                  <a:pt x="47015" y="593229"/>
                </a:lnTo>
                <a:lnTo>
                  <a:pt x="76936" y="599274"/>
                </a:lnTo>
                <a:lnTo>
                  <a:pt x="953681" y="599274"/>
                </a:lnTo>
                <a:lnTo>
                  <a:pt x="1008049" y="576719"/>
                </a:lnTo>
                <a:lnTo>
                  <a:pt x="1028280" y="533895"/>
                </a:lnTo>
                <a:lnTo>
                  <a:pt x="1030617" y="522351"/>
                </a:lnTo>
                <a:lnTo>
                  <a:pt x="1030617" y="515975"/>
                </a:lnTo>
                <a:close/>
              </a:path>
            </a:pathLst>
          </a:custGeom>
          <a:solidFill>
            <a:srgbClr val="333333"/>
          </a:solidFill>
        </p:spPr>
        <p:txBody>
          <a:bodyPr wrap="square" lIns="0" tIns="0" rIns="0" bIns="0" rtlCol="0"/>
          <a:lstStyle/>
          <a:p>
            <a:endParaRPr/>
          </a:p>
        </p:txBody>
      </p:sp>
      <p:pic>
        <p:nvPicPr>
          <p:cNvPr id="17" name="object 15">
            <a:extLst>
              <a:ext uri="{FF2B5EF4-FFF2-40B4-BE49-F238E27FC236}">
                <a16:creationId xmlns:a16="http://schemas.microsoft.com/office/drawing/2014/main" id="{AD5B984B-5850-162C-1788-627D74AAE85C}"/>
              </a:ext>
            </a:extLst>
          </p:cNvPr>
          <p:cNvPicPr/>
          <p:nvPr/>
        </p:nvPicPr>
        <p:blipFill>
          <a:blip r:embed="rId7" cstate="print"/>
          <a:stretch>
            <a:fillRect/>
          </a:stretch>
        </p:blipFill>
        <p:spPr>
          <a:xfrm>
            <a:off x="-3784672" y="-317721"/>
            <a:ext cx="136550" cy="161678"/>
          </a:xfrm>
          <a:prstGeom prst="rect">
            <a:avLst/>
          </a:prstGeom>
        </p:spPr>
      </p:pic>
      <p:sp>
        <p:nvSpPr>
          <p:cNvPr id="18" name="object 16">
            <a:extLst>
              <a:ext uri="{FF2B5EF4-FFF2-40B4-BE49-F238E27FC236}">
                <a16:creationId xmlns:a16="http://schemas.microsoft.com/office/drawing/2014/main" id="{4D32AE68-C80D-3AF9-DAFC-3B956866349A}"/>
              </a:ext>
            </a:extLst>
          </p:cNvPr>
          <p:cNvSpPr/>
          <p:nvPr/>
        </p:nvSpPr>
        <p:spPr>
          <a:xfrm>
            <a:off x="-3858470" y="-412274"/>
            <a:ext cx="284480" cy="360680"/>
          </a:xfrm>
          <a:custGeom>
            <a:avLst/>
            <a:gdLst/>
            <a:ahLst/>
            <a:cxnLst/>
            <a:rect l="l" t="t" r="r" b="b"/>
            <a:pathLst>
              <a:path w="284479" h="360679">
                <a:moveTo>
                  <a:pt x="145828" y="0"/>
                </a:moveTo>
                <a:lnTo>
                  <a:pt x="138330" y="0"/>
                </a:lnTo>
                <a:lnTo>
                  <a:pt x="134215" y="4282"/>
                </a:lnTo>
                <a:lnTo>
                  <a:pt x="112489" y="22359"/>
                </a:lnTo>
                <a:lnTo>
                  <a:pt x="84717" y="37453"/>
                </a:lnTo>
                <a:lnTo>
                  <a:pt x="50352" y="49803"/>
                </a:lnTo>
                <a:lnTo>
                  <a:pt x="8847" y="59652"/>
                </a:lnTo>
                <a:lnTo>
                  <a:pt x="3706" y="60636"/>
                </a:lnTo>
                <a:lnTo>
                  <a:pt x="0" y="65128"/>
                </a:lnTo>
                <a:lnTo>
                  <a:pt x="0" y="205993"/>
                </a:lnTo>
                <a:lnTo>
                  <a:pt x="5350" y="244370"/>
                </a:lnTo>
                <a:lnTo>
                  <a:pt x="44920" y="307987"/>
                </a:lnTo>
                <a:lnTo>
                  <a:pt x="76981" y="329749"/>
                </a:lnTo>
                <a:lnTo>
                  <a:pt x="138781" y="360198"/>
                </a:lnTo>
                <a:lnTo>
                  <a:pt x="140425" y="360575"/>
                </a:lnTo>
                <a:lnTo>
                  <a:pt x="143723" y="360575"/>
                </a:lnTo>
                <a:lnTo>
                  <a:pt x="145377" y="360198"/>
                </a:lnTo>
                <a:lnTo>
                  <a:pt x="191400" y="337518"/>
                </a:lnTo>
                <a:lnTo>
                  <a:pt x="142079" y="337518"/>
                </a:lnTo>
                <a:lnTo>
                  <a:pt x="86615" y="310189"/>
                </a:lnTo>
                <a:lnTo>
                  <a:pt x="59622" y="291868"/>
                </a:lnTo>
                <a:lnTo>
                  <a:pt x="39216" y="267421"/>
                </a:lnTo>
                <a:lnTo>
                  <a:pt x="26305" y="238309"/>
                </a:lnTo>
                <a:lnTo>
                  <a:pt x="21800" y="205993"/>
                </a:lnTo>
                <a:lnTo>
                  <a:pt x="21800" y="79296"/>
                </a:lnTo>
                <a:lnTo>
                  <a:pt x="59825" y="69717"/>
                </a:lnTo>
                <a:lnTo>
                  <a:pt x="92286" y="57921"/>
                </a:lnTo>
                <a:lnTo>
                  <a:pt x="119573" y="43731"/>
                </a:lnTo>
                <a:lnTo>
                  <a:pt x="142079" y="26973"/>
                </a:lnTo>
                <a:lnTo>
                  <a:pt x="180152" y="26973"/>
                </a:lnTo>
                <a:lnTo>
                  <a:pt x="171663" y="22359"/>
                </a:lnTo>
                <a:lnTo>
                  <a:pt x="149932" y="4282"/>
                </a:lnTo>
                <a:lnTo>
                  <a:pt x="145828" y="0"/>
                </a:lnTo>
                <a:close/>
              </a:path>
              <a:path w="284479" h="360679">
                <a:moveTo>
                  <a:pt x="180152" y="26973"/>
                </a:moveTo>
                <a:lnTo>
                  <a:pt x="142079" y="26973"/>
                </a:lnTo>
                <a:lnTo>
                  <a:pt x="164579" y="43731"/>
                </a:lnTo>
                <a:lnTo>
                  <a:pt x="191863" y="57921"/>
                </a:lnTo>
                <a:lnTo>
                  <a:pt x="224322" y="69717"/>
                </a:lnTo>
                <a:lnTo>
                  <a:pt x="262348" y="79296"/>
                </a:lnTo>
                <a:lnTo>
                  <a:pt x="262348" y="205993"/>
                </a:lnTo>
                <a:lnTo>
                  <a:pt x="244932" y="267421"/>
                </a:lnTo>
                <a:lnTo>
                  <a:pt x="197533" y="310189"/>
                </a:lnTo>
                <a:lnTo>
                  <a:pt x="142079" y="337518"/>
                </a:lnTo>
                <a:lnTo>
                  <a:pt x="191400" y="337518"/>
                </a:lnTo>
                <a:lnTo>
                  <a:pt x="239227" y="307987"/>
                </a:lnTo>
                <a:lnTo>
                  <a:pt x="278797" y="244370"/>
                </a:lnTo>
                <a:lnTo>
                  <a:pt x="284148" y="205993"/>
                </a:lnTo>
                <a:lnTo>
                  <a:pt x="284148" y="65128"/>
                </a:lnTo>
                <a:lnTo>
                  <a:pt x="280441" y="60636"/>
                </a:lnTo>
                <a:lnTo>
                  <a:pt x="275300" y="59652"/>
                </a:lnTo>
                <a:lnTo>
                  <a:pt x="233797" y="49803"/>
                </a:lnTo>
                <a:lnTo>
                  <a:pt x="199435" y="37453"/>
                </a:lnTo>
                <a:lnTo>
                  <a:pt x="180152" y="26973"/>
                </a:lnTo>
                <a:close/>
              </a:path>
            </a:pathLst>
          </a:custGeom>
          <a:solidFill>
            <a:srgbClr val="333333"/>
          </a:solidFill>
        </p:spPr>
        <p:txBody>
          <a:bodyPr wrap="square" lIns="0" tIns="0" rIns="0" bIns="0" rtlCol="0"/>
          <a:lstStyle/>
          <a:p>
            <a:endParaRPr/>
          </a:p>
        </p:txBody>
      </p:sp>
      <p:pic>
        <p:nvPicPr>
          <p:cNvPr id="19" name="object 17">
            <a:extLst>
              <a:ext uri="{FF2B5EF4-FFF2-40B4-BE49-F238E27FC236}">
                <a16:creationId xmlns:a16="http://schemas.microsoft.com/office/drawing/2014/main" id="{A7813C2B-B166-B911-7E68-B31F68D6DA98}"/>
              </a:ext>
            </a:extLst>
          </p:cNvPr>
          <p:cNvPicPr/>
          <p:nvPr/>
        </p:nvPicPr>
        <p:blipFill>
          <a:blip r:embed="rId8" cstate="print"/>
          <a:stretch>
            <a:fillRect/>
          </a:stretch>
        </p:blipFill>
        <p:spPr>
          <a:xfrm>
            <a:off x="-3993709" y="-82417"/>
            <a:ext cx="157880" cy="157880"/>
          </a:xfrm>
          <a:prstGeom prst="rect">
            <a:avLst/>
          </a:prstGeom>
        </p:spPr>
      </p:pic>
      <p:sp>
        <p:nvSpPr>
          <p:cNvPr id="20" name="object 18">
            <a:extLst>
              <a:ext uri="{FF2B5EF4-FFF2-40B4-BE49-F238E27FC236}">
                <a16:creationId xmlns:a16="http://schemas.microsoft.com/office/drawing/2014/main" id="{D81FE3B5-FB04-BEE5-9E98-4060FD2F6EC8}"/>
              </a:ext>
            </a:extLst>
          </p:cNvPr>
          <p:cNvSpPr/>
          <p:nvPr/>
        </p:nvSpPr>
        <p:spPr>
          <a:xfrm>
            <a:off x="-4089887" y="77778"/>
            <a:ext cx="256540" cy="160655"/>
          </a:xfrm>
          <a:custGeom>
            <a:avLst/>
            <a:gdLst/>
            <a:ahLst/>
            <a:cxnLst/>
            <a:rect l="l" t="t" r="r" b="b"/>
            <a:pathLst>
              <a:path w="256540" h="160654">
                <a:moveTo>
                  <a:pt x="91503" y="100672"/>
                </a:moveTo>
                <a:lnTo>
                  <a:pt x="86626" y="95796"/>
                </a:lnTo>
                <a:lnTo>
                  <a:pt x="74574" y="95796"/>
                </a:lnTo>
                <a:lnTo>
                  <a:pt x="69697" y="100672"/>
                </a:lnTo>
                <a:lnTo>
                  <a:pt x="69697" y="155689"/>
                </a:lnTo>
                <a:lnTo>
                  <a:pt x="74574" y="160566"/>
                </a:lnTo>
                <a:lnTo>
                  <a:pt x="80606" y="160566"/>
                </a:lnTo>
                <a:lnTo>
                  <a:pt x="86626" y="160566"/>
                </a:lnTo>
                <a:lnTo>
                  <a:pt x="91503" y="155689"/>
                </a:lnTo>
                <a:lnTo>
                  <a:pt x="91503" y="100672"/>
                </a:lnTo>
                <a:close/>
              </a:path>
              <a:path w="256540" h="160654">
                <a:moveTo>
                  <a:pt x="256311" y="4876"/>
                </a:moveTo>
                <a:lnTo>
                  <a:pt x="251434" y="0"/>
                </a:lnTo>
                <a:lnTo>
                  <a:pt x="245414" y="0"/>
                </a:lnTo>
                <a:lnTo>
                  <a:pt x="175107" y="44564"/>
                </a:lnTo>
                <a:lnTo>
                  <a:pt x="132524" y="9855"/>
                </a:lnTo>
                <a:lnTo>
                  <a:pt x="126326" y="5638"/>
                </a:lnTo>
                <a:lnTo>
                  <a:pt x="119519" y="2540"/>
                </a:lnTo>
                <a:lnTo>
                  <a:pt x="112293" y="647"/>
                </a:lnTo>
                <a:lnTo>
                  <a:pt x="104813" y="0"/>
                </a:lnTo>
                <a:lnTo>
                  <a:pt x="61976" y="0"/>
                </a:lnTo>
                <a:lnTo>
                  <a:pt x="37871" y="4876"/>
                </a:lnTo>
                <a:lnTo>
                  <a:pt x="18173" y="18173"/>
                </a:lnTo>
                <a:lnTo>
                  <a:pt x="4876" y="37871"/>
                </a:lnTo>
                <a:lnTo>
                  <a:pt x="0" y="61976"/>
                </a:lnTo>
                <a:lnTo>
                  <a:pt x="0" y="155689"/>
                </a:lnTo>
                <a:lnTo>
                  <a:pt x="4876" y="160566"/>
                </a:lnTo>
                <a:lnTo>
                  <a:pt x="10896" y="160566"/>
                </a:lnTo>
                <a:lnTo>
                  <a:pt x="16916" y="160566"/>
                </a:lnTo>
                <a:lnTo>
                  <a:pt x="21793" y="155689"/>
                </a:lnTo>
                <a:lnTo>
                  <a:pt x="21793" y="61976"/>
                </a:lnTo>
                <a:lnTo>
                  <a:pt x="24955" y="46342"/>
                </a:lnTo>
                <a:lnTo>
                  <a:pt x="33578" y="33578"/>
                </a:lnTo>
                <a:lnTo>
                  <a:pt x="46355" y="24955"/>
                </a:lnTo>
                <a:lnTo>
                  <a:pt x="61976" y="21793"/>
                </a:lnTo>
                <a:lnTo>
                  <a:pt x="109880" y="21793"/>
                </a:lnTo>
                <a:lnTo>
                  <a:pt x="114833" y="23558"/>
                </a:lnTo>
                <a:lnTo>
                  <a:pt x="172237" y="70345"/>
                </a:lnTo>
                <a:lnTo>
                  <a:pt x="177990" y="70345"/>
                </a:lnTo>
                <a:lnTo>
                  <a:pt x="235394" y="23558"/>
                </a:lnTo>
                <a:lnTo>
                  <a:pt x="240347" y="21793"/>
                </a:lnTo>
                <a:lnTo>
                  <a:pt x="251434" y="21793"/>
                </a:lnTo>
                <a:lnTo>
                  <a:pt x="256311" y="16916"/>
                </a:lnTo>
                <a:lnTo>
                  <a:pt x="256311" y="4876"/>
                </a:lnTo>
                <a:close/>
              </a:path>
            </a:pathLst>
          </a:custGeom>
          <a:solidFill>
            <a:srgbClr val="333333"/>
          </a:solidFill>
        </p:spPr>
        <p:txBody>
          <a:bodyPr wrap="square" lIns="0" tIns="0" rIns="0" bIns="0" rtlCol="0"/>
          <a:lstStyle/>
          <a:p>
            <a:endParaRPr/>
          </a:p>
        </p:txBody>
      </p:sp>
      <p:pic>
        <p:nvPicPr>
          <p:cNvPr id="21" name="object 19">
            <a:extLst>
              <a:ext uri="{FF2B5EF4-FFF2-40B4-BE49-F238E27FC236}">
                <a16:creationId xmlns:a16="http://schemas.microsoft.com/office/drawing/2014/main" id="{B6D0D6D4-B478-4CE3-B105-F94C28C6445B}"/>
              </a:ext>
            </a:extLst>
          </p:cNvPr>
          <p:cNvPicPr/>
          <p:nvPr/>
        </p:nvPicPr>
        <p:blipFill>
          <a:blip r:embed="rId8" cstate="print"/>
          <a:stretch>
            <a:fillRect/>
          </a:stretch>
        </p:blipFill>
        <p:spPr>
          <a:xfrm>
            <a:off x="-3596959" y="-82417"/>
            <a:ext cx="157880" cy="157880"/>
          </a:xfrm>
          <a:prstGeom prst="rect">
            <a:avLst/>
          </a:prstGeom>
        </p:spPr>
      </p:pic>
      <p:sp>
        <p:nvSpPr>
          <p:cNvPr id="22" name="object 20">
            <a:extLst>
              <a:ext uri="{FF2B5EF4-FFF2-40B4-BE49-F238E27FC236}">
                <a16:creationId xmlns:a16="http://schemas.microsoft.com/office/drawing/2014/main" id="{0AC551E6-DB3C-30A8-12C7-66E712E973BD}"/>
              </a:ext>
            </a:extLst>
          </p:cNvPr>
          <p:cNvSpPr/>
          <p:nvPr/>
        </p:nvSpPr>
        <p:spPr>
          <a:xfrm>
            <a:off x="-3599223" y="77778"/>
            <a:ext cx="256540" cy="160655"/>
          </a:xfrm>
          <a:custGeom>
            <a:avLst/>
            <a:gdLst/>
            <a:ahLst/>
            <a:cxnLst/>
            <a:rect l="l" t="t" r="r" b="b"/>
            <a:pathLst>
              <a:path w="256540" h="160654">
                <a:moveTo>
                  <a:pt x="186613" y="100672"/>
                </a:moveTo>
                <a:lnTo>
                  <a:pt x="181724" y="95796"/>
                </a:lnTo>
                <a:lnTo>
                  <a:pt x="169684" y="95796"/>
                </a:lnTo>
                <a:lnTo>
                  <a:pt x="164807" y="100672"/>
                </a:lnTo>
                <a:lnTo>
                  <a:pt x="164807" y="155689"/>
                </a:lnTo>
                <a:lnTo>
                  <a:pt x="169684" y="160566"/>
                </a:lnTo>
                <a:lnTo>
                  <a:pt x="175704" y="160566"/>
                </a:lnTo>
                <a:lnTo>
                  <a:pt x="181724" y="160566"/>
                </a:lnTo>
                <a:lnTo>
                  <a:pt x="186613" y="155689"/>
                </a:lnTo>
                <a:lnTo>
                  <a:pt x="186613" y="100672"/>
                </a:lnTo>
                <a:close/>
              </a:path>
              <a:path w="256540" h="160654">
                <a:moveTo>
                  <a:pt x="256311" y="61976"/>
                </a:moveTo>
                <a:lnTo>
                  <a:pt x="251434" y="37871"/>
                </a:lnTo>
                <a:lnTo>
                  <a:pt x="238137" y="18173"/>
                </a:lnTo>
                <a:lnTo>
                  <a:pt x="218440" y="4876"/>
                </a:lnTo>
                <a:lnTo>
                  <a:pt x="194335" y="0"/>
                </a:lnTo>
                <a:lnTo>
                  <a:pt x="151498" y="0"/>
                </a:lnTo>
                <a:lnTo>
                  <a:pt x="81203" y="44564"/>
                </a:lnTo>
                <a:lnTo>
                  <a:pt x="38608" y="9855"/>
                </a:lnTo>
                <a:lnTo>
                  <a:pt x="32397" y="5638"/>
                </a:lnTo>
                <a:lnTo>
                  <a:pt x="25603" y="2540"/>
                </a:lnTo>
                <a:lnTo>
                  <a:pt x="18376" y="647"/>
                </a:lnTo>
                <a:lnTo>
                  <a:pt x="10896" y="0"/>
                </a:lnTo>
                <a:lnTo>
                  <a:pt x="4876" y="0"/>
                </a:lnTo>
                <a:lnTo>
                  <a:pt x="0" y="4876"/>
                </a:lnTo>
                <a:lnTo>
                  <a:pt x="0" y="16916"/>
                </a:lnTo>
                <a:lnTo>
                  <a:pt x="4876" y="21793"/>
                </a:lnTo>
                <a:lnTo>
                  <a:pt x="15963" y="21793"/>
                </a:lnTo>
                <a:lnTo>
                  <a:pt x="20916" y="23558"/>
                </a:lnTo>
                <a:lnTo>
                  <a:pt x="78320" y="70345"/>
                </a:lnTo>
                <a:lnTo>
                  <a:pt x="84074" y="70345"/>
                </a:lnTo>
                <a:lnTo>
                  <a:pt x="141478" y="23558"/>
                </a:lnTo>
                <a:lnTo>
                  <a:pt x="146431" y="21793"/>
                </a:lnTo>
                <a:lnTo>
                  <a:pt x="194335" y="21793"/>
                </a:lnTo>
                <a:lnTo>
                  <a:pt x="209956" y="24955"/>
                </a:lnTo>
                <a:lnTo>
                  <a:pt x="222732" y="33578"/>
                </a:lnTo>
                <a:lnTo>
                  <a:pt x="231355" y="46342"/>
                </a:lnTo>
                <a:lnTo>
                  <a:pt x="234518" y="61976"/>
                </a:lnTo>
                <a:lnTo>
                  <a:pt x="234518" y="155689"/>
                </a:lnTo>
                <a:lnTo>
                  <a:pt x="239395" y="160566"/>
                </a:lnTo>
                <a:lnTo>
                  <a:pt x="245414" y="160566"/>
                </a:lnTo>
                <a:lnTo>
                  <a:pt x="251434" y="160566"/>
                </a:lnTo>
                <a:lnTo>
                  <a:pt x="256311" y="155689"/>
                </a:lnTo>
                <a:lnTo>
                  <a:pt x="256311" y="61976"/>
                </a:lnTo>
                <a:close/>
              </a:path>
            </a:pathLst>
          </a:custGeom>
          <a:solidFill>
            <a:srgbClr val="333333"/>
          </a:solidFill>
        </p:spPr>
        <p:txBody>
          <a:bodyPr wrap="square" lIns="0" tIns="0" rIns="0" bIns="0" rtlCol="0"/>
          <a:lstStyle/>
          <a:p>
            <a:endParaRPr/>
          </a:p>
        </p:txBody>
      </p:sp>
      <p:pic>
        <p:nvPicPr>
          <p:cNvPr id="23" name="object 21">
            <a:extLst>
              <a:ext uri="{FF2B5EF4-FFF2-40B4-BE49-F238E27FC236}">
                <a16:creationId xmlns:a16="http://schemas.microsoft.com/office/drawing/2014/main" id="{AF2E1A1B-6B40-31EF-74F1-95C027358137}"/>
              </a:ext>
            </a:extLst>
          </p:cNvPr>
          <p:cNvPicPr/>
          <p:nvPr/>
        </p:nvPicPr>
        <p:blipFill>
          <a:blip r:embed="rId8" cstate="print"/>
          <a:stretch>
            <a:fillRect/>
          </a:stretch>
        </p:blipFill>
        <p:spPr>
          <a:xfrm>
            <a:off x="-3795077" y="-22634"/>
            <a:ext cx="157880" cy="157880"/>
          </a:xfrm>
          <a:prstGeom prst="rect">
            <a:avLst/>
          </a:prstGeom>
        </p:spPr>
      </p:pic>
      <p:sp>
        <p:nvSpPr>
          <p:cNvPr id="24" name="object 22">
            <a:extLst>
              <a:ext uri="{FF2B5EF4-FFF2-40B4-BE49-F238E27FC236}">
                <a16:creationId xmlns:a16="http://schemas.microsoft.com/office/drawing/2014/main" id="{52829F0C-EF36-0B2B-1006-014F8BFE4422}"/>
              </a:ext>
            </a:extLst>
          </p:cNvPr>
          <p:cNvSpPr/>
          <p:nvPr/>
        </p:nvSpPr>
        <p:spPr>
          <a:xfrm>
            <a:off x="-3891259" y="137544"/>
            <a:ext cx="350520" cy="148590"/>
          </a:xfrm>
          <a:custGeom>
            <a:avLst/>
            <a:gdLst/>
            <a:ahLst/>
            <a:cxnLst/>
            <a:rect l="l" t="t" r="r" b="b"/>
            <a:pathLst>
              <a:path w="350520" h="148589">
                <a:moveTo>
                  <a:pt x="91503" y="100698"/>
                </a:moveTo>
                <a:lnTo>
                  <a:pt x="86626" y="95808"/>
                </a:lnTo>
                <a:lnTo>
                  <a:pt x="74587" y="95808"/>
                </a:lnTo>
                <a:lnTo>
                  <a:pt x="69710" y="100698"/>
                </a:lnTo>
                <a:lnTo>
                  <a:pt x="69710" y="143243"/>
                </a:lnTo>
                <a:lnTo>
                  <a:pt x="74587" y="148132"/>
                </a:lnTo>
                <a:lnTo>
                  <a:pt x="80606" y="148132"/>
                </a:lnTo>
                <a:lnTo>
                  <a:pt x="86626" y="148132"/>
                </a:lnTo>
                <a:lnTo>
                  <a:pt x="91503" y="143243"/>
                </a:lnTo>
                <a:lnTo>
                  <a:pt x="91503" y="100698"/>
                </a:lnTo>
                <a:close/>
              </a:path>
              <a:path w="350520" h="148589">
                <a:moveTo>
                  <a:pt x="280530" y="100698"/>
                </a:moveTo>
                <a:lnTo>
                  <a:pt x="275653" y="95808"/>
                </a:lnTo>
                <a:lnTo>
                  <a:pt x="263601" y="95808"/>
                </a:lnTo>
                <a:lnTo>
                  <a:pt x="258724" y="100698"/>
                </a:lnTo>
                <a:lnTo>
                  <a:pt x="258724" y="143243"/>
                </a:lnTo>
                <a:lnTo>
                  <a:pt x="263601" y="148132"/>
                </a:lnTo>
                <a:lnTo>
                  <a:pt x="269633" y="148132"/>
                </a:lnTo>
                <a:lnTo>
                  <a:pt x="275653" y="148132"/>
                </a:lnTo>
                <a:lnTo>
                  <a:pt x="280530" y="143243"/>
                </a:lnTo>
                <a:lnTo>
                  <a:pt x="280530" y="100698"/>
                </a:lnTo>
                <a:close/>
              </a:path>
              <a:path w="350520" h="148589">
                <a:moveTo>
                  <a:pt x="350227" y="61988"/>
                </a:moveTo>
                <a:lnTo>
                  <a:pt x="345351" y="37884"/>
                </a:lnTo>
                <a:lnTo>
                  <a:pt x="332054" y="18186"/>
                </a:lnTo>
                <a:lnTo>
                  <a:pt x="312356" y="4889"/>
                </a:lnTo>
                <a:lnTo>
                  <a:pt x="288251" y="0"/>
                </a:lnTo>
                <a:lnTo>
                  <a:pt x="245414" y="0"/>
                </a:lnTo>
                <a:lnTo>
                  <a:pt x="175120" y="44577"/>
                </a:lnTo>
                <a:lnTo>
                  <a:pt x="132537" y="9867"/>
                </a:lnTo>
                <a:lnTo>
                  <a:pt x="126326" y="5651"/>
                </a:lnTo>
                <a:lnTo>
                  <a:pt x="119519" y="2552"/>
                </a:lnTo>
                <a:lnTo>
                  <a:pt x="112293" y="647"/>
                </a:lnTo>
                <a:lnTo>
                  <a:pt x="104813" y="0"/>
                </a:lnTo>
                <a:lnTo>
                  <a:pt x="61976" y="0"/>
                </a:lnTo>
                <a:lnTo>
                  <a:pt x="37871" y="4889"/>
                </a:lnTo>
                <a:lnTo>
                  <a:pt x="18173" y="18186"/>
                </a:lnTo>
                <a:lnTo>
                  <a:pt x="4876" y="37884"/>
                </a:lnTo>
                <a:lnTo>
                  <a:pt x="0" y="61988"/>
                </a:lnTo>
                <a:lnTo>
                  <a:pt x="0" y="143243"/>
                </a:lnTo>
                <a:lnTo>
                  <a:pt x="4876" y="148132"/>
                </a:lnTo>
                <a:lnTo>
                  <a:pt x="16916" y="148132"/>
                </a:lnTo>
                <a:lnTo>
                  <a:pt x="21805" y="143243"/>
                </a:lnTo>
                <a:lnTo>
                  <a:pt x="21805" y="61988"/>
                </a:lnTo>
                <a:lnTo>
                  <a:pt x="24968" y="46367"/>
                </a:lnTo>
                <a:lnTo>
                  <a:pt x="33578" y="33591"/>
                </a:lnTo>
                <a:lnTo>
                  <a:pt x="46355" y="24968"/>
                </a:lnTo>
                <a:lnTo>
                  <a:pt x="61976" y="21805"/>
                </a:lnTo>
                <a:lnTo>
                  <a:pt x="109880" y="21805"/>
                </a:lnTo>
                <a:lnTo>
                  <a:pt x="114833" y="23571"/>
                </a:lnTo>
                <a:lnTo>
                  <a:pt x="172237" y="70358"/>
                </a:lnTo>
                <a:lnTo>
                  <a:pt x="177990" y="70358"/>
                </a:lnTo>
                <a:lnTo>
                  <a:pt x="235394" y="23571"/>
                </a:lnTo>
                <a:lnTo>
                  <a:pt x="240347" y="21805"/>
                </a:lnTo>
                <a:lnTo>
                  <a:pt x="288251" y="21805"/>
                </a:lnTo>
                <a:lnTo>
                  <a:pt x="303872" y="24968"/>
                </a:lnTo>
                <a:lnTo>
                  <a:pt x="316649" y="33591"/>
                </a:lnTo>
                <a:lnTo>
                  <a:pt x="325272" y="46367"/>
                </a:lnTo>
                <a:lnTo>
                  <a:pt x="328434" y="61988"/>
                </a:lnTo>
                <a:lnTo>
                  <a:pt x="328434" y="143243"/>
                </a:lnTo>
                <a:lnTo>
                  <a:pt x="333311" y="148132"/>
                </a:lnTo>
                <a:lnTo>
                  <a:pt x="339331" y="148132"/>
                </a:lnTo>
                <a:lnTo>
                  <a:pt x="345351" y="148132"/>
                </a:lnTo>
                <a:lnTo>
                  <a:pt x="350227" y="143243"/>
                </a:lnTo>
                <a:lnTo>
                  <a:pt x="350227" y="61988"/>
                </a:lnTo>
                <a:close/>
              </a:path>
            </a:pathLst>
          </a:custGeom>
          <a:solidFill>
            <a:srgbClr val="333333"/>
          </a:solidFill>
        </p:spPr>
        <p:txBody>
          <a:bodyPr wrap="square" lIns="0" tIns="0" rIns="0" bIns="0" rtlCol="0"/>
          <a:lstStyle/>
          <a:p>
            <a:endParaRPr/>
          </a:p>
        </p:txBody>
      </p:sp>
      <p:sp>
        <p:nvSpPr>
          <p:cNvPr id="26" name="CuadroTexto 25">
            <a:extLst>
              <a:ext uri="{FF2B5EF4-FFF2-40B4-BE49-F238E27FC236}">
                <a16:creationId xmlns:a16="http://schemas.microsoft.com/office/drawing/2014/main" id="{C70CEBD4-20F4-AE79-3722-67B329687196}"/>
              </a:ext>
            </a:extLst>
          </p:cNvPr>
          <p:cNvSpPr txBox="1"/>
          <p:nvPr/>
        </p:nvSpPr>
        <p:spPr>
          <a:xfrm>
            <a:off x="2391800" y="3813743"/>
            <a:ext cx="3848100" cy="1323439"/>
          </a:xfrm>
          <a:prstGeom prst="rect">
            <a:avLst/>
          </a:prstGeom>
          <a:noFill/>
        </p:spPr>
        <p:txBody>
          <a:bodyPr wrap="square">
            <a:spAutoFit/>
          </a:bodyPr>
          <a:lstStyle/>
          <a:p>
            <a:pPr algn="ctr"/>
            <a:r>
              <a:rPr lang="es-ES" sz="2400" b="1" spc="-15">
                <a:solidFill>
                  <a:srgbClr val="1D1D1B"/>
                </a:solidFill>
                <a:latin typeface="Arial"/>
                <a:cs typeface="Arial"/>
              </a:rPr>
              <a:t>¿Qué puede hacer un sistema de autenticación de usuarios por ti?</a:t>
            </a:r>
          </a:p>
          <a:p>
            <a:pPr algn="ctr"/>
            <a:endParaRPr lang="es-ES" sz="800" b="1" spc="-15">
              <a:solidFill>
                <a:srgbClr val="1D1D1B"/>
              </a:solidFill>
              <a:latin typeface="Arial"/>
              <a:cs typeface="Arial"/>
            </a:endParaRPr>
          </a:p>
        </p:txBody>
      </p:sp>
      <p:sp>
        <p:nvSpPr>
          <p:cNvPr id="27" name="object 3">
            <a:extLst>
              <a:ext uri="{FF2B5EF4-FFF2-40B4-BE49-F238E27FC236}">
                <a16:creationId xmlns:a16="http://schemas.microsoft.com/office/drawing/2014/main" id="{9FC02BD7-FC88-9322-B1B7-AD6D1708D2ED}"/>
              </a:ext>
            </a:extLst>
          </p:cNvPr>
          <p:cNvSpPr/>
          <p:nvPr/>
        </p:nvSpPr>
        <p:spPr>
          <a:xfrm>
            <a:off x="2003930" y="5985466"/>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30" name="object 3">
            <a:extLst>
              <a:ext uri="{FF2B5EF4-FFF2-40B4-BE49-F238E27FC236}">
                <a16:creationId xmlns:a16="http://schemas.microsoft.com/office/drawing/2014/main" id="{963CC175-FB28-C8CB-621F-84A52A48926F}"/>
              </a:ext>
            </a:extLst>
          </p:cNvPr>
          <p:cNvSpPr/>
          <p:nvPr/>
        </p:nvSpPr>
        <p:spPr>
          <a:xfrm>
            <a:off x="2003930" y="6537923"/>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31" name="object 3">
            <a:extLst>
              <a:ext uri="{FF2B5EF4-FFF2-40B4-BE49-F238E27FC236}">
                <a16:creationId xmlns:a16="http://schemas.microsoft.com/office/drawing/2014/main" id="{94B76E04-681C-45D7-4463-8C85DDEBD24A}"/>
              </a:ext>
            </a:extLst>
          </p:cNvPr>
          <p:cNvSpPr/>
          <p:nvPr/>
        </p:nvSpPr>
        <p:spPr>
          <a:xfrm>
            <a:off x="2003930" y="7092994"/>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32" name="object 3">
            <a:extLst>
              <a:ext uri="{FF2B5EF4-FFF2-40B4-BE49-F238E27FC236}">
                <a16:creationId xmlns:a16="http://schemas.microsoft.com/office/drawing/2014/main" id="{25F77B31-F97E-3AD2-F8C0-FBC6DB3E81C8}"/>
              </a:ext>
            </a:extLst>
          </p:cNvPr>
          <p:cNvSpPr/>
          <p:nvPr/>
        </p:nvSpPr>
        <p:spPr>
          <a:xfrm>
            <a:off x="2003930" y="7642500"/>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33" name="object 3">
            <a:extLst>
              <a:ext uri="{FF2B5EF4-FFF2-40B4-BE49-F238E27FC236}">
                <a16:creationId xmlns:a16="http://schemas.microsoft.com/office/drawing/2014/main" id="{C51DB1AF-0FFF-1985-3BEE-DB2DDA25E17B}"/>
              </a:ext>
            </a:extLst>
          </p:cNvPr>
          <p:cNvSpPr/>
          <p:nvPr/>
        </p:nvSpPr>
        <p:spPr>
          <a:xfrm>
            <a:off x="2003929" y="8203327"/>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35" name="CuadroTexto 34">
            <a:extLst>
              <a:ext uri="{FF2B5EF4-FFF2-40B4-BE49-F238E27FC236}">
                <a16:creationId xmlns:a16="http://schemas.microsoft.com/office/drawing/2014/main" id="{DDC2FEB8-3F2C-066A-5AA9-C8FC02E2D6BF}"/>
              </a:ext>
            </a:extLst>
          </p:cNvPr>
          <p:cNvSpPr txBox="1"/>
          <p:nvPr/>
        </p:nvSpPr>
        <p:spPr>
          <a:xfrm>
            <a:off x="2391797" y="5896224"/>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Formato: </a:t>
            </a:r>
            <a:r>
              <a:rPr lang="es-ES" sz="2000" spc="25">
                <a:latin typeface="Arial" panose="020B0604020202020204" pitchFamily="34" charset="0"/>
                <a:cs typeface="Arial" panose="020B0604020202020204" pitchFamily="34" charset="0"/>
              </a:rPr>
              <a:t>Online</a:t>
            </a:r>
            <a:endParaRPr lang="es-ES" sz="2000"/>
          </a:p>
        </p:txBody>
      </p:sp>
      <p:sp>
        <p:nvSpPr>
          <p:cNvPr id="36" name="CuadroTexto 35">
            <a:extLst>
              <a:ext uri="{FF2B5EF4-FFF2-40B4-BE49-F238E27FC236}">
                <a16:creationId xmlns:a16="http://schemas.microsoft.com/office/drawing/2014/main" id="{93EF43E4-7B1A-1632-804E-5B8EC90842A0}"/>
              </a:ext>
            </a:extLst>
          </p:cNvPr>
          <p:cNvSpPr txBox="1"/>
          <p:nvPr/>
        </p:nvSpPr>
        <p:spPr>
          <a:xfrm>
            <a:off x="2391797" y="6451518"/>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Fecha:</a:t>
            </a:r>
            <a:r>
              <a:rPr lang="es-ES" sz="2000" spc="25">
                <a:latin typeface="Arial" panose="020B0604020202020204" pitchFamily="34" charset="0"/>
                <a:cs typeface="Arial" panose="020B0604020202020204" pitchFamily="34" charset="0"/>
              </a:rPr>
              <a:t> 13/03/2024</a:t>
            </a:r>
            <a:endParaRPr lang="es-ES" sz="2000"/>
          </a:p>
        </p:txBody>
      </p:sp>
      <p:sp>
        <p:nvSpPr>
          <p:cNvPr id="37" name="CuadroTexto 36">
            <a:extLst>
              <a:ext uri="{FF2B5EF4-FFF2-40B4-BE49-F238E27FC236}">
                <a16:creationId xmlns:a16="http://schemas.microsoft.com/office/drawing/2014/main" id="{A6993F4C-6282-344F-0EFD-99DCD4B0B210}"/>
              </a:ext>
            </a:extLst>
          </p:cNvPr>
          <p:cNvSpPr txBox="1"/>
          <p:nvPr/>
        </p:nvSpPr>
        <p:spPr>
          <a:xfrm>
            <a:off x="2391800" y="7003644"/>
            <a:ext cx="3848100"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Horario:</a:t>
            </a:r>
            <a:r>
              <a:rPr lang="es-ES" sz="2000" spc="25">
                <a:latin typeface="Arial" panose="020B0604020202020204" pitchFamily="34" charset="0"/>
                <a:cs typeface="Arial" panose="020B0604020202020204" pitchFamily="34" charset="0"/>
              </a:rPr>
              <a:t> 09:30-11:00 (1 h 30’)</a:t>
            </a:r>
            <a:endParaRPr lang="es-ES" sz="2000"/>
          </a:p>
        </p:txBody>
      </p:sp>
      <p:sp>
        <p:nvSpPr>
          <p:cNvPr id="38" name="CuadroTexto 37">
            <a:extLst>
              <a:ext uri="{FF2B5EF4-FFF2-40B4-BE49-F238E27FC236}">
                <a16:creationId xmlns:a16="http://schemas.microsoft.com/office/drawing/2014/main" id="{7243603B-192B-B866-8DB6-AEE681F1FB2E}"/>
              </a:ext>
            </a:extLst>
          </p:cNvPr>
          <p:cNvSpPr txBox="1"/>
          <p:nvPr/>
        </p:nvSpPr>
        <p:spPr>
          <a:xfrm>
            <a:off x="2391797" y="7556847"/>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Precio:</a:t>
            </a:r>
            <a:r>
              <a:rPr lang="es-ES" sz="2000" spc="25">
                <a:latin typeface="Arial" panose="020B0604020202020204" pitchFamily="34" charset="0"/>
                <a:cs typeface="Arial" panose="020B0604020202020204" pitchFamily="34" charset="0"/>
              </a:rPr>
              <a:t> Gratuito</a:t>
            </a:r>
            <a:endParaRPr lang="es-ES" sz="2000"/>
          </a:p>
        </p:txBody>
      </p:sp>
      <p:sp>
        <p:nvSpPr>
          <p:cNvPr id="39" name="CuadroTexto 38">
            <a:extLst>
              <a:ext uri="{FF2B5EF4-FFF2-40B4-BE49-F238E27FC236}">
                <a16:creationId xmlns:a16="http://schemas.microsoft.com/office/drawing/2014/main" id="{14CD259F-35C6-EE1E-2065-DD0BC76E2F08}"/>
              </a:ext>
            </a:extLst>
          </p:cNvPr>
          <p:cNvSpPr txBox="1"/>
          <p:nvPr/>
        </p:nvSpPr>
        <p:spPr>
          <a:xfrm>
            <a:off x="2391797" y="8117674"/>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Idioma:</a:t>
            </a:r>
            <a:r>
              <a:rPr lang="es-ES" sz="2000" spc="25">
                <a:latin typeface="Arial" panose="020B0604020202020204" pitchFamily="34" charset="0"/>
                <a:cs typeface="Arial" panose="020B0604020202020204" pitchFamily="34" charset="0"/>
              </a:rPr>
              <a:t> Español</a:t>
            </a:r>
            <a:endParaRPr lang="es-ES" sz="2000"/>
          </a:p>
        </p:txBody>
      </p:sp>
      <p:sp>
        <p:nvSpPr>
          <p:cNvPr id="40" name="Rectángulo 39">
            <a:extLst>
              <a:ext uri="{FF2B5EF4-FFF2-40B4-BE49-F238E27FC236}">
                <a16:creationId xmlns:a16="http://schemas.microsoft.com/office/drawing/2014/main" id="{09C084A9-80C4-7259-4A3A-175E7684CBD6}"/>
              </a:ext>
            </a:extLst>
          </p:cNvPr>
          <p:cNvSpPr/>
          <p:nvPr/>
        </p:nvSpPr>
        <p:spPr>
          <a:xfrm>
            <a:off x="7151222" y="3544236"/>
            <a:ext cx="5160257" cy="58629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object 7">
            <a:extLst>
              <a:ext uri="{FF2B5EF4-FFF2-40B4-BE49-F238E27FC236}">
                <a16:creationId xmlns:a16="http://schemas.microsoft.com/office/drawing/2014/main" id="{E48FDFBF-AEA8-036F-9A2A-09C1CD453FE1}"/>
              </a:ext>
            </a:extLst>
          </p:cNvPr>
          <p:cNvSpPr/>
          <p:nvPr/>
        </p:nvSpPr>
        <p:spPr>
          <a:xfrm rot="5400000" flipH="1">
            <a:off x="9703213" y="3456406"/>
            <a:ext cx="56274" cy="4045459"/>
          </a:xfrm>
          <a:custGeom>
            <a:avLst/>
            <a:gdLst/>
            <a:ahLst/>
            <a:cxnLst/>
            <a:rect l="l" t="t" r="r" b="b"/>
            <a:pathLst>
              <a:path h="1214754">
                <a:moveTo>
                  <a:pt x="0" y="0"/>
                </a:moveTo>
                <a:lnTo>
                  <a:pt x="0" y="1214622"/>
                </a:lnTo>
              </a:path>
            </a:pathLst>
          </a:custGeom>
          <a:ln w="10470">
            <a:solidFill>
              <a:srgbClr val="000000"/>
            </a:solidFill>
          </a:ln>
        </p:spPr>
        <p:txBody>
          <a:bodyPr wrap="square" lIns="0" tIns="0" rIns="0" bIns="0" rtlCol="0"/>
          <a:lstStyle/>
          <a:p>
            <a:endParaRPr/>
          </a:p>
        </p:txBody>
      </p:sp>
      <p:sp>
        <p:nvSpPr>
          <p:cNvPr id="42" name="CuadroTexto 41">
            <a:extLst>
              <a:ext uri="{FF2B5EF4-FFF2-40B4-BE49-F238E27FC236}">
                <a16:creationId xmlns:a16="http://schemas.microsoft.com/office/drawing/2014/main" id="{504A36EB-399F-0E1F-D2F5-6B17666D62D9}"/>
              </a:ext>
            </a:extLst>
          </p:cNvPr>
          <p:cNvSpPr txBox="1"/>
          <p:nvPr/>
        </p:nvSpPr>
        <p:spPr>
          <a:xfrm>
            <a:off x="8266022" y="4225310"/>
            <a:ext cx="3848100" cy="461665"/>
          </a:xfrm>
          <a:prstGeom prst="rect">
            <a:avLst/>
          </a:prstGeom>
          <a:noFill/>
        </p:spPr>
        <p:txBody>
          <a:bodyPr wrap="square">
            <a:spAutoFit/>
          </a:bodyPr>
          <a:lstStyle/>
          <a:p>
            <a:pPr algn="ctr"/>
            <a:r>
              <a:rPr lang="es-ES" sz="2400" b="1" spc="-15" err="1">
                <a:solidFill>
                  <a:srgbClr val="1D1D1B"/>
                </a:solidFill>
                <a:latin typeface="Arial"/>
                <a:cs typeface="Arial"/>
              </a:rPr>
              <a:t>Pivoting</a:t>
            </a:r>
            <a:r>
              <a:rPr lang="es-ES" sz="2400" b="1" spc="-15">
                <a:solidFill>
                  <a:srgbClr val="1D1D1B"/>
                </a:solidFill>
                <a:latin typeface="Arial"/>
                <a:cs typeface="Arial"/>
              </a:rPr>
              <a:t> en Redes</a:t>
            </a:r>
          </a:p>
        </p:txBody>
      </p:sp>
      <p:sp>
        <p:nvSpPr>
          <p:cNvPr id="43" name="object 3">
            <a:extLst>
              <a:ext uri="{FF2B5EF4-FFF2-40B4-BE49-F238E27FC236}">
                <a16:creationId xmlns:a16="http://schemas.microsoft.com/office/drawing/2014/main" id="{9355EC7F-EBD0-FC4A-20ED-2E75443959F7}"/>
              </a:ext>
            </a:extLst>
          </p:cNvPr>
          <p:cNvSpPr/>
          <p:nvPr/>
        </p:nvSpPr>
        <p:spPr>
          <a:xfrm>
            <a:off x="7878152" y="5985466"/>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45" name="object 3">
            <a:extLst>
              <a:ext uri="{FF2B5EF4-FFF2-40B4-BE49-F238E27FC236}">
                <a16:creationId xmlns:a16="http://schemas.microsoft.com/office/drawing/2014/main" id="{BBA38201-C6FA-6CBB-852C-6A5B06724486}"/>
              </a:ext>
            </a:extLst>
          </p:cNvPr>
          <p:cNvSpPr/>
          <p:nvPr/>
        </p:nvSpPr>
        <p:spPr>
          <a:xfrm>
            <a:off x="7878152" y="6537923"/>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46" name="object 3">
            <a:extLst>
              <a:ext uri="{FF2B5EF4-FFF2-40B4-BE49-F238E27FC236}">
                <a16:creationId xmlns:a16="http://schemas.microsoft.com/office/drawing/2014/main" id="{19C1562C-2D16-6694-F1D5-F6147FDB3C79}"/>
              </a:ext>
            </a:extLst>
          </p:cNvPr>
          <p:cNvSpPr/>
          <p:nvPr/>
        </p:nvSpPr>
        <p:spPr>
          <a:xfrm>
            <a:off x="7878152" y="7092994"/>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47" name="object 3">
            <a:extLst>
              <a:ext uri="{FF2B5EF4-FFF2-40B4-BE49-F238E27FC236}">
                <a16:creationId xmlns:a16="http://schemas.microsoft.com/office/drawing/2014/main" id="{2BDA7698-0A35-F974-9DBF-AF3FB31CF7BC}"/>
              </a:ext>
            </a:extLst>
          </p:cNvPr>
          <p:cNvSpPr/>
          <p:nvPr/>
        </p:nvSpPr>
        <p:spPr>
          <a:xfrm>
            <a:off x="7878152" y="7642500"/>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48" name="object 3">
            <a:extLst>
              <a:ext uri="{FF2B5EF4-FFF2-40B4-BE49-F238E27FC236}">
                <a16:creationId xmlns:a16="http://schemas.microsoft.com/office/drawing/2014/main" id="{A103C625-D97D-41EB-77A2-41FFE2EC7E2A}"/>
              </a:ext>
            </a:extLst>
          </p:cNvPr>
          <p:cNvSpPr/>
          <p:nvPr/>
        </p:nvSpPr>
        <p:spPr>
          <a:xfrm>
            <a:off x="7878151" y="8203327"/>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49" name="CuadroTexto 48">
            <a:extLst>
              <a:ext uri="{FF2B5EF4-FFF2-40B4-BE49-F238E27FC236}">
                <a16:creationId xmlns:a16="http://schemas.microsoft.com/office/drawing/2014/main" id="{6EB6230A-3456-C023-26E9-AECF420B57C8}"/>
              </a:ext>
            </a:extLst>
          </p:cNvPr>
          <p:cNvSpPr txBox="1"/>
          <p:nvPr/>
        </p:nvSpPr>
        <p:spPr>
          <a:xfrm>
            <a:off x="8266020" y="5896224"/>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Formato: </a:t>
            </a:r>
            <a:r>
              <a:rPr lang="es-ES" sz="2000" spc="25">
                <a:latin typeface="Arial" panose="020B0604020202020204" pitchFamily="34" charset="0"/>
                <a:cs typeface="Arial" panose="020B0604020202020204" pitchFamily="34" charset="0"/>
              </a:rPr>
              <a:t>Presencial</a:t>
            </a:r>
            <a:endParaRPr lang="es-ES" sz="2000"/>
          </a:p>
        </p:txBody>
      </p:sp>
      <p:sp>
        <p:nvSpPr>
          <p:cNvPr id="50" name="CuadroTexto 49">
            <a:extLst>
              <a:ext uri="{FF2B5EF4-FFF2-40B4-BE49-F238E27FC236}">
                <a16:creationId xmlns:a16="http://schemas.microsoft.com/office/drawing/2014/main" id="{C21239DD-5EC4-8217-13AC-1A114C9B2F2E}"/>
              </a:ext>
            </a:extLst>
          </p:cNvPr>
          <p:cNvSpPr txBox="1"/>
          <p:nvPr/>
        </p:nvSpPr>
        <p:spPr>
          <a:xfrm>
            <a:off x="8266020" y="6451518"/>
            <a:ext cx="4045460"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Fecha:</a:t>
            </a:r>
            <a:r>
              <a:rPr lang="es-ES" sz="2000" spc="25">
                <a:latin typeface="Arial" panose="020B0604020202020204" pitchFamily="34" charset="0"/>
                <a:cs typeface="Arial" panose="020B0604020202020204" pitchFamily="34" charset="0"/>
              </a:rPr>
              <a:t> 11/03/2024 al 13/03/2024</a:t>
            </a:r>
            <a:endParaRPr lang="es-ES" sz="2000"/>
          </a:p>
        </p:txBody>
      </p:sp>
      <p:sp>
        <p:nvSpPr>
          <p:cNvPr id="51" name="CuadroTexto 50">
            <a:extLst>
              <a:ext uri="{FF2B5EF4-FFF2-40B4-BE49-F238E27FC236}">
                <a16:creationId xmlns:a16="http://schemas.microsoft.com/office/drawing/2014/main" id="{B9FE177B-9C82-C03D-947B-597D4D2590A4}"/>
              </a:ext>
            </a:extLst>
          </p:cNvPr>
          <p:cNvSpPr txBox="1"/>
          <p:nvPr/>
        </p:nvSpPr>
        <p:spPr>
          <a:xfrm>
            <a:off x="8266019" y="6998903"/>
            <a:ext cx="392929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Horario:</a:t>
            </a:r>
            <a:r>
              <a:rPr lang="es-ES" sz="2000" spc="25">
                <a:latin typeface="Arial" panose="020B0604020202020204" pitchFamily="34" charset="0"/>
                <a:cs typeface="Arial" panose="020B0604020202020204" pitchFamily="34" charset="0"/>
              </a:rPr>
              <a:t> 09:00-13:30 (12 horas)</a:t>
            </a:r>
            <a:endParaRPr lang="es-ES" sz="2000"/>
          </a:p>
        </p:txBody>
      </p:sp>
      <p:sp>
        <p:nvSpPr>
          <p:cNvPr id="52" name="CuadroTexto 51">
            <a:extLst>
              <a:ext uri="{FF2B5EF4-FFF2-40B4-BE49-F238E27FC236}">
                <a16:creationId xmlns:a16="http://schemas.microsoft.com/office/drawing/2014/main" id="{29DE9A4A-1240-9097-44FF-732CC049EF30}"/>
              </a:ext>
            </a:extLst>
          </p:cNvPr>
          <p:cNvSpPr txBox="1"/>
          <p:nvPr/>
        </p:nvSpPr>
        <p:spPr>
          <a:xfrm>
            <a:off x="8266020" y="7556847"/>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Precio:</a:t>
            </a:r>
            <a:r>
              <a:rPr lang="es-ES" sz="2000" spc="25">
                <a:latin typeface="Arial" panose="020B0604020202020204" pitchFamily="34" charset="0"/>
                <a:cs typeface="Arial" panose="020B0604020202020204" pitchFamily="34" charset="0"/>
              </a:rPr>
              <a:t> 70€</a:t>
            </a:r>
            <a:endParaRPr lang="es-ES" sz="2000"/>
          </a:p>
        </p:txBody>
      </p:sp>
      <p:sp>
        <p:nvSpPr>
          <p:cNvPr id="53" name="CuadroTexto 52">
            <a:extLst>
              <a:ext uri="{FF2B5EF4-FFF2-40B4-BE49-F238E27FC236}">
                <a16:creationId xmlns:a16="http://schemas.microsoft.com/office/drawing/2014/main" id="{60DA61FC-9989-F312-49C0-EEE5CCA8267F}"/>
              </a:ext>
            </a:extLst>
          </p:cNvPr>
          <p:cNvSpPr txBox="1"/>
          <p:nvPr/>
        </p:nvSpPr>
        <p:spPr>
          <a:xfrm>
            <a:off x="8266020" y="8129900"/>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Idioma:</a:t>
            </a:r>
            <a:r>
              <a:rPr lang="es-ES" sz="2000" spc="25">
                <a:latin typeface="Arial" panose="020B0604020202020204" pitchFamily="34" charset="0"/>
                <a:cs typeface="Arial" panose="020B0604020202020204" pitchFamily="34" charset="0"/>
              </a:rPr>
              <a:t> Español</a:t>
            </a:r>
            <a:endParaRPr lang="es-ES" sz="2000"/>
          </a:p>
        </p:txBody>
      </p:sp>
      <p:pic>
        <p:nvPicPr>
          <p:cNvPr id="54" name="Imagen 53" descr="Imagen que contiene objeto, reloj&#10;&#10;Descripción generada automáticamente">
            <a:extLst>
              <a:ext uri="{FF2B5EF4-FFF2-40B4-BE49-F238E27FC236}">
                <a16:creationId xmlns:a16="http://schemas.microsoft.com/office/drawing/2014/main" id="{AD7DFA67-3A6A-6BDD-291B-50B0AB6C91D2}"/>
              </a:ext>
            </a:extLst>
          </p:cNvPr>
          <p:cNvPicPr>
            <a:picLocks noChangeAspect="1"/>
          </p:cNvPicPr>
          <p:nvPr/>
        </p:nvPicPr>
        <p:blipFill>
          <a:blip r:embed="rId9"/>
          <a:stretch>
            <a:fillRect/>
          </a:stretch>
        </p:blipFill>
        <p:spPr>
          <a:xfrm>
            <a:off x="1125336" y="3624065"/>
            <a:ext cx="1766001" cy="1766001"/>
          </a:xfrm>
          <a:prstGeom prst="rect">
            <a:avLst/>
          </a:prstGeom>
        </p:spPr>
      </p:pic>
      <p:pic>
        <p:nvPicPr>
          <p:cNvPr id="55" name="Imagen 54" descr="Icono&#10;&#10;Descripción generada automáticamente">
            <a:extLst>
              <a:ext uri="{FF2B5EF4-FFF2-40B4-BE49-F238E27FC236}">
                <a16:creationId xmlns:a16="http://schemas.microsoft.com/office/drawing/2014/main" id="{DDED2F87-844C-F048-05E2-8AA267BEC61A}"/>
              </a:ext>
            </a:extLst>
          </p:cNvPr>
          <p:cNvPicPr>
            <a:picLocks noChangeAspect="1"/>
          </p:cNvPicPr>
          <p:nvPr/>
        </p:nvPicPr>
        <p:blipFill>
          <a:blip r:embed="rId10"/>
          <a:stretch>
            <a:fillRect/>
          </a:stretch>
        </p:blipFill>
        <p:spPr>
          <a:xfrm>
            <a:off x="7253437" y="3813743"/>
            <a:ext cx="1575763" cy="1575763"/>
          </a:xfrm>
          <a:prstGeom prst="rect">
            <a:avLst/>
          </a:prstGeom>
        </p:spPr>
      </p:pic>
      <p:sp>
        <p:nvSpPr>
          <p:cNvPr id="57" name="CuadroTexto 56">
            <a:extLst>
              <a:ext uri="{FF2B5EF4-FFF2-40B4-BE49-F238E27FC236}">
                <a16:creationId xmlns:a16="http://schemas.microsoft.com/office/drawing/2014/main" id="{048CFE65-8E67-0B38-DCC4-087A4A1BC333}"/>
              </a:ext>
            </a:extLst>
          </p:cNvPr>
          <p:cNvSpPr txBox="1"/>
          <p:nvPr/>
        </p:nvSpPr>
        <p:spPr>
          <a:xfrm>
            <a:off x="2735023" y="8725038"/>
            <a:ext cx="1580827" cy="369332"/>
          </a:xfrm>
          <a:prstGeom prst="rect">
            <a:avLst/>
          </a:prstGeom>
          <a:noFill/>
        </p:spPr>
        <p:txBody>
          <a:bodyPr wrap="square">
            <a:spAutoFit/>
          </a:bodyPr>
          <a:lstStyle/>
          <a:p>
            <a:pPr algn="ctr"/>
            <a:r>
              <a:rPr lang="es-ES" spc="-15">
                <a:solidFill>
                  <a:srgbClr val="1D1D1B"/>
                </a:solidFill>
                <a:highlight>
                  <a:srgbClr val="33FFFF"/>
                </a:highlight>
                <a:latin typeface="Arial"/>
                <a:cs typeface="Arial"/>
              </a:rPr>
              <a:t>JORNADA</a:t>
            </a:r>
            <a:endParaRPr lang="es-ES" sz="2400" spc="-15">
              <a:solidFill>
                <a:srgbClr val="1D1D1B"/>
              </a:solidFill>
              <a:highlight>
                <a:srgbClr val="33FFFF"/>
              </a:highlight>
              <a:latin typeface="Arial"/>
              <a:cs typeface="Arial"/>
            </a:endParaRPr>
          </a:p>
        </p:txBody>
      </p:sp>
      <p:sp>
        <p:nvSpPr>
          <p:cNvPr id="64" name="CuadroTexto 63">
            <a:extLst>
              <a:ext uri="{FF2B5EF4-FFF2-40B4-BE49-F238E27FC236}">
                <a16:creationId xmlns:a16="http://schemas.microsoft.com/office/drawing/2014/main" id="{0DCC3F4F-DD00-BA81-B2B9-0E8FADF91C0F}"/>
              </a:ext>
            </a:extLst>
          </p:cNvPr>
          <p:cNvSpPr txBox="1"/>
          <p:nvPr/>
        </p:nvSpPr>
        <p:spPr>
          <a:xfrm>
            <a:off x="8882857" y="8725038"/>
            <a:ext cx="1580827" cy="369332"/>
          </a:xfrm>
          <a:prstGeom prst="rect">
            <a:avLst/>
          </a:prstGeom>
          <a:noFill/>
        </p:spPr>
        <p:txBody>
          <a:bodyPr wrap="square">
            <a:spAutoFit/>
          </a:bodyPr>
          <a:lstStyle/>
          <a:p>
            <a:pPr algn="ctr"/>
            <a:r>
              <a:rPr lang="es-ES" spc="-15">
                <a:solidFill>
                  <a:srgbClr val="1D1D1B"/>
                </a:solidFill>
                <a:highlight>
                  <a:srgbClr val="33FFFF"/>
                </a:highlight>
                <a:latin typeface="Arial"/>
                <a:cs typeface="Arial"/>
              </a:rPr>
              <a:t>TALLER</a:t>
            </a:r>
            <a:endParaRPr lang="es-ES" sz="2400" spc="-15">
              <a:solidFill>
                <a:srgbClr val="1D1D1B"/>
              </a:solidFill>
              <a:highlight>
                <a:srgbClr val="33FFFF"/>
              </a:highlight>
              <a:latin typeface="Arial"/>
              <a:cs typeface="Arial"/>
            </a:endParaRPr>
          </a:p>
        </p:txBody>
      </p:sp>
      <p:sp>
        <p:nvSpPr>
          <p:cNvPr id="66" name="Rectángulo 65">
            <a:extLst>
              <a:ext uri="{FF2B5EF4-FFF2-40B4-BE49-F238E27FC236}">
                <a16:creationId xmlns:a16="http://schemas.microsoft.com/office/drawing/2014/main" id="{CA4369DD-FF00-6013-A9BB-89862BB37971}"/>
              </a:ext>
            </a:extLst>
          </p:cNvPr>
          <p:cNvSpPr/>
          <p:nvPr/>
        </p:nvSpPr>
        <p:spPr>
          <a:xfrm>
            <a:off x="12865613" y="7264585"/>
            <a:ext cx="6096916" cy="163956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CuadroTexto 66">
            <a:extLst>
              <a:ext uri="{FF2B5EF4-FFF2-40B4-BE49-F238E27FC236}">
                <a16:creationId xmlns:a16="http://schemas.microsoft.com/office/drawing/2014/main" id="{D396BC60-0095-C843-BAF6-D332694E5AFE}"/>
              </a:ext>
            </a:extLst>
          </p:cNvPr>
          <p:cNvSpPr txBox="1"/>
          <p:nvPr/>
        </p:nvSpPr>
        <p:spPr>
          <a:xfrm>
            <a:off x="12946813" y="7398480"/>
            <a:ext cx="3915342" cy="1461939"/>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Más información</a:t>
            </a:r>
          </a:p>
          <a:p>
            <a:endParaRPr lang="es-ES" sz="900" b="1" spc="25">
              <a:latin typeface="Arial" panose="020B0604020202020204" pitchFamily="34" charset="0"/>
              <a:cs typeface="Arial" panose="020B0604020202020204" pitchFamily="34" charset="0"/>
            </a:endParaRPr>
          </a:p>
          <a:p>
            <a:r>
              <a:rPr lang="es-ES" sz="2000" spc="25">
                <a:latin typeface="Arial" panose="020B0604020202020204" pitchFamily="34" charset="0"/>
                <a:cs typeface="Arial" panose="020B0604020202020204" pitchFamily="34" charset="0"/>
              </a:rPr>
              <a:t>944 536 262</a:t>
            </a:r>
          </a:p>
          <a:p>
            <a:pPr algn="l"/>
            <a:r>
              <a:rPr lang="es-ES" sz="2000" spc="25" err="1">
                <a:latin typeface="Arial" panose="020B0604020202020204" pitchFamily="34" charset="0"/>
                <a:cs typeface="Arial" panose="020B0604020202020204" pitchFamily="34" charset="0"/>
                <a:hlinkClick r:id="rId11"/>
              </a:rPr>
              <a:t>enpresadigitala@spri.eus</a:t>
            </a:r>
            <a:endParaRPr lang="es-ES" sz="2000" spc="25">
              <a:latin typeface="Arial" panose="020B0604020202020204" pitchFamily="34" charset="0"/>
              <a:cs typeface="Arial" panose="020B0604020202020204" pitchFamily="34" charset="0"/>
            </a:endParaRPr>
          </a:p>
          <a:p>
            <a:pPr algn="l"/>
            <a:r>
              <a:rPr lang="es-ES" sz="2000" spc="25">
                <a:latin typeface="Arial" panose="020B0604020202020204" pitchFamily="34" charset="0"/>
                <a:cs typeface="Arial" panose="020B0604020202020204" pitchFamily="34" charset="0"/>
                <a:hlinkClick r:id="rId12"/>
              </a:rPr>
              <a:t>https://enpresadigitala.spri.eus/</a:t>
            </a:r>
            <a:r>
              <a:rPr lang="es-ES" sz="2000" spc="25">
                <a:latin typeface="Arial" panose="020B0604020202020204" pitchFamily="34" charset="0"/>
                <a:cs typeface="Arial" panose="020B0604020202020204" pitchFamily="34" charset="0"/>
              </a:rPr>
              <a:t> </a:t>
            </a:r>
          </a:p>
        </p:txBody>
      </p:sp>
      <p:sp>
        <p:nvSpPr>
          <p:cNvPr id="6" name="Rectángulo 5">
            <a:extLst>
              <a:ext uri="{FF2B5EF4-FFF2-40B4-BE49-F238E27FC236}">
                <a16:creationId xmlns:a16="http://schemas.microsoft.com/office/drawing/2014/main" id="{5BF8B7D3-1E6A-4624-1345-A569B1454ABD}"/>
              </a:ext>
            </a:extLst>
          </p:cNvPr>
          <p:cNvSpPr/>
          <p:nvPr/>
        </p:nvSpPr>
        <p:spPr>
          <a:xfrm>
            <a:off x="12865614" y="3925080"/>
            <a:ext cx="6114738" cy="305183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CuadroTexto 67">
            <a:extLst>
              <a:ext uri="{FF2B5EF4-FFF2-40B4-BE49-F238E27FC236}">
                <a16:creationId xmlns:a16="http://schemas.microsoft.com/office/drawing/2014/main" id="{1F8D1CD8-376F-1080-FF87-91B35291B270}"/>
              </a:ext>
            </a:extLst>
          </p:cNvPr>
          <p:cNvSpPr txBox="1"/>
          <p:nvPr/>
        </p:nvSpPr>
        <p:spPr>
          <a:xfrm>
            <a:off x="18745385" y="6713046"/>
            <a:ext cx="399810" cy="1446550"/>
          </a:xfrm>
          <a:prstGeom prst="rect">
            <a:avLst/>
          </a:prstGeom>
          <a:noFill/>
        </p:spPr>
        <p:txBody>
          <a:bodyPr wrap="square">
            <a:spAutoFit/>
          </a:bodyPr>
          <a:lstStyle/>
          <a:p>
            <a:r>
              <a:rPr lang="es-ES" sz="8800" spc="25">
                <a:solidFill>
                  <a:srgbClr val="33FFFF"/>
                </a:solidFill>
                <a:latin typeface="Arial" panose="020B0604020202020204" pitchFamily="34" charset="0"/>
                <a:cs typeface="Arial" panose="020B0604020202020204" pitchFamily="34" charset="0"/>
              </a:rPr>
              <a:t>i</a:t>
            </a:r>
          </a:p>
        </p:txBody>
      </p:sp>
      <p:sp>
        <p:nvSpPr>
          <p:cNvPr id="25" name="CuadroTexto 24">
            <a:extLst>
              <a:ext uri="{FF2B5EF4-FFF2-40B4-BE49-F238E27FC236}">
                <a16:creationId xmlns:a16="http://schemas.microsoft.com/office/drawing/2014/main" id="{975AA5FC-8330-CC08-0680-CA63421D5EEA}"/>
              </a:ext>
            </a:extLst>
          </p:cNvPr>
          <p:cNvSpPr txBox="1"/>
          <p:nvPr/>
        </p:nvSpPr>
        <p:spPr>
          <a:xfrm>
            <a:off x="12946814" y="4058975"/>
            <a:ext cx="6229871" cy="2693045"/>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Otros cursos</a:t>
            </a:r>
          </a:p>
          <a:p>
            <a:endParaRPr lang="es-ES" sz="900" b="1" spc="25">
              <a:latin typeface="Arial" panose="020B0604020202020204" pitchFamily="34" charset="0"/>
              <a:cs typeface="Arial" panose="020B0604020202020204" pitchFamily="34" charset="0"/>
            </a:endParaRPr>
          </a:p>
          <a:p>
            <a:pPr lvl="1"/>
            <a:r>
              <a:rPr lang="es-ES" sz="2000" spc="25">
                <a:latin typeface="Arial" panose="020B0604020202020204" pitchFamily="34" charset="0"/>
                <a:cs typeface="Arial" panose="020B0604020202020204" pitchFamily="34" charset="0"/>
              </a:rPr>
              <a:t>Introducción al </a:t>
            </a:r>
            <a:r>
              <a:rPr lang="es-ES" sz="2000" spc="25" err="1">
                <a:latin typeface="Arial" panose="020B0604020202020204" pitchFamily="34" charset="0"/>
                <a:cs typeface="Arial" panose="020B0604020202020204" pitchFamily="34" charset="0"/>
              </a:rPr>
              <a:t>pentest</a:t>
            </a:r>
            <a:r>
              <a:rPr lang="es-ES" sz="2000" spc="25">
                <a:latin typeface="Arial" panose="020B0604020202020204" pitchFamily="34" charset="0"/>
                <a:cs typeface="Arial" panose="020B0604020202020204" pitchFamily="34" charset="0"/>
              </a:rPr>
              <a:t> sobre entornos de Directorio Activo I – Iniciación &amp; Intermedio.</a:t>
            </a:r>
          </a:p>
          <a:p>
            <a:pPr lvl="1"/>
            <a:r>
              <a:rPr lang="es-ES" sz="2000" spc="25">
                <a:latin typeface="Arial" panose="020B0604020202020204" pitchFamily="34" charset="0"/>
                <a:cs typeface="Arial" panose="020B0604020202020204" pitchFamily="34" charset="0"/>
              </a:rPr>
              <a:t>Protección de datos personales aplicada a proyectos </a:t>
            </a:r>
            <a:r>
              <a:rPr lang="es-ES" sz="2000" spc="25" err="1">
                <a:latin typeface="Arial" panose="020B0604020202020204" pitchFamily="34" charset="0"/>
                <a:cs typeface="Arial" panose="020B0604020202020204" pitchFamily="34" charset="0"/>
              </a:rPr>
              <a:t>IoT</a:t>
            </a:r>
            <a:r>
              <a:rPr lang="es-ES" sz="2000" spc="25">
                <a:latin typeface="Arial" panose="020B0604020202020204" pitchFamily="34" charset="0"/>
                <a:cs typeface="Arial" panose="020B0604020202020204" pitchFamily="34" charset="0"/>
              </a:rPr>
              <a:t>, Big Data e Inteligencia Artificial.</a:t>
            </a:r>
          </a:p>
          <a:p>
            <a:pPr lvl="1"/>
            <a:r>
              <a:rPr lang="es-ES" sz="2000" spc="25">
                <a:latin typeface="Arial" panose="020B0604020202020204" pitchFamily="34" charset="0"/>
                <a:cs typeface="Arial" panose="020B0604020202020204" pitchFamily="34" charset="0"/>
              </a:rPr>
              <a:t>Reconocimiento de la </a:t>
            </a:r>
            <a:r>
              <a:rPr lang="es-ES" sz="2000" spc="25" err="1">
                <a:latin typeface="Arial" panose="020B0604020202020204" pitchFamily="34" charset="0"/>
                <a:cs typeface="Arial" panose="020B0604020202020204" pitchFamily="34" charset="0"/>
              </a:rPr>
              <a:t>ciberexposición</a:t>
            </a:r>
            <a:r>
              <a:rPr lang="es-ES" sz="2000" spc="25">
                <a:latin typeface="Arial" panose="020B0604020202020204" pitchFamily="34" charset="0"/>
                <a:cs typeface="Arial" panose="020B0604020202020204" pitchFamily="34" charset="0"/>
              </a:rPr>
              <a:t> de tu empresa.</a:t>
            </a:r>
          </a:p>
          <a:p>
            <a:pPr lvl="1"/>
            <a:r>
              <a:rPr lang="es-ES" sz="2000" spc="25">
                <a:latin typeface="Arial" panose="020B0604020202020204" pitchFamily="34" charset="0"/>
                <a:cs typeface="Arial" panose="020B0604020202020204" pitchFamily="34" charset="0"/>
              </a:rPr>
              <a:t>La ciberseguridad en sistemas robóticos.</a:t>
            </a:r>
          </a:p>
        </p:txBody>
      </p:sp>
      <p:sp>
        <p:nvSpPr>
          <p:cNvPr id="28" name="CuadroTexto 27">
            <a:extLst>
              <a:ext uri="{FF2B5EF4-FFF2-40B4-BE49-F238E27FC236}">
                <a16:creationId xmlns:a16="http://schemas.microsoft.com/office/drawing/2014/main" id="{B0ACFE65-60C6-7E0E-D567-4D07D57DCFBA}"/>
              </a:ext>
            </a:extLst>
          </p:cNvPr>
          <p:cNvSpPr txBox="1"/>
          <p:nvPr/>
        </p:nvSpPr>
        <p:spPr>
          <a:xfrm>
            <a:off x="18562719" y="3189105"/>
            <a:ext cx="399810" cy="1446550"/>
          </a:xfrm>
          <a:prstGeom prst="rect">
            <a:avLst/>
          </a:prstGeom>
          <a:noFill/>
        </p:spPr>
        <p:txBody>
          <a:bodyPr wrap="square">
            <a:spAutoFit/>
          </a:bodyPr>
          <a:lstStyle/>
          <a:p>
            <a:r>
              <a:rPr lang="es-ES" sz="8800" spc="25">
                <a:solidFill>
                  <a:srgbClr val="33FFFF"/>
                </a:solidFill>
                <a:latin typeface="Arial" panose="020B0604020202020204" pitchFamily="34" charset="0"/>
                <a:cs typeface="Arial" panose="020B0604020202020204" pitchFamily="34" charset="0"/>
              </a:rPr>
              <a:t>+</a:t>
            </a:r>
          </a:p>
        </p:txBody>
      </p:sp>
      <p:sp>
        <p:nvSpPr>
          <p:cNvPr id="29" name="object 3">
            <a:extLst>
              <a:ext uri="{FF2B5EF4-FFF2-40B4-BE49-F238E27FC236}">
                <a16:creationId xmlns:a16="http://schemas.microsoft.com/office/drawing/2014/main" id="{830E4BAC-51CE-AC63-572D-C114EC300C13}"/>
              </a:ext>
            </a:extLst>
          </p:cNvPr>
          <p:cNvSpPr/>
          <p:nvPr/>
        </p:nvSpPr>
        <p:spPr>
          <a:xfrm>
            <a:off x="13098217" y="4571540"/>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34" name="object 3">
            <a:extLst>
              <a:ext uri="{FF2B5EF4-FFF2-40B4-BE49-F238E27FC236}">
                <a16:creationId xmlns:a16="http://schemas.microsoft.com/office/drawing/2014/main" id="{B7B718B9-6D72-B289-1B5B-E563E7AB5899}"/>
              </a:ext>
            </a:extLst>
          </p:cNvPr>
          <p:cNvSpPr/>
          <p:nvPr/>
        </p:nvSpPr>
        <p:spPr>
          <a:xfrm>
            <a:off x="13098215" y="5190870"/>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44" name="object 3">
            <a:extLst>
              <a:ext uri="{FF2B5EF4-FFF2-40B4-BE49-F238E27FC236}">
                <a16:creationId xmlns:a16="http://schemas.microsoft.com/office/drawing/2014/main" id="{2338A4C2-2B0D-8004-235B-67E2F85244B6}"/>
              </a:ext>
            </a:extLst>
          </p:cNvPr>
          <p:cNvSpPr/>
          <p:nvPr/>
        </p:nvSpPr>
        <p:spPr>
          <a:xfrm>
            <a:off x="13099060" y="5809004"/>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56" name="object 3">
            <a:extLst>
              <a:ext uri="{FF2B5EF4-FFF2-40B4-BE49-F238E27FC236}">
                <a16:creationId xmlns:a16="http://schemas.microsoft.com/office/drawing/2014/main" id="{ECDD294D-8AC3-E4D0-E63C-273CE9F47E03}"/>
              </a:ext>
            </a:extLst>
          </p:cNvPr>
          <p:cNvSpPr/>
          <p:nvPr/>
        </p:nvSpPr>
        <p:spPr>
          <a:xfrm>
            <a:off x="13098214" y="6427138"/>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Tree>
    <p:extLst>
      <p:ext uri="{BB962C8B-B14F-4D97-AF65-F5344CB8AC3E}">
        <p14:creationId xmlns:p14="http://schemas.microsoft.com/office/powerpoint/2010/main" val="2983535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1A488-68E5-48C9-170D-6E9000990AD7}"/>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73091AE2-EB4E-B15F-2437-A3830B01EEB5}"/>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865210F7-AD2B-C3A8-A667-68BC3B273328}"/>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0ED759A1-8A90-82F1-0891-0DBC6EC3F6DA}"/>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6" name="object 7">
            <a:extLst>
              <a:ext uri="{FF2B5EF4-FFF2-40B4-BE49-F238E27FC236}">
                <a16:creationId xmlns:a16="http://schemas.microsoft.com/office/drawing/2014/main" id="{A62155C0-F050-D304-A4F1-7F4EE9156C21}"/>
              </a:ext>
            </a:extLst>
          </p:cNvPr>
          <p:cNvSpPr txBox="1">
            <a:spLocks/>
          </p:cNvSpPr>
          <p:nvPr/>
        </p:nvSpPr>
        <p:spPr>
          <a:xfrm>
            <a:off x="1399627" y="497205"/>
            <a:ext cx="14098677"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Servicio de Concienciación para Empresas</a:t>
            </a:r>
            <a:endParaRPr lang="es-ES" sz="4850" kern="0">
              <a:latin typeface="Arial"/>
              <a:cs typeface="Arial"/>
            </a:endParaRPr>
          </a:p>
        </p:txBody>
      </p:sp>
      <p:sp>
        <p:nvSpPr>
          <p:cNvPr id="2" name="Rectángulo 1">
            <a:extLst>
              <a:ext uri="{FF2B5EF4-FFF2-40B4-BE49-F238E27FC236}">
                <a16:creationId xmlns:a16="http://schemas.microsoft.com/office/drawing/2014/main" id="{CAD3B773-2BC5-F31B-9B37-868BFC4D719B}"/>
              </a:ext>
            </a:extLst>
          </p:cNvPr>
          <p:cNvSpPr/>
          <p:nvPr/>
        </p:nvSpPr>
        <p:spPr>
          <a:xfrm>
            <a:off x="1633468" y="4256524"/>
            <a:ext cx="5044096" cy="556909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object 7">
            <a:extLst>
              <a:ext uri="{FF2B5EF4-FFF2-40B4-BE49-F238E27FC236}">
                <a16:creationId xmlns:a16="http://schemas.microsoft.com/office/drawing/2014/main" id="{2CCC946B-5796-4645-0DFE-202B7DF6F1B5}"/>
              </a:ext>
            </a:extLst>
          </p:cNvPr>
          <p:cNvSpPr/>
          <p:nvPr/>
        </p:nvSpPr>
        <p:spPr>
          <a:xfrm rot="5400000" flipH="1">
            <a:off x="4127379" y="3874853"/>
            <a:ext cx="56274" cy="4045459"/>
          </a:xfrm>
          <a:custGeom>
            <a:avLst/>
            <a:gdLst/>
            <a:ahLst/>
            <a:cxnLst/>
            <a:rect l="l" t="t" r="r" b="b"/>
            <a:pathLst>
              <a:path h="1214754">
                <a:moveTo>
                  <a:pt x="0" y="0"/>
                </a:moveTo>
                <a:lnTo>
                  <a:pt x="0" y="1214622"/>
                </a:lnTo>
              </a:path>
            </a:pathLst>
          </a:custGeom>
          <a:ln w="10470">
            <a:solidFill>
              <a:srgbClr val="000000"/>
            </a:solidFill>
          </a:ln>
        </p:spPr>
        <p:txBody>
          <a:bodyPr wrap="square" lIns="0" tIns="0" rIns="0" bIns="0" rtlCol="0"/>
          <a:lstStyle/>
          <a:p>
            <a:endParaRPr/>
          </a:p>
        </p:txBody>
      </p:sp>
      <p:sp>
        <p:nvSpPr>
          <p:cNvPr id="4" name="CuadroTexto 3">
            <a:extLst>
              <a:ext uri="{FF2B5EF4-FFF2-40B4-BE49-F238E27FC236}">
                <a16:creationId xmlns:a16="http://schemas.microsoft.com/office/drawing/2014/main" id="{090E4466-7A54-3F4F-1DAD-96ECE2ACCA4D}"/>
              </a:ext>
            </a:extLst>
          </p:cNvPr>
          <p:cNvSpPr txBox="1"/>
          <p:nvPr/>
        </p:nvSpPr>
        <p:spPr>
          <a:xfrm>
            <a:off x="2231466" y="4351204"/>
            <a:ext cx="3848100" cy="1446550"/>
          </a:xfrm>
          <a:prstGeom prst="rect">
            <a:avLst/>
          </a:prstGeom>
          <a:noFill/>
        </p:spPr>
        <p:txBody>
          <a:bodyPr wrap="square">
            <a:spAutoFit/>
          </a:bodyPr>
          <a:lstStyle/>
          <a:p>
            <a:pPr algn="ctr"/>
            <a:r>
              <a:rPr lang="es-ES" sz="4000" b="1" spc="-15" dirty="0">
                <a:solidFill>
                  <a:srgbClr val="1D1D1B"/>
                </a:solidFill>
                <a:latin typeface="Arial"/>
                <a:cs typeface="Arial"/>
              </a:rPr>
              <a:t>Sesiones en Abierto</a:t>
            </a:r>
          </a:p>
          <a:p>
            <a:pPr algn="ctr"/>
            <a:endParaRPr lang="es-ES" sz="800" b="1" spc="-15" dirty="0">
              <a:solidFill>
                <a:srgbClr val="1D1D1B"/>
              </a:solidFill>
              <a:latin typeface="Arial"/>
              <a:cs typeface="Arial"/>
            </a:endParaRPr>
          </a:p>
        </p:txBody>
      </p:sp>
      <p:sp>
        <p:nvSpPr>
          <p:cNvPr id="7" name="object 3">
            <a:extLst>
              <a:ext uri="{FF2B5EF4-FFF2-40B4-BE49-F238E27FC236}">
                <a16:creationId xmlns:a16="http://schemas.microsoft.com/office/drawing/2014/main" id="{4A451DA1-9673-94F2-3DA7-79A1B0D23B7F}"/>
              </a:ext>
            </a:extLst>
          </p:cNvPr>
          <p:cNvSpPr/>
          <p:nvPr/>
        </p:nvSpPr>
        <p:spPr>
          <a:xfrm>
            <a:off x="2360397" y="6403913"/>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8" name="object 3">
            <a:extLst>
              <a:ext uri="{FF2B5EF4-FFF2-40B4-BE49-F238E27FC236}">
                <a16:creationId xmlns:a16="http://schemas.microsoft.com/office/drawing/2014/main" id="{62B6C0F9-7B37-BF5B-81FE-372289B9D0B3}"/>
              </a:ext>
            </a:extLst>
          </p:cNvPr>
          <p:cNvSpPr/>
          <p:nvPr/>
        </p:nvSpPr>
        <p:spPr>
          <a:xfrm>
            <a:off x="2360397" y="6956370"/>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9" name="object 3">
            <a:extLst>
              <a:ext uri="{FF2B5EF4-FFF2-40B4-BE49-F238E27FC236}">
                <a16:creationId xmlns:a16="http://schemas.microsoft.com/office/drawing/2014/main" id="{23029005-E750-C7E3-E945-C0E5F0381329}"/>
              </a:ext>
            </a:extLst>
          </p:cNvPr>
          <p:cNvSpPr/>
          <p:nvPr/>
        </p:nvSpPr>
        <p:spPr>
          <a:xfrm>
            <a:off x="2360397" y="7511441"/>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10" name="object 3">
            <a:extLst>
              <a:ext uri="{FF2B5EF4-FFF2-40B4-BE49-F238E27FC236}">
                <a16:creationId xmlns:a16="http://schemas.microsoft.com/office/drawing/2014/main" id="{DC2A308A-D41C-3D65-0EEE-732B7A1AB2DA}"/>
              </a:ext>
            </a:extLst>
          </p:cNvPr>
          <p:cNvSpPr/>
          <p:nvPr/>
        </p:nvSpPr>
        <p:spPr>
          <a:xfrm>
            <a:off x="2360397" y="8060947"/>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11" name="object 3">
            <a:extLst>
              <a:ext uri="{FF2B5EF4-FFF2-40B4-BE49-F238E27FC236}">
                <a16:creationId xmlns:a16="http://schemas.microsoft.com/office/drawing/2014/main" id="{1221A672-E056-89FC-137D-17C090A11F6C}"/>
              </a:ext>
            </a:extLst>
          </p:cNvPr>
          <p:cNvSpPr/>
          <p:nvPr/>
        </p:nvSpPr>
        <p:spPr>
          <a:xfrm>
            <a:off x="2360396" y="8621774"/>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12" name="CuadroTexto 11">
            <a:extLst>
              <a:ext uri="{FF2B5EF4-FFF2-40B4-BE49-F238E27FC236}">
                <a16:creationId xmlns:a16="http://schemas.microsoft.com/office/drawing/2014/main" id="{2858EFBC-1DC0-29FC-DB4E-9F317B87ADF6}"/>
              </a:ext>
            </a:extLst>
          </p:cNvPr>
          <p:cNvSpPr txBox="1"/>
          <p:nvPr/>
        </p:nvSpPr>
        <p:spPr>
          <a:xfrm>
            <a:off x="2748264" y="6314671"/>
            <a:ext cx="3848100"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Formato: </a:t>
            </a:r>
            <a:r>
              <a:rPr lang="es-ES" sz="2000" spc="25" dirty="0">
                <a:latin typeface="Arial" panose="020B0604020202020204" pitchFamily="34" charset="0"/>
                <a:cs typeface="Arial" panose="020B0604020202020204" pitchFamily="34" charset="0"/>
              </a:rPr>
              <a:t>Presencial / Online</a:t>
            </a:r>
            <a:endParaRPr lang="es-ES" sz="2000" dirty="0"/>
          </a:p>
        </p:txBody>
      </p:sp>
      <p:sp>
        <p:nvSpPr>
          <p:cNvPr id="13" name="CuadroTexto 12">
            <a:extLst>
              <a:ext uri="{FF2B5EF4-FFF2-40B4-BE49-F238E27FC236}">
                <a16:creationId xmlns:a16="http://schemas.microsoft.com/office/drawing/2014/main" id="{D3DE3BA0-BE07-2B79-578B-F367081BF960}"/>
              </a:ext>
            </a:extLst>
          </p:cNvPr>
          <p:cNvSpPr txBox="1"/>
          <p:nvPr/>
        </p:nvSpPr>
        <p:spPr>
          <a:xfrm>
            <a:off x="2748264" y="6869965"/>
            <a:ext cx="3848100"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Cuando:</a:t>
            </a:r>
            <a:r>
              <a:rPr lang="es-ES" sz="2000" spc="25" dirty="0">
                <a:latin typeface="Arial" panose="020B0604020202020204" pitchFamily="34" charset="0"/>
                <a:cs typeface="Arial" panose="020B0604020202020204" pitchFamily="34" charset="0"/>
              </a:rPr>
              <a:t> Periódicas*</a:t>
            </a:r>
            <a:endParaRPr lang="es-ES" sz="2000" dirty="0"/>
          </a:p>
        </p:txBody>
      </p:sp>
      <p:sp>
        <p:nvSpPr>
          <p:cNvPr id="14" name="CuadroTexto 13">
            <a:extLst>
              <a:ext uri="{FF2B5EF4-FFF2-40B4-BE49-F238E27FC236}">
                <a16:creationId xmlns:a16="http://schemas.microsoft.com/office/drawing/2014/main" id="{DCA809B3-DF65-DF4E-D231-35E7B623D4DF}"/>
              </a:ext>
            </a:extLst>
          </p:cNvPr>
          <p:cNvSpPr txBox="1"/>
          <p:nvPr/>
        </p:nvSpPr>
        <p:spPr>
          <a:xfrm>
            <a:off x="2748267" y="7422091"/>
            <a:ext cx="3848100"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Duración:</a:t>
            </a:r>
            <a:r>
              <a:rPr lang="es-ES" sz="2000" spc="25" dirty="0">
                <a:latin typeface="Arial" panose="020B0604020202020204" pitchFamily="34" charset="0"/>
                <a:cs typeface="Arial" panose="020B0604020202020204" pitchFamily="34" charset="0"/>
              </a:rPr>
              <a:t> 60 – 120 minutos</a:t>
            </a:r>
            <a:endParaRPr lang="es-ES" sz="2000" dirty="0"/>
          </a:p>
        </p:txBody>
      </p:sp>
      <p:sp>
        <p:nvSpPr>
          <p:cNvPr id="17" name="CuadroTexto 16">
            <a:extLst>
              <a:ext uri="{FF2B5EF4-FFF2-40B4-BE49-F238E27FC236}">
                <a16:creationId xmlns:a16="http://schemas.microsoft.com/office/drawing/2014/main" id="{2C3F38E8-7368-D813-61D1-A1A6E2531678}"/>
              </a:ext>
            </a:extLst>
          </p:cNvPr>
          <p:cNvSpPr txBox="1"/>
          <p:nvPr/>
        </p:nvSpPr>
        <p:spPr>
          <a:xfrm>
            <a:off x="2748264" y="7975294"/>
            <a:ext cx="3242129"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Precio:</a:t>
            </a:r>
            <a:r>
              <a:rPr lang="es-ES" sz="2000" spc="25" dirty="0">
                <a:latin typeface="Arial" panose="020B0604020202020204" pitchFamily="34" charset="0"/>
                <a:cs typeface="Arial" panose="020B0604020202020204" pitchFamily="34" charset="0"/>
              </a:rPr>
              <a:t> Gratuito</a:t>
            </a:r>
            <a:endParaRPr lang="es-ES" sz="2000" dirty="0"/>
          </a:p>
        </p:txBody>
      </p:sp>
      <p:sp>
        <p:nvSpPr>
          <p:cNvPr id="18" name="CuadroTexto 17">
            <a:extLst>
              <a:ext uri="{FF2B5EF4-FFF2-40B4-BE49-F238E27FC236}">
                <a16:creationId xmlns:a16="http://schemas.microsoft.com/office/drawing/2014/main" id="{5A3E712D-DD04-1D63-1B1B-162210C5A787}"/>
              </a:ext>
            </a:extLst>
          </p:cNvPr>
          <p:cNvSpPr txBox="1"/>
          <p:nvPr/>
        </p:nvSpPr>
        <p:spPr>
          <a:xfrm>
            <a:off x="2748264" y="8536121"/>
            <a:ext cx="3638559"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Idioma:</a:t>
            </a:r>
            <a:r>
              <a:rPr lang="es-ES" sz="2000" spc="25" dirty="0">
                <a:latin typeface="Arial" panose="020B0604020202020204" pitchFamily="34" charset="0"/>
                <a:cs typeface="Arial" panose="020B0604020202020204" pitchFamily="34" charset="0"/>
              </a:rPr>
              <a:t> Español / Euskera</a:t>
            </a:r>
            <a:endParaRPr lang="es-ES" sz="2000" dirty="0"/>
          </a:p>
        </p:txBody>
      </p:sp>
      <p:sp>
        <p:nvSpPr>
          <p:cNvPr id="19" name="Rectángulo 18">
            <a:extLst>
              <a:ext uri="{FF2B5EF4-FFF2-40B4-BE49-F238E27FC236}">
                <a16:creationId xmlns:a16="http://schemas.microsoft.com/office/drawing/2014/main" id="{EE79436F-F5BA-DB7F-DBC7-91F698E7D462}"/>
              </a:ext>
            </a:extLst>
          </p:cNvPr>
          <p:cNvSpPr/>
          <p:nvPr/>
        </p:nvSpPr>
        <p:spPr>
          <a:xfrm>
            <a:off x="7507689" y="4256524"/>
            <a:ext cx="5160257" cy="556909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object 7">
            <a:extLst>
              <a:ext uri="{FF2B5EF4-FFF2-40B4-BE49-F238E27FC236}">
                <a16:creationId xmlns:a16="http://schemas.microsoft.com/office/drawing/2014/main" id="{C0955425-3C8E-48CE-AD27-3FFB1CE1EC9D}"/>
              </a:ext>
            </a:extLst>
          </p:cNvPr>
          <p:cNvSpPr/>
          <p:nvPr/>
        </p:nvSpPr>
        <p:spPr>
          <a:xfrm rot="5400000" flipH="1">
            <a:off x="10059680" y="3874853"/>
            <a:ext cx="56274" cy="4045459"/>
          </a:xfrm>
          <a:custGeom>
            <a:avLst/>
            <a:gdLst/>
            <a:ahLst/>
            <a:cxnLst/>
            <a:rect l="l" t="t" r="r" b="b"/>
            <a:pathLst>
              <a:path h="1214754">
                <a:moveTo>
                  <a:pt x="0" y="0"/>
                </a:moveTo>
                <a:lnTo>
                  <a:pt x="0" y="1214622"/>
                </a:lnTo>
              </a:path>
            </a:pathLst>
          </a:custGeom>
          <a:ln w="10470">
            <a:solidFill>
              <a:srgbClr val="000000"/>
            </a:solidFill>
          </a:ln>
        </p:spPr>
        <p:txBody>
          <a:bodyPr wrap="square" lIns="0" tIns="0" rIns="0" bIns="0" rtlCol="0"/>
          <a:lstStyle/>
          <a:p>
            <a:endParaRPr/>
          </a:p>
        </p:txBody>
      </p:sp>
      <p:sp>
        <p:nvSpPr>
          <p:cNvPr id="22" name="object 3">
            <a:extLst>
              <a:ext uri="{FF2B5EF4-FFF2-40B4-BE49-F238E27FC236}">
                <a16:creationId xmlns:a16="http://schemas.microsoft.com/office/drawing/2014/main" id="{D7237625-F1D4-5E21-F6F2-21861EC638CF}"/>
              </a:ext>
            </a:extLst>
          </p:cNvPr>
          <p:cNvSpPr/>
          <p:nvPr/>
        </p:nvSpPr>
        <p:spPr>
          <a:xfrm>
            <a:off x="8234619" y="6403913"/>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23" name="object 3">
            <a:extLst>
              <a:ext uri="{FF2B5EF4-FFF2-40B4-BE49-F238E27FC236}">
                <a16:creationId xmlns:a16="http://schemas.microsoft.com/office/drawing/2014/main" id="{6FE5FCCB-3F2F-65FC-2109-EDA194A2A0C3}"/>
              </a:ext>
            </a:extLst>
          </p:cNvPr>
          <p:cNvSpPr/>
          <p:nvPr/>
        </p:nvSpPr>
        <p:spPr>
          <a:xfrm>
            <a:off x="8234619" y="6956370"/>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24" name="object 3">
            <a:extLst>
              <a:ext uri="{FF2B5EF4-FFF2-40B4-BE49-F238E27FC236}">
                <a16:creationId xmlns:a16="http://schemas.microsoft.com/office/drawing/2014/main" id="{63B5946D-0D32-E725-5462-768D5137F6EC}"/>
              </a:ext>
            </a:extLst>
          </p:cNvPr>
          <p:cNvSpPr/>
          <p:nvPr/>
        </p:nvSpPr>
        <p:spPr>
          <a:xfrm>
            <a:off x="8234619" y="7511441"/>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25" name="object 3">
            <a:extLst>
              <a:ext uri="{FF2B5EF4-FFF2-40B4-BE49-F238E27FC236}">
                <a16:creationId xmlns:a16="http://schemas.microsoft.com/office/drawing/2014/main" id="{82EEF90C-87A4-EE9E-1179-71B4C3E1DBBE}"/>
              </a:ext>
            </a:extLst>
          </p:cNvPr>
          <p:cNvSpPr/>
          <p:nvPr/>
        </p:nvSpPr>
        <p:spPr>
          <a:xfrm>
            <a:off x="8234619" y="8060947"/>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26" name="object 3">
            <a:extLst>
              <a:ext uri="{FF2B5EF4-FFF2-40B4-BE49-F238E27FC236}">
                <a16:creationId xmlns:a16="http://schemas.microsoft.com/office/drawing/2014/main" id="{0F97D1C7-3B6B-333B-1EF7-815D7DACC8D5}"/>
              </a:ext>
            </a:extLst>
          </p:cNvPr>
          <p:cNvSpPr/>
          <p:nvPr/>
        </p:nvSpPr>
        <p:spPr>
          <a:xfrm>
            <a:off x="8234618" y="8621774"/>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27" name="CuadroTexto 26">
            <a:extLst>
              <a:ext uri="{FF2B5EF4-FFF2-40B4-BE49-F238E27FC236}">
                <a16:creationId xmlns:a16="http://schemas.microsoft.com/office/drawing/2014/main" id="{65C680F1-66A3-93F4-C36C-CD16114A80D2}"/>
              </a:ext>
            </a:extLst>
          </p:cNvPr>
          <p:cNvSpPr txBox="1"/>
          <p:nvPr/>
        </p:nvSpPr>
        <p:spPr>
          <a:xfrm>
            <a:off x="8622487" y="6314671"/>
            <a:ext cx="3729662"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Formato: </a:t>
            </a:r>
            <a:r>
              <a:rPr lang="es-ES" sz="2000" spc="25" dirty="0">
                <a:latin typeface="Arial" panose="020B0604020202020204" pitchFamily="34" charset="0"/>
                <a:cs typeface="Arial" panose="020B0604020202020204" pitchFamily="34" charset="0"/>
              </a:rPr>
              <a:t>Presencial / Online</a:t>
            </a:r>
            <a:endParaRPr lang="es-ES" sz="2000" dirty="0"/>
          </a:p>
        </p:txBody>
      </p:sp>
      <p:sp>
        <p:nvSpPr>
          <p:cNvPr id="28" name="CuadroTexto 27">
            <a:extLst>
              <a:ext uri="{FF2B5EF4-FFF2-40B4-BE49-F238E27FC236}">
                <a16:creationId xmlns:a16="http://schemas.microsoft.com/office/drawing/2014/main" id="{5C85AA78-0D14-3A3F-AFB7-AE60BD2CAD0D}"/>
              </a:ext>
            </a:extLst>
          </p:cNvPr>
          <p:cNvSpPr txBox="1"/>
          <p:nvPr/>
        </p:nvSpPr>
        <p:spPr>
          <a:xfrm>
            <a:off x="8622487" y="6869965"/>
            <a:ext cx="4045460"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Cuando:</a:t>
            </a:r>
            <a:r>
              <a:rPr lang="es-ES" sz="2000" spc="25" dirty="0">
                <a:latin typeface="Arial" panose="020B0604020202020204" pitchFamily="34" charset="0"/>
                <a:cs typeface="Arial" panose="020B0604020202020204" pitchFamily="34" charset="0"/>
              </a:rPr>
              <a:t> Bajo Demanda</a:t>
            </a:r>
            <a:endParaRPr lang="es-ES" sz="2000" dirty="0"/>
          </a:p>
        </p:txBody>
      </p:sp>
      <p:sp>
        <p:nvSpPr>
          <p:cNvPr id="29" name="CuadroTexto 28">
            <a:extLst>
              <a:ext uri="{FF2B5EF4-FFF2-40B4-BE49-F238E27FC236}">
                <a16:creationId xmlns:a16="http://schemas.microsoft.com/office/drawing/2014/main" id="{CC673643-5AE1-C2AC-318B-0BD99481A56F}"/>
              </a:ext>
            </a:extLst>
          </p:cNvPr>
          <p:cNvSpPr txBox="1"/>
          <p:nvPr/>
        </p:nvSpPr>
        <p:spPr>
          <a:xfrm>
            <a:off x="8622486" y="7417350"/>
            <a:ext cx="3929299"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Duración:</a:t>
            </a:r>
            <a:r>
              <a:rPr lang="es-ES" sz="2000" spc="25" dirty="0">
                <a:latin typeface="Arial" panose="020B0604020202020204" pitchFamily="34" charset="0"/>
                <a:cs typeface="Arial" panose="020B0604020202020204" pitchFamily="34" charset="0"/>
              </a:rPr>
              <a:t> 60 – 120 minutos</a:t>
            </a:r>
            <a:endParaRPr lang="es-ES" sz="2000" dirty="0"/>
          </a:p>
        </p:txBody>
      </p:sp>
      <p:sp>
        <p:nvSpPr>
          <p:cNvPr id="30" name="CuadroTexto 29">
            <a:extLst>
              <a:ext uri="{FF2B5EF4-FFF2-40B4-BE49-F238E27FC236}">
                <a16:creationId xmlns:a16="http://schemas.microsoft.com/office/drawing/2014/main" id="{11020FEA-D870-DAA4-4E3E-863FDD2D1C78}"/>
              </a:ext>
            </a:extLst>
          </p:cNvPr>
          <p:cNvSpPr txBox="1"/>
          <p:nvPr/>
        </p:nvSpPr>
        <p:spPr>
          <a:xfrm>
            <a:off x="8622487" y="7975294"/>
            <a:ext cx="3242129"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Precio:</a:t>
            </a:r>
            <a:r>
              <a:rPr lang="es-ES" sz="2000" spc="25" dirty="0">
                <a:latin typeface="Arial" panose="020B0604020202020204" pitchFamily="34" charset="0"/>
                <a:cs typeface="Arial" panose="020B0604020202020204" pitchFamily="34" charset="0"/>
              </a:rPr>
              <a:t> Gratuito</a:t>
            </a:r>
            <a:endParaRPr lang="es-ES" sz="2000" dirty="0"/>
          </a:p>
        </p:txBody>
      </p:sp>
      <p:sp>
        <p:nvSpPr>
          <p:cNvPr id="31" name="CuadroTexto 30">
            <a:extLst>
              <a:ext uri="{FF2B5EF4-FFF2-40B4-BE49-F238E27FC236}">
                <a16:creationId xmlns:a16="http://schemas.microsoft.com/office/drawing/2014/main" id="{4C142DB9-2EA1-D233-A541-D4EA5F98A081}"/>
              </a:ext>
            </a:extLst>
          </p:cNvPr>
          <p:cNvSpPr txBox="1"/>
          <p:nvPr/>
        </p:nvSpPr>
        <p:spPr>
          <a:xfrm>
            <a:off x="8622487" y="8548347"/>
            <a:ext cx="3580671"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Idioma:</a:t>
            </a:r>
            <a:r>
              <a:rPr lang="es-ES" sz="2000" spc="25" dirty="0">
                <a:latin typeface="Arial" panose="020B0604020202020204" pitchFamily="34" charset="0"/>
                <a:cs typeface="Arial" panose="020B0604020202020204" pitchFamily="34" charset="0"/>
              </a:rPr>
              <a:t> Español / Euskera</a:t>
            </a:r>
            <a:endParaRPr lang="es-ES" sz="2000" dirty="0"/>
          </a:p>
        </p:txBody>
      </p:sp>
      <p:sp>
        <p:nvSpPr>
          <p:cNvPr id="34" name="CuadroTexto 33">
            <a:extLst>
              <a:ext uri="{FF2B5EF4-FFF2-40B4-BE49-F238E27FC236}">
                <a16:creationId xmlns:a16="http://schemas.microsoft.com/office/drawing/2014/main" id="{A26E97F8-A2FC-8C1E-1125-DF837AACABB0}"/>
              </a:ext>
            </a:extLst>
          </p:cNvPr>
          <p:cNvSpPr txBox="1"/>
          <p:nvPr/>
        </p:nvSpPr>
        <p:spPr>
          <a:xfrm>
            <a:off x="3091490" y="9143485"/>
            <a:ext cx="1580827" cy="369332"/>
          </a:xfrm>
          <a:prstGeom prst="rect">
            <a:avLst/>
          </a:prstGeom>
          <a:noFill/>
        </p:spPr>
        <p:txBody>
          <a:bodyPr wrap="square">
            <a:spAutoFit/>
          </a:bodyPr>
          <a:lstStyle/>
          <a:p>
            <a:pPr algn="ctr"/>
            <a:r>
              <a:rPr lang="es-ES" spc="-15" dirty="0">
                <a:solidFill>
                  <a:srgbClr val="1D1D1B"/>
                </a:solidFill>
                <a:highlight>
                  <a:srgbClr val="33FFFF"/>
                </a:highlight>
                <a:latin typeface="Arial"/>
                <a:cs typeface="Arial"/>
              </a:rPr>
              <a:t>JORNADA</a:t>
            </a:r>
            <a:endParaRPr lang="es-ES" sz="2400" spc="-15" dirty="0">
              <a:solidFill>
                <a:srgbClr val="1D1D1B"/>
              </a:solidFill>
              <a:highlight>
                <a:srgbClr val="33FFFF"/>
              </a:highlight>
              <a:latin typeface="Arial"/>
              <a:cs typeface="Arial"/>
            </a:endParaRPr>
          </a:p>
        </p:txBody>
      </p:sp>
      <p:sp>
        <p:nvSpPr>
          <p:cNvPr id="49" name="CuadroTexto 48">
            <a:extLst>
              <a:ext uri="{FF2B5EF4-FFF2-40B4-BE49-F238E27FC236}">
                <a16:creationId xmlns:a16="http://schemas.microsoft.com/office/drawing/2014/main" id="{6AFD62E6-B7EC-ED87-B380-C8D1A643F6C0}"/>
              </a:ext>
            </a:extLst>
          </p:cNvPr>
          <p:cNvSpPr txBox="1"/>
          <p:nvPr/>
        </p:nvSpPr>
        <p:spPr>
          <a:xfrm>
            <a:off x="8105687" y="4350808"/>
            <a:ext cx="3848100" cy="1446550"/>
          </a:xfrm>
          <a:prstGeom prst="rect">
            <a:avLst/>
          </a:prstGeom>
          <a:noFill/>
        </p:spPr>
        <p:txBody>
          <a:bodyPr wrap="square">
            <a:spAutoFit/>
          </a:bodyPr>
          <a:lstStyle/>
          <a:p>
            <a:pPr algn="ctr"/>
            <a:r>
              <a:rPr lang="es-ES" sz="4000" b="1" spc="-15" dirty="0">
                <a:solidFill>
                  <a:srgbClr val="1D1D1B"/>
                </a:solidFill>
                <a:latin typeface="Arial"/>
                <a:cs typeface="Arial"/>
              </a:rPr>
              <a:t>Sesiones Privadas</a:t>
            </a:r>
          </a:p>
          <a:p>
            <a:pPr algn="ctr"/>
            <a:endParaRPr lang="es-ES" sz="800" b="1" spc="-15" dirty="0">
              <a:solidFill>
                <a:srgbClr val="1D1D1B"/>
              </a:solidFill>
              <a:latin typeface="Arial"/>
              <a:cs typeface="Arial"/>
            </a:endParaRPr>
          </a:p>
        </p:txBody>
      </p:sp>
      <p:sp>
        <p:nvSpPr>
          <p:cNvPr id="53" name="Rectángulo 52">
            <a:extLst>
              <a:ext uri="{FF2B5EF4-FFF2-40B4-BE49-F238E27FC236}">
                <a16:creationId xmlns:a16="http://schemas.microsoft.com/office/drawing/2014/main" id="{CDF8F960-9064-9B8C-0C93-3A084D5A8DF7}"/>
              </a:ext>
            </a:extLst>
          </p:cNvPr>
          <p:cNvSpPr/>
          <p:nvPr/>
        </p:nvSpPr>
        <p:spPr>
          <a:xfrm>
            <a:off x="13324024" y="4256524"/>
            <a:ext cx="5160257" cy="556909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object 7">
            <a:extLst>
              <a:ext uri="{FF2B5EF4-FFF2-40B4-BE49-F238E27FC236}">
                <a16:creationId xmlns:a16="http://schemas.microsoft.com/office/drawing/2014/main" id="{B26E1A3A-BD55-E6A9-57CD-7A2C0182AFA6}"/>
              </a:ext>
            </a:extLst>
          </p:cNvPr>
          <p:cNvSpPr/>
          <p:nvPr/>
        </p:nvSpPr>
        <p:spPr>
          <a:xfrm rot="5400000" flipH="1">
            <a:off x="15876015" y="3874853"/>
            <a:ext cx="56274" cy="4045459"/>
          </a:xfrm>
          <a:custGeom>
            <a:avLst/>
            <a:gdLst/>
            <a:ahLst/>
            <a:cxnLst/>
            <a:rect l="l" t="t" r="r" b="b"/>
            <a:pathLst>
              <a:path h="1214754">
                <a:moveTo>
                  <a:pt x="0" y="0"/>
                </a:moveTo>
                <a:lnTo>
                  <a:pt x="0" y="1214622"/>
                </a:lnTo>
              </a:path>
            </a:pathLst>
          </a:custGeom>
          <a:ln w="10470">
            <a:solidFill>
              <a:srgbClr val="000000"/>
            </a:solidFill>
          </a:ln>
        </p:spPr>
        <p:txBody>
          <a:bodyPr wrap="square" lIns="0" tIns="0" rIns="0" bIns="0" rtlCol="0"/>
          <a:lstStyle/>
          <a:p>
            <a:endParaRPr/>
          </a:p>
        </p:txBody>
      </p:sp>
      <p:sp>
        <p:nvSpPr>
          <p:cNvPr id="55" name="object 3">
            <a:extLst>
              <a:ext uri="{FF2B5EF4-FFF2-40B4-BE49-F238E27FC236}">
                <a16:creationId xmlns:a16="http://schemas.microsoft.com/office/drawing/2014/main" id="{61336195-863E-5CA6-A2A0-F371CAB65BA1}"/>
              </a:ext>
            </a:extLst>
          </p:cNvPr>
          <p:cNvSpPr/>
          <p:nvPr/>
        </p:nvSpPr>
        <p:spPr>
          <a:xfrm>
            <a:off x="14050954" y="6403913"/>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56" name="object 3">
            <a:extLst>
              <a:ext uri="{FF2B5EF4-FFF2-40B4-BE49-F238E27FC236}">
                <a16:creationId xmlns:a16="http://schemas.microsoft.com/office/drawing/2014/main" id="{DB872079-D322-0EA5-E800-2B6324DB31A7}"/>
              </a:ext>
            </a:extLst>
          </p:cNvPr>
          <p:cNvSpPr/>
          <p:nvPr/>
        </p:nvSpPr>
        <p:spPr>
          <a:xfrm>
            <a:off x="14050954" y="6956370"/>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57" name="object 3">
            <a:extLst>
              <a:ext uri="{FF2B5EF4-FFF2-40B4-BE49-F238E27FC236}">
                <a16:creationId xmlns:a16="http://schemas.microsoft.com/office/drawing/2014/main" id="{828549E6-E552-ABF3-B53C-4B7BC98BF315}"/>
              </a:ext>
            </a:extLst>
          </p:cNvPr>
          <p:cNvSpPr/>
          <p:nvPr/>
        </p:nvSpPr>
        <p:spPr>
          <a:xfrm>
            <a:off x="14050954" y="7511441"/>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58" name="object 3">
            <a:extLst>
              <a:ext uri="{FF2B5EF4-FFF2-40B4-BE49-F238E27FC236}">
                <a16:creationId xmlns:a16="http://schemas.microsoft.com/office/drawing/2014/main" id="{4C8E02D1-3FE2-2B78-DDBD-18698C39D232}"/>
              </a:ext>
            </a:extLst>
          </p:cNvPr>
          <p:cNvSpPr/>
          <p:nvPr/>
        </p:nvSpPr>
        <p:spPr>
          <a:xfrm>
            <a:off x="14050954" y="8060947"/>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59" name="object 3">
            <a:extLst>
              <a:ext uri="{FF2B5EF4-FFF2-40B4-BE49-F238E27FC236}">
                <a16:creationId xmlns:a16="http://schemas.microsoft.com/office/drawing/2014/main" id="{559FB1EC-920A-DD7E-E35D-7CE428071A83}"/>
              </a:ext>
            </a:extLst>
          </p:cNvPr>
          <p:cNvSpPr/>
          <p:nvPr/>
        </p:nvSpPr>
        <p:spPr>
          <a:xfrm>
            <a:off x="14050953" y="8621774"/>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60" name="CuadroTexto 59">
            <a:extLst>
              <a:ext uri="{FF2B5EF4-FFF2-40B4-BE49-F238E27FC236}">
                <a16:creationId xmlns:a16="http://schemas.microsoft.com/office/drawing/2014/main" id="{6FF52E81-52AC-66D4-127A-8B6B935F2037}"/>
              </a:ext>
            </a:extLst>
          </p:cNvPr>
          <p:cNvSpPr txBox="1"/>
          <p:nvPr/>
        </p:nvSpPr>
        <p:spPr>
          <a:xfrm>
            <a:off x="14438822" y="6314671"/>
            <a:ext cx="3242129"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Formato: </a:t>
            </a:r>
            <a:r>
              <a:rPr lang="es-ES" sz="2000" spc="25" dirty="0">
                <a:latin typeface="Arial" panose="020B0604020202020204" pitchFamily="34" charset="0"/>
                <a:cs typeface="Arial" panose="020B0604020202020204" pitchFamily="34" charset="0"/>
              </a:rPr>
              <a:t>Online</a:t>
            </a:r>
            <a:endParaRPr lang="es-ES" sz="2000" dirty="0"/>
          </a:p>
        </p:txBody>
      </p:sp>
      <p:sp>
        <p:nvSpPr>
          <p:cNvPr id="64" name="CuadroTexto 63">
            <a:extLst>
              <a:ext uri="{FF2B5EF4-FFF2-40B4-BE49-F238E27FC236}">
                <a16:creationId xmlns:a16="http://schemas.microsoft.com/office/drawing/2014/main" id="{D43452C6-16DF-1336-2BC5-EBE0010F6E14}"/>
              </a:ext>
            </a:extLst>
          </p:cNvPr>
          <p:cNvSpPr txBox="1"/>
          <p:nvPr/>
        </p:nvSpPr>
        <p:spPr>
          <a:xfrm>
            <a:off x="14438822" y="8548347"/>
            <a:ext cx="3488060"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Idioma:</a:t>
            </a:r>
            <a:r>
              <a:rPr lang="es-ES" sz="2000" spc="25" dirty="0">
                <a:latin typeface="Arial" panose="020B0604020202020204" pitchFamily="34" charset="0"/>
                <a:cs typeface="Arial" panose="020B0604020202020204" pitchFamily="34" charset="0"/>
              </a:rPr>
              <a:t> Español / Euskera</a:t>
            </a:r>
            <a:endParaRPr lang="es-ES" sz="2000" dirty="0"/>
          </a:p>
        </p:txBody>
      </p:sp>
      <p:sp>
        <p:nvSpPr>
          <p:cNvPr id="66" name="CuadroTexto 65">
            <a:extLst>
              <a:ext uri="{FF2B5EF4-FFF2-40B4-BE49-F238E27FC236}">
                <a16:creationId xmlns:a16="http://schemas.microsoft.com/office/drawing/2014/main" id="{49F6D071-3B6F-221B-5815-BBC3F082888F}"/>
              </a:ext>
            </a:extLst>
          </p:cNvPr>
          <p:cNvSpPr txBox="1"/>
          <p:nvPr/>
        </p:nvSpPr>
        <p:spPr>
          <a:xfrm>
            <a:off x="13980102" y="4677097"/>
            <a:ext cx="3848100" cy="830997"/>
          </a:xfrm>
          <a:prstGeom prst="rect">
            <a:avLst/>
          </a:prstGeom>
          <a:noFill/>
        </p:spPr>
        <p:txBody>
          <a:bodyPr wrap="square">
            <a:spAutoFit/>
          </a:bodyPr>
          <a:lstStyle/>
          <a:p>
            <a:pPr algn="ctr"/>
            <a:r>
              <a:rPr lang="es-ES" sz="4000" b="1" spc="-15" dirty="0" err="1">
                <a:solidFill>
                  <a:srgbClr val="1D1D1B"/>
                </a:solidFill>
                <a:latin typeface="Arial"/>
                <a:cs typeface="Arial"/>
              </a:rPr>
              <a:t>Webinnars</a:t>
            </a:r>
            <a:endParaRPr lang="es-ES" sz="4000" b="1" spc="-15" dirty="0">
              <a:solidFill>
                <a:srgbClr val="1D1D1B"/>
              </a:solidFill>
              <a:latin typeface="Arial"/>
              <a:cs typeface="Arial"/>
            </a:endParaRPr>
          </a:p>
          <a:p>
            <a:pPr algn="ctr"/>
            <a:endParaRPr lang="es-ES" sz="800" b="1" spc="-15" dirty="0">
              <a:solidFill>
                <a:srgbClr val="1D1D1B"/>
              </a:solidFill>
              <a:latin typeface="Arial"/>
              <a:cs typeface="Arial"/>
            </a:endParaRPr>
          </a:p>
        </p:txBody>
      </p:sp>
      <p:sp>
        <p:nvSpPr>
          <p:cNvPr id="67" name="CuadroTexto 66">
            <a:extLst>
              <a:ext uri="{FF2B5EF4-FFF2-40B4-BE49-F238E27FC236}">
                <a16:creationId xmlns:a16="http://schemas.microsoft.com/office/drawing/2014/main" id="{8210E534-786B-4137-F693-B9E4C3A9705E}"/>
              </a:ext>
            </a:extLst>
          </p:cNvPr>
          <p:cNvSpPr txBox="1"/>
          <p:nvPr/>
        </p:nvSpPr>
        <p:spPr>
          <a:xfrm>
            <a:off x="14438821" y="6894151"/>
            <a:ext cx="4045460"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Donde: </a:t>
            </a:r>
            <a:r>
              <a:rPr lang="es-ES" sz="2000" spc="25" dirty="0" err="1">
                <a:latin typeface="Arial" panose="020B0604020202020204" pitchFamily="34" charset="0"/>
                <a:cs typeface="Arial" panose="020B0604020202020204" pitchFamily="34" charset="0"/>
                <a:hlinkClick r:id="rId4"/>
              </a:rPr>
              <a:t>spri.eus</a:t>
            </a:r>
            <a:r>
              <a:rPr lang="es-ES" sz="2000" spc="25" dirty="0">
                <a:latin typeface="Arial" panose="020B0604020202020204" pitchFamily="34" charset="0"/>
                <a:cs typeface="Arial" panose="020B0604020202020204" pitchFamily="34" charset="0"/>
              </a:rPr>
              <a:t> </a:t>
            </a:r>
            <a:endParaRPr lang="es-ES" sz="2000" dirty="0"/>
          </a:p>
        </p:txBody>
      </p:sp>
      <p:sp>
        <p:nvSpPr>
          <p:cNvPr id="68" name="CuadroTexto 67">
            <a:extLst>
              <a:ext uri="{FF2B5EF4-FFF2-40B4-BE49-F238E27FC236}">
                <a16:creationId xmlns:a16="http://schemas.microsoft.com/office/drawing/2014/main" id="{7BB741CA-090D-66D8-28FB-1F18E35EA867}"/>
              </a:ext>
            </a:extLst>
          </p:cNvPr>
          <p:cNvSpPr txBox="1"/>
          <p:nvPr/>
        </p:nvSpPr>
        <p:spPr>
          <a:xfrm>
            <a:off x="14438821" y="7433127"/>
            <a:ext cx="4045460"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Duración: </a:t>
            </a:r>
            <a:r>
              <a:rPr lang="es-ES" sz="2000" spc="25" dirty="0">
                <a:latin typeface="Arial" panose="020B0604020202020204" pitchFamily="34" charset="0"/>
                <a:cs typeface="Arial" panose="020B0604020202020204" pitchFamily="34" charset="0"/>
              </a:rPr>
              <a:t>60 – 75 minutos </a:t>
            </a:r>
            <a:endParaRPr lang="es-ES" sz="2000" dirty="0"/>
          </a:p>
        </p:txBody>
      </p:sp>
      <p:sp>
        <p:nvSpPr>
          <p:cNvPr id="69" name="CuadroTexto 68">
            <a:extLst>
              <a:ext uri="{FF2B5EF4-FFF2-40B4-BE49-F238E27FC236}">
                <a16:creationId xmlns:a16="http://schemas.microsoft.com/office/drawing/2014/main" id="{3C71E9FB-8093-803C-4E7E-9ADBD975282A}"/>
              </a:ext>
            </a:extLst>
          </p:cNvPr>
          <p:cNvSpPr txBox="1"/>
          <p:nvPr/>
        </p:nvSpPr>
        <p:spPr>
          <a:xfrm>
            <a:off x="9355152" y="9143485"/>
            <a:ext cx="1580827" cy="369332"/>
          </a:xfrm>
          <a:prstGeom prst="rect">
            <a:avLst/>
          </a:prstGeom>
          <a:noFill/>
        </p:spPr>
        <p:txBody>
          <a:bodyPr wrap="square">
            <a:spAutoFit/>
          </a:bodyPr>
          <a:lstStyle/>
          <a:p>
            <a:pPr algn="ctr"/>
            <a:r>
              <a:rPr lang="es-ES" spc="-15" dirty="0">
                <a:solidFill>
                  <a:srgbClr val="1D1D1B"/>
                </a:solidFill>
                <a:highlight>
                  <a:srgbClr val="33FFFF"/>
                </a:highlight>
                <a:latin typeface="Arial"/>
                <a:cs typeface="Arial"/>
              </a:rPr>
              <a:t>JORNADA</a:t>
            </a:r>
            <a:endParaRPr lang="es-ES" sz="2400" spc="-15" dirty="0">
              <a:solidFill>
                <a:srgbClr val="1D1D1B"/>
              </a:solidFill>
              <a:highlight>
                <a:srgbClr val="33FFFF"/>
              </a:highlight>
              <a:latin typeface="Arial"/>
              <a:cs typeface="Arial"/>
            </a:endParaRPr>
          </a:p>
        </p:txBody>
      </p:sp>
      <p:sp>
        <p:nvSpPr>
          <p:cNvPr id="70" name="CuadroTexto 69">
            <a:extLst>
              <a:ext uri="{FF2B5EF4-FFF2-40B4-BE49-F238E27FC236}">
                <a16:creationId xmlns:a16="http://schemas.microsoft.com/office/drawing/2014/main" id="{F8808EC4-84DB-5513-09A6-411E65721AD2}"/>
              </a:ext>
            </a:extLst>
          </p:cNvPr>
          <p:cNvSpPr txBox="1"/>
          <p:nvPr/>
        </p:nvSpPr>
        <p:spPr>
          <a:xfrm>
            <a:off x="14438821" y="8004540"/>
            <a:ext cx="4045460" cy="400110"/>
          </a:xfrm>
          <a:prstGeom prst="rect">
            <a:avLst/>
          </a:prstGeom>
          <a:noFill/>
        </p:spPr>
        <p:txBody>
          <a:bodyPr wrap="square">
            <a:spAutoFit/>
          </a:bodyPr>
          <a:lstStyle/>
          <a:p>
            <a:r>
              <a:rPr lang="es-ES" sz="2000" b="1" spc="25" dirty="0">
                <a:latin typeface="Arial" panose="020B0604020202020204" pitchFamily="34" charset="0"/>
                <a:cs typeface="Arial" panose="020B0604020202020204" pitchFamily="34" charset="0"/>
              </a:rPr>
              <a:t>Precio: </a:t>
            </a:r>
            <a:r>
              <a:rPr lang="es-ES" sz="2000" spc="25" dirty="0">
                <a:latin typeface="Arial" panose="020B0604020202020204" pitchFamily="34" charset="0"/>
                <a:cs typeface="Arial" panose="020B0604020202020204" pitchFamily="34" charset="0"/>
              </a:rPr>
              <a:t>Gratuito</a:t>
            </a:r>
            <a:endParaRPr lang="es-ES" sz="2000" dirty="0"/>
          </a:p>
        </p:txBody>
      </p:sp>
      <p:sp>
        <p:nvSpPr>
          <p:cNvPr id="71" name="CuadroTexto 70">
            <a:extLst>
              <a:ext uri="{FF2B5EF4-FFF2-40B4-BE49-F238E27FC236}">
                <a16:creationId xmlns:a16="http://schemas.microsoft.com/office/drawing/2014/main" id="{35F06330-9438-ED18-4535-06AA0CF6A6FF}"/>
              </a:ext>
            </a:extLst>
          </p:cNvPr>
          <p:cNvSpPr txBox="1"/>
          <p:nvPr/>
        </p:nvSpPr>
        <p:spPr>
          <a:xfrm>
            <a:off x="1633468" y="9903703"/>
            <a:ext cx="3848100" cy="400110"/>
          </a:xfrm>
          <a:prstGeom prst="rect">
            <a:avLst/>
          </a:prstGeom>
          <a:noFill/>
        </p:spPr>
        <p:txBody>
          <a:bodyPr wrap="square">
            <a:spAutoFit/>
          </a:bodyPr>
          <a:lstStyle/>
          <a:p>
            <a:r>
              <a:rPr lang="es-ES" sz="2000" spc="25" dirty="0">
                <a:latin typeface="Arial" panose="020B0604020202020204" pitchFamily="34" charset="0"/>
                <a:cs typeface="Arial" panose="020B0604020202020204" pitchFamily="34" charset="0"/>
              </a:rPr>
              <a:t>*Al menos 8 sesiones al mes.</a:t>
            </a:r>
            <a:endParaRPr lang="es-ES" sz="2000" dirty="0"/>
          </a:p>
        </p:txBody>
      </p:sp>
      <p:sp>
        <p:nvSpPr>
          <p:cNvPr id="73" name="CuadroTexto 72">
            <a:extLst>
              <a:ext uri="{FF2B5EF4-FFF2-40B4-BE49-F238E27FC236}">
                <a16:creationId xmlns:a16="http://schemas.microsoft.com/office/drawing/2014/main" id="{EE6FF631-A3B9-C0D9-5EEF-932F449F314C}"/>
              </a:ext>
            </a:extLst>
          </p:cNvPr>
          <p:cNvSpPr txBox="1"/>
          <p:nvPr/>
        </p:nvSpPr>
        <p:spPr>
          <a:xfrm>
            <a:off x="1633468" y="1968187"/>
            <a:ext cx="17072986" cy="1077218"/>
          </a:xfrm>
          <a:prstGeom prst="rect">
            <a:avLst/>
          </a:prstGeom>
          <a:noFill/>
        </p:spPr>
        <p:txBody>
          <a:bodyPr wrap="square">
            <a:spAutoFit/>
          </a:bodyPr>
          <a:lstStyle/>
          <a:p>
            <a:r>
              <a:rPr lang="es-ES" sz="3600" b="1" dirty="0"/>
              <a:t>Dirigido a: </a:t>
            </a:r>
          </a:p>
          <a:p>
            <a:r>
              <a:rPr lang="es-ES" sz="2800" dirty="0"/>
              <a:t>Agrupaciones Empresariales y Empresas, Futuros Profesionales, Organismos Públicos del Gobierno Vasco.</a:t>
            </a:r>
            <a:endParaRPr lang="es-ES" dirty="0"/>
          </a:p>
        </p:txBody>
      </p:sp>
      <p:sp>
        <p:nvSpPr>
          <p:cNvPr id="74" name="CuadroTexto 73">
            <a:extLst>
              <a:ext uri="{FF2B5EF4-FFF2-40B4-BE49-F238E27FC236}">
                <a16:creationId xmlns:a16="http://schemas.microsoft.com/office/drawing/2014/main" id="{C131A4D9-F22C-DD6F-1D6D-0B83DD62521E}"/>
              </a:ext>
            </a:extLst>
          </p:cNvPr>
          <p:cNvSpPr txBox="1"/>
          <p:nvPr/>
        </p:nvSpPr>
        <p:spPr>
          <a:xfrm>
            <a:off x="15113738" y="9140613"/>
            <a:ext cx="1580827" cy="369332"/>
          </a:xfrm>
          <a:prstGeom prst="rect">
            <a:avLst/>
          </a:prstGeom>
          <a:noFill/>
        </p:spPr>
        <p:txBody>
          <a:bodyPr wrap="square">
            <a:spAutoFit/>
          </a:bodyPr>
          <a:lstStyle/>
          <a:p>
            <a:pPr algn="ctr"/>
            <a:r>
              <a:rPr lang="es-ES" spc="-15" dirty="0">
                <a:solidFill>
                  <a:srgbClr val="1D1D1B"/>
                </a:solidFill>
                <a:highlight>
                  <a:srgbClr val="33FFFF"/>
                </a:highlight>
                <a:latin typeface="Arial"/>
                <a:cs typeface="Arial"/>
              </a:rPr>
              <a:t>WEBINNAR</a:t>
            </a:r>
            <a:endParaRPr lang="es-ES" sz="2400" spc="-15" dirty="0">
              <a:solidFill>
                <a:srgbClr val="1D1D1B"/>
              </a:solidFill>
              <a:highlight>
                <a:srgbClr val="33FFFF"/>
              </a:highlight>
              <a:latin typeface="Arial"/>
              <a:cs typeface="Arial"/>
            </a:endParaRPr>
          </a:p>
        </p:txBody>
      </p:sp>
      <p:sp>
        <p:nvSpPr>
          <p:cNvPr id="75" name="CuadroTexto 74">
            <a:extLst>
              <a:ext uri="{FF2B5EF4-FFF2-40B4-BE49-F238E27FC236}">
                <a16:creationId xmlns:a16="http://schemas.microsoft.com/office/drawing/2014/main" id="{3F6AA6CA-14F6-138C-69B8-2F47686A9E13}"/>
              </a:ext>
            </a:extLst>
          </p:cNvPr>
          <p:cNvSpPr txBox="1"/>
          <p:nvPr/>
        </p:nvSpPr>
        <p:spPr>
          <a:xfrm>
            <a:off x="4807921" y="3388134"/>
            <a:ext cx="4935282" cy="1046440"/>
          </a:xfrm>
          <a:prstGeom prst="rect">
            <a:avLst/>
          </a:prstGeom>
          <a:noFill/>
        </p:spPr>
        <p:txBody>
          <a:bodyPr wrap="square">
            <a:spAutoFit/>
          </a:bodyPr>
          <a:lstStyle/>
          <a:p>
            <a:r>
              <a:rPr lang="es-ES" sz="4400" b="1" dirty="0"/>
              <a:t>Sesiones Periódicas</a:t>
            </a:r>
          </a:p>
          <a:p>
            <a:endParaRPr lang="es-ES" dirty="0"/>
          </a:p>
        </p:txBody>
      </p:sp>
      <p:sp>
        <p:nvSpPr>
          <p:cNvPr id="76" name="CuadroTexto 75">
            <a:extLst>
              <a:ext uri="{FF2B5EF4-FFF2-40B4-BE49-F238E27FC236}">
                <a16:creationId xmlns:a16="http://schemas.microsoft.com/office/drawing/2014/main" id="{B99147F2-F885-651D-97BD-EA5D0D70631B}"/>
              </a:ext>
            </a:extLst>
          </p:cNvPr>
          <p:cNvSpPr txBox="1"/>
          <p:nvPr/>
        </p:nvSpPr>
        <p:spPr>
          <a:xfrm>
            <a:off x="13436510" y="3387115"/>
            <a:ext cx="4935282" cy="1046440"/>
          </a:xfrm>
          <a:prstGeom prst="rect">
            <a:avLst/>
          </a:prstGeom>
          <a:noFill/>
        </p:spPr>
        <p:txBody>
          <a:bodyPr wrap="square">
            <a:spAutoFit/>
          </a:bodyPr>
          <a:lstStyle/>
          <a:p>
            <a:r>
              <a:rPr lang="es-ES" sz="4400" b="1" dirty="0"/>
              <a:t>Sesiones Puntuales</a:t>
            </a:r>
          </a:p>
          <a:p>
            <a:endParaRPr lang="es-ES" dirty="0"/>
          </a:p>
        </p:txBody>
      </p:sp>
    </p:spTree>
    <p:extLst>
      <p:ext uri="{BB962C8B-B14F-4D97-AF65-F5344CB8AC3E}">
        <p14:creationId xmlns:p14="http://schemas.microsoft.com/office/powerpoint/2010/main" val="354325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5FCB8-4E89-D0C9-A9FC-BDE15907F233}"/>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BB031514-DA3B-D2A2-08C2-CEBD1C17474E}"/>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7E4A088E-3251-6129-75B5-3E49BD6F8B26}"/>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8502B546-79F2-11C4-968A-46AB44D37B27}"/>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6" name="object 7">
            <a:extLst>
              <a:ext uri="{FF2B5EF4-FFF2-40B4-BE49-F238E27FC236}">
                <a16:creationId xmlns:a16="http://schemas.microsoft.com/office/drawing/2014/main" id="{35EAE8F1-8222-790A-BB6F-CA4D4E7AE190}"/>
              </a:ext>
            </a:extLst>
          </p:cNvPr>
          <p:cNvSpPr txBox="1">
            <a:spLocks/>
          </p:cNvSpPr>
          <p:nvPr/>
        </p:nvSpPr>
        <p:spPr>
          <a:xfrm>
            <a:off x="1399627" y="497205"/>
            <a:ext cx="14098677"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Servicio de Concienciación para Empresas</a:t>
            </a:r>
            <a:endParaRPr lang="es-ES" sz="4850" kern="0">
              <a:latin typeface="Arial"/>
              <a:cs typeface="Arial"/>
            </a:endParaRPr>
          </a:p>
        </p:txBody>
      </p:sp>
      <p:sp>
        <p:nvSpPr>
          <p:cNvPr id="21" name="CuadroTexto 20">
            <a:extLst>
              <a:ext uri="{FF2B5EF4-FFF2-40B4-BE49-F238E27FC236}">
                <a16:creationId xmlns:a16="http://schemas.microsoft.com/office/drawing/2014/main" id="{8844F5FE-1E59-FF89-DAAB-22E04CF051B8}"/>
              </a:ext>
            </a:extLst>
          </p:cNvPr>
          <p:cNvSpPr txBox="1"/>
          <p:nvPr/>
        </p:nvSpPr>
        <p:spPr>
          <a:xfrm>
            <a:off x="1735811" y="2988604"/>
            <a:ext cx="18117518" cy="7848302"/>
          </a:xfrm>
          <a:prstGeom prst="rect">
            <a:avLst/>
          </a:prstGeom>
          <a:noFill/>
        </p:spPr>
        <p:txBody>
          <a:bodyPr wrap="square" rtlCol="0">
            <a:spAutoFit/>
          </a:bodyPr>
          <a:lstStyle/>
          <a:p>
            <a:r>
              <a:rPr lang="es-ES" sz="2800" dirty="0">
                <a:latin typeface="Arial" panose="020B0604020202020204" pitchFamily="34" charset="0"/>
                <a:ea typeface="Roboto" pitchFamily="2" charset="0"/>
                <a:cs typeface="Arial" panose="020B0604020202020204" pitchFamily="34" charset="0"/>
              </a:rPr>
              <a:t>¿Estás conectad@? Necesitas Ciberseguridad / </a:t>
            </a:r>
            <a:r>
              <a:rPr lang="es-ES" sz="2800" dirty="0" err="1">
                <a:latin typeface="Arial" panose="020B0604020202020204" pitchFamily="34" charset="0"/>
                <a:ea typeface="Roboto" pitchFamily="2" charset="0"/>
                <a:cs typeface="Arial" panose="020B0604020202020204" pitchFamily="34" charset="0"/>
              </a:rPr>
              <a:t>Konektatuta</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zaude</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Zibersegurtasuna</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behar</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duzu</a:t>
            </a:r>
            <a:endParaRPr lang="es-ES" sz="2800" dirty="0">
              <a:latin typeface="Arial" panose="020B0604020202020204" pitchFamily="34" charset="0"/>
              <a:ea typeface="Roboto" pitchFamily="2" charset="0"/>
              <a:cs typeface="Arial" panose="020B0604020202020204" pitchFamily="34" charset="0"/>
            </a:endParaRPr>
          </a:p>
          <a:p>
            <a:r>
              <a:rPr lang="es-ES" sz="2800" dirty="0">
                <a:latin typeface="Arial" panose="020B0604020202020204" pitchFamily="34" charset="0"/>
                <a:ea typeface="Roboto" pitchFamily="2" charset="0"/>
                <a:cs typeface="Arial" panose="020B0604020202020204" pitchFamily="34" charset="0"/>
              </a:rPr>
              <a:t>  </a:t>
            </a:r>
          </a:p>
          <a:p>
            <a:r>
              <a:rPr lang="es-ES" sz="2800" dirty="0">
                <a:latin typeface="Arial" panose="020B0604020202020204" pitchFamily="34" charset="0"/>
                <a:ea typeface="Roboto" pitchFamily="2" charset="0"/>
                <a:cs typeface="Arial" panose="020B0604020202020204" pitchFamily="34" charset="0"/>
              </a:rPr>
              <a:t>Normativa y Servicios de Ciberseguridad / </a:t>
            </a:r>
            <a:r>
              <a:rPr lang="es-ES" sz="2800" dirty="0" err="1">
                <a:latin typeface="Arial" panose="020B0604020202020204" pitchFamily="34" charset="0"/>
                <a:ea typeface="Roboto" pitchFamily="2" charset="0"/>
                <a:cs typeface="Arial" panose="020B0604020202020204" pitchFamily="34" charset="0"/>
              </a:rPr>
              <a:t>Zibersegurtasun</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zerbitzu</a:t>
            </a:r>
            <a:r>
              <a:rPr lang="es-ES" sz="2800" dirty="0">
                <a:latin typeface="Arial" panose="020B0604020202020204" pitchFamily="34" charset="0"/>
                <a:ea typeface="Roboto" pitchFamily="2" charset="0"/>
                <a:cs typeface="Arial" panose="020B0604020202020204" pitchFamily="34" charset="0"/>
              </a:rPr>
              <a:t> eta </a:t>
            </a:r>
            <a:r>
              <a:rPr lang="es-ES" sz="2800" dirty="0" err="1">
                <a:latin typeface="Arial" panose="020B0604020202020204" pitchFamily="34" charset="0"/>
                <a:ea typeface="Roboto" pitchFamily="2" charset="0"/>
                <a:cs typeface="Arial" panose="020B0604020202020204" pitchFamily="34" charset="0"/>
              </a:rPr>
              <a:t>araudia</a:t>
            </a:r>
            <a:endParaRPr lang="es-ES" sz="2800" dirty="0">
              <a:latin typeface="Arial" panose="020B0604020202020204" pitchFamily="34" charset="0"/>
              <a:ea typeface="Roboto" pitchFamily="2" charset="0"/>
              <a:cs typeface="Arial" panose="020B0604020202020204" pitchFamily="34" charset="0"/>
            </a:endParaRPr>
          </a:p>
          <a:p>
            <a:endParaRPr lang="es-ES" sz="2800" dirty="0">
              <a:latin typeface="Arial" panose="020B0604020202020204" pitchFamily="34" charset="0"/>
              <a:ea typeface="Roboto" pitchFamily="2" charset="0"/>
              <a:cs typeface="Arial" panose="020B0604020202020204" pitchFamily="34" charset="0"/>
            </a:endParaRPr>
          </a:p>
          <a:p>
            <a:r>
              <a:rPr lang="es-ES" sz="2800" dirty="0">
                <a:latin typeface="Arial" panose="020B0604020202020204" pitchFamily="34" charset="0"/>
                <a:ea typeface="Roboto" pitchFamily="2" charset="0"/>
                <a:cs typeface="Arial" panose="020B0604020202020204" pitchFamily="34" charset="0"/>
              </a:rPr>
              <a:t>Ciberseguridad en el puesto de trabajo / </a:t>
            </a:r>
            <a:r>
              <a:rPr lang="es-ES" sz="2800" dirty="0" err="1">
                <a:latin typeface="Arial" panose="020B0604020202020204" pitchFamily="34" charset="0"/>
                <a:ea typeface="Roboto" pitchFamily="2" charset="0"/>
                <a:cs typeface="Arial" panose="020B0604020202020204" pitchFamily="34" charset="0"/>
              </a:rPr>
              <a:t>Zibersegurtasuna</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lanpostuan</a:t>
            </a:r>
            <a:endParaRPr lang="es-ES" sz="2800" dirty="0">
              <a:latin typeface="Arial" panose="020B0604020202020204" pitchFamily="34" charset="0"/>
              <a:ea typeface="Roboto" pitchFamily="2" charset="0"/>
              <a:cs typeface="Arial" panose="020B0604020202020204" pitchFamily="34" charset="0"/>
            </a:endParaRPr>
          </a:p>
          <a:p>
            <a:endParaRPr lang="es-ES" sz="2800" dirty="0">
              <a:latin typeface="Arial" panose="020B0604020202020204" pitchFamily="34" charset="0"/>
              <a:ea typeface="Roboto" pitchFamily="2" charset="0"/>
              <a:cs typeface="Arial" panose="020B0604020202020204" pitchFamily="34" charset="0"/>
            </a:endParaRPr>
          </a:p>
          <a:p>
            <a:r>
              <a:rPr lang="es-ES" sz="2800" dirty="0">
                <a:latin typeface="Arial" panose="020B0604020202020204" pitchFamily="34" charset="0"/>
                <a:ea typeface="Roboto" pitchFamily="2" charset="0"/>
                <a:cs typeface="Arial" panose="020B0604020202020204" pitchFamily="34" charset="0"/>
              </a:rPr>
              <a:t>Ciberseguridad para perfiles de dirección / </a:t>
            </a:r>
            <a:r>
              <a:rPr lang="es-ES" sz="2800" dirty="0" err="1">
                <a:latin typeface="Arial" panose="020B0604020202020204" pitchFamily="34" charset="0"/>
                <a:ea typeface="Roboto" pitchFamily="2" charset="0"/>
                <a:cs typeface="Arial" panose="020B0604020202020204" pitchFamily="34" charset="0"/>
              </a:rPr>
              <a:t>Zibersegurtasuna</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zuzendaritza</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profilentzat</a:t>
            </a:r>
            <a:endParaRPr lang="es-ES" sz="2800" dirty="0">
              <a:latin typeface="Arial" panose="020B0604020202020204" pitchFamily="34" charset="0"/>
              <a:ea typeface="Roboto" pitchFamily="2" charset="0"/>
              <a:cs typeface="Arial" panose="020B0604020202020204" pitchFamily="34" charset="0"/>
            </a:endParaRPr>
          </a:p>
          <a:p>
            <a:endParaRPr lang="es-ES" sz="2800" dirty="0">
              <a:latin typeface="Arial" panose="020B0604020202020204" pitchFamily="34" charset="0"/>
              <a:ea typeface="Roboto" pitchFamily="2" charset="0"/>
              <a:cs typeface="Arial" panose="020B0604020202020204" pitchFamily="34" charset="0"/>
            </a:endParaRPr>
          </a:p>
          <a:p>
            <a:r>
              <a:rPr lang="es-ES" sz="2800" dirty="0">
                <a:latin typeface="Arial" panose="020B0604020202020204" pitchFamily="34" charset="0"/>
                <a:ea typeface="Roboto" pitchFamily="2" charset="0"/>
                <a:cs typeface="Arial" panose="020B0604020202020204" pitchFamily="34" charset="0"/>
              </a:rPr>
              <a:t>Ciberseguridad para desarrolladores / </a:t>
            </a:r>
            <a:r>
              <a:rPr lang="es-ES" sz="2800" dirty="0" err="1">
                <a:latin typeface="Arial" panose="020B0604020202020204" pitchFamily="34" charset="0"/>
                <a:ea typeface="Roboto" pitchFamily="2" charset="0"/>
                <a:cs typeface="Arial" panose="020B0604020202020204" pitchFamily="34" charset="0"/>
              </a:rPr>
              <a:t>Zibersegurtasuna</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garatzaileentzat</a:t>
            </a:r>
            <a:endParaRPr lang="es-ES" sz="2800" dirty="0">
              <a:latin typeface="Arial" panose="020B0604020202020204" pitchFamily="34" charset="0"/>
              <a:ea typeface="Roboto" pitchFamily="2" charset="0"/>
              <a:cs typeface="Arial" panose="020B0604020202020204" pitchFamily="34" charset="0"/>
            </a:endParaRPr>
          </a:p>
          <a:p>
            <a:endParaRPr lang="es-ES" sz="2800" dirty="0">
              <a:latin typeface="Arial" panose="020B0604020202020204" pitchFamily="34" charset="0"/>
              <a:ea typeface="Roboto" pitchFamily="2" charset="0"/>
              <a:cs typeface="Arial" panose="020B0604020202020204" pitchFamily="34" charset="0"/>
            </a:endParaRPr>
          </a:p>
          <a:p>
            <a:r>
              <a:rPr lang="es-ES" sz="2800" dirty="0">
                <a:latin typeface="Arial" panose="020B0604020202020204" pitchFamily="34" charset="0"/>
                <a:ea typeface="Roboto" pitchFamily="2" charset="0"/>
                <a:cs typeface="Arial" panose="020B0604020202020204" pitchFamily="34" charset="0"/>
              </a:rPr>
              <a:t>Ciberseguridad en la industria / </a:t>
            </a:r>
            <a:r>
              <a:rPr lang="es-ES" sz="2800" dirty="0" err="1">
                <a:latin typeface="Arial" panose="020B0604020202020204" pitchFamily="34" charset="0"/>
                <a:ea typeface="Roboto" pitchFamily="2" charset="0"/>
                <a:cs typeface="Arial" panose="020B0604020202020204" pitchFamily="34" charset="0"/>
              </a:rPr>
              <a:t>Zibersegurtasuna</a:t>
            </a:r>
            <a:r>
              <a:rPr lang="es-ES" sz="2800" dirty="0">
                <a:latin typeface="Arial" panose="020B0604020202020204" pitchFamily="34" charset="0"/>
                <a:ea typeface="Roboto" pitchFamily="2" charset="0"/>
                <a:cs typeface="Arial" panose="020B0604020202020204" pitchFamily="34" charset="0"/>
              </a:rPr>
              <a:t> industrian</a:t>
            </a:r>
          </a:p>
          <a:p>
            <a:endParaRPr lang="es-ES" sz="2800" dirty="0">
              <a:latin typeface="Arial" panose="020B0604020202020204" pitchFamily="34" charset="0"/>
              <a:ea typeface="Roboto" pitchFamily="2" charset="0"/>
              <a:cs typeface="Arial" panose="020B0604020202020204" pitchFamily="34" charset="0"/>
            </a:endParaRPr>
          </a:p>
          <a:p>
            <a:r>
              <a:rPr lang="es-ES" sz="2800" dirty="0">
                <a:latin typeface="Arial" panose="020B0604020202020204" pitchFamily="34" charset="0"/>
                <a:ea typeface="Roboto" pitchFamily="2" charset="0"/>
                <a:cs typeface="Arial" panose="020B0604020202020204" pitchFamily="34" charset="0"/>
              </a:rPr>
              <a:t>Ciberseguridad en el teletrabajo / </a:t>
            </a:r>
            <a:r>
              <a:rPr lang="es-ES" sz="2800" dirty="0" err="1">
                <a:latin typeface="Arial" panose="020B0604020202020204" pitchFamily="34" charset="0"/>
                <a:ea typeface="Roboto" pitchFamily="2" charset="0"/>
                <a:cs typeface="Arial" panose="020B0604020202020204" pitchFamily="34" charset="0"/>
              </a:rPr>
              <a:t>Zibersegurtasuna</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telelanean</a:t>
            </a:r>
            <a:endParaRPr lang="es-ES" sz="2800" dirty="0">
              <a:latin typeface="Arial" panose="020B0604020202020204" pitchFamily="34" charset="0"/>
              <a:ea typeface="Roboto" pitchFamily="2" charset="0"/>
              <a:cs typeface="Arial" panose="020B0604020202020204" pitchFamily="34" charset="0"/>
            </a:endParaRPr>
          </a:p>
          <a:p>
            <a:endParaRPr lang="es-ES" sz="2800" dirty="0">
              <a:latin typeface="Arial" panose="020B0604020202020204" pitchFamily="34" charset="0"/>
              <a:ea typeface="Roboto" pitchFamily="2" charset="0"/>
              <a:cs typeface="Arial" panose="020B0604020202020204" pitchFamily="34" charset="0"/>
            </a:endParaRPr>
          </a:p>
          <a:p>
            <a:r>
              <a:rPr lang="es-ES" sz="2800" dirty="0">
                <a:latin typeface="Arial" panose="020B0604020202020204" pitchFamily="34" charset="0"/>
                <a:ea typeface="Roboto" pitchFamily="2" charset="0"/>
                <a:cs typeface="Arial" panose="020B0604020202020204" pitchFamily="34" charset="0"/>
              </a:rPr>
              <a:t>Anticipándose a una crisis de ciberseguridad / </a:t>
            </a:r>
            <a:r>
              <a:rPr lang="es-ES" sz="2800" dirty="0" err="1">
                <a:latin typeface="Arial" panose="020B0604020202020204" pitchFamily="34" charset="0"/>
                <a:ea typeface="Roboto" pitchFamily="2" charset="0"/>
                <a:cs typeface="Arial" panose="020B0604020202020204" pitchFamily="34" charset="0"/>
              </a:rPr>
              <a:t>Ziberkrisi</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bati</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aurrea</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hartuz</a:t>
            </a:r>
            <a:endParaRPr lang="es-ES" sz="2800" dirty="0">
              <a:latin typeface="Arial" panose="020B0604020202020204" pitchFamily="34" charset="0"/>
              <a:ea typeface="Roboto" pitchFamily="2" charset="0"/>
              <a:cs typeface="Arial" panose="020B0604020202020204" pitchFamily="34" charset="0"/>
            </a:endParaRPr>
          </a:p>
          <a:p>
            <a:endParaRPr lang="es-ES" sz="2800" dirty="0">
              <a:latin typeface="Arial" panose="020B0604020202020204" pitchFamily="34" charset="0"/>
              <a:ea typeface="Roboto" pitchFamily="2" charset="0"/>
              <a:cs typeface="Arial" panose="020B0604020202020204" pitchFamily="34" charset="0"/>
            </a:endParaRPr>
          </a:p>
          <a:p>
            <a:r>
              <a:rPr lang="es-ES" sz="2800" dirty="0">
                <a:latin typeface="Arial" panose="020B0604020202020204" pitchFamily="34" charset="0"/>
                <a:ea typeface="Roboto" pitchFamily="2" charset="0"/>
                <a:cs typeface="Arial" panose="020B0604020202020204" pitchFamily="34" charset="0"/>
              </a:rPr>
              <a:t>Ciberseguridad en la Empresa / </a:t>
            </a:r>
            <a:r>
              <a:rPr lang="es-ES" sz="2800" dirty="0" err="1">
                <a:latin typeface="Arial" panose="020B0604020202020204" pitchFamily="34" charset="0"/>
                <a:ea typeface="Roboto" pitchFamily="2" charset="0"/>
                <a:cs typeface="Arial" panose="020B0604020202020204" pitchFamily="34" charset="0"/>
              </a:rPr>
              <a:t>Zibersegurtasuna</a:t>
            </a:r>
            <a:r>
              <a:rPr lang="es-ES" sz="2800" dirty="0">
                <a:latin typeface="Arial" panose="020B0604020202020204" pitchFamily="34" charset="0"/>
                <a:ea typeface="Roboto" pitchFamily="2" charset="0"/>
                <a:cs typeface="Arial" panose="020B0604020202020204" pitchFamily="34" charset="0"/>
              </a:rPr>
              <a:t> </a:t>
            </a:r>
            <a:r>
              <a:rPr lang="es-ES" sz="2800" dirty="0" err="1">
                <a:latin typeface="Arial" panose="020B0604020202020204" pitchFamily="34" charset="0"/>
                <a:ea typeface="Roboto" pitchFamily="2" charset="0"/>
                <a:cs typeface="Arial" panose="020B0604020202020204" pitchFamily="34" charset="0"/>
              </a:rPr>
              <a:t>enpresan</a:t>
            </a:r>
            <a:endParaRPr lang="es-ES" sz="2800" dirty="0">
              <a:latin typeface="Arial" panose="020B0604020202020204" pitchFamily="34" charset="0"/>
              <a:ea typeface="Roboto" pitchFamily="2" charset="0"/>
              <a:cs typeface="Arial" panose="020B0604020202020204" pitchFamily="34" charset="0"/>
            </a:endParaRPr>
          </a:p>
          <a:p>
            <a:endParaRPr lang="es-ES" sz="2800" dirty="0">
              <a:latin typeface="Arial" panose="020B0604020202020204" pitchFamily="34" charset="0"/>
              <a:ea typeface="Roboto" pitchFamily="2" charset="0"/>
              <a:cs typeface="Arial" panose="020B0604020202020204" pitchFamily="34" charset="0"/>
            </a:endParaRPr>
          </a:p>
        </p:txBody>
      </p:sp>
      <p:sp>
        <p:nvSpPr>
          <p:cNvPr id="32" name="CuadroTexto 31">
            <a:extLst>
              <a:ext uri="{FF2B5EF4-FFF2-40B4-BE49-F238E27FC236}">
                <a16:creationId xmlns:a16="http://schemas.microsoft.com/office/drawing/2014/main" id="{709B0621-BAFF-6BD4-1536-7066915D95CF}"/>
              </a:ext>
            </a:extLst>
          </p:cNvPr>
          <p:cNvSpPr txBox="1"/>
          <p:nvPr/>
        </p:nvSpPr>
        <p:spPr>
          <a:xfrm>
            <a:off x="1399627" y="2104668"/>
            <a:ext cx="4935282" cy="1046440"/>
          </a:xfrm>
          <a:prstGeom prst="rect">
            <a:avLst/>
          </a:prstGeom>
          <a:noFill/>
        </p:spPr>
        <p:txBody>
          <a:bodyPr wrap="square">
            <a:spAutoFit/>
          </a:bodyPr>
          <a:lstStyle/>
          <a:p>
            <a:r>
              <a:rPr lang="es-ES" sz="4400" b="1" dirty="0"/>
              <a:t>Algunas Temáticas:</a:t>
            </a:r>
          </a:p>
          <a:p>
            <a:endParaRPr lang="es-ES" dirty="0"/>
          </a:p>
        </p:txBody>
      </p:sp>
      <p:grpSp>
        <p:nvGrpSpPr>
          <p:cNvPr id="35" name="Grupo 34">
            <a:extLst>
              <a:ext uri="{FF2B5EF4-FFF2-40B4-BE49-F238E27FC236}">
                <a16:creationId xmlns:a16="http://schemas.microsoft.com/office/drawing/2014/main" id="{12C6AAA7-E065-F06B-6CAF-3F64C23A094D}"/>
              </a:ext>
            </a:extLst>
          </p:cNvPr>
          <p:cNvGrpSpPr/>
          <p:nvPr/>
        </p:nvGrpSpPr>
        <p:grpSpPr>
          <a:xfrm>
            <a:off x="1216029" y="2909560"/>
            <a:ext cx="487640" cy="584776"/>
            <a:chOff x="3210393" y="3464144"/>
            <a:chExt cx="487640" cy="619175"/>
          </a:xfrm>
        </p:grpSpPr>
        <p:sp>
          <p:nvSpPr>
            <p:cNvPr id="36" name="object 3">
              <a:extLst>
                <a:ext uri="{FF2B5EF4-FFF2-40B4-BE49-F238E27FC236}">
                  <a16:creationId xmlns:a16="http://schemas.microsoft.com/office/drawing/2014/main" id="{7DA661B0-90F7-0ECC-E63E-81B620888297}"/>
                </a:ext>
              </a:extLst>
            </p:cNvPr>
            <p:cNvSpPr/>
            <p:nvPr/>
          </p:nvSpPr>
          <p:spPr>
            <a:xfrm>
              <a:off x="3210393" y="3517137"/>
              <a:ext cx="487640" cy="549309"/>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37" name="CuadroTexto 36">
              <a:extLst>
                <a:ext uri="{FF2B5EF4-FFF2-40B4-BE49-F238E27FC236}">
                  <a16:creationId xmlns:a16="http://schemas.microsoft.com/office/drawing/2014/main" id="{B8D760A6-E60A-3826-47CB-D2C803C37B2F}"/>
                </a:ext>
              </a:extLst>
            </p:cNvPr>
            <p:cNvSpPr txBox="1"/>
            <p:nvPr/>
          </p:nvSpPr>
          <p:spPr>
            <a:xfrm>
              <a:off x="3241389" y="3464144"/>
              <a:ext cx="412292" cy="619175"/>
            </a:xfrm>
            <a:prstGeom prst="rect">
              <a:avLst/>
            </a:prstGeom>
            <a:noFill/>
          </p:spPr>
          <p:txBody>
            <a:bodyPr wrap="none" rtlCol="0">
              <a:spAutoFit/>
            </a:bodyPr>
            <a:lstStyle/>
            <a:p>
              <a:r>
                <a:rPr lang="es-ES" sz="3200" dirty="0">
                  <a:solidFill>
                    <a:schemeClr val="bg1"/>
                  </a:solidFill>
                  <a:latin typeface="Arial" panose="020B0604020202020204" pitchFamily="34" charset="0"/>
                  <a:cs typeface="Arial" panose="020B0604020202020204" pitchFamily="34" charset="0"/>
                </a:rPr>
                <a:t>1</a:t>
              </a:r>
            </a:p>
          </p:txBody>
        </p:sp>
      </p:grpSp>
      <p:grpSp>
        <p:nvGrpSpPr>
          <p:cNvPr id="80" name="Grupo 79">
            <a:extLst>
              <a:ext uri="{FF2B5EF4-FFF2-40B4-BE49-F238E27FC236}">
                <a16:creationId xmlns:a16="http://schemas.microsoft.com/office/drawing/2014/main" id="{E5342798-F526-BF09-E50B-880593ECD410}"/>
              </a:ext>
            </a:extLst>
          </p:cNvPr>
          <p:cNvGrpSpPr/>
          <p:nvPr/>
        </p:nvGrpSpPr>
        <p:grpSpPr>
          <a:xfrm>
            <a:off x="1216029" y="3765090"/>
            <a:ext cx="487640" cy="584776"/>
            <a:chOff x="3210393" y="3464144"/>
            <a:chExt cx="487640" cy="619175"/>
          </a:xfrm>
        </p:grpSpPr>
        <p:sp>
          <p:nvSpPr>
            <p:cNvPr id="81" name="object 3">
              <a:extLst>
                <a:ext uri="{FF2B5EF4-FFF2-40B4-BE49-F238E27FC236}">
                  <a16:creationId xmlns:a16="http://schemas.microsoft.com/office/drawing/2014/main" id="{CD5BDBC8-0156-4905-1291-5BBF38556C23}"/>
                </a:ext>
              </a:extLst>
            </p:cNvPr>
            <p:cNvSpPr/>
            <p:nvPr/>
          </p:nvSpPr>
          <p:spPr>
            <a:xfrm>
              <a:off x="3210393" y="3517137"/>
              <a:ext cx="487640" cy="549309"/>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82" name="CuadroTexto 81">
              <a:extLst>
                <a:ext uri="{FF2B5EF4-FFF2-40B4-BE49-F238E27FC236}">
                  <a16:creationId xmlns:a16="http://schemas.microsoft.com/office/drawing/2014/main" id="{34D1CED4-4E19-BB5E-2066-104CD8993A91}"/>
                </a:ext>
              </a:extLst>
            </p:cNvPr>
            <p:cNvSpPr txBox="1"/>
            <p:nvPr/>
          </p:nvSpPr>
          <p:spPr>
            <a:xfrm>
              <a:off x="3241389" y="3464144"/>
              <a:ext cx="412292" cy="619175"/>
            </a:xfrm>
            <a:prstGeom prst="rect">
              <a:avLst/>
            </a:prstGeom>
            <a:noFill/>
          </p:spPr>
          <p:txBody>
            <a:bodyPr wrap="none" rtlCol="0">
              <a:spAutoFit/>
            </a:bodyPr>
            <a:lstStyle/>
            <a:p>
              <a:r>
                <a:rPr lang="es-ES" sz="3200" dirty="0">
                  <a:solidFill>
                    <a:schemeClr val="bg1"/>
                  </a:solidFill>
                  <a:latin typeface="Arial" panose="020B0604020202020204" pitchFamily="34" charset="0"/>
                  <a:cs typeface="Arial" panose="020B0604020202020204" pitchFamily="34" charset="0"/>
                </a:rPr>
                <a:t>2</a:t>
              </a:r>
            </a:p>
          </p:txBody>
        </p:sp>
      </p:grpSp>
      <p:grpSp>
        <p:nvGrpSpPr>
          <p:cNvPr id="83" name="Grupo 82">
            <a:extLst>
              <a:ext uri="{FF2B5EF4-FFF2-40B4-BE49-F238E27FC236}">
                <a16:creationId xmlns:a16="http://schemas.microsoft.com/office/drawing/2014/main" id="{3E728BDD-98C3-BE94-3648-2899FC14B0F8}"/>
              </a:ext>
            </a:extLst>
          </p:cNvPr>
          <p:cNvGrpSpPr/>
          <p:nvPr/>
        </p:nvGrpSpPr>
        <p:grpSpPr>
          <a:xfrm>
            <a:off x="1216029" y="4620620"/>
            <a:ext cx="487640" cy="584776"/>
            <a:chOff x="3210393" y="3464144"/>
            <a:chExt cx="487640" cy="619175"/>
          </a:xfrm>
        </p:grpSpPr>
        <p:sp>
          <p:nvSpPr>
            <p:cNvPr id="84" name="object 3">
              <a:extLst>
                <a:ext uri="{FF2B5EF4-FFF2-40B4-BE49-F238E27FC236}">
                  <a16:creationId xmlns:a16="http://schemas.microsoft.com/office/drawing/2014/main" id="{49901022-7200-6A16-0824-2202EE458C92}"/>
                </a:ext>
              </a:extLst>
            </p:cNvPr>
            <p:cNvSpPr/>
            <p:nvPr/>
          </p:nvSpPr>
          <p:spPr>
            <a:xfrm>
              <a:off x="3210393" y="3517137"/>
              <a:ext cx="487640" cy="549309"/>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85" name="CuadroTexto 84">
              <a:extLst>
                <a:ext uri="{FF2B5EF4-FFF2-40B4-BE49-F238E27FC236}">
                  <a16:creationId xmlns:a16="http://schemas.microsoft.com/office/drawing/2014/main" id="{DAC0018B-F712-6EC8-1844-621A2BC51A86}"/>
                </a:ext>
              </a:extLst>
            </p:cNvPr>
            <p:cNvSpPr txBox="1"/>
            <p:nvPr/>
          </p:nvSpPr>
          <p:spPr>
            <a:xfrm>
              <a:off x="3241389" y="3464144"/>
              <a:ext cx="412292" cy="619175"/>
            </a:xfrm>
            <a:prstGeom prst="rect">
              <a:avLst/>
            </a:prstGeom>
            <a:noFill/>
          </p:spPr>
          <p:txBody>
            <a:bodyPr wrap="none" rtlCol="0">
              <a:spAutoFit/>
            </a:bodyPr>
            <a:lstStyle/>
            <a:p>
              <a:r>
                <a:rPr lang="es-ES" sz="3200" dirty="0">
                  <a:solidFill>
                    <a:schemeClr val="bg1"/>
                  </a:solidFill>
                  <a:latin typeface="Arial" panose="020B0604020202020204" pitchFamily="34" charset="0"/>
                  <a:cs typeface="Arial" panose="020B0604020202020204" pitchFamily="34" charset="0"/>
                </a:rPr>
                <a:t>3</a:t>
              </a:r>
            </a:p>
          </p:txBody>
        </p:sp>
      </p:grpSp>
      <p:grpSp>
        <p:nvGrpSpPr>
          <p:cNvPr id="86" name="Grupo 85">
            <a:extLst>
              <a:ext uri="{FF2B5EF4-FFF2-40B4-BE49-F238E27FC236}">
                <a16:creationId xmlns:a16="http://schemas.microsoft.com/office/drawing/2014/main" id="{95603C8C-8898-588B-3BEF-732C94870914}"/>
              </a:ext>
            </a:extLst>
          </p:cNvPr>
          <p:cNvGrpSpPr/>
          <p:nvPr/>
        </p:nvGrpSpPr>
        <p:grpSpPr>
          <a:xfrm>
            <a:off x="1216029" y="5476150"/>
            <a:ext cx="487640" cy="584776"/>
            <a:chOff x="3210393" y="3464144"/>
            <a:chExt cx="487640" cy="619175"/>
          </a:xfrm>
        </p:grpSpPr>
        <p:sp>
          <p:nvSpPr>
            <p:cNvPr id="87" name="object 3">
              <a:extLst>
                <a:ext uri="{FF2B5EF4-FFF2-40B4-BE49-F238E27FC236}">
                  <a16:creationId xmlns:a16="http://schemas.microsoft.com/office/drawing/2014/main" id="{96BAF83D-2703-3160-704F-A743FAC6758F}"/>
                </a:ext>
              </a:extLst>
            </p:cNvPr>
            <p:cNvSpPr/>
            <p:nvPr/>
          </p:nvSpPr>
          <p:spPr>
            <a:xfrm>
              <a:off x="3210393" y="3517137"/>
              <a:ext cx="487640" cy="549309"/>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88" name="CuadroTexto 87">
              <a:extLst>
                <a:ext uri="{FF2B5EF4-FFF2-40B4-BE49-F238E27FC236}">
                  <a16:creationId xmlns:a16="http://schemas.microsoft.com/office/drawing/2014/main" id="{AC435438-A97F-9CAB-F236-3EF39DAE276F}"/>
                </a:ext>
              </a:extLst>
            </p:cNvPr>
            <p:cNvSpPr txBox="1"/>
            <p:nvPr/>
          </p:nvSpPr>
          <p:spPr>
            <a:xfrm>
              <a:off x="3241389" y="3464144"/>
              <a:ext cx="412292" cy="619175"/>
            </a:xfrm>
            <a:prstGeom prst="rect">
              <a:avLst/>
            </a:prstGeom>
            <a:noFill/>
          </p:spPr>
          <p:txBody>
            <a:bodyPr wrap="none" rtlCol="0">
              <a:spAutoFit/>
            </a:bodyPr>
            <a:lstStyle/>
            <a:p>
              <a:r>
                <a:rPr lang="es-ES" sz="3200" dirty="0">
                  <a:solidFill>
                    <a:schemeClr val="bg1"/>
                  </a:solidFill>
                  <a:latin typeface="Arial" panose="020B0604020202020204" pitchFamily="34" charset="0"/>
                  <a:cs typeface="Arial" panose="020B0604020202020204" pitchFamily="34" charset="0"/>
                </a:rPr>
                <a:t>4</a:t>
              </a:r>
            </a:p>
          </p:txBody>
        </p:sp>
      </p:grpSp>
      <p:grpSp>
        <p:nvGrpSpPr>
          <p:cNvPr id="89" name="Grupo 88">
            <a:extLst>
              <a:ext uri="{FF2B5EF4-FFF2-40B4-BE49-F238E27FC236}">
                <a16:creationId xmlns:a16="http://schemas.microsoft.com/office/drawing/2014/main" id="{1CBDDD86-C61A-1E51-2E04-5A2DB1A7C24F}"/>
              </a:ext>
            </a:extLst>
          </p:cNvPr>
          <p:cNvGrpSpPr/>
          <p:nvPr/>
        </p:nvGrpSpPr>
        <p:grpSpPr>
          <a:xfrm>
            <a:off x="1216029" y="6331680"/>
            <a:ext cx="487640" cy="584775"/>
            <a:chOff x="3210393" y="3464144"/>
            <a:chExt cx="487640" cy="619174"/>
          </a:xfrm>
        </p:grpSpPr>
        <p:sp>
          <p:nvSpPr>
            <p:cNvPr id="90" name="object 3">
              <a:extLst>
                <a:ext uri="{FF2B5EF4-FFF2-40B4-BE49-F238E27FC236}">
                  <a16:creationId xmlns:a16="http://schemas.microsoft.com/office/drawing/2014/main" id="{4F9296F0-7BF5-13B7-7ED8-F5F0F52F3284}"/>
                </a:ext>
              </a:extLst>
            </p:cNvPr>
            <p:cNvSpPr/>
            <p:nvPr/>
          </p:nvSpPr>
          <p:spPr>
            <a:xfrm>
              <a:off x="3210393" y="3517137"/>
              <a:ext cx="487640" cy="549309"/>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91" name="CuadroTexto 90">
              <a:extLst>
                <a:ext uri="{FF2B5EF4-FFF2-40B4-BE49-F238E27FC236}">
                  <a16:creationId xmlns:a16="http://schemas.microsoft.com/office/drawing/2014/main" id="{C702F1A9-D6E3-8719-3A2D-AC92D356E4BA}"/>
                </a:ext>
              </a:extLst>
            </p:cNvPr>
            <p:cNvSpPr txBox="1"/>
            <p:nvPr/>
          </p:nvSpPr>
          <p:spPr>
            <a:xfrm>
              <a:off x="3241389" y="3464144"/>
              <a:ext cx="412292" cy="619174"/>
            </a:xfrm>
            <a:prstGeom prst="rect">
              <a:avLst/>
            </a:prstGeom>
            <a:noFill/>
          </p:spPr>
          <p:txBody>
            <a:bodyPr wrap="none" rtlCol="0">
              <a:spAutoFit/>
            </a:bodyPr>
            <a:lstStyle/>
            <a:p>
              <a:r>
                <a:rPr lang="es-ES" sz="3200" dirty="0">
                  <a:solidFill>
                    <a:schemeClr val="bg1"/>
                  </a:solidFill>
                  <a:latin typeface="Arial" panose="020B0604020202020204" pitchFamily="34" charset="0"/>
                  <a:cs typeface="Arial" panose="020B0604020202020204" pitchFamily="34" charset="0"/>
                </a:rPr>
                <a:t>5</a:t>
              </a:r>
            </a:p>
          </p:txBody>
        </p:sp>
      </p:grpSp>
      <p:grpSp>
        <p:nvGrpSpPr>
          <p:cNvPr id="92" name="Grupo 91">
            <a:extLst>
              <a:ext uri="{FF2B5EF4-FFF2-40B4-BE49-F238E27FC236}">
                <a16:creationId xmlns:a16="http://schemas.microsoft.com/office/drawing/2014/main" id="{A8FAE9D2-7489-9D66-62EA-A48E3B1E0530}"/>
              </a:ext>
            </a:extLst>
          </p:cNvPr>
          <p:cNvGrpSpPr/>
          <p:nvPr/>
        </p:nvGrpSpPr>
        <p:grpSpPr>
          <a:xfrm>
            <a:off x="1216029" y="7187210"/>
            <a:ext cx="487640" cy="584776"/>
            <a:chOff x="3210393" y="3464144"/>
            <a:chExt cx="487640" cy="619175"/>
          </a:xfrm>
        </p:grpSpPr>
        <p:sp>
          <p:nvSpPr>
            <p:cNvPr id="93" name="object 3">
              <a:extLst>
                <a:ext uri="{FF2B5EF4-FFF2-40B4-BE49-F238E27FC236}">
                  <a16:creationId xmlns:a16="http://schemas.microsoft.com/office/drawing/2014/main" id="{ED39A919-644E-5CC9-2C0C-3ABD486AE5C1}"/>
                </a:ext>
              </a:extLst>
            </p:cNvPr>
            <p:cNvSpPr/>
            <p:nvPr/>
          </p:nvSpPr>
          <p:spPr>
            <a:xfrm>
              <a:off x="3210393" y="3517137"/>
              <a:ext cx="487640" cy="549309"/>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94" name="CuadroTexto 93">
              <a:extLst>
                <a:ext uri="{FF2B5EF4-FFF2-40B4-BE49-F238E27FC236}">
                  <a16:creationId xmlns:a16="http://schemas.microsoft.com/office/drawing/2014/main" id="{5D95F9A0-A396-8FAA-4BBB-9BFCFBBF2D05}"/>
                </a:ext>
              </a:extLst>
            </p:cNvPr>
            <p:cNvSpPr txBox="1"/>
            <p:nvPr/>
          </p:nvSpPr>
          <p:spPr>
            <a:xfrm>
              <a:off x="3241389" y="3464144"/>
              <a:ext cx="412292" cy="619175"/>
            </a:xfrm>
            <a:prstGeom prst="rect">
              <a:avLst/>
            </a:prstGeom>
            <a:noFill/>
          </p:spPr>
          <p:txBody>
            <a:bodyPr wrap="none" rtlCol="0">
              <a:spAutoFit/>
            </a:bodyPr>
            <a:lstStyle/>
            <a:p>
              <a:r>
                <a:rPr lang="es-ES" sz="3200" dirty="0">
                  <a:solidFill>
                    <a:schemeClr val="bg1"/>
                  </a:solidFill>
                  <a:latin typeface="Arial" panose="020B0604020202020204" pitchFamily="34" charset="0"/>
                  <a:cs typeface="Arial" panose="020B0604020202020204" pitchFamily="34" charset="0"/>
                </a:rPr>
                <a:t>6</a:t>
              </a:r>
            </a:p>
          </p:txBody>
        </p:sp>
      </p:grpSp>
      <p:grpSp>
        <p:nvGrpSpPr>
          <p:cNvPr id="95" name="Grupo 94">
            <a:extLst>
              <a:ext uri="{FF2B5EF4-FFF2-40B4-BE49-F238E27FC236}">
                <a16:creationId xmlns:a16="http://schemas.microsoft.com/office/drawing/2014/main" id="{82CA3BAA-A61E-4580-9105-AC1807CD9401}"/>
              </a:ext>
            </a:extLst>
          </p:cNvPr>
          <p:cNvGrpSpPr/>
          <p:nvPr/>
        </p:nvGrpSpPr>
        <p:grpSpPr>
          <a:xfrm>
            <a:off x="1216029" y="8042740"/>
            <a:ext cx="487640" cy="584776"/>
            <a:chOff x="3210393" y="3464144"/>
            <a:chExt cx="487640" cy="619175"/>
          </a:xfrm>
        </p:grpSpPr>
        <p:sp>
          <p:nvSpPr>
            <p:cNvPr id="96" name="object 3">
              <a:extLst>
                <a:ext uri="{FF2B5EF4-FFF2-40B4-BE49-F238E27FC236}">
                  <a16:creationId xmlns:a16="http://schemas.microsoft.com/office/drawing/2014/main" id="{02259E92-955C-2553-FC0B-DB56927516FA}"/>
                </a:ext>
              </a:extLst>
            </p:cNvPr>
            <p:cNvSpPr/>
            <p:nvPr/>
          </p:nvSpPr>
          <p:spPr>
            <a:xfrm>
              <a:off x="3210393" y="3517137"/>
              <a:ext cx="487640" cy="549309"/>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97" name="CuadroTexto 96">
              <a:extLst>
                <a:ext uri="{FF2B5EF4-FFF2-40B4-BE49-F238E27FC236}">
                  <a16:creationId xmlns:a16="http://schemas.microsoft.com/office/drawing/2014/main" id="{0995427B-1EFB-4A93-3A7F-118E5C6BD890}"/>
                </a:ext>
              </a:extLst>
            </p:cNvPr>
            <p:cNvSpPr txBox="1"/>
            <p:nvPr/>
          </p:nvSpPr>
          <p:spPr>
            <a:xfrm>
              <a:off x="3241389" y="3464144"/>
              <a:ext cx="412292" cy="619175"/>
            </a:xfrm>
            <a:prstGeom prst="rect">
              <a:avLst/>
            </a:prstGeom>
            <a:noFill/>
          </p:spPr>
          <p:txBody>
            <a:bodyPr wrap="none" rtlCol="0">
              <a:spAutoFit/>
            </a:bodyPr>
            <a:lstStyle/>
            <a:p>
              <a:r>
                <a:rPr lang="es-ES" sz="3200" dirty="0">
                  <a:solidFill>
                    <a:schemeClr val="bg1"/>
                  </a:solidFill>
                  <a:latin typeface="Arial" panose="020B0604020202020204" pitchFamily="34" charset="0"/>
                  <a:cs typeface="Arial" panose="020B0604020202020204" pitchFamily="34" charset="0"/>
                </a:rPr>
                <a:t>7</a:t>
              </a:r>
            </a:p>
          </p:txBody>
        </p:sp>
      </p:grpSp>
      <p:grpSp>
        <p:nvGrpSpPr>
          <p:cNvPr id="98" name="Grupo 97">
            <a:extLst>
              <a:ext uri="{FF2B5EF4-FFF2-40B4-BE49-F238E27FC236}">
                <a16:creationId xmlns:a16="http://schemas.microsoft.com/office/drawing/2014/main" id="{D974E9B6-D45D-F5B6-A515-6146FC6F0C93}"/>
              </a:ext>
            </a:extLst>
          </p:cNvPr>
          <p:cNvGrpSpPr/>
          <p:nvPr/>
        </p:nvGrpSpPr>
        <p:grpSpPr>
          <a:xfrm>
            <a:off x="1216029" y="8898270"/>
            <a:ext cx="487640" cy="584775"/>
            <a:chOff x="3210393" y="3464144"/>
            <a:chExt cx="487640" cy="619174"/>
          </a:xfrm>
        </p:grpSpPr>
        <p:sp>
          <p:nvSpPr>
            <p:cNvPr id="99" name="object 3">
              <a:extLst>
                <a:ext uri="{FF2B5EF4-FFF2-40B4-BE49-F238E27FC236}">
                  <a16:creationId xmlns:a16="http://schemas.microsoft.com/office/drawing/2014/main" id="{965009F2-4021-2206-28D3-3ECE6A484C69}"/>
                </a:ext>
              </a:extLst>
            </p:cNvPr>
            <p:cNvSpPr/>
            <p:nvPr/>
          </p:nvSpPr>
          <p:spPr>
            <a:xfrm>
              <a:off x="3210393" y="3517137"/>
              <a:ext cx="487640" cy="549309"/>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100" name="CuadroTexto 99">
              <a:extLst>
                <a:ext uri="{FF2B5EF4-FFF2-40B4-BE49-F238E27FC236}">
                  <a16:creationId xmlns:a16="http://schemas.microsoft.com/office/drawing/2014/main" id="{860E0B3E-2605-0011-6AEC-A4D78715744E}"/>
                </a:ext>
              </a:extLst>
            </p:cNvPr>
            <p:cNvSpPr txBox="1"/>
            <p:nvPr/>
          </p:nvSpPr>
          <p:spPr>
            <a:xfrm>
              <a:off x="3241389" y="3464144"/>
              <a:ext cx="412292" cy="619174"/>
            </a:xfrm>
            <a:prstGeom prst="rect">
              <a:avLst/>
            </a:prstGeom>
            <a:noFill/>
          </p:spPr>
          <p:txBody>
            <a:bodyPr wrap="none" rtlCol="0">
              <a:spAutoFit/>
            </a:bodyPr>
            <a:lstStyle/>
            <a:p>
              <a:r>
                <a:rPr lang="es-ES" sz="3200" dirty="0">
                  <a:solidFill>
                    <a:schemeClr val="bg1"/>
                  </a:solidFill>
                  <a:latin typeface="Arial" panose="020B0604020202020204" pitchFamily="34" charset="0"/>
                  <a:cs typeface="Arial" panose="020B0604020202020204" pitchFamily="34" charset="0"/>
                </a:rPr>
                <a:t>8</a:t>
              </a:r>
            </a:p>
          </p:txBody>
        </p:sp>
      </p:grpSp>
      <p:grpSp>
        <p:nvGrpSpPr>
          <p:cNvPr id="101" name="Grupo 100">
            <a:extLst>
              <a:ext uri="{FF2B5EF4-FFF2-40B4-BE49-F238E27FC236}">
                <a16:creationId xmlns:a16="http://schemas.microsoft.com/office/drawing/2014/main" id="{4C0DFB76-4FD0-6AE6-B5EE-8E32A4BE9115}"/>
              </a:ext>
            </a:extLst>
          </p:cNvPr>
          <p:cNvGrpSpPr/>
          <p:nvPr/>
        </p:nvGrpSpPr>
        <p:grpSpPr>
          <a:xfrm>
            <a:off x="1216029" y="9753801"/>
            <a:ext cx="487640" cy="584776"/>
            <a:chOff x="3210393" y="3464144"/>
            <a:chExt cx="487640" cy="619175"/>
          </a:xfrm>
        </p:grpSpPr>
        <p:sp>
          <p:nvSpPr>
            <p:cNvPr id="102" name="object 3">
              <a:extLst>
                <a:ext uri="{FF2B5EF4-FFF2-40B4-BE49-F238E27FC236}">
                  <a16:creationId xmlns:a16="http://schemas.microsoft.com/office/drawing/2014/main" id="{EB131563-54F7-BBFE-25C2-F22D1F9269AC}"/>
                </a:ext>
              </a:extLst>
            </p:cNvPr>
            <p:cNvSpPr/>
            <p:nvPr/>
          </p:nvSpPr>
          <p:spPr>
            <a:xfrm>
              <a:off x="3210393" y="3517137"/>
              <a:ext cx="487640" cy="549309"/>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sp>
          <p:nvSpPr>
            <p:cNvPr id="103" name="CuadroTexto 102">
              <a:extLst>
                <a:ext uri="{FF2B5EF4-FFF2-40B4-BE49-F238E27FC236}">
                  <a16:creationId xmlns:a16="http://schemas.microsoft.com/office/drawing/2014/main" id="{F5DF48FF-FDBA-C6E5-8B5E-18145FCCE246}"/>
                </a:ext>
              </a:extLst>
            </p:cNvPr>
            <p:cNvSpPr txBox="1"/>
            <p:nvPr/>
          </p:nvSpPr>
          <p:spPr>
            <a:xfrm>
              <a:off x="3241389" y="3464144"/>
              <a:ext cx="412292" cy="619175"/>
            </a:xfrm>
            <a:prstGeom prst="rect">
              <a:avLst/>
            </a:prstGeom>
            <a:noFill/>
          </p:spPr>
          <p:txBody>
            <a:bodyPr wrap="none" rtlCol="0">
              <a:spAutoFit/>
            </a:bodyPr>
            <a:lstStyle/>
            <a:p>
              <a:r>
                <a:rPr lang="es-ES" sz="3200" dirty="0">
                  <a:solidFill>
                    <a:schemeClr val="bg1"/>
                  </a:solidFill>
                  <a:latin typeface="Arial" panose="020B0604020202020204" pitchFamily="34" charset="0"/>
                  <a:cs typeface="Arial" panose="020B0604020202020204" pitchFamily="34" charset="0"/>
                </a:rPr>
                <a:t>9</a:t>
              </a:r>
            </a:p>
          </p:txBody>
        </p:sp>
      </p:grpSp>
    </p:spTree>
    <p:extLst>
      <p:ext uri="{BB962C8B-B14F-4D97-AF65-F5344CB8AC3E}">
        <p14:creationId xmlns:p14="http://schemas.microsoft.com/office/powerpoint/2010/main" val="2852951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CD093-4A4D-A9DE-FB22-6A558613238F}"/>
            </a:ext>
          </a:extLst>
        </p:cNvPr>
        <p:cNvGrpSpPr/>
        <p:nvPr/>
      </p:nvGrpSpPr>
      <p:grpSpPr>
        <a:xfrm>
          <a:off x="0" y="0"/>
          <a:ext cx="0" cy="0"/>
          <a:chOff x="0" y="0"/>
          <a:chExt cx="0" cy="0"/>
        </a:xfrm>
      </p:grpSpPr>
      <p:sp>
        <p:nvSpPr>
          <p:cNvPr id="63" name="Rectángulo 62">
            <a:extLst>
              <a:ext uri="{FF2B5EF4-FFF2-40B4-BE49-F238E27FC236}">
                <a16:creationId xmlns:a16="http://schemas.microsoft.com/office/drawing/2014/main" id="{CFE3C719-25D2-A383-7249-2FA395B6DB01}"/>
              </a:ext>
            </a:extLst>
          </p:cNvPr>
          <p:cNvSpPr/>
          <p:nvPr/>
        </p:nvSpPr>
        <p:spPr>
          <a:xfrm>
            <a:off x="12865614" y="7767608"/>
            <a:ext cx="3237125" cy="163956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bject 3">
            <a:extLst>
              <a:ext uri="{FF2B5EF4-FFF2-40B4-BE49-F238E27FC236}">
                <a16:creationId xmlns:a16="http://schemas.microsoft.com/office/drawing/2014/main" id="{97C158EB-49AB-36E2-BEA9-FDB3CC6FAFE7}"/>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EBA6C4A1-A874-C2B6-B6BF-05B364C067E4}"/>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E0D075CF-A6D7-5785-9D23-14A42E1196D6}"/>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DD43B8B1-B9CB-8EDD-51C2-661CF576EBD2}"/>
              </a:ext>
            </a:extLst>
          </p:cNvPr>
          <p:cNvSpPr txBox="1">
            <a:spLocks/>
          </p:cNvSpPr>
          <p:nvPr/>
        </p:nvSpPr>
        <p:spPr>
          <a:xfrm>
            <a:off x="1399628" y="497205"/>
            <a:ext cx="16303756"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err="1">
                <a:solidFill>
                  <a:srgbClr val="1D1D1B"/>
                </a:solidFill>
                <a:latin typeface="Arial"/>
                <a:cs typeface="Arial"/>
              </a:rPr>
              <a:t>Mikroenpresa</a:t>
            </a:r>
            <a:r>
              <a:rPr lang="es-ES" sz="4850" b="1" kern="0" spc="-15">
                <a:solidFill>
                  <a:srgbClr val="1D1D1B"/>
                </a:solidFill>
                <a:latin typeface="Arial"/>
                <a:cs typeface="Arial"/>
              </a:rPr>
              <a:t> </a:t>
            </a:r>
            <a:r>
              <a:rPr lang="es-ES" sz="4850" b="1" kern="0" spc="-15" err="1">
                <a:solidFill>
                  <a:srgbClr val="1D1D1B"/>
                </a:solidFill>
                <a:latin typeface="Arial"/>
                <a:cs typeface="Arial"/>
              </a:rPr>
              <a:t>digitala</a:t>
            </a:r>
            <a:r>
              <a:rPr lang="es-ES" sz="4850" b="1" kern="0" spc="-15">
                <a:solidFill>
                  <a:srgbClr val="1D1D1B"/>
                </a:solidFill>
                <a:latin typeface="Arial"/>
                <a:cs typeface="Arial"/>
              </a:rPr>
              <a:t> </a:t>
            </a:r>
            <a:r>
              <a:rPr lang="es-ES" sz="4850" b="1" kern="0" spc="-15">
                <a:solidFill>
                  <a:srgbClr val="33FFFF"/>
                </a:solidFill>
                <a:latin typeface="Arial"/>
                <a:cs typeface="Arial"/>
              </a:rPr>
              <a:t>=</a:t>
            </a:r>
            <a:r>
              <a:rPr lang="es-ES" sz="4850" b="1" kern="0" spc="-15">
                <a:solidFill>
                  <a:srgbClr val="1D1D1B"/>
                </a:solidFill>
                <a:latin typeface="Arial"/>
                <a:cs typeface="Arial"/>
              </a:rPr>
              <a:t> Formación </a:t>
            </a:r>
            <a:r>
              <a:rPr lang="es-ES" sz="4850" b="1" kern="0" spc="-15">
                <a:solidFill>
                  <a:srgbClr val="33FFFF"/>
                </a:solidFill>
                <a:latin typeface="Arial"/>
                <a:cs typeface="Arial"/>
              </a:rPr>
              <a:t>+</a:t>
            </a:r>
            <a:r>
              <a:rPr lang="es-ES" sz="4850" b="1" kern="0" spc="-15">
                <a:solidFill>
                  <a:srgbClr val="1D1D1B"/>
                </a:solidFill>
                <a:latin typeface="Arial"/>
                <a:cs typeface="Arial"/>
              </a:rPr>
              <a:t> Asesoramiento</a:t>
            </a:r>
            <a:endParaRPr lang="es-ES" sz="4850" kern="0">
              <a:latin typeface="Arial"/>
              <a:cs typeface="Arial"/>
            </a:endParaRPr>
          </a:p>
        </p:txBody>
      </p:sp>
      <p:sp>
        <p:nvSpPr>
          <p:cNvPr id="3" name="Rectángulo 2">
            <a:extLst>
              <a:ext uri="{FF2B5EF4-FFF2-40B4-BE49-F238E27FC236}">
                <a16:creationId xmlns:a16="http://schemas.microsoft.com/office/drawing/2014/main" id="{85676873-215C-83DE-FD68-D66FD2FF3709}"/>
              </a:ext>
            </a:extLst>
          </p:cNvPr>
          <p:cNvSpPr/>
          <p:nvPr/>
        </p:nvSpPr>
        <p:spPr>
          <a:xfrm>
            <a:off x="1277001" y="3544236"/>
            <a:ext cx="5044096" cy="58629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object 7">
            <a:extLst>
              <a:ext uri="{FF2B5EF4-FFF2-40B4-BE49-F238E27FC236}">
                <a16:creationId xmlns:a16="http://schemas.microsoft.com/office/drawing/2014/main" id="{5269EA0B-8765-0CC6-56FA-32A27D4F9117}"/>
              </a:ext>
            </a:extLst>
          </p:cNvPr>
          <p:cNvSpPr/>
          <p:nvPr/>
        </p:nvSpPr>
        <p:spPr>
          <a:xfrm rot="5400000" flipH="1">
            <a:off x="3770912" y="3456406"/>
            <a:ext cx="56274" cy="4045459"/>
          </a:xfrm>
          <a:custGeom>
            <a:avLst/>
            <a:gdLst/>
            <a:ahLst/>
            <a:cxnLst/>
            <a:rect l="l" t="t" r="r" b="b"/>
            <a:pathLst>
              <a:path h="1214754">
                <a:moveTo>
                  <a:pt x="0" y="0"/>
                </a:moveTo>
                <a:lnTo>
                  <a:pt x="0" y="1214622"/>
                </a:lnTo>
              </a:path>
            </a:pathLst>
          </a:custGeom>
          <a:ln w="10470">
            <a:solidFill>
              <a:srgbClr val="000000"/>
            </a:solidFill>
          </a:ln>
        </p:spPr>
        <p:txBody>
          <a:bodyPr wrap="square" lIns="0" tIns="0" rIns="0" bIns="0" rtlCol="0"/>
          <a:lstStyle/>
          <a:p>
            <a:endParaRPr/>
          </a:p>
        </p:txBody>
      </p:sp>
      <p:sp>
        <p:nvSpPr>
          <p:cNvPr id="26" name="CuadroTexto 25">
            <a:extLst>
              <a:ext uri="{FF2B5EF4-FFF2-40B4-BE49-F238E27FC236}">
                <a16:creationId xmlns:a16="http://schemas.microsoft.com/office/drawing/2014/main" id="{4EDA1334-FEC0-3372-C42A-33C56E43AD87}"/>
              </a:ext>
            </a:extLst>
          </p:cNvPr>
          <p:cNvSpPr txBox="1"/>
          <p:nvPr/>
        </p:nvSpPr>
        <p:spPr>
          <a:xfrm>
            <a:off x="2391800" y="3813743"/>
            <a:ext cx="3848100" cy="1569660"/>
          </a:xfrm>
          <a:prstGeom prst="rect">
            <a:avLst/>
          </a:prstGeom>
          <a:noFill/>
        </p:spPr>
        <p:txBody>
          <a:bodyPr wrap="square">
            <a:spAutoFit/>
          </a:bodyPr>
          <a:lstStyle/>
          <a:p>
            <a:pPr algn="ctr"/>
            <a:r>
              <a:rPr lang="es-ES" sz="2400" b="1" spc="-15">
                <a:solidFill>
                  <a:srgbClr val="1D1D1B"/>
                </a:solidFill>
                <a:latin typeface="Arial"/>
                <a:cs typeface="Arial"/>
              </a:rPr>
              <a:t>Ciberseguridad I: </a:t>
            </a:r>
          </a:p>
          <a:p>
            <a:pPr algn="ctr"/>
            <a:r>
              <a:rPr lang="es-ES" sz="2400" b="1" spc="-15">
                <a:solidFill>
                  <a:srgbClr val="1D1D1B"/>
                </a:solidFill>
                <a:latin typeface="Arial"/>
                <a:cs typeface="Arial"/>
              </a:rPr>
              <a:t>Buenas prácticas para proteger la información de tu negocio</a:t>
            </a:r>
          </a:p>
        </p:txBody>
      </p:sp>
      <p:sp>
        <p:nvSpPr>
          <p:cNvPr id="27" name="object 3">
            <a:extLst>
              <a:ext uri="{FF2B5EF4-FFF2-40B4-BE49-F238E27FC236}">
                <a16:creationId xmlns:a16="http://schemas.microsoft.com/office/drawing/2014/main" id="{BF7606F3-DC4B-D0E4-24BA-502789D68132}"/>
              </a:ext>
            </a:extLst>
          </p:cNvPr>
          <p:cNvSpPr/>
          <p:nvPr/>
        </p:nvSpPr>
        <p:spPr>
          <a:xfrm>
            <a:off x="2003930" y="5985466"/>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pic>
        <p:nvPicPr>
          <p:cNvPr id="29" name="Imagen 28" descr="Icono, Flecha&#10;&#10;Descripción generada automáticamente con confianza media">
            <a:extLst>
              <a:ext uri="{FF2B5EF4-FFF2-40B4-BE49-F238E27FC236}">
                <a16:creationId xmlns:a16="http://schemas.microsoft.com/office/drawing/2014/main" id="{27654E99-D8A0-45B0-17AD-F325620EF6D3}"/>
              </a:ext>
            </a:extLst>
          </p:cNvPr>
          <p:cNvPicPr>
            <a:picLocks noChangeAspect="1"/>
          </p:cNvPicPr>
          <p:nvPr/>
        </p:nvPicPr>
        <p:blipFill>
          <a:blip r:embed="rId4"/>
          <a:stretch>
            <a:fillRect/>
          </a:stretch>
        </p:blipFill>
        <p:spPr>
          <a:xfrm>
            <a:off x="1211580" y="3839939"/>
            <a:ext cx="1584700" cy="1584700"/>
          </a:xfrm>
          <a:prstGeom prst="rect">
            <a:avLst/>
          </a:prstGeom>
        </p:spPr>
      </p:pic>
      <p:sp>
        <p:nvSpPr>
          <p:cNvPr id="30" name="object 3">
            <a:extLst>
              <a:ext uri="{FF2B5EF4-FFF2-40B4-BE49-F238E27FC236}">
                <a16:creationId xmlns:a16="http://schemas.microsoft.com/office/drawing/2014/main" id="{FA26991A-E3A8-B8E8-89EE-F73B5067A77B}"/>
              </a:ext>
            </a:extLst>
          </p:cNvPr>
          <p:cNvSpPr/>
          <p:nvPr/>
        </p:nvSpPr>
        <p:spPr>
          <a:xfrm>
            <a:off x="2003930" y="6537923"/>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31" name="object 3">
            <a:extLst>
              <a:ext uri="{FF2B5EF4-FFF2-40B4-BE49-F238E27FC236}">
                <a16:creationId xmlns:a16="http://schemas.microsoft.com/office/drawing/2014/main" id="{DD1F763B-8E5A-703C-A0A7-B4AD87AE7442}"/>
              </a:ext>
            </a:extLst>
          </p:cNvPr>
          <p:cNvSpPr/>
          <p:nvPr/>
        </p:nvSpPr>
        <p:spPr>
          <a:xfrm>
            <a:off x="2003930" y="7092994"/>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32" name="object 3">
            <a:extLst>
              <a:ext uri="{FF2B5EF4-FFF2-40B4-BE49-F238E27FC236}">
                <a16:creationId xmlns:a16="http://schemas.microsoft.com/office/drawing/2014/main" id="{8433AB63-791F-59DF-9FD4-AFA04990EEAE}"/>
              </a:ext>
            </a:extLst>
          </p:cNvPr>
          <p:cNvSpPr/>
          <p:nvPr/>
        </p:nvSpPr>
        <p:spPr>
          <a:xfrm>
            <a:off x="2003930" y="7642500"/>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33" name="object 3">
            <a:extLst>
              <a:ext uri="{FF2B5EF4-FFF2-40B4-BE49-F238E27FC236}">
                <a16:creationId xmlns:a16="http://schemas.microsoft.com/office/drawing/2014/main" id="{AE347DE1-294A-4573-CF84-BD050A1FC81D}"/>
              </a:ext>
            </a:extLst>
          </p:cNvPr>
          <p:cNvSpPr/>
          <p:nvPr/>
        </p:nvSpPr>
        <p:spPr>
          <a:xfrm>
            <a:off x="2003929" y="8203327"/>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35" name="CuadroTexto 34">
            <a:extLst>
              <a:ext uri="{FF2B5EF4-FFF2-40B4-BE49-F238E27FC236}">
                <a16:creationId xmlns:a16="http://schemas.microsoft.com/office/drawing/2014/main" id="{99622A92-FDD0-99C0-5CCB-3A635C3218F0}"/>
              </a:ext>
            </a:extLst>
          </p:cNvPr>
          <p:cNvSpPr txBox="1"/>
          <p:nvPr/>
        </p:nvSpPr>
        <p:spPr>
          <a:xfrm>
            <a:off x="2391797" y="5896224"/>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Formato: </a:t>
            </a:r>
            <a:r>
              <a:rPr lang="es-ES" sz="2000" spc="25">
                <a:latin typeface="Arial" panose="020B0604020202020204" pitchFamily="34" charset="0"/>
                <a:cs typeface="Arial" panose="020B0604020202020204" pitchFamily="34" charset="0"/>
              </a:rPr>
              <a:t>Online</a:t>
            </a:r>
            <a:endParaRPr lang="es-ES" sz="2000"/>
          </a:p>
        </p:txBody>
      </p:sp>
      <p:sp>
        <p:nvSpPr>
          <p:cNvPr id="36" name="CuadroTexto 35">
            <a:extLst>
              <a:ext uri="{FF2B5EF4-FFF2-40B4-BE49-F238E27FC236}">
                <a16:creationId xmlns:a16="http://schemas.microsoft.com/office/drawing/2014/main" id="{E8D5C15F-351F-7A47-3DE3-7A80F1D607C1}"/>
              </a:ext>
            </a:extLst>
          </p:cNvPr>
          <p:cNvSpPr txBox="1"/>
          <p:nvPr/>
        </p:nvSpPr>
        <p:spPr>
          <a:xfrm>
            <a:off x="2391797" y="6451518"/>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Fecha:</a:t>
            </a:r>
            <a:r>
              <a:rPr lang="es-ES" sz="2000" spc="25">
                <a:latin typeface="Arial" panose="020B0604020202020204" pitchFamily="34" charset="0"/>
                <a:cs typeface="Arial" panose="020B0604020202020204" pitchFamily="34" charset="0"/>
              </a:rPr>
              <a:t> 11/03/2024</a:t>
            </a:r>
            <a:endParaRPr lang="es-ES" sz="2000"/>
          </a:p>
        </p:txBody>
      </p:sp>
      <p:sp>
        <p:nvSpPr>
          <p:cNvPr id="37" name="CuadroTexto 36">
            <a:extLst>
              <a:ext uri="{FF2B5EF4-FFF2-40B4-BE49-F238E27FC236}">
                <a16:creationId xmlns:a16="http://schemas.microsoft.com/office/drawing/2014/main" id="{8DF4ED8C-1C6C-26AA-1427-E5C1DFB55747}"/>
              </a:ext>
            </a:extLst>
          </p:cNvPr>
          <p:cNvSpPr txBox="1"/>
          <p:nvPr/>
        </p:nvSpPr>
        <p:spPr>
          <a:xfrm>
            <a:off x="2391800" y="7003644"/>
            <a:ext cx="3848100"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Horario:</a:t>
            </a:r>
            <a:r>
              <a:rPr lang="es-ES" sz="2000" spc="25">
                <a:latin typeface="Arial" panose="020B0604020202020204" pitchFamily="34" charset="0"/>
                <a:cs typeface="Arial" panose="020B0604020202020204" pitchFamily="34" charset="0"/>
              </a:rPr>
              <a:t> 12:00-14:00 (2 horas)</a:t>
            </a:r>
            <a:endParaRPr lang="es-ES" sz="2000"/>
          </a:p>
        </p:txBody>
      </p:sp>
      <p:sp>
        <p:nvSpPr>
          <p:cNvPr id="38" name="CuadroTexto 37">
            <a:extLst>
              <a:ext uri="{FF2B5EF4-FFF2-40B4-BE49-F238E27FC236}">
                <a16:creationId xmlns:a16="http://schemas.microsoft.com/office/drawing/2014/main" id="{F3B3E913-C690-77F4-8F65-EF4C2DC8089B}"/>
              </a:ext>
            </a:extLst>
          </p:cNvPr>
          <p:cNvSpPr txBox="1"/>
          <p:nvPr/>
        </p:nvSpPr>
        <p:spPr>
          <a:xfrm>
            <a:off x="2391797" y="7556847"/>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Precio:</a:t>
            </a:r>
            <a:r>
              <a:rPr lang="es-ES" sz="2000" spc="25">
                <a:latin typeface="Arial" panose="020B0604020202020204" pitchFamily="34" charset="0"/>
                <a:cs typeface="Arial" panose="020B0604020202020204" pitchFamily="34" charset="0"/>
              </a:rPr>
              <a:t> Gratuito</a:t>
            </a:r>
            <a:endParaRPr lang="es-ES" sz="2000"/>
          </a:p>
        </p:txBody>
      </p:sp>
      <p:sp>
        <p:nvSpPr>
          <p:cNvPr id="39" name="CuadroTexto 38">
            <a:extLst>
              <a:ext uri="{FF2B5EF4-FFF2-40B4-BE49-F238E27FC236}">
                <a16:creationId xmlns:a16="http://schemas.microsoft.com/office/drawing/2014/main" id="{8DE71C7F-BEDD-D0D8-2DE7-A9E43AF660C6}"/>
              </a:ext>
            </a:extLst>
          </p:cNvPr>
          <p:cNvSpPr txBox="1"/>
          <p:nvPr/>
        </p:nvSpPr>
        <p:spPr>
          <a:xfrm>
            <a:off x="2391797" y="8117674"/>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Idioma:</a:t>
            </a:r>
            <a:r>
              <a:rPr lang="es-ES" sz="2000" spc="25">
                <a:latin typeface="Arial" panose="020B0604020202020204" pitchFamily="34" charset="0"/>
                <a:cs typeface="Arial" panose="020B0604020202020204" pitchFamily="34" charset="0"/>
              </a:rPr>
              <a:t> Español</a:t>
            </a:r>
            <a:endParaRPr lang="es-ES" sz="2000"/>
          </a:p>
        </p:txBody>
      </p:sp>
      <p:sp>
        <p:nvSpPr>
          <p:cNvPr id="40" name="Rectángulo 39">
            <a:extLst>
              <a:ext uri="{FF2B5EF4-FFF2-40B4-BE49-F238E27FC236}">
                <a16:creationId xmlns:a16="http://schemas.microsoft.com/office/drawing/2014/main" id="{94B9B591-F06A-FBB9-ABE0-16755469768F}"/>
              </a:ext>
            </a:extLst>
          </p:cNvPr>
          <p:cNvSpPr/>
          <p:nvPr/>
        </p:nvSpPr>
        <p:spPr>
          <a:xfrm>
            <a:off x="7151223" y="3544236"/>
            <a:ext cx="5044096" cy="58629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object 7">
            <a:extLst>
              <a:ext uri="{FF2B5EF4-FFF2-40B4-BE49-F238E27FC236}">
                <a16:creationId xmlns:a16="http://schemas.microsoft.com/office/drawing/2014/main" id="{B522913F-CD28-1D94-DFE8-8C6C6BFCF81B}"/>
              </a:ext>
            </a:extLst>
          </p:cNvPr>
          <p:cNvSpPr/>
          <p:nvPr/>
        </p:nvSpPr>
        <p:spPr>
          <a:xfrm rot="5400000" flipH="1">
            <a:off x="9645134" y="3456406"/>
            <a:ext cx="56274" cy="4045459"/>
          </a:xfrm>
          <a:custGeom>
            <a:avLst/>
            <a:gdLst/>
            <a:ahLst/>
            <a:cxnLst/>
            <a:rect l="l" t="t" r="r" b="b"/>
            <a:pathLst>
              <a:path h="1214754">
                <a:moveTo>
                  <a:pt x="0" y="0"/>
                </a:moveTo>
                <a:lnTo>
                  <a:pt x="0" y="1214622"/>
                </a:lnTo>
              </a:path>
            </a:pathLst>
          </a:custGeom>
          <a:ln w="10470">
            <a:solidFill>
              <a:srgbClr val="000000"/>
            </a:solidFill>
          </a:ln>
        </p:spPr>
        <p:txBody>
          <a:bodyPr wrap="square" lIns="0" tIns="0" rIns="0" bIns="0" rtlCol="0"/>
          <a:lstStyle/>
          <a:p>
            <a:endParaRPr/>
          </a:p>
        </p:txBody>
      </p:sp>
      <p:sp>
        <p:nvSpPr>
          <p:cNvPr id="42" name="CuadroTexto 41">
            <a:extLst>
              <a:ext uri="{FF2B5EF4-FFF2-40B4-BE49-F238E27FC236}">
                <a16:creationId xmlns:a16="http://schemas.microsoft.com/office/drawing/2014/main" id="{B1954915-6EC9-8A24-E959-4567BF01EC96}"/>
              </a:ext>
            </a:extLst>
          </p:cNvPr>
          <p:cNvSpPr txBox="1"/>
          <p:nvPr/>
        </p:nvSpPr>
        <p:spPr>
          <a:xfrm>
            <a:off x="8266022" y="3915343"/>
            <a:ext cx="3848100" cy="1200329"/>
          </a:xfrm>
          <a:prstGeom prst="rect">
            <a:avLst/>
          </a:prstGeom>
          <a:noFill/>
        </p:spPr>
        <p:txBody>
          <a:bodyPr wrap="square">
            <a:spAutoFit/>
          </a:bodyPr>
          <a:lstStyle/>
          <a:p>
            <a:pPr algn="ctr"/>
            <a:r>
              <a:rPr lang="es-ES" sz="2400" b="1" spc="-15">
                <a:solidFill>
                  <a:srgbClr val="1D1D1B"/>
                </a:solidFill>
                <a:latin typeface="Arial"/>
                <a:cs typeface="Arial"/>
              </a:rPr>
              <a:t>Ciberseguridad II: </a:t>
            </a:r>
          </a:p>
          <a:p>
            <a:pPr algn="ctr"/>
            <a:r>
              <a:rPr lang="es-ES" sz="2400" b="1" spc="-15">
                <a:solidFill>
                  <a:srgbClr val="1D1D1B"/>
                </a:solidFill>
                <a:latin typeface="Arial"/>
                <a:cs typeface="Arial"/>
              </a:rPr>
              <a:t>Ejemplos prácticos para proteger tu negocio</a:t>
            </a:r>
          </a:p>
        </p:txBody>
      </p:sp>
      <p:sp>
        <p:nvSpPr>
          <p:cNvPr id="43" name="object 3">
            <a:extLst>
              <a:ext uri="{FF2B5EF4-FFF2-40B4-BE49-F238E27FC236}">
                <a16:creationId xmlns:a16="http://schemas.microsoft.com/office/drawing/2014/main" id="{F7A7625D-54BA-37F9-35C7-844C490673C5}"/>
              </a:ext>
            </a:extLst>
          </p:cNvPr>
          <p:cNvSpPr/>
          <p:nvPr/>
        </p:nvSpPr>
        <p:spPr>
          <a:xfrm>
            <a:off x="7878152" y="5985466"/>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45" name="object 3">
            <a:extLst>
              <a:ext uri="{FF2B5EF4-FFF2-40B4-BE49-F238E27FC236}">
                <a16:creationId xmlns:a16="http://schemas.microsoft.com/office/drawing/2014/main" id="{FDE77189-B9C1-58B8-BFDF-CBAE664F9384}"/>
              </a:ext>
            </a:extLst>
          </p:cNvPr>
          <p:cNvSpPr/>
          <p:nvPr/>
        </p:nvSpPr>
        <p:spPr>
          <a:xfrm>
            <a:off x="7878152" y="6537923"/>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46" name="object 3">
            <a:extLst>
              <a:ext uri="{FF2B5EF4-FFF2-40B4-BE49-F238E27FC236}">
                <a16:creationId xmlns:a16="http://schemas.microsoft.com/office/drawing/2014/main" id="{518EE405-4976-20DA-5B6D-67ED737728A5}"/>
              </a:ext>
            </a:extLst>
          </p:cNvPr>
          <p:cNvSpPr/>
          <p:nvPr/>
        </p:nvSpPr>
        <p:spPr>
          <a:xfrm>
            <a:off x="7878152" y="7092994"/>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47" name="object 3">
            <a:extLst>
              <a:ext uri="{FF2B5EF4-FFF2-40B4-BE49-F238E27FC236}">
                <a16:creationId xmlns:a16="http://schemas.microsoft.com/office/drawing/2014/main" id="{1BA8A438-00A0-74B6-5BBA-6CFCCB5219B0}"/>
              </a:ext>
            </a:extLst>
          </p:cNvPr>
          <p:cNvSpPr/>
          <p:nvPr/>
        </p:nvSpPr>
        <p:spPr>
          <a:xfrm>
            <a:off x="7878152" y="7642500"/>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48" name="object 3">
            <a:extLst>
              <a:ext uri="{FF2B5EF4-FFF2-40B4-BE49-F238E27FC236}">
                <a16:creationId xmlns:a16="http://schemas.microsoft.com/office/drawing/2014/main" id="{8833F9CB-2870-375A-E147-746A1AC4EE29}"/>
              </a:ext>
            </a:extLst>
          </p:cNvPr>
          <p:cNvSpPr/>
          <p:nvPr/>
        </p:nvSpPr>
        <p:spPr>
          <a:xfrm>
            <a:off x="7878151" y="8203327"/>
            <a:ext cx="227611" cy="228804"/>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lang="es-ES" sz="2000"/>
          </a:p>
        </p:txBody>
      </p:sp>
      <p:sp>
        <p:nvSpPr>
          <p:cNvPr id="49" name="CuadroTexto 48">
            <a:extLst>
              <a:ext uri="{FF2B5EF4-FFF2-40B4-BE49-F238E27FC236}">
                <a16:creationId xmlns:a16="http://schemas.microsoft.com/office/drawing/2014/main" id="{2D79F75E-DBF6-278C-874A-464D8AC70DBB}"/>
              </a:ext>
            </a:extLst>
          </p:cNvPr>
          <p:cNvSpPr txBox="1"/>
          <p:nvPr/>
        </p:nvSpPr>
        <p:spPr>
          <a:xfrm>
            <a:off x="8266020" y="5896224"/>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Formato: </a:t>
            </a:r>
            <a:r>
              <a:rPr lang="es-ES" sz="2000" spc="25">
                <a:latin typeface="Arial" panose="020B0604020202020204" pitchFamily="34" charset="0"/>
                <a:cs typeface="Arial" panose="020B0604020202020204" pitchFamily="34" charset="0"/>
              </a:rPr>
              <a:t>Online</a:t>
            </a:r>
            <a:endParaRPr lang="es-ES" sz="2000"/>
          </a:p>
        </p:txBody>
      </p:sp>
      <p:sp>
        <p:nvSpPr>
          <p:cNvPr id="50" name="CuadroTexto 49">
            <a:extLst>
              <a:ext uri="{FF2B5EF4-FFF2-40B4-BE49-F238E27FC236}">
                <a16:creationId xmlns:a16="http://schemas.microsoft.com/office/drawing/2014/main" id="{379C8A7C-E981-B1D1-9BC5-BEA7DD78B6F6}"/>
              </a:ext>
            </a:extLst>
          </p:cNvPr>
          <p:cNvSpPr txBox="1"/>
          <p:nvPr/>
        </p:nvSpPr>
        <p:spPr>
          <a:xfrm>
            <a:off x="8266020" y="6451518"/>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Fecha:</a:t>
            </a:r>
            <a:r>
              <a:rPr lang="es-ES" sz="2000" spc="25">
                <a:latin typeface="Arial" panose="020B0604020202020204" pitchFamily="34" charset="0"/>
                <a:cs typeface="Arial" panose="020B0604020202020204" pitchFamily="34" charset="0"/>
              </a:rPr>
              <a:t> 14/03/2024</a:t>
            </a:r>
            <a:endParaRPr lang="es-ES" sz="2000"/>
          </a:p>
        </p:txBody>
      </p:sp>
      <p:sp>
        <p:nvSpPr>
          <p:cNvPr id="51" name="CuadroTexto 50">
            <a:extLst>
              <a:ext uri="{FF2B5EF4-FFF2-40B4-BE49-F238E27FC236}">
                <a16:creationId xmlns:a16="http://schemas.microsoft.com/office/drawing/2014/main" id="{02FD4AE0-7553-BE58-AC25-F3D4E7504AE0}"/>
              </a:ext>
            </a:extLst>
          </p:cNvPr>
          <p:cNvSpPr txBox="1"/>
          <p:nvPr/>
        </p:nvSpPr>
        <p:spPr>
          <a:xfrm>
            <a:off x="8266020" y="6998903"/>
            <a:ext cx="3848100"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Horario:</a:t>
            </a:r>
            <a:r>
              <a:rPr lang="es-ES" sz="2000" spc="25">
                <a:latin typeface="Arial" panose="020B0604020202020204" pitchFamily="34" charset="0"/>
                <a:cs typeface="Arial" panose="020B0604020202020204" pitchFamily="34" charset="0"/>
              </a:rPr>
              <a:t> 12:00-14:00 (2 horas)</a:t>
            </a:r>
            <a:endParaRPr lang="es-ES" sz="2000"/>
          </a:p>
        </p:txBody>
      </p:sp>
      <p:sp>
        <p:nvSpPr>
          <p:cNvPr id="52" name="CuadroTexto 51">
            <a:extLst>
              <a:ext uri="{FF2B5EF4-FFF2-40B4-BE49-F238E27FC236}">
                <a16:creationId xmlns:a16="http://schemas.microsoft.com/office/drawing/2014/main" id="{666FE77D-8EBB-CF23-E868-891490A29B3A}"/>
              </a:ext>
            </a:extLst>
          </p:cNvPr>
          <p:cNvSpPr txBox="1"/>
          <p:nvPr/>
        </p:nvSpPr>
        <p:spPr>
          <a:xfrm>
            <a:off x="8266020" y="7556847"/>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Precio:</a:t>
            </a:r>
            <a:r>
              <a:rPr lang="es-ES" sz="2000" spc="25">
                <a:latin typeface="Arial" panose="020B0604020202020204" pitchFamily="34" charset="0"/>
                <a:cs typeface="Arial" panose="020B0604020202020204" pitchFamily="34" charset="0"/>
              </a:rPr>
              <a:t> Gratuito</a:t>
            </a:r>
            <a:endParaRPr lang="es-ES" sz="2000"/>
          </a:p>
        </p:txBody>
      </p:sp>
      <p:sp>
        <p:nvSpPr>
          <p:cNvPr id="53" name="CuadroTexto 52">
            <a:extLst>
              <a:ext uri="{FF2B5EF4-FFF2-40B4-BE49-F238E27FC236}">
                <a16:creationId xmlns:a16="http://schemas.microsoft.com/office/drawing/2014/main" id="{D7504B6F-0C74-7918-11FC-29B64240E828}"/>
              </a:ext>
            </a:extLst>
          </p:cNvPr>
          <p:cNvSpPr txBox="1"/>
          <p:nvPr/>
        </p:nvSpPr>
        <p:spPr>
          <a:xfrm>
            <a:off x="8266020" y="8129900"/>
            <a:ext cx="3242129" cy="400110"/>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Idioma:</a:t>
            </a:r>
            <a:r>
              <a:rPr lang="es-ES" sz="2000" spc="25">
                <a:latin typeface="Arial" panose="020B0604020202020204" pitchFamily="34" charset="0"/>
                <a:cs typeface="Arial" panose="020B0604020202020204" pitchFamily="34" charset="0"/>
              </a:rPr>
              <a:t> Español</a:t>
            </a:r>
            <a:endParaRPr lang="es-ES" sz="2000"/>
          </a:p>
        </p:txBody>
      </p:sp>
      <p:grpSp>
        <p:nvGrpSpPr>
          <p:cNvPr id="58" name="Grupo 57">
            <a:extLst>
              <a:ext uri="{FF2B5EF4-FFF2-40B4-BE49-F238E27FC236}">
                <a16:creationId xmlns:a16="http://schemas.microsoft.com/office/drawing/2014/main" id="{2F14A5DB-1DE0-22E3-6C0F-3AC8D132FF8B}"/>
              </a:ext>
            </a:extLst>
          </p:cNvPr>
          <p:cNvGrpSpPr/>
          <p:nvPr/>
        </p:nvGrpSpPr>
        <p:grpSpPr>
          <a:xfrm>
            <a:off x="7551494" y="4216960"/>
            <a:ext cx="830124" cy="553180"/>
            <a:chOff x="-2868566" y="5964375"/>
            <a:chExt cx="1030605" cy="686777"/>
          </a:xfrm>
        </p:grpSpPr>
        <p:sp>
          <p:nvSpPr>
            <p:cNvPr id="59" name="object 10">
              <a:extLst>
                <a:ext uri="{FF2B5EF4-FFF2-40B4-BE49-F238E27FC236}">
                  <a16:creationId xmlns:a16="http://schemas.microsoft.com/office/drawing/2014/main" id="{D31CCBEE-C1F4-AC73-28B1-FA08D79C5345}"/>
                </a:ext>
              </a:extLst>
            </p:cNvPr>
            <p:cNvSpPr/>
            <p:nvPr/>
          </p:nvSpPr>
          <p:spPr>
            <a:xfrm>
              <a:off x="-2555417" y="5964375"/>
              <a:ext cx="404495" cy="515620"/>
            </a:xfrm>
            <a:custGeom>
              <a:avLst/>
              <a:gdLst/>
              <a:ahLst/>
              <a:cxnLst/>
              <a:rect l="l" t="t" r="r" b="b"/>
              <a:pathLst>
                <a:path w="404495" h="515620">
                  <a:moveTo>
                    <a:pt x="206129" y="0"/>
                  </a:moveTo>
                  <a:lnTo>
                    <a:pt x="198192" y="0"/>
                  </a:lnTo>
                  <a:lnTo>
                    <a:pt x="193837" y="4533"/>
                  </a:lnTo>
                  <a:lnTo>
                    <a:pt x="161761" y="31253"/>
                  </a:lnTo>
                  <a:lnTo>
                    <a:pt x="120862" y="53537"/>
                  </a:lnTo>
                  <a:lnTo>
                    <a:pt x="70332" y="71746"/>
                  </a:lnTo>
                  <a:lnTo>
                    <a:pt x="9360" y="86238"/>
                  </a:lnTo>
                  <a:lnTo>
                    <a:pt x="3926" y="87274"/>
                  </a:lnTo>
                  <a:lnTo>
                    <a:pt x="0" y="92039"/>
                  </a:lnTo>
                  <a:lnTo>
                    <a:pt x="0" y="294661"/>
                  </a:lnTo>
                  <a:lnTo>
                    <a:pt x="4902" y="338679"/>
                  </a:lnTo>
                  <a:lnTo>
                    <a:pt x="19086" y="379551"/>
                  </a:lnTo>
                  <a:lnTo>
                    <a:pt x="41767" y="416012"/>
                  </a:lnTo>
                  <a:lnTo>
                    <a:pt x="72157" y="446801"/>
                  </a:lnTo>
                  <a:lnTo>
                    <a:pt x="109473" y="470655"/>
                  </a:lnTo>
                  <a:lnTo>
                    <a:pt x="198664" y="514602"/>
                  </a:lnTo>
                  <a:lnTo>
                    <a:pt x="200412" y="515000"/>
                  </a:lnTo>
                  <a:lnTo>
                    <a:pt x="203899" y="515000"/>
                  </a:lnTo>
                  <a:lnTo>
                    <a:pt x="205648" y="514602"/>
                  </a:lnTo>
                  <a:lnTo>
                    <a:pt x="254382" y="490592"/>
                  </a:lnTo>
                  <a:lnTo>
                    <a:pt x="202161" y="490592"/>
                  </a:lnTo>
                  <a:lnTo>
                    <a:pt x="119671" y="449944"/>
                  </a:lnTo>
                  <a:lnTo>
                    <a:pt x="79443" y="422636"/>
                  </a:lnTo>
                  <a:lnTo>
                    <a:pt x="49032" y="386202"/>
                  </a:lnTo>
                  <a:lnTo>
                    <a:pt x="29792" y="342819"/>
                  </a:lnTo>
                  <a:lnTo>
                    <a:pt x="23077" y="294661"/>
                  </a:lnTo>
                  <a:lnTo>
                    <a:pt x="23077" y="107054"/>
                  </a:lnTo>
                  <a:lnTo>
                    <a:pt x="80273" y="92862"/>
                  </a:lnTo>
                  <a:lnTo>
                    <a:pt x="128765" y="75259"/>
                  </a:lnTo>
                  <a:lnTo>
                    <a:pt x="169184" y="53965"/>
                  </a:lnTo>
                  <a:lnTo>
                    <a:pt x="202161" y="28700"/>
                  </a:lnTo>
                  <a:lnTo>
                    <a:pt x="239487" y="28700"/>
                  </a:lnTo>
                  <a:lnTo>
                    <a:pt x="210475" y="4533"/>
                  </a:lnTo>
                  <a:lnTo>
                    <a:pt x="206129" y="0"/>
                  </a:lnTo>
                  <a:close/>
                </a:path>
                <a:path w="404495" h="515620">
                  <a:moveTo>
                    <a:pt x="239487" y="28700"/>
                  </a:moveTo>
                  <a:lnTo>
                    <a:pt x="202161" y="28700"/>
                  </a:lnTo>
                  <a:lnTo>
                    <a:pt x="235131" y="53965"/>
                  </a:lnTo>
                  <a:lnTo>
                    <a:pt x="275547" y="75259"/>
                  </a:lnTo>
                  <a:lnTo>
                    <a:pt x="324039" y="92862"/>
                  </a:lnTo>
                  <a:lnTo>
                    <a:pt x="381234" y="107054"/>
                  </a:lnTo>
                  <a:lnTo>
                    <a:pt x="381234" y="294661"/>
                  </a:lnTo>
                  <a:lnTo>
                    <a:pt x="374520" y="342819"/>
                  </a:lnTo>
                  <a:lnTo>
                    <a:pt x="355279" y="386202"/>
                  </a:lnTo>
                  <a:lnTo>
                    <a:pt x="324868" y="422636"/>
                  </a:lnTo>
                  <a:lnTo>
                    <a:pt x="284640" y="449944"/>
                  </a:lnTo>
                  <a:lnTo>
                    <a:pt x="202161" y="490592"/>
                  </a:lnTo>
                  <a:lnTo>
                    <a:pt x="254382" y="490592"/>
                  </a:lnTo>
                  <a:lnTo>
                    <a:pt x="294849" y="470655"/>
                  </a:lnTo>
                  <a:lnTo>
                    <a:pt x="332165" y="446801"/>
                  </a:lnTo>
                  <a:lnTo>
                    <a:pt x="362555" y="416012"/>
                  </a:lnTo>
                  <a:lnTo>
                    <a:pt x="385235" y="379551"/>
                  </a:lnTo>
                  <a:lnTo>
                    <a:pt x="399420" y="338679"/>
                  </a:lnTo>
                  <a:lnTo>
                    <a:pt x="404322" y="294661"/>
                  </a:lnTo>
                  <a:lnTo>
                    <a:pt x="404322" y="92039"/>
                  </a:lnTo>
                  <a:lnTo>
                    <a:pt x="400385" y="87274"/>
                  </a:lnTo>
                  <a:lnTo>
                    <a:pt x="394951" y="86238"/>
                  </a:lnTo>
                  <a:lnTo>
                    <a:pt x="333984" y="71746"/>
                  </a:lnTo>
                  <a:lnTo>
                    <a:pt x="283453" y="53537"/>
                  </a:lnTo>
                  <a:lnTo>
                    <a:pt x="242552" y="31253"/>
                  </a:lnTo>
                  <a:lnTo>
                    <a:pt x="239487" y="28700"/>
                  </a:lnTo>
                  <a:close/>
                </a:path>
              </a:pathLst>
            </a:custGeom>
            <a:solidFill>
              <a:srgbClr val="333333"/>
            </a:solidFill>
          </p:spPr>
          <p:txBody>
            <a:bodyPr wrap="square" lIns="0" tIns="0" rIns="0" bIns="0" rtlCol="0"/>
            <a:lstStyle/>
            <a:p>
              <a:endParaRPr/>
            </a:p>
          </p:txBody>
        </p:sp>
        <p:pic>
          <p:nvPicPr>
            <p:cNvPr id="60" name="object 11">
              <a:extLst>
                <a:ext uri="{FF2B5EF4-FFF2-40B4-BE49-F238E27FC236}">
                  <a16:creationId xmlns:a16="http://schemas.microsoft.com/office/drawing/2014/main" id="{9DFE2615-56DD-4905-4C00-E5FB15BDB680}"/>
                </a:ext>
              </a:extLst>
            </p:cNvPr>
            <p:cNvPicPr/>
            <p:nvPr/>
          </p:nvPicPr>
          <p:blipFill>
            <a:blip r:embed="rId5" cstate="print"/>
            <a:stretch>
              <a:fillRect/>
            </a:stretch>
          </p:blipFill>
          <p:spPr>
            <a:xfrm>
              <a:off x="-2446071" y="6100399"/>
              <a:ext cx="185627" cy="231673"/>
            </a:xfrm>
            <a:prstGeom prst="rect">
              <a:avLst/>
            </a:prstGeom>
          </p:spPr>
        </p:pic>
        <p:sp>
          <p:nvSpPr>
            <p:cNvPr id="61" name="object 12">
              <a:extLst>
                <a:ext uri="{FF2B5EF4-FFF2-40B4-BE49-F238E27FC236}">
                  <a16:creationId xmlns:a16="http://schemas.microsoft.com/office/drawing/2014/main" id="{54C399DC-CC28-FCF8-9037-91E4E60699E8}"/>
                </a:ext>
              </a:extLst>
            </p:cNvPr>
            <p:cNvSpPr/>
            <p:nvPr/>
          </p:nvSpPr>
          <p:spPr>
            <a:xfrm>
              <a:off x="-2868566" y="6051712"/>
              <a:ext cx="1030605" cy="599440"/>
            </a:xfrm>
            <a:custGeom>
              <a:avLst/>
              <a:gdLst/>
              <a:ahLst/>
              <a:cxnLst/>
              <a:rect l="l" t="t" r="r" b="b"/>
              <a:pathLst>
                <a:path w="1030604" h="599440">
                  <a:moveTo>
                    <a:pt x="1030605" y="515975"/>
                  </a:moveTo>
                  <a:lnTo>
                    <a:pt x="1025448" y="510819"/>
                  </a:lnTo>
                  <a:lnTo>
                    <a:pt x="1006284" y="510819"/>
                  </a:lnTo>
                  <a:lnTo>
                    <a:pt x="1006284" y="533895"/>
                  </a:lnTo>
                  <a:lnTo>
                    <a:pt x="999451" y="550697"/>
                  </a:lnTo>
                  <a:lnTo>
                    <a:pt x="987640" y="564108"/>
                  </a:lnTo>
                  <a:lnTo>
                    <a:pt x="972007" y="572985"/>
                  </a:lnTo>
                  <a:lnTo>
                    <a:pt x="953681" y="576199"/>
                  </a:lnTo>
                  <a:lnTo>
                    <a:pt x="76923" y="576199"/>
                  </a:lnTo>
                  <a:lnTo>
                    <a:pt x="58597" y="572985"/>
                  </a:lnTo>
                  <a:lnTo>
                    <a:pt x="42964" y="564108"/>
                  </a:lnTo>
                  <a:lnTo>
                    <a:pt x="31153" y="550697"/>
                  </a:lnTo>
                  <a:lnTo>
                    <a:pt x="24320" y="533895"/>
                  </a:lnTo>
                  <a:lnTo>
                    <a:pt x="100152" y="533895"/>
                  </a:lnTo>
                  <a:lnTo>
                    <a:pt x="924077" y="533895"/>
                  </a:lnTo>
                  <a:lnTo>
                    <a:pt x="930452" y="533895"/>
                  </a:lnTo>
                  <a:lnTo>
                    <a:pt x="1006284" y="533895"/>
                  </a:lnTo>
                  <a:lnTo>
                    <a:pt x="1006284" y="510819"/>
                  </a:lnTo>
                  <a:lnTo>
                    <a:pt x="935609" y="510819"/>
                  </a:lnTo>
                  <a:lnTo>
                    <a:pt x="935609" y="54292"/>
                  </a:lnTo>
                  <a:lnTo>
                    <a:pt x="931341" y="33185"/>
                  </a:lnTo>
                  <a:lnTo>
                    <a:pt x="919695" y="15925"/>
                  </a:lnTo>
                  <a:lnTo>
                    <a:pt x="902436" y="4279"/>
                  </a:lnTo>
                  <a:lnTo>
                    <a:pt x="881316" y="0"/>
                  </a:lnTo>
                  <a:lnTo>
                    <a:pt x="772731" y="0"/>
                  </a:lnTo>
                  <a:lnTo>
                    <a:pt x="767562" y="5168"/>
                  </a:lnTo>
                  <a:lnTo>
                    <a:pt x="767562" y="17919"/>
                  </a:lnTo>
                  <a:lnTo>
                    <a:pt x="772731" y="23075"/>
                  </a:lnTo>
                  <a:lnTo>
                    <a:pt x="881316" y="23075"/>
                  </a:lnTo>
                  <a:lnTo>
                    <a:pt x="893457" y="25539"/>
                  </a:lnTo>
                  <a:lnTo>
                    <a:pt x="903389" y="32232"/>
                  </a:lnTo>
                  <a:lnTo>
                    <a:pt x="910082" y="42151"/>
                  </a:lnTo>
                  <a:lnTo>
                    <a:pt x="912533" y="54292"/>
                  </a:lnTo>
                  <a:lnTo>
                    <a:pt x="912533" y="510819"/>
                  </a:lnTo>
                  <a:lnTo>
                    <a:pt x="118071" y="510819"/>
                  </a:lnTo>
                  <a:lnTo>
                    <a:pt x="118071" y="54292"/>
                  </a:lnTo>
                  <a:lnTo>
                    <a:pt x="120523" y="42151"/>
                  </a:lnTo>
                  <a:lnTo>
                    <a:pt x="127215" y="32232"/>
                  </a:lnTo>
                  <a:lnTo>
                    <a:pt x="137147" y="25539"/>
                  </a:lnTo>
                  <a:lnTo>
                    <a:pt x="149275" y="23075"/>
                  </a:lnTo>
                  <a:lnTo>
                    <a:pt x="257860" y="23075"/>
                  </a:lnTo>
                  <a:lnTo>
                    <a:pt x="263042" y="17919"/>
                  </a:lnTo>
                  <a:lnTo>
                    <a:pt x="263042" y="5168"/>
                  </a:lnTo>
                  <a:lnTo>
                    <a:pt x="257860" y="0"/>
                  </a:lnTo>
                  <a:lnTo>
                    <a:pt x="149275" y="0"/>
                  </a:lnTo>
                  <a:lnTo>
                    <a:pt x="128168" y="4279"/>
                  </a:lnTo>
                  <a:lnTo>
                    <a:pt x="110896" y="15925"/>
                  </a:lnTo>
                  <a:lnTo>
                    <a:pt x="99250" y="33185"/>
                  </a:lnTo>
                  <a:lnTo>
                    <a:pt x="94983" y="54292"/>
                  </a:lnTo>
                  <a:lnTo>
                    <a:pt x="94983" y="510819"/>
                  </a:lnTo>
                  <a:lnTo>
                    <a:pt x="5156" y="510819"/>
                  </a:lnTo>
                  <a:lnTo>
                    <a:pt x="0" y="515975"/>
                  </a:lnTo>
                  <a:lnTo>
                    <a:pt x="0" y="522351"/>
                  </a:lnTo>
                  <a:lnTo>
                    <a:pt x="6057" y="552272"/>
                  </a:lnTo>
                  <a:lnTo>
                    <a:pt x="22555" y="576719"/>
                  </a:lnTo>
                  <a:lnTo>
                    <a:pt x="47015" y="593229"/>
                  </a:lnTo>
                  <a:lnTo>
                    <a:pt x="76923" y="599287"/>
                  </a:lnTo>
                  <a:lnTo>
                    <a:pt x="953681" y="599287"/>
                  </a:lnTo>
                  <a:lnTo>
                    <a:pt x="1008049" y="576719"/>
                  </a:lnTo>
                  <a:lnTo>
                    <a:pt x="1028268" y="533895"/>
                  </a:lnTo>
                  <a:lnTo>
                    <a:pt x="1030605" y="522351"/>
                  </a:lnTo>
                  <a:lnTo>
                    <a:pt x="1030605" y="515975"/>
                  </a:lnTo>
                  <a:close/>
                </a:path>
              </a:pathLst>
            </a:custGeom>
            <a:solidFill>
              <a:srgbClr val="333333"/>
            </a:solidFill>
          </p:spPr>
          <p:txBody>
            <a:bodyPr wrap="square" lIns="0" tIns="0" rIns="0" bIns="0" rtlCol="0"/>
            <a:lstStyle/>
            <a:p>
              <a:endParaRPr/>
            </a:p>
          </p:txBody>
        </p:sp>
      </p:grpSp>
      <p:sp>
        <p:nvSpPr>
          <p:cNvPr id="62" name="CuadroTexto 61">
            <a:extLst>
              <a:ext uri="{FF2B5EF4-FFF2-40B4-BE49-F238E27FC236}">
                <a16:creationId xmlns:a16="http://schemas.microsoft.com/office/drawing/2014/main" id="{C5E7DE10-5B15-B9AB-409A-6D716A5FC860}"/>
              </a:ext>
            </a:extLst>
          </p:cNvPr>
          <p:cNvSpPr txBox="1"/>
          <p:nvPr/>
        </p:nvSpPr>
        <p:spPr>
          <a:xfrm>
            <a:off x="12946814" y="7901503"/>
            <a:ext cx="3155925" cy="1477328"/>
          </a:xfrm>
          <a:prstGeom prst="rect">
            <a:avLst/>
          </a:prstGeom>
          <a:noFill/>
        </p:spPr>
        <p:txBody>
          <a:bodyPr wrap="square">
            <a:spAutoFit/>
          </a:bodyPr>
          <a:lstStyle/>
          <a:p>
            <a:r>
              <a:rPr lang="es-ES" sz="2000" b="1" spc="25">
                <a:latin typeface="Arial" panose="020B0604020202020204" pitchFamily="34" charset="0"/>
                <a:cs typeface="Arial" panose="020B0604020202020204" pitchFamily="34" charset="0"/>
              </a:rPr>
              <a:t>Más información</a:t>
            </a:r>
          </a:p>
          <a:p>
            <a:endParaRPr lang="es-ES" sz="900" b="1" spc="25">
              <a:latin typeface="Arial" panose="020B0604020202020204" pitchFamily="34" charset="0"/>
              <a:cs typeface="Arial" panose="020B0604020202020204" pitchFamily="34" charset="0"/>
            </a:endParaRPr>
          </a:p>
          <a:p>
            <a:r>
              <a:rPr lang="es-ES" sz="2000" spc="25">
                <a:latin typeface="Arial" panose="020B0604020202020204" pitchFamily="34" charset="0"/>
                <a:cs typeface="Arial" panose="020B0604020202020204" pitchFamily="34" charset="0"/>
              </a:rPr>
              <a:t>690 922 752</a:t>
            </a:r>
          </a:p>
          <a:p>
            <a:pPr algn="l"/>
            <a:r>
              <a:rPr lang="es-ES" sz="2000" spc="25" err="1">
                <a:latin typeface="Arial" panose="020B0604020202020204" pitchFamily="34" charset="0"/>
                <a:cs typeface="Arial" panose="020B0604020202020204" pitchFamily="34" charset="0"/>
              </a:rPr>
              <a:t>mikroadigitala@spri.eus</a:t>
            </a:r>
            <a:endParaRPr lang="es-ES" sz="2000" spc="25">
              <a:latin typeface="Arial" panose="020B0604020202020204" pitchFamily="34" charset="0"/>
              <a:cs typeface="Arial" panose="020B0604020202020204" pitchFamily="34" charset="0"/>
            </a:endParaRPr>
          </a:p>
          <a:p>
            <a:pPr algn="l"/>
            <a:r>
              <a:rPr lang="es-ES" sz="2000" spc="25">
                <a:latin typeface="Arial" panose="020B0604020202020204" pitchFamily="34" charset="0"/>
                <a:cs typeface="Arial" panose="020B0604020202020204" pitchFamily="34" charset="0"/>
                <a:hlinkClick r:id="rId6"/>
              </a:rPr>
              <a:t>https://www.spri.eus/</a:t>
            </a:r>
            <a:r>
              <a:rPr lang="es-ES" sz="2000" spc="25">
                <a:latin typeface="Arial" panose="020B0604020202020204" pitchFamily="34" charset="0"/>
                <a:cs typeface="Arial" panose="020B0604020202020204" pitchFamily="34" charset="0"/>
              </a:rPr>
              <a:t> </a:t>
            </a:r>
          </a:p>
        </p:txBody>
      </p:sp>
      <p:sp>
        <p:nvSpPr>
          <p:cNvPr id="6" name="CuadroTexto 5">
            <a:extLst>
              <a:ext uri="{FF2B5EF4-FFF2-40B4-BE49-F238E27FC236}">
                <a16:creationId xmlns:a16="http://schemas.microsoft.com/office/drawing/2014/main" id="{DAA932E0-A3DD-8709-F3B1-033860D30D3A}"/>
              </a:ext>
            </a:extLst>
          </p:cNvPr>
          <p:cNvSpPr txBox="1"/>
          <p:nvPr/>
        </p:nvSpPr>
        <p:spPr>
          <a:xfrm>
            <a:off x="15887514" y="7214123"/>
            <a:ext cx="399810" cy="1446550"/>
          </a:xfrm>
          <a:prstGeom prst="rect">
            <a:avLst/>
          </a:prstGeom>
          <a:noFill/>
        </p:spPr>
        <p:txBody>
          <a:bodyPr wrap="square">
            <a:spAutoFit/>
          </a:bodyPr>
          <a:lstStyle/>
          <a:p>
            <a:r>
              <a:rPr lang="es-ES" sz="8800" spc="25">
                <a:solidFill>
                  <a:srgbClr val="33FFFF"/>
                </a:solidFill>
                <a:latin typeface="Arial" panose="020B0604020202020204" pitchFamily="34" charset="0"/>
                <a:cs typeface="Arial" panose="020B0604020202020204" pitchFamily="34" charset="0"/>
              </a:rPr>
              <a:t>i</a:t>
            </a:r>
          </a:p>
        </p:txBody>
      </p:sp>
    </p:spTree>
    <p:extLst>
      <p:ext uri="{BB962C8B-B14F-4D97-AF65-F5344CB8AC3E}">
        <p14:creationId xmlns:p14="http://schemas.microsoft.com/office/powerpoint/2010/main" val="84356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CC7B7-4407-DEFC-D4D6-7761A56DB057}"/>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D8C136F6-94AB-0CB2-D443-57D0C3644C3F}"/>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C6DD608E-BBBE-C822-EF64-D952908E2838}"/>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18E2F86D-BD88-12D6-47CA-AF6A3D64E5FC}"/>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7FAF9F6F-E5C9-5C94-A07E-C3D3EB470B15}"/>
              </a:ext>
            </a:extLst>
          </p:cNvPr>
          <p:cNvSpPr txBox="1">
            <a:spLocks/>
          </p:cNvSpPr>
          <p:nvPr/>
        </p:nvSpPr>
        <p:spPr>
          <a:xfrm>
            <a:off x="1399628" y="497205"/>
            <a:ext cx="15028575"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El Libro Blanco de la Ciberseguridad en Euskadi</a:t>
            </a:r>
            <a:endParaRPr lang="es-ES" sz="4850" kern="0">
              <a:latin typeface="Arial"/>
              <a:cs typeface="Arial"/>
            </a:endParaRPr>
          </a:p>
        </p:txBody>
      </p:sp>
      <p:sp>
        <p:nvSpPr>
          <p:cNvPr id="3" name="Rectángulo 2">
            <a:extLst>
              <a:ext uri="{FF2B5EF4-FFF2-40B4-BE49-F238E27FC236}">
                <a16:creationId xmlns:a16="http://schemas.microsoft.com/office/drawing/2014/main" id="{FBB99A73-8699-217A-3A29-ACB277E8E8DA}"/>
              </a:ext>
            </a:extLst>
          </p:cNvPr>
          <p:cNvSpPr/>
          <p:nvPr/>
        </p:nvSpPr>
        <p:spPr>
          <a:xfrm>
            <a:off x="2470150" y="3140075"/>
            <a:ext cx="15163800" cy="5029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TextBox 6">
            <a:extLst>
              <a:ext uri="{FF2B5EF4-FFF2-40B4-BE49-F238E27FC236}">
                <a16:creationId xmlns:a16="http://schemas.microsoft.com/office/drawing/2014/main" id="{67204DD9-80DA-64D4-F90A-FAD757C69342}"/>
              </a:ext>
            </a:extLst>
          </p:cNvPr>
          <p:cNvSpPr txBox="1"/>
          <p:nvPr/>
        </p:nvSpPr>
        <p:spPr>
          <a:xfrm>
            <a:off x="1068148" y="2084063"/>
            <a:ext cx="16299102" cy="584775"/>
          </a:xfrm>
          <a:prstGeom prst="rect">
            <a:avLst/>
          </a:prstGeom>
          <a:noFill/>
        </p:spPr>
        <p:txBody>
          <a:bodyPr wrap="square">
            <a:spAutoFit/>
          </a:bodyPr>
          <a:lstStyle/>
          <a:p>
            <a:r>
              <a:rPr lang="es-ES" sz="3200" b="1">
                <a:solidFill>
                  <a:srgbClr val="BE0000"/>
                </a:solidFill>
                <a:latin typeface="Ubuntu" panose="020B0504030602030204" pitchFamily="34" charset="0"/>
              </a:rPr>
              <a:t>¿Qué es el Libro Blanco?</a:t>
            </a:r>
            <a:endParaRPr lang="es-ES" sz="2400">
              <a:latin typeface="Ubuntu" panose="020B0504030602030204" pitchFamily="34" charset="0"/>
            </a:endParaRPr>
          </a:p>
        </p:txBody>
      </p:sp>
      <p:sp>
        <p:nvSpPr>
          <p:cNvPr id="19" name="TextBox 8">
            <a:extLst>
              <a:ext uri="{FF2B5EF4-FFF2-40B4-BE49-F238E27FC236}">
                <a16:creationId xmlns:a16="http://schemas.microsoft.com/office/drawing/2014/main" id="{ACAF27FC-4C40-3E4F-179D-C9EEA002FF00}"/>
              </a:ext>
            </a:extLst>
          </p:cNvPr>
          <p:cNvSpPr txBox="1"/>
          <p:nvPr/>
        </p:nvSpPr>
        <p:spPr>
          <a:xfrm>
            <a:off x="1815404" y="3024764"/>
            <a:ext cx="7942383" cy="2246769"/>
          </a:xfrm>
          <a:prstGeom prst="rect">
            <a:avLst/>
          </a:prstGeom>
          <a:noFill/>
        </p:spPr>
        <p:txBody>
          <a:bodyPr wrap="square">
            <a:spAutoFit/>
          </a:bodyPr>
          <a:lstStyle/>
          <a:p>
            <a:pPr algn="just"/>
            <a:r>
              <a:rPr lang="es-ES" sz="2000" b="1">
                <a:solidFill>
                  <a:srgbClr val="BE0000"/>
                </a:solidFill>
                <a:effectLst/>
                <a:latin typeface="Ubuntu" panose="020B0504030602030204" pitchFamily="34" charset="0"/>
                <a:ea typeface="Calibri" panose="020F0502020204030204" pitchFamily="34" charset="0"/>
                <a:cs typeface="Times New Roman" panose="02020603050405020304" pitchFamily="18" charset="0"/>
              </a:rPr>
              <a:t>Objetivo principal: </a:t>
            </a:r>
          </a:p>
          <a:p>
            <a:pPr algn="just"/>
            <a:endParaRPr lang="es-ES" sz="2000" b="1">
              <a:solidFill>
                <a:srgbClr val="BE0000"/>
              </a:solidFill>
              <a:effectLst/>
              <a:latin typeface="Ubuntu" panose="020B050403060203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s-ES" sz="2000" b="1">
                <a:latin typeface="Ubuntu" panose="020B0504030602030204" pitchFamily="34" charset="0"/>
              </a:rPr>
              <a:t>Situación</a:t>
            </a:r>
            <a:r>
              <a:rPr lang="es-ES" sz="2000">
                <a:latin typeface="Ubuntu" panose="020B0504030602030204" pitchFamily="34" charset="0"/>
              </a:rPr>
              <a:t> del Sector de la Ciberseguridad (Internacional, nacional y Euskadi).</a:t>
            </a:r>
          </a:p>
          <a:p>
            <a:pPr marL="171450" indent="-171450" algn="just">
              <a:buFont typeface="Arial" panose="020B0604020202020204" pitchFamily="34" charset="0"/>
              <a:buChar char="•"/>
            </a:pPr>
            <a:endParaRPr lang="es-ES" sz="2000">
              <a:latin typeface="Ubuntu" panose="020B0504030602030204" pitchFamily="34" charset="0"/>
            </a:endParaRPr>
          </a:p>
          <a:p>
            <a:pPr marL="171450" indent="-171450" algn="just">
              <a:buFont typeface="Arial" panose="020B0604020202020204" pitchFamily="34" charset="0"/>
              <a:buChar char="•"/>
            </a:pPr>
            <a:r>
              <a:rPr lang="es-ES" sz="2000" b="1">
                <a:latin typeface="Ubuntu" panose="020B0504030602030204" pitchFamily="34" charset="0"/>
              </a:rPr>
              <a:t>Identificar, clasificar y presentar </a:t>
            </a:r>
            <a:r>
              <a:rPr lang="es-ES" sz="2000">
                <a:latin typeface="Ubuntu" panose="020B0504030602030204" pitchFamily="34" charset="0"/>
              </a:rPr>
              <a:t>todos aquellos agentes que ofrecen productos o servicios de ciberseguridad en Euskadi. </a:t>
            </a:r>
          </a:p>
        </p:txBody>
      </p:sp>
      <p:pic>
        <p:nvPicPr>
          <p:cNvPr id="20" name="Picture 2" descr="Objetivo ">
            <a:extLst>
              <a:ext uri="{FF2B5EF4-FFF2-40B4-BE49-F238E27FC236}">
                <a16:creationId xmlns:a16="http://schemas.microsoft.com/office/drawing/2014/main" id="{DF9B80E9-5CE1-323E-0FD2-C94FD4301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584" y="296959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1BAB9E3D-5CF7-D28B-B774-2E3E24652A17}"/>
              </a:ext>
            </a:extLst>
          </p:cNvPr>
          <p:cNvPicPr>
            <a:picLocks noChangeAspect="1" noChangeArrowheads="1"/>
          </p:cNvPicPr>
          <p:nvPr/>
        </p:nvPicPr>
        <p:blipFill>
          <a:blip r:embed="rId5"/>
          <a:srcRect/>
          <a:stretch/>
        </p:blipFill>
        <p:spPr bwMode="auto">
          <a:xfrm>
            <a:off x="1167617" y="7189469"/>
            <a:ext cx="646469" cy="64646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3">
            <a:extLst>
              <a:ext uri="{FF2B5EF4-FFF2-40B4-BE49-F238E27FC236}">
                <a16:creationId xmlns:a16="http://schemas.microsoft.com/office/drawing/2014/main" id="{F2ADAFAE-3EE3-B4D2-65D5-EDF85C8148D2}"/>
              </a:ext>
            </a:extLst>
          </p:cNvPr>
          <p:cNvGrpSpPr/>
          <p:nvPr/>
        </p:nvGrpSpPr>
        <p:grpSpPr>
          <a:xfrm>
            <a:off x="10728013" y="3444875"/>
            <a:ext cx="7378771" cy="6334410"/>
            <a:chOff x="5980777" y="2120900"/>
            <a:chExt cx="6969218" cy="7182080"/>
          </a:xfrm>
        </p:grpSpPr>
        <p:sp>
          <p:nvSpPr>
            <p:cNvPr id="23" name="TextBox 1">
              <a:extLst>
                <a:ext uri="{FF2B5EF4-FFF2-40B4-BE49-F238E27FC236}">
                  <a16:creationId xmlns:a16="http://schemas.microsoft.com/office/drawing/2014/main" id="{A80105FF-D7B8-8C0C-0568-856D4D7C4C0E}"/>
                </a:ext>
              </a:extLst>
            </p:cNvPr>
            <p:cNvSpPr txBox="1"/>
            <p:nvPr/>
          </p:nvSpPr>
          <p:spPr>
            <a:xfrm>
              <a:off x="5990066" y="2602887"/>
              <a:ext cx="6959929" cy="6700093"/>
            </a:xfrm>
            <a:prstGeom prst="rect">
              <a:avLst/>
            </a:prstGeom>
            <a:noFill/>
            <a:ln w="12700">
              <a:noFill/>
            </a:ln>
          </p:spPr>
          <p:txBody>
            <a:bodyPr wrap="square" rtlCol="0">
              <a:spAutoFit/>
            </a:bodyPr>
            <a:lstStyle/>
            <a:p>
              <a:pPr marL="285750" lvl="0" indent="-285750">
                <a:buFont typeface="Arial" panose="020B0604020202020204" pitchFamily="34" charset="0"/>
                <a:buChar char="•"/>
              </a:pPr>
              <a:r>
                <a:rPr lang="es-ES" sz="2000">
                  <a:latin typeface="Ubuntu" panose="020B0504030602030204" pitchFamily="34" charset="0"/>
                </a:rPr>
                <a:t>Contextualización del sector (9):</a:t>
              </a:r>
            </a:p>
            <a:p>
              <a:pPr marL="742950" lvl="1" indent="-285750">
                <a:buFont typeface="Courier New" panose="02070309020205020404" pitchFamily="49" charset="0"/>
                <a:buChar char="o"/>
              </a:pPr>
              <a:r>
                <a:rPr lang="es-ES" sz="2000">
                  <a:latin typeface="Ubuntu" panose="020B0504030602030204" pitchFamily="34" charset="0"/>
                </a:rPr>
                <a:t>Valor de mercado.</a:t>
              </a:r>
            </a:p>
            <a:p>
              <a:pPr marL="742950" lvl="1" indent="-285750">
                <a:buFont typeface="Courier New" panose="02070309020205020404" pitchFamily="49" charset="0"/>
                <a:buChar char="o"/>
              </a:pPr>
              <a:r>
                <a:rPr lang="es-ES" sz="2000">
                  <a:latin typeface="Ubuntu" panose="020B0504030602030204" pitchFamily="34" charset="0"/>
                </a:rPr>
                <a:t>Inversión.</a:t>
              </a:r>
            </a:p>
            <a:p>
              <a:pPr marL="742950" lvl="1" indent="-285750">
                <a:buFont typeface="Courier New" panose="02070309020205020404" pitchFamily="49" charset="0"/>
                <a:buChar char="o"/>
              </a:pPr>
              <a:r>
                <a:rPr lang="es-ES" sz="2000">
                  <a:latin typeface="Ubuntu" panose="020B0504030602030204" pitchFamily="34" charset="0"/>
                </a:rPr>
                <a:t>Empleo y educación.</a:t>
              </a:r>
            </a:p>
            <a:p>
              <a:pPr marL="742950" lvl="1" indent="-285750">
                <a:buFont typeface="Courier New" panose="02070309020205020404" pitchFamily="49" charset="0"/>
                <a:buChar char="o"/>
              </a:pPr>
              <a:r>
                <a:rPr lang="es-ES" sz="2000">
                  <a:latin typeface="Ubuntu" panose="020B0504030602030204" pitchFamily="34" charset="0"/>
                </a:rPr>
                <a:t>Emprendimiento.</a:t>
              </a:r>
            </a:p>
            <a:p>
              <a:pPr marL="742950" lvl="1" indent="-285750">
                <a:buFont typeface="Courier New" panose="02070309020205020404" pitchFamily="49" charset="0"/>
                <a:buChar char="o"/>
              </a:pPr>
              <a:r>
                <a:rPr lang="es-ES" sz="2000">
                  <a:latin typeface="Ubuntu" panose="020B0504030602030204" pitchFamily="34" charset="0"/>
                </a:rPr>
                <a:t>Cibercrimen.</a:t>
              </a:r>
            </a:p>
            <a:p>
              <a:pPr marL="742950" lvl="1" indent="-285750">
                <a:buFont typeface="Courier New" panose="02070309020205020404" pitchFamily="49" charset="0"/>
                <a:buChar char="o"/>
              </a:pPr>
              <a:r>
                <a:rPr lang="es-ES" sz="2000">
                  <a:latin typeface="Ubuntu" panose="020B0504030602030204" pitchFamily="34" charset="0"/>
                </a:rPr>
                <a:t>Tendencias .</a:t>
              </a:r>
            </a:p>
            <a:p>
              <a:pPr marL="742950" lvl="1" indent="-285750">
                <a:buFont typeface="Courier New" panose="02070309020205020404" pitchFamily="49" charset="0"/>
                <a:buChar char="o"/>
              </a:pPr>
              <a:r>
                <a:rPr lang="es-ES" sz="2000">
                  <a:latin typeface="Ubuntu" panose="020B0504030602030204" pitchFamily="34" charset="0"/>
                </a:rPr>
                <a:t>Entorno regulatorio.</a:t>
              </a:r>
            </a:p>
            <a:p>
              <a:pPr marL="742950" lvl="1" indent="-285750">
                <a:buFont typeface="Courier New" panose="02070309020205020404" pitchFamily="49" charset="0"/>
                <a:buChar char="o"/>
              </a:pPr>
              <a:r>
                <a:rPr lang="es-ES" sz="2000">
                  <a:latin typeface="Ubuntu" panose="020B0504030602030204" pitchFamily="34" charset="0"/>
                </a:rPr>
                <a:t>Sellos de ciberseguridad.</a:t>
              </a:r>
            </a:p>
            <a:p>
              <a:pPr marL="742950" lvl="1" indent="-285750">
                <a:buFont typeface="Courier New" panose="02070309020205020404" pitchFamily="49" charset="0"/>
                <a:buChar char="o"/>
              </a:pPr>
              <a:r>
                <a:rPr lang="es-ES" sz="2000">
                  <a:latin typeface="Ubuntu" panose="020B0504030602030204" pitchFamily="34" charset="0"/>
                </a:rPr>
                <a:t>Agencias de ciberseguridad.</a:t>
              </a:r>
            </a:p>
            <a:p>
              <a:pPr marL="285750" lvl="0" indent="-285750">
                <a:buFont typeface="Arial" panose="020B0604020202020204" pitchFamily="34" charset="0"/>
                <a:buChar char="•"/>
              </a:pPr>
              <a:r>
                <a:rPr lang="es-ES" sz="2000">
                  <a:latin typeface="Ubuntu" panose="020B0504030602030204" pitchFamily="34" charset="0"/>
                </a:rPr>
                <a:t>Ciberseguridad Industrial.</a:t>
              </a:r>
            </a:p>
            <a:p>
              <a:pPr marL="285750" lvl="0" indent="-285750">
                <a:buFont typeface="Arial" panose="020B0604020202020204" pitchFamily="34" charset="0"/>
                <a:buChar char="•"/>
              </a:pPr>
              <a:r>
                <a:rPr lang="es-ES" sz="2000">
                  <a:latin typeface="Ubuntu" panose="020B0504030602030204" pitchFamily="34" charset="0"/>
                </a:rPr>
                <a:t>Instrumentos de apoyo.</a:t>
              </a:r>
            </a:p>
            <a:p>
              <a:pPr marL="285750" lvl="0" indent="-285750">
                <a:buFont typeface="Arial" panose="020B0604020202020204" pitchFamily="34" charset="0"/>
                <a:buChar char="•"/>
              </a:pPr>
              <a:r>
                <a:rPr lang="es-ES" sz="2000">
                  <a:latin typeface="Ubuntu" panose="020B0504030602030204" pitchFamily="34" charset="0"/>
                </a:rPr>
                <a:t>Ecosistema de Ciberseguridad de Euskadi: </a:t>
              </a:r>
            </a:p>
            <a:p>
              <a:pPr marL="1200150" lvl="2" indent="-285750">
                <a:buFont typeface="Courier New" panose="02070309020205020404" pitchFamily="49" charset="0"/>
                <a:buChar char="o"/>
              </a:pPr>
              <a:r>
                <a:rPr lang="es-ES" sz="2000">
                  <a:latin typeface="Ubuntu" panose="020B0504030602030204" pitchFamily="34" charset="0"/>
                </a:rPr>
                <a:t>Agentes del mercado.</a:t>
              </a:r>
            </a:p>
            <a:p>
              <a:pPr marL="1200150" lvl="2" indent="-285750">
                <a:buFont typeface="Courier New" panose="02070309020205020404" pitchFamily="49" charset="0"/>
                <a:buChar char="o"/>
              </a:pPr>
              <a:r>
                <a:rPr lang="es-ES" sz="2000">
                  <a:latin typeface="Ubuntu" panose="020B0504030602030204" pitchFamily="34" charset="0"/>
                </a:rPr>
                <a:t>Emprendimiento.</a:t>
              </a:r>
            </a:p>
            <a:p>
              <a:pPr marL="1200150" lvl="2" indent="-285750">
                <a:buFont typeface="Courier New" panose="02070309020205020404" pitchFamily="49" charset="0"/>
                <a:buChar char="o"/>
              </a:pPr>
              <a:r>
                <a:rPr lang="es-ES" sz="2000">
                  <a:latin typeface="Ubuntu" panose="020B0504030602030204" pitchFamily="34" charset="0"/>
                </a:rPr>
                <a:t>Red Vasca de Ciencia y Tecnología.</a:t>
              </a:r>
            </a:p>
            <a:p>
              <a:pPr marL="1200150" lvl="2" indent="-285750">
                <a:buFont typeface="Courier New" panose="02070309020205020404" pitchFamily="49" charset="0"/>
                <a:buChar char="o"/>
              </a:pPr>
              <a:r>
                <a:rPr lang="es-ES" sz="2000">
                  <a:latin typeface="Ubuntu" panose="020B0504030602030204" pitchFamily="34" charset="0"/>
                </a:rPr>
                <a:t>Red de Centros de Educación.</a:t>
              </a:r>
            </a:p>
            <a:p>
              <a:pPr marL="1200150" lvl="2" indent="-285750">
                <a:buFont typeface="Courier New" panose="02070309020205020404" pitchFamily="49" charset="0"/>
                <a:buChar char="o"/>
              </a:pPr>
              <a:r>
                <a:rPr lang="es-ES" sz="2000">
                  <a:latin typeface="Ubuntu" panose="020B0504030602030204" pitchFamily="34" charset="0"/>
                </a:rPr>
                <a:t>Administraciones Públicas.</a:t>
              </a:r>
              <a:endParaRPr lang="es-ES" sz="2000"/>
            </a:p>
            <a:p>
              <a:endParaRPr lang="es-ES"/>
            </a:p>
          </p:txBody>
        </p:sp>
        <p:sp>
          <p:nvSpPr>
            <p:cNvPr id="24" name="Rectangle 2">
              <a:extLst>
                <a:ext uri="{FF2B5EF4-FFF2-40B4-BE49-F238E27FC236}">
                  <a16:creationId xmlns:a16="http://schemas.microsoft.com/office/drawing/2014/main" id="{41F5D091-BCF2-3DCF-353C-BA22EF480C21}"/>
                </a:ext>
              </a:extLst>
            </p:cNvPr>
            <p:cNvSpPr/>
            <p:nvPr/>
          </p:nvSpPr>
          <p:spPr>
            <a:xfrm>
              <a:off x="5980777" y="2120900"/>
              <a:ext cx="6918465" cy="469428"/>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a:solidFill>
                    <a:schemeClr val="bg1"/>
                  </a:solidFill>
                  <a:latin typeface="Ubuntu" panose="020B0504030602030204" pitchFamily="34" charset="0"/>
                </a:rPr>
                <a:t>Áreas de estudio / Apartados</a:t>
              </a:r>
            </a:p>
          </p:txBody>
        </p:sp>
      </p:grpSp>
      <p:cxnSp>
        <p:nvCxnSpPr>
          <p:cNvPr id="25" name="Straight Connector 5">
            <a:extLst>
              <a:ext uri="{FF2B5EF4-FFF2-40B4-BE49-F238E27FC236}">
                <a16:creationId xmlns:a16="http://schemas.microsoft.com/office/drawing/2014/main" id="{3CFA6853-9FB1-F05B-A204-ADF052CA5172}"/>
              </a:ext>
            </a:extLst>
          </p:cNvPr>
          <p:cNvCxnSpPr>
            <a:cxnSpLocks/>
          </p:cNvCxnSpPr>
          <p:nvPr/>
        </p:nvCxnSpPr>
        <p:spPr>
          <a:xfrm>
            <a:off x="10052050" y="3426765"/>
            <a:ext cx="0" cy="6037910"/>
          </a:xfrm>
          <a:prstGeom prst="line">
            <a:avLst/>
          </a:prstGeom>
          <a:ln w="38100">
            <a:solidFill>
              <a:srgbClr val="B3B3B3"/>
            </a:solidFill>
          </a:ln>
        </p:spPr>
        <p:style>
          <a:lnRef idx="1">
            <a:schemeClr val="accent1"/>
          </a:lnRef>
          <a:fillRef idx="0">
            <a:schemeClr val="accent1"/>
          </a:fillRef>
          <a:effectRef idx="0">
            <a:schemeClr val="accent1"/>
          </a:effectRef>
          <a:fontRef idx="minor">
            <a:schemeClr val="tx1"/>
          </a:fontRef>
        </p:style>
      </p:cxnSp>
      <p:sp>
        <p:nvSpPr>
          <p:cNvPr id="26" name="TextBox 7">
            <a:extLst>
              <a:ext uri="{FF2B5EF4-FFF2-40B4-BE49-F238E27FC236}">
                <a16:creationId xmlns:a16="http://schemas.microsoft.com/office/drawing/2014/main" id="{E7D9F657-2821-7BC5-7F4D-18614C150024}"/>
              </a:ext>
            </a:extLst>
          </p:cNvPr>
          <p:cNvSpPr txBox="1"/>
          <p:nvPr/>
        </p:nvSpPr>
        <p:spPr>
          <a:xfrm>
            <a:off x="6556132" y="9612610"/>
            <a:ext cx="8448918" cy="523220"/>
          </a:xfrm>
          <a:prstGeom prst="rect">
            <a:avLst/>
          </a:prstGeom>
          <a:noFill/>
        </p:spPr>
        <p:txBody>
          <a:bodyPr wrap="square" rtlCol="0">
            <a:spAutoFit/>
          </a:bodyPr>
          <a:lstStyle/>
          <a:p>
            <a:r>
              <a:rPr lang="es-ES" sz="2800" b="1">
                <a:latin typeface="Ubuntu" panose="020B0504030602030204" pitchFamily="34" charset="0"/>
              </a:rPr>
              <a:t>El documento estará disponible en </a:t>
            </a:r>
            <a:r>
              <a:rPr lang="es-ES" sz="2800" b="1" u="sng" err="1">
                <a:solidFill>
                  <a:srgbClr val="0070C0"/>
                </a:solidFill>
                <a:latin typeface="Ubuntu" panose="020B0504030602030204" pitchFamily="34" charset="0"/>
              </a:rPr>
              <a:t>spri.eus</a:t>
            </a:r>
            <a:endParaRPr lang="es-ES" sz="2800" b="1">
              <a:latin typeface="Ubuntu" panose="020B0504030602030204" pitchFamily="34" charset="0"/>
            </a:endParaRPr>
          </a:p>
        </p:txBody>
      </p:sp>
      <p:sp>
        <p:nvSpPr>
          <p:cNvPr id="27" name="TextBox 8">
            <a:extLst>
              <a:ext uri="{FF2B5EF4-FFF2-40B4-BE49-F238E27FC236}">
                <a16:creationId xmlns:a16="http://schemas.microsoft.com/office/drawing/2014/main" id="{4DD89EAE-F532-8D70-38B7-3F7BA8C8F88F}"/>
              </a:ext>
            </a:extLst>
          </p:cNvPr>
          <p:cNvSpPr txBox="1"/>
          <p:nvPr/>
        </p:nvSpPr>
        <p:spPr>
          <a:xfrm>
            <a:off x="1880758" y="5702836"/>
            <a:ext cx="4818492" cy="1323439"/>
          </a:xfrm>
          <a:prstGeom prst="rect">
            <a:avLst/>
          </a:prstGeom>
          <a:noFill/>
        </p:spPr>
        <p:txBody>
          <a:bodyPr wrap="square">
            <a:spAutoFit/>
          </a:bodyPr>
          <a:lstStyle/>
          <a:p>
            <a:pPr algn="just"/>
            <a:r>
              <a:rPr lang="es-ES" sz="2000" b="1">
                <a:solidFill>
                  <a:srgbClr val="BE0000"/>
                </a:solidFill>
                <a:latin typeface="Ubuntu" panose="020B0504030602030204" pitchFamily="34" charset="0"/>
                <a:ea typeface="Calibri" panose="020F0502020204030204" pitchFamily="34" charset="0"/>
                <a:cs typeface="Times New Roman" panose="02020603050405020304" pitchFamily="18" charset="0"/>
              </a:rPr>
              <a:t>¿</a:t>
            </a:r>
            <a:r>
              <a:rPr lang="es-ES" sz="2000" b="1">
                <a:solidFill>
                  <a:srgbClr val="BE0000"/>
                </a:solidFill>
                <a:effectLst/>
                <a:latin typeface="Ubuntu" panose="020B0504030602030204" pitchFamily="34" charset="0"/>
                <a:ea typeface="Calibri" panose="020F0502020204030204" pitchFamily="34" charset="0"/>
                <a:cs typeface="Times New Roman" panose="02020603050405020304" pitchFamily="18" charset="0"/>
              </a:rPr>
              <a:t>A quién va dirigido? </a:t>
            </a:r>
            <a:endParaRPr lang="es-ES" sz="2000">
              <a:latin typeface="Ubuntu" panose="020B0504030602030204" pitchFamily="34" charset="0"/>
            </a:endParaRPr>
          </a:p>
          <a:p>
            <a:pPr algn="just"/>
            <a:endParaRPr lang="es-ES" sz="2000">
              <a:latin typeface="Ubuntu" panose="020B0504030602030204" pitchFamily="34" charset="0"/>
            </a:endParaRPr>
          </a:p>
          <a:p>
            <a:pPr marL="171450" indent="-171450" algn="just">
              <a:buFont typeface="Wingdings" panose="05000000000000000000" pitchFamily="2" charset="2"/>
              <a:buChar char="§"/>
            </a:pPr>
            <a:r>
              <a:rPr lang="es-ES" sz="2000">
                <a:latin typeface="Ubuntu" panose="020B0504030602030204" pitchFamily="34" charset="0"/>
              </a:rPr>
              <a:t>Empresas</a:t>
            </a:r>
          </a:p>
          <a:p>
            <a:pPr marL="171450" indent="-171450" algn="just">
              <a:buFont typeface="Wingdings" panose="05000000000000000000" pitchFamily="2" charset="2"/>
              <a:buChar char="§"/>
            </a:pPr>
            <a:r>
              <a:rPr lang="es-ES" sz="2000">
                <a:latin typeface="Ubuntu" panose="020B0504030602030204" pitchFamily="34" charset="0"/>
              </a:rPr>
              <a:t>Instituciones Públicas</a:t>
            </a:r>
          </a:p>
        </p:txBody>
      </p:sp>
      <p:sp>
        <p:nvSpPr>
          <p:cNvPr id="28" name="TextBox 8">
            <a:extLst>
              <a:ext uri="{FF2B5EF4-FFF2-40B4-BE49-F238E27FC236}">
                <a16:creationId xmlns:a16="http://schemas.microsoft.com/office/drawing/2014/main" id="{320FDC02-4878-BC62-A39F-43C8D451C1F1}"/>
              </a:ext>
            </a:extLst>
          </p:cNvPr>
          <p:cNvSpPr txBox="1"/>
          <p:nvPr/>
        </p:nvSpPr>
        <p:spPr>
          <a:xfrm>
            <a:off x="1917028" y="7294106"/>
            <a:ext cx="7704339" cy="2246769"/>
          </a:xfrm>
          <a:prstGeom prst="rect">
            <a:avLst/>
          </a:prstGeom>
          <a:noFill/>
        </p:spPr>
        <p:txBody>
          <a:bodyPr wrap="square">
            <a:spAutoFit/>
          </a:bodyPr>
          <a:lstStyle/>
          <a:p>
            <a:pPr algn="just"/>
            <a:r>
              <a:rPr lang="es-ES" sz="2000" b="1">
                <a:solidFill>
                  <a:srgbClr val="BE0000"/>
                </a:solidFill>
                <a:effectLst/>
                <a:latin typeface="Ubuntu" panose="020B0504030602030204" pitchFamily="34" charset="0"/>
                <a:ea typeface="Calibri" panose="020F0502020204030204" pitchFamily="34" charset="0"/>
                <a:cs typeface="Times New Roman" panose="02020603050405020304" pitchFamily="18" charset="0"/>
              </a:rPr>
              <a:t>Fases: </a:t>
            </a:r>
          </a:p>
          <a:p>
            <a:pPr algn="just"/>
            <a:endParaRPr lang="es-ES" sz="2000" b="1">
              <a:solidFill>
                <a:srgbClr val="BE0000"/>
              </a:solidFill>
              <a:effectLst/>
              <a:latin typeface="Ubuntu" panose="020B050403060203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s-ES" sz="2000" b="1">
                <a:solidFill>
                  <a:srgbClr val="BE0000"/>
                </a:solidFill>
                <a:latin typeface="Ubuntu" panose="020B0504030602030204" pitchFamily="34" charset="0"/>
                <a:ea typeface="Calibri" panose="020F0502020204030204" pitchFamily="34" charset="0"/>
                <a:cs typeface="Times New Roman" panose="02020603050405020304" pitchFamily="18" charset="0"/>
              </a:rPr>
              <a:t>Fase I: </a:t>
            </a:r>
            <a:r>
              <a:rPr lang="es-ES" sz="2000" b="1">
                <a:latin typeface="Ubuntu" panose="020B0504030602030204" pitchFamily="34" charset="0"/>
              </a:rPr>
              <a:t>Elaboración del documento de Libro Blanco </a:t>
            </a:r>
            <a:r>
              <a:rPr lang="es-ES" sz="2000">
                <a:latin typeface="Ubuntu" panose="020B0504030602030204" pitchFamily="34" charset="0"/>
              </a:rPr>
              <a:t>de ciberseguridad en Euskadi y desarrollo del observatorio interactivo. </a:t>
            </a:r>
          </a:p>
          <a:p>
            <a:pPr marL="171450" indent="-171450" algn="just">
              <a:buFont typeface="Arial" panose="020B0604020202020204" pitchFamily="34" charset="0"/>
              <a:buChar char="•"/>
            </a:pPr>
            <a:r>
              <a:rPr lang="es-ES" sz="2000" b="1">
                <a:solidFill>
                  <a:srgbClr val="BE0000"/>
                </a:solidFill>
                <a:latin typeface="Ubuntu" panose="020B0504030602030204" pitchFamily="34" charset="0"/>
                <a:ea typeface="Calibri" panose="020F0502020204030204" pitchFamily="34" charset="0"/>
                <a:cs typeface="Times New Roman" panose="02020603050405020304" pitchFamily="18" charset="0"/>
              </a:rPr>
              <a:t>Fase II: </a:t>
            </a:r>
            <a:r>
              <a:rPr lang="es-ES" sz="2000" b="1">
                <a:latin typeface="Ubuntu" panose="020B0504030602030204" pitchFamily="34" charset="0"/>
              </a:rPr>
              <a:t>Revisión y actualización </a:t>
            </a:r>
            <a:r>
              <a:rPr lang="es-ES" sz="2000">
                <a:latin typeface="Ubuntu" panose="020B0504030602030204" pitchFamily="34" charset="0"/>
              </a:rPr>
              <a:t>de datos, con la incorporación de nuevos agentes. </a:t>
            </a:r>
          </a:p>
        </p:txBody>
      </p:sp>
      <p:pic>
        <p:nvPicPr>
          <p:cNvPr id="29" name="Picture 14">
            <a:extLst>
              <a:ext uri="{FF2B5EF4-FFF2-40B4-BE49-F238E27FC236}">
                <a16:creationId xmlns:a16="http://schemas.microsoft.com/office/drawing/2014/main" id="{5AB280F4-ACE6-8D43-D4F4-18DC3FF27208}"/>
              </a:ext>
            </a:extLst>
          </p:cNvPr>
          <p:cNvPicPr>
            <a:picLocks noChangeAspect="1"/>
          </p:cNvPicPr>
          <p:nvPr/>
        </p:nvPicPr>
        <p:blipFill>
          <a:blip r:embed="rId6"/>
          <a:stretch>
            <a:fillRect/>
          </a:stretch>
        </p:blipFill>
        <p:spPr>
          <a:xfrm>
            <a:off x="1142077" y="5557921"/>
            <a:ext cx="672009" cy="672009"/>
          </a:xfrm>
          <a:prstGeom prst="rect">
            <a:avLst/>
          </a:prstGeom>
        </p:spPr>
      </p:pic>
      <p:grpSp>
        <p:nvGrpSpPr>
          <p:cNvPr id="30" name="Group 9814">
            <a:extLst>
              <a:ext uri="{FF2B5EF4-FFF2-40B4-BE49-F238E27FC236}">
                <a16:creationId xmlns:a16="http://schemas.microsoft.com/office/drawing/2014/main" id="{E8D6DD8A-9EF4-EDC8-381C-E24B78D78E5F}"/>
              </a:ext>
            </a:extLst>
          </p:cNvPr>
          <p:cNvGrpSpPr/>
          <p:nvPr/>
        </p:nvGrpSpPr>
        <p:grpSpPr>
          <a:xfrm>
            <a:off x="15987395" y="4206984"/>
            <a:ext cx="3791955" cy="2104483"/>
            <a:chOff x="522164" y="1980431"/>
            <a:chExt cx="9721080" cy="5020335"/>
          </a:xfrm>
          <a:solidFill>
            <a:srgbClr val="968C6D"/>
          </a:solidFill>
        </p:grpSpPr>
        <p:sp>
          <p:nvSpPr>
            <p:cNvPr id="31" name="Freeform 5">
              <a:extLst>
                <a:ext uri="{FF2B5EF4-FFF2-40B4-BE49-F238E27FC236}">
                  <a16:creationId xmlns:a16="http://schemas.microsoft.com/office/drawing/2014/main" id="{7828CFB3-086D-ACCB-634D-812940CA4A06}"/>
                </a:ext>
              </a:extLst>
            </p:cNvPr>
            <p:cNvSpPr>
              <a:spLocks/>
            </p:cNvSpPr>
            <p:nvPr/>
          </p:nvSpPr>
          <p:spPr bwMode="auto">
            <a:xfrm>
              <a:off x="2834839" y="3808215"/>
              <a:ext cx="55861" cy="27522"/>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grpFill/>
            <a:ln w="6350" cmpd="sng">
              <a:solidFill>
                <a:schemeClr val="bg1"/>
              </a:solidFill>
              <a:round/>
              <a:headEnd/>
              <a:tailEnd/>
            </a:ln>
          </p:spPr>
          <p:txBody>
            <a:bodyPr/>
            <a:lstStyle/>
            <a:p>
              <a:endParaRPr lang="es-ES"/>
            </a:p>
          </p:txBody>
        </p:sp>
        <p:sp>
          <p:nvSpPr>
            <p:cNvPr id="32" name="Freeform 7">
              <a:extLst>
                <a:ext uri="{FF2B5EF4-FFF2-40B4-BE49-F238E27FC236}">
                  <a16:creationId xmlns:a16="http://schemas.microsoft.com/office/drawing/2014/main" id="{FEAEE585-75FC-1B42-F213-CC5DE746DA7C}"/>
                </a:ext>
              </a:extLst>
            </p:cNvPr>
            <p:cNvSpPr>
              <a:spLocks/>
            </p:cNvSpPr>
            <p:nvPr/>
          </p:nvSpPr>
          <p:spPr bwMode="auto">
            <a:xfrm>
              <a:off x="4904794" y="2819042"/>
              <a:ext cx="279309" cy="147324"/>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grpFill/>
            <a:ln w="6350" cmpd="sng">
              <a:solidFill>
                <a:schemeClr val="bg1"/>
              </a:solidFill>
              <a:round/>
              <a:headEnd/>
              <a:tailEnd/>
            </a:ln>
          </p:spPr>
          <p:txBody>
            <a:bodyPr/>
            <a:lstStyle/>
            <a:p>
              <a:endParaRPr lang="es-ES"/>
            </a:p>
          </p:txBody>
        </p:sp>
        <p:sp>
          <p:nvSpPr>
            <p:cNvPr id="33" name="Freeform 12">
              <a:extLst>
                <a:ext uri="{FF2B5EF4-FFF2-40B4-BE49-F238E27FC236}">
                  <a16:creationId xmlns:a16="http://schemas.microsoft.com/office/drawing/2014/main" id="{752EFF57-60A2-39D9-7F9E-4A001932CE8E}"/>
                </a:ext>
              </a:extLst>
            </p:cNvPr>
            <p:cNvSpPr>
              <a:spLocks/>
            </p:cNvSpPr>
            <p:nvPr/>
          </p:nvSpPr>
          <p:spPr bwMode="auto">
            <a:xfrm>
              <a:off x="2858779" y="1980431"/>
              <a:ext cx="1514651" cy="1126782"/>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grpFill/>
            <a:ln w="6350" cmpd="sng">
              <a:solidFill>
                <a:schemeClr val="bg1"/>
              </a:solidFill>
              <a:round/>
              <a:headEnd/>
              <a:tailEnd/>
            </a:ln>
          </p:spPr>
          <p:txBody>
            <a:bodyPr/>
            <a:lstStyle/>
            <a:p>
              <a:endParaRPr lang="es-ES"/>
            </a:p>
          </p:txBody>
        </p:sp>
        <p:sp>
          <p:nvSpPr>
            <p:cNvPr id="34" name="Freeform 14">
              <a:extLst>
                <a:ext uri="{FF2B5EF4-FFF2-40B4-BE49-F238E27FC236}">
                  <a16:creationId xmlns:a16="http://schemas.microsoft.com/office/drawing/2014/main" id="{9A1547F8-6E25-E364-DDD8-D6F67A0A0D52}"/>
                </a:ext>
              </a:extLst>
            </p:cNvPr>
            <p:cNvSpPr>
              <a:spLocks/>
            </p:cNvSpPr>
            <p:nvPr/>
          </p:nvSpPr>
          <p:spPr bwMode="auto">
            <a:xfrm>
              <a:off x="1778254" y="4096386"/>
              <a:ext cx="750143" cy="587675"/>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grpFill/>
            <a:ln w="6350" cmpd="sng">
              <a:solidFill>
                <a:schemeClr val="bg1"/>
              </a:solidFill>
              <a:round/>
              <a:headEnd/>
              <a:tailEnd/>
            </a:ln>
          </p:spPr>
          <p:txBody>
            <a:bodyPr/>
            <a:lstStyle/>
            <a:p>
              <a:endParaRPr lang="es-ES"/>
            </a:p>
          </p:txBody>
        </p:sp>
        <p:sp>
          <p:nvSpPr>
            <p:cNvPr id="35" name="Freeform 15">
              <a:extLst>
                <a:ext uri="{FF2B5EF4-FFF2-40B4-BE49-F238E27FC236}">
                  <a16:creationId xmlns:a16="http://schemas.microsoft.com/office/drawing/2014/main" id="{EA1769F7-70C0-5737-A21F-6733C1CCBD22}"/>
                </a:ext>
              </a:extLst>
            </p:cNvPr>
            <p:cNvSpPr>
              <a:spLocks/>
            </p:cNvSpPr>
            <p:nvPr/>
          </p:nvSpPr>
          <p:spPr bwMode="auto">
            <a:xfrm>
              <a:off x="2466152" y="4557784"/>
              <a:ext cx="27132" cy="82566"/>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grpFill/>
            <a:ln w="6350" cmpd="sng">
              <a:solidFill>
                <a:schemeClr val="bg1"/>
              </a:solidFill>
              <a:round/>
              <a:headEnd/>
              <a:tailEnd/>
            </a:ln>
          </p:spPr>
          <p:txBody>
            <a:bodyPr/>
            <a:lstStyle/>
            <a:p>
              <a:endParaRPr lang="es-ES"/>
            </a:p>
          </p:txBody>
        </p:sp>
        <p:sp>
          <p:nvSpPr>
            <p:cNvPr id="36" name="Freeform 16">
              <a:extLst>
                <a:ext uri="{FF2B5EF4-FFF2-40B4-BE49-F238E27FC236}">
                  <a16:creationId xmlns:a16="http://schemas.microsoft.com/office/drawing/2014/main" id="{C91178E0-6218-33EA-4407-BB5FE0C44FD4}"/>
                </a:ext>
              </a:extLst>
            </p:cNvPr>
            <p:cNvSpPr>
              <a:spLocks/>
            </p:cNvSpPr>
            <p:nvPr/>
          </p:nvSpPr>
          <p:spPr bwMode="auto">
            <a:xfrm>
              <a:off x="2940178" y="5422298"/>
              <a:ext cx="316018" cy="424163"/>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grpFill/>
            <a:ln w="6350" cmpd="sng">
              <a:solidFill>
                <a:schemeClr val="bg1"/>
              </a:solidFill>
              <a:round/>
              <a:headEnd/>
              <a:tailEnd/>
            </a:ln>
          </p:spPr>
          <p:txBody>
            <a:bodyPr/>
            <a:lstStyle/>
            <a:p>
              <a:endParaRPr lang="es-ES"/>
            </a:p>
          </p:txBody>
        </p:sp>
        <p:sp>
          <p:nvSpPr>
            <p:cNvPr id="37" name="Freeform 17">
              <a:extLst>
                <a:ext uri="{FF2B5EF4-FFF2-40B4-BE49-F238E27FC236}">
                  <a16:creationId xmlns:a16="http://schemas.microsoft.com/office/drawing/2014/main" id="{73ED2070-0F1A-E11D-1982-BE0769763F85}"/>
                </a:ext>
              </a:extLst>
            </p:cNvPr>
            <p:cNvSpPr>
              <a:spLocks/>
            </p:cNvSpPr>
            <p:nvPr/>
          </p:nvSpPr>
          <p:spPr bwMode="auto">
            <a:xfrm>
              <a:off x="3118936" y="5723421"/>
              <a:ext cx="207486" cy="280077"/>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grpFill/>
            <a:ln w="6350" cmpd="sng">
              <a:solidFill>
                <a:schemeClr val="bg1"/>
              </a:solidFill>
              <a:round/>
              <a:headEnd/>
              <a:tailEnd/>
            </a:ln>
          </p:spPr>
          <p:txBody>
            <a:bodyPr/>
            <a:lstStyle/>
            <a:p>
              <a:endParaRPr lang="es-ES"/>
            </a:p>
          </p:txBody>
        </p:sp>
        <p:sp>
          <p:nvSpPr>
            <p:cNvPr id="38" name="Freeform 18">
              <a:extLst>
                <a:ext uri="{FF2B5EF4-FFF2-40B4-BE49-F238E27FC236}">
                  <a16:creationId xmlns:a16="http://schemas.microsoft.com/office/drawing/2014/main" id="{753EB1E2-ECF1-BC49-BAB3-BA0BEEC0C01D}"/>
                </a:ext>
              </a:extLst>
            </p:cNvPr>
            <p:cNvSpPr>
              <a:spLocks/>
            </p:cNvSpPr>
            <p:nvPr/>
          </p:nvSpPr>
          <p:spPr bwMode="auto">
            <a:xfrm>
              <a:off x="3214698" y="6071493"/>
              <a:ext cx="143645" cy="173226"/>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grpFill/>
            <a:ln w="6350" cmpd="sng">
              <a:solidFill>
                <a:schemeClr val="bg1"/>
              </a:solidFill>
              <a:round/>
              <a:headEnd/>
              <a:tailEnd/>
            </a:ln>
          </p:spPr>
          <p:txBody>
            <a:bodyPr/>
            <a:lstStyle/>
            <a:p>
              <a:endParaRPr lang="es-ES"/>
            </a:p>
          </p:txBody>
        </p:sp>
        <p:sp>
          <p:nvSpPr>
            <p:cNvPr id="39" name="Freeform 19">
              <a:extLst>
                <a:ext uri="{FF2B5EF4-FFF2-40B4-BE49-F238E27FC236}">
                  <a16:creationId xmlns:a16="http://schemas.microsoft.com/office/drawing/2014/main" id="{31B702B8-CE66-493B-048A-9EEAC3E31AEA}"/>
                </a:ext>
              </a:extLst>
            </p:cNvPr>
            <p:cNvSpPr>
              <a:spLocks/>
            </p:cNvSpPr>
            <p:nvPr/>
          </p:nvSpPr>
          <p:spPr bwMode="auto">
            <a:xfrm>
              <a:off x="2651293" y="5129270"/>
              <a:ext cx="319210" cy="568248"/>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grpFill/>
            <a:ln w="6350" cmpd="sng">
              <a:solidFill>
                <a:schemeClr val="bg1"/>
              </a:solidFill>
              <a:round/>
              <a:headEnd/>
              <a:tailEnd/>
            </a:ln>
          </p:spPr>
          <p:txBody>
            <a:bodyPr/>
            <a:lstStyle/>
            <a:p>
              <a:endParaRPr lang="es-ES"/>
            </a:p>
          </p:txBody>
        </p:sp>
        <p:sp>
          <p:nvSpPr>
            <p:cNvPr id="40" name="Freeform 20">
              <a:extLst>
                <a:ext uri="{FF2B5EF4-FFF2-40B4-BE49-F238E27FC236}">
                  <a16:creationId xmlns:a16="http://schemas.microsoft.com/office/drawing/2014/main" id="{3F9EBC02-F94F-CF7F-5CAF-C263479E6210}"/>
                </a:ext>
              </a:extLst>
            </p:cNvPr>
            <p:cNvSpPr>
              <a:spLocks/>
            </p:cNvSpPr>
            <p:nvPr/>
          </p:nvSpPr>
          <p:spPr bwMode="auto">
            <a:xfrm>
              <a:off x="2707154" y="4747201"/>
              <a:ext cx="306442" cy="514823"/>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grpFill/>
            <a:ln w="6350" cmpd="sng">
              <a:solidFill>
                <a:schemeClr val="bg1"/>
              </a:solidFill>
              <a:round/>
              <a:headEnd/>
              <a:tailEnd/>
            </a:ln>
          </p:spPr>
          <p:txBody>
            <a:bodyPr/>
            <a:lstStyle/>
            <a:p>
              <a:endParaRPr lang="es-ES"/>
            </a:p>
          </p:txBody>
        </p:sp>
        <p:sp>
          <p:nvSpPr>
            <p:cNvPr id="41" name="Freeform 21">
              <a:extLst>
                <a:ext uri="{FF2B5EF4-FFF2-40B4-BE49-F238E27FC236}">
                  <a16:creationId xmlns:a16="http://schemas.microsoft.com/office/drawing/2014/main" id="{028410D3-800A-EE7F-1E61-F276840E6B00}"/>
                </a:ext>
              </a:extLst>
            </p:cNvPr>
            <p:cNvSpPr>
              <a:spLocks/>
            </p:cNvSpPr>
            <p:nvPr/>
          </p:nvSpPr>
          <p:spPr bwMode="auto">
            <a:xfrm>
              <a:off x="2850799" y="4743962"/>
              <a:ext cx="343151" cy="370737"/>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grpFill/>
            <a:ln w="6350" cmpd="sng">
              <a:solidFill>
                <a:schemeClr val="bg1"/>
              </a:solidFill>
              <a:round/>
              <a:headEnd/>
              <a:tailEnd/>
            </a:ln>
          </p:spPr>
          <p:txBody>
            <a:bodyPr/>
            <a:lstStyle/>
            <a:p>
              <a:endParaRPr lang="es-ES"/>
            </a:p>
          </p:txBody>
        </p:sp>
        <p:sp>
          <p:nvSpPr>
            <p:cNvPr id="42" name="Freeform 22">
              <a:extLst>
                <a:ext uri="{FF2B5EF4-FFF2-40B4-BE49-F238E27FC236}">
                  <a16:creationId xmlns:a16="http://schemas.microsoft.com/office/drawing/2014/main" id="{70A0608F-6C3D-CF83-DD9A-45937E50FAF4}"/>
                </a:ext>
              </a:extLst>
            </p:cNvPr>
            <p:cNvSpPr>
              <a:spLocks/>
            </p:cNvSpPr>
            <p:nvPr/>
          </p:nvSpPr>
          <p:spPr bwMode="auto">
            <a:xfrm>
              <a:off x="3131705" y="4868620"/>
              <a:ext cx="135664" cy="233128"/>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grpFill/>
            <a:ln w="6350" cmpd="sng">
              <a:solidFill>
                <a:schemeClr val="bg1"/>
              </a:solidFill>
              <a:round/>
              <a:headEnd/>
              <a:tailEnd/>
            </a:ln>
          </p:spPr>
          <p:txBody>
            <a:bodyPr/>
            <a:lstStyle/>
            <a:p>
              <a:endParaRPr lang="es-ES"/>
            </a:p>
          </p:txBody>
        </p:sp>
        <p:sp>
          <p:nvSpPr>
            <p:cNvPr id="43" name="Freeform 23">
              <a:extLst>
                <a:ext uri="{FF2B5EF4-FFF2-40B4-BE49-F238E27FC236}">
                  <a16:creationId xmlns:a16="http://schemas.microsoft.com/office/drawing/2014/main" id="{F003D46A-CB74-4592-F3D1-BB5F0AD26A40}"/>
                </a:ext>
              </a:extLst>
            </p:cNvPr>
            <p:cNvSpPr>
              <a:spLocks/>
            </p:cNvSpPr>
            <p:nvPr/>
          </p:nvSpPr>
          <p:spPr bwMode="auto">
            <a:xfrm>
              <a:off x="3227467" y="4944711"/>
              <a:ext cx="102147" cy="137610"/>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grpFill/>
            <a:ln w="6350" cmpd="sng">
              <a:solidFill>
                <a:schemeClr val="bg1"/>
              </a:solidFill>
              <a:round/>
              <a:headEnd/>
              <a:tailEnd/>
            </a:ln>
          </p:spPr>
          <p:txBody>
            <a:bodyPr/>
            <a:lstStyle/>
            <a:p>
              <a:endParaRPr lang="es-ES"/>
            </a:p>
          </p:txBody>
        </p:sp>
        <p:sp>
          <p:nvSpPr>
            <p:cNvPr id="44" name="Freeform 24">
              <a:extLst>
                <a:ext uri="{FF2B5EF4-FFF2-40B4-BE49-F238E27FC236}">
                  <a16:creationId xmlns:a16="http://schemas.microsoft.com/office/drawing/2014/main" id="{771CDC75-B69F-0E82-E040-1F032364571F}"/>
                </a:ext>
              </a:extLst>
            </p:cNvPr>
            <p:cNvSpPr>
              <a:spLocks/>
            </p:cNvSpPr>
            <p:nvPr/>
          </p:nvSpPr>
          <p:spPr bwMode="auto">
            <a:xfrm>
              <a:off x="3316846" y="4957662"/>
              <a:ext cx="71822" cy="113326"/>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grpFill/>
            <a:ln w="6350" cmpd="sng">
              <a:solidFill>
                <a:schemeClr val="bg1"/>
              </a:solidFill>
              <a:round/>
              <a:headEnd/>
              <a:tailEnd/>
            </a:ln>
          </p:spPr>
          <p:txBody>
            <a:bodyPr/>
            <a:lstStyle/>
            <a:p>
              <a:endParaRPr lang="es-ES"/>
            </a:p>
          </p:txBody>
        </p:sp>
        <p:sp>
          <p:nvSpPr>
            <p:cNvPr id="45" name="Freeform 25">
              <a:extLst>
                <a:ext uri="{FF2B5EF4-FFF2-40B4-BE49-F238E27FC236}">
                  <a16:creationId xmlns:a16="http://schemas.microsoft.com/office/drawing/2014/main" id="{4266BBAA-0879-7CF1-5417-685B0EA0E116}"/>
                </a:ext>
              </a:extLst>
            </p:cNvPr>
            <p:cNvSpPr>
              <a:spLocks/>
            </p:cNvSpPr>
            <p:nvPr/>
          </p:nvSpPr>
          <p:spPr bwMode="auto">
            <a:xfrm>
              <a:off x="2544358" y="4784436"/>
              <a:ext cx="82995" cy="100374"/>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grpFill/>
            <a:ln w="6350" cmpd="sng">
              <a:solidFill>
                <a:schemeClr val="bg1"/>
              </a:solidFill>
              <a:round/>
              <a:headEnd/>
              <a:tailEnd/>
            </a:ln>
          </p:spPr>
          <p:txBody>
            <a:bodyPr/>
            <a:lstStyle/>
            <a:p>
              <a:endParaRPr lang="es-ES"/>
            </a:p>
          </p:txBody>
        </p:sp>
        <p:sp>
          <p:nvSpPr>
            <p:cNvPr id="46" name="Freeform 26">
              <a:extLst>
                <a:ext uri="{FF2B5EF4-FFF2-40B4-BE49-F238E27FC236}">
                  <a16:creationId xmlns:a16="http://schemas.microsoft.com/office/drawing/2014/main" id="{1CEF348C-D49D-2494-FE98-C6953375E5F1}"/>
                </a:ext>
              </a:extLst>
            </p:cNvPr>
            <p:cNvSpPr>
              <a:spLocks/>
            </p:cNvSpPr>
            <p:nvPr/>
          </p:nvSpPr>
          <p:spPr bwMode="auto">
            <a:xfrm>
              <a:off x="2499668" y="4667872"/>
              <a:ext cx="111724" cy="139229"/>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grpFill/>
            <a:ln w="6350" cmpd="sng">
              <a:solidFill>
                <a:schemeClr val="bg1"/>
              </a:solidFill>
              <a:round/>
              <a:headEnd/>
              <a:tailEnd/>
            </a:ln>
          </p:spPr>
          <p:txBody>
            <a:bodyPr/>
            <a:lstStyle/>
            <a:p>
              <a:endParaRPr lang="es-ES"/>
            </a:p>
          </p:txBody>
        </p:sp>
        <p:sp>
          <p:nvSpPr>
            <p:cNvPr id="47" name="Freeform 27">
              <a:extLst>
                <a:ext uri="{FF2B5EF4-FFF2-40B4-BE49-F238E27FC236}">
                  <a16:creationId xmlns:a16="http://schemas.microsoft.com/office/drawing/2014/main" id="{1F49337A-E1DD-039C-26AA-6AA702BFCFF9}"/>
                </a:ext>
              </a:extLst>
            </p:cNvPr>
            <p:cNvSpPr>
              <a:spLocks/>
            </p:cNvSpPr>
            <p:nvPr/>
          </p:nvSpPr>
          <p:spPr bwMode="auto">
            <a:xfrm>
              <a:off x="2456575" y="4637112"/>
              <a:ext cx="154817" cy="97136"/>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grpFill/>
            <a:ln w="6350" cmpd="sng">
              <a:solidFill>
                <a:schemeClr val="bg1"/>
              </a:solidFill>
              <a:round/>
              <a:headEnd/>
              <a:tailEnd/>
            </a:ln>
          </p:spPr>
          <p:txBody>
            <a:bodyPr/>
            <a:lstStyle/>
            <a:p>
              <a:endParaRPr lang="es-ES"/>
            </a:p>
          </p:txBody>
        </p:sp>
        <p:sp>
          <p:nvSpPr>
            <p:cNvPr id="48" name="Freeform 28">
              <a:extLst>
                <a:ext uri="{FF2B5EF4-FFF2-40B4-BE49-F238E27FC236}">
                  <a16:creationId xmlns:a16="http://schemas.microsoft.com/office/drawing/2014/main" id="{BA54E19C-899F-720E-6930-3F1F7FB78ECC}"/>
                </a:ext>
              </a:extLst>
            </p:cNvPr>
            <p:cNvSpPr>
              <a:spLocks/>
            </p:cNvSpPr>
            <p:nvPr/>
          </p:nvSpPr>
          <p:spPr bwMode="auto">
            <a:xfrm>
              <a:off x="2442210" y="4690537"/>
              <a:ext cx="60650" cy="37235"/>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grpFill/>
            <a:ln w="6350" cmpd="sng">
              <a:solidFill>
                <a:schemeClr val="bg1"/>
              </a:solidFill>
              <a:round/>
              <a:headEnd/>
              <a:tailEnd/>
            </a:ln>
          </p:spPr>
          <p:txBody>
            <a:bodyPr/>
            <a:lstStyle/>
            <a:p>
              <a:endParaRPr lang="es-ES"/>
            </a:p>
          </p:txBody>
        </p:sp>
        <p:sp>
          <p:nvSpPr>
            <p:cNvPr id="49" name="Freeform 29">
              <a:extLst>
                <a:ext uri="{FF2B5EF4-FFF2-40B4-BE49-F238E27FC236}">
                  <a16:creationId xmlns:a16="http://schemas.microsoft.com/office/drawing/2014/main" id="{AE8E015D-124D-EE17-363E-8CF0449BAB34}"/>
                </a:ext>
              </a:extLst>
            </p:cNvPr>
            <p:cNvSpPr>
              <a:spLocks/>
            </p:cNvSpPr>
            <p:nvPr/>
          </p:nvSpPr>
          <p:spPr bwMode="auto">
            <a:xfrm>
              <a:off x="2391137" y="4583687"/>
              <a:ext cx="94167" cy="126277"/>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grpFill/>
            <a:ln w="6350" cmpd="sng">
              <a:solidFill>
                <a:schemeClr val="bg1"/>
              </a:solidFill>
              <a:round/>
              <a:headEnd/>
              <a:tailEnd/>
            </a:ln>
          </p:spPr>
          <p:txBody>
            <a:bodyPr/>
            <a:lstStyle/>
            <a:p>
              <a:endParaRPr lang="es-ES"/>
            </a:p>
          </p:txBody>
        </p:sp>
        <p:sp>
          <p:nvSpPr>
            <p:cNvPr id="50" name="Freeform 30">
              <a:extLst>
                <a:ext uri="{FF2B5EF4-FFF2-40B4-BE49-F238E27FC236}">
                  <a16:creationId xmlns:a16="http://schemas.microsoft.com/office/drawing/2014/main" id="{754D2BA0-FCE9-6806-E0EE-DA853A1B8E03}"/>
                </a:ext>
              </a:extLst>
            </p:cNvPr>
            <p:cNvSpPr>
              <a:spLocks/>
            </p:cNvSpPr>
            <p:nvPr/>
          </p:nvSpPr>
          <p:spPr bwMode="auto">
            <a:xfrm>
              <a:off x="2660870" y="5088796"/>
              <a:ext cx="145240" cy="200748"/>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grpFill/>
            <a:ln w="6350" cmpd="sng">
              <a:solidFill>
                <a:schemeClr val="bg1"/>
              </a:solidFill>
              <a:round/>
              <a:headEnd/>
              <a:tailEnd/>
            </a:ln>
          </p:spPr>
          <p:txBody>
            <a:bodyPr/>
            <a:lstStyle/>
            <a:p>
              <a:endParaRPr lang="es-ES"/>
            </a:p>
          </p:txBody>
        </p:sp>
        <p:sp>
          <p:nvSpPr>
            <p:cNvPr id="51" name="Freeform 31">
              <a:extLst>
                <a:ext uri="{FF2B5EF4-FFF2-40B4-BE49-F238E27FC236}">
                  <a16:creationId xmlns:a16="http://schemas.microsoft.com/office/drawing/2014/main" id="{CC38938B-5EC1-BBD0-2178-6946D5B78513}"/>
                </a:ext>
              </a:extLst>
            </p:cNvPr>
            <p:cNvSpPr>
              <a:spLocks/>
            </p:cNvSpPr>
            <p:nvPr/>
          </p:nvSpPr>
          <p:spPr bwMode="auto">
            <a:xfrm>
              <a:off x="2407098" y="5124413"/>
              <a:ext cx="19152" cy="43712"/>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grpFill/>
            <a:ln w="6350" cmpd="sng">
              <a:solidFill>
                <a:schemeClr val="bg1"/>
              </a:solidFill>
              <a:round/>
              <a:headEnd/>
              <a:tailEnd/>
            </a:ln>
          </p:spPr>
          <p:txBody>
            <a:bodyPr/>
            <a:lstStyle/>
            <a:p>
              <a:endParaRPr lang="es-ES"/>
            </a:p>
          </p:txBody>
        </p:sp>
        <p:sp>
          <p:nvSpPr>
            <p:cNvPr id="52" name="Freeform 32">
              <a:extLst>
                <a:ext uri="{FF2B5EF4-FFF2-40B4-BE49-F238E27FC236}">
                  <a16:creationId xmlns:a16="http://schemas.microsoft.com/office/drawing/2014/main" id="{C49BDEAA-4300-1556-24A3-2CDE8E04EFDE}"/>
                </a:ext>
              </a:extLst>
            </p:cNvPr>
            <p:cNvSpPr>
              <a:spLocks/>
            </p:cNvSpPr>
            <p:nvPr/>
          </p:nvSpPr>
          <p:spPr bwMode="auto">
            <a:xfrm>
              <a:off x="2429443" y="5142222"/>
              <a:ext cx="12769" cy="16190"/>
            </a:xfrm>
            <a:custGeom>
              <a:avLst/>
              <a:gdLst/>
              <a:ahLst/>
              <a:cxnLst>
                <a:cxn ang="0">
                  <a:pos x="2" y="5"/>
                </a:cxn>
                <a:cxn ang="0">
                  <a:pos x="3" y="2"/>
                </a:cxn>
                <a:cxn ang="0">
                  <a:pos x="2" y="5"/>
                </a:cxn>
              </a:cxnLst>
              <a:rect l="0" t="0" r="r" b="b"/>
              <a:pathLst>
                <a:path w="4" h="5">
                  <a:moveTo>
                    <a:pt x="2" y="5"/>
                  </a:moveTo>
                  <a:cubicBezTo>
                    <a:pt x="0" y="3"/>
                    <a:pt x="2" y="0"/>
                    <a:pt x="3" y="2"/>
                  </a:cubicBezTo>
                  <a:cubicBezTo>
                    <a:pt x="4" y="2"/>
                    <a:pt x="3" y="5"/>
                    <a:pt x="2" y="5"/>
                  </a:cubicBezTo>
                </a:path>
              </a:pathLst>
            </a:custGeom>
            <a:grpFill/>
            <a:ln w="6350" cmpd="sng">
              <a:solidFill>
                <a:schemeClr val="bg1"/>
              </a:solidFill>
              <a:round/>
              <a:headEnd/>
              <a:tailEnd/>
            </a:ln>
          </p:spPr>
          <p:txBody>
            <a:bodyPr/>
            <a:lstStyle/>
            <a:p>
              <a:endParaRPr lang="es-ES"/>
            </a:p>
          </p:txBody>
        </p:sp>
        <p:sp>
          <p:nvSpPr>
            <p:cNvPr id="53" name="Freeform 33">
              <a:extLst>
                <a:ext uri="{FF2B5EF4-FFF2-40B4-BE49-F238E27FC236}">
                  <a16:creationId xmlns:a16="http://schemas.microsoft.com/office/drawing/2014/main" id="{3EDE912B-AB0F-D382-F306-5694D702CDC0}"/>
                </a:ext>
              </a:extLst>
            </p:cNvPr>
            <p:cNvSpPr>
              <a:spLocks/>
            </p:cNvSpPr>
            <p:nvPr/>
          </p:nvSpPr>
          <p:spPr bwMode="auto">
            <a:xfrm>
              <a:off x="2450191" y="5151935"/>
              <a:ext cx="9577" cy="9713"/>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grpFill/>
            <a:ln w="6350" cmpd="sng">
              <a:solidFill>
                <a:schemeClr val="bg1"/>
              </a:solidFill>
              <a:round/>
              <a:headEnd/>
              <a:tailEnd/>
            </a:ln>
          </p:spPr>
          <p:txBody>
            <a:bodyPr/>
            <a:lstStyle/>
            <a:p>
              <a:endParaRPr lang="es-ES"/>
            </a:p>
          </p:txBody>
        </p:sp>
        <p:sp>
          <p:nvSpPr>
            <p:cNvPr id="54" name="Freeform 34">
              <a:extLst>
                <a:ext uri="{FF2B5EF4-FFF2-40B4-BE49-F238E27FC236}">
                  <a16:creationId xmlns:a16="http://schemas.microsoft.com/office/drawing/2014/main" id="{59196457-78F4-356E-6F75-0B0CD783E2B9}"/>
                </a:ext>
              </a:extLst>
            </p:cNvPr>
            <p:cNvSpPr>
              <a:spLocks/>
            </p:cNvSpPr>
            <p:nvPr/>
          </p:nvSpPr>
          <p:spPr bwMode="auto">
            <a:xfrm>
              <a:off x="2426250" y="5132508"/>
              <a:ext cx="9577" cy="16190"/>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grpFill/>
            <a:ln w="6350" cmpd="sng">
              <a:solidFill>
                <a:schemeClr val="bg1"/>
              </a:solidFill>
              <a:round/>
              <a:headEnd/>
              <a:tailEnd/>
            </a:ln>
          </p:spPr>
          <p:txBody>
            <a:bodyPr/>
            <a:lstStyle/>
            <a:p>
              <a:endParaRPr lang="es-ES"/>
            </a:p>
          </p:txBody>
        </p:sp>
        <p:sp>
          <p:nvSpPr>
            <p:cNvPr id="55" name="Freeform 35">
              <a:extLst>
                <a:ext uri="{FF2B5EF4-FFF2-40B4-BE49-F238E27FC236}">
                  <a16:creationId xmlns:a16="http://schemas.microsoft.com/office/drawing/2014/main" id="{71AC4FCA-8713-7E2A-932E-216C78162196}"/>
                </a:ext>
              </a:extLst>
            </p:cNvPr>
            <p:cNvSpPr>
              <a:spLocks/>
            </p:cNvSpPr>
            <p:nvPr/>
          </p:nvSpPr>
          <p:spPr bwMode="auto">
            <a:xfrm>
              <a:off x="2400714" y="5138983"/>
              <a:ext cx="15960" cy="9713"/>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grpFill/>
            <a:ln w="6350" cmpd="sng">
              <a:solidFill>
                <a:schemeClr val="bg1"/>
              </a:solidFill>
              <a:round/>
              <a:headEnd/>
              <a:tailEnd/>
            </a:ln>
          </p:spPr>
          <p:txBody>
            <a:bodyPr/>
            <a:lstStyle/>
            <a:p>
              <a:endParaRPr lang="es-ES"/>
            </a:p>
          </p:txBody>
        </p:sp>
        <p:sp>
          <p:nvSpPr>
            <p:cNvPr id="56" name="Freeform 36">
              <a:extLst>
                <a:ext uri="{FF2B5EF4-FFF2-40B4-BE49-F238E27FC236}">
                  <a16:creationId xmlns:a16="http://schemas.microsoft.com/office/drawing/2014/main" id="{CAE149B1-E8A3-F7B2-FAA1-28E323D864C5}"/>
                </a:ext>
              </a:extLst>
            </p:cNvPr>
            <p:cNvSpPr>
              <a:spLocks/>
            </p:cNvSpPr>
            <p:nvPr/>
          </p:nvSpPr>
          <p:spPr bwMode="auto">
            <a:xfrm>
              <a:off x="2429443" y="5168125"/>
              <a:ext cx="9577" cy="9713"/>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grpFill/>
            <a:ln w="6350" cmpd="sng">
              <a:solidFill>
                <a:schemeClr val="bg1"/>
              </a:solidFill>
              <a:round/>
              <a:headEnd/>
              <a:tailEnd/>
            </a:ln>
          </p:spPr>
          <p:txBody>
            <a:bodyPr/>
            <a:lstStyle/>
            <a:p>
              <a:endParaRPr lang="es-ES"/>
            </a:p>
          </p:txBody>
        </p:sp>
        <p:sp>
          <p:nvSpPr>
            <p:cNvPr id="57" name="Freeform 37">
              <a:extLst>
                <a:ext uri="{FF2B5EF4-FFF2-40B4-BE49-F238E27FC236}">
                  <a16:creationId xmlns:a16="http://schemas.microsoft.com/office/drawing/2014/main" id="{2C8FF324-F31C-9E9C-E073-9A3BC0326281}"/>
                </a:ext>
              </a:extLst>
            </p:cNvPr>
            <p:cNvSpPr>
              <a:spLocks/>
            </p:cNvSpPr>
            <p:nvPr/>
          </p:nvSpPr>
          <p:spPr bwMode="auto">
            <a:xfrm>
              <a:off x="2429443" y="5121175"/>
              <a:ext cx="6384" cy="3238"/>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grpFill/>
            <a:ln w="6350" cmpd="sng">
              <a:solidFill>
                <a:schemeClr val="bg1"/>
              </a:solidFill>
              <a:round/>
              <a:headEnd/>
              <a:tailEnd/>
            </a:ln>
          </p:spPr>
          <p:txBody>
            <a:bodyPr/>
            <a:lstStyle/>
            <a:p>
              <a:endParaRPr lang="es-ES"/>
            </a:p>
          </p:txBody>
        </p:sp>
        <p:sp>
          <p:nvSpPr>
            <p:cNvPr id="58" name="Freeform 38">
              <a:extLst>
                <a:ext uri="{FF2B5EF4-FFF2-40B4-BE49-F238E27FC236}">
                  <a16:creationId xmlns:a16="http://schemas.microsoft.com/office/drawing/2014/main" id="{EDA2784E-80D6-338A-2406-8B185EE38F74}"/>
                </a:ext>
              </a:extLst>
            </p:cNvPr>
            <p:cNvSpPr>
              <a:spLocks/>
            </p:cNvSpPr>
            <p:nvPr/>
          </p:nvSpPr>
          <p:spPr bwMode="auto">
            <a:xfrm>
              <a:off x="2732692" y="4557784"/>
              <a:ext cx="55861" cy="29140"/>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grpFill/>
            <a:ln w="6350" cmpd="sng">
              <a:solidFill>
                <a:schemeClr val="bg1"/>
              </a:solidFill>
              <a:round/>
              <a:headEnd/>
              <a:tailEnd/>
            </a:ln>
          </p:spPr>
          <p:txBody>
            <a:bodyPr/>
            <a:lstStyle/>
            <a:p>
              <a:endParaRPr lang="es-ES"/>
            </a:p>
          </p:txBody>
        </p:sp>
        <p:sp>
          <p:nvSpPr>
            <p:cNvPr id="59" name="Freeform 39">
              <a:extLst>
                <a:ext uri="{FF2B5EF4-FFF2-40B4-BE49-F238E27FC236}">
                  <a16:creationId xmlns:a16="http://schemas.microsoft.com/office/drawing/2014/main" id="{F4827F64-7BF8-706B-29BC-F6A5769CD46E}"/>
                </a:ext>
              </a:extLst>
            </p:cNvPr>
            <p:cNvSpPr>
              <a:spLocks/>
            </p:cNvSpPr>
            <p:nvPr/>
          </p:nvSpPr>
          <p:spPr bwMode="auto">
            <a:xfrm>
              <a:off x="2825263" y="4514073"/>
              <a:ext cx="75015" cy="69614"/>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grpFill/>
            <a:ln w="6350" cmpd="sng">
              <a:solidFill>
                <a:schemeClr val="bg1"/>
              </a:solidFill>
              <a:round/>
              <a:headEnd/>
              <a:tailEnd/>
            </a:ln>
          </p:spPr>
          <p:txBody>
            <a:bodyPr/>
            <a:lstStyle/>
            <a:p>
              <a:endParaRPr lang="es-ES"/>
            </a:p>
          </p:txBody>
        </p:sp>
        <p:sp>
          <p:nvSpPr>
            <p:cNvPr id="60" name="Freeform 40">
              <a:extLst>
                <a:ext uri="{FF2B5EF4-FFF2-40B4-BE49-F238E27FC236}">
                  <a16:creationId xmlns:a16="http://schemas.microsoft.com/office/drawing/2014/main" id="{3BE4416A-A949-797E-3E6D-EEB8307FD86B}"/>
                </a:ext>
              </a:extLst>
            </p:cNvPr>
            <p:cNvSpPr>
              <a:spLocks/>
            </p:cNvSpPr>
            <p:nvPr/>
          </p:nvSpPr>
          <p:spPr bwMode="auto">
            <a:xfrm>
              <a:off x="2887508" y="4507597"/>
              <a:ext cx="92570" cy="85804"/>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grpFill/>
            <a:ln w="6350" cmpd="sng">
              <a:solidFill>
                <a:schemeClr val="bg1"/>
              </a:solidFill>
              <a:round/>
              <a:headEnd/>
              <a:tailEnd/>
            </a:ln>
          </p:spPr>
          <p:txBody>
            <a:bodyPr/>
            <a:lstStyle/>
            <a:p>
              <a:endParaRPr lang="es-ES"/>
            </a:p>
          </p:txBody>
        </p:sp>
        <p:sp>
          <p:nvSpPr>
            <p:cNvPr id="61" name="Freeform 153">
              <a:extLst>
                <a:ext uri="{FF2B5EF4-FFF2-40B4-BE49-F238E27FC236}">
                  <a16:creationId xmlns:a16="http://schemas.microsoft.com/office/drawing/2014/main" id="{ED877C4D-9EA6-77DC-DB4B-346F18A14988}"/>
                </a:ext>
              </a:extLst>
            </p:cNvPr>
            <p:cNvSpPr>
              <a:spLocks/>
            </p:cNvSpPr>
            <p:nvPr/>
          </p:nvSpPr>
          <p:spPr bwMode="auto">
            <a:xfrm>
              <a:off x="4893622" y="4603115"/>
              <a:ext cx="11172" cy="14570"/>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grpFill/>
            <a:ln w="6350" cmpd="sng">
              <a:solidFill>
                <a:schemeClr val="bg1"/>
              </a:solidFill>
              <a:round/>
              <a:headEnd/>
              <a:tailEnd/>
            </a:ln>
          </p:spPr>
          <p:txBody>
            <a:bodyPr/>
            <a:lstStyle/>
            <a:p>
              <a:endParaRPr lang="es-ES"/>
            </a:p>
          </p:txBody>
        </p:sp>
        <p:sp>
          <p:nvSpPr>
            <p:cNvPr id="62" name="Freeform 154">
              <a:extLst>
                <a:ext uri="{FF2B5EF4-FFF2-40B4-BE49-F238E27FC236}">
                  <a16:creationId xmlns:a16="http://schemas.microsoft.com/office/drawing/2014/main" id="{4BD161E9-9571-A25A-82FA-E0C05312E7F2}"/>
                </a:ext>
              </a:extLst>
            </p:cNvPr>
            <p:cNvSpPr>
              <a:spLocks/>
            </p:cNvSpPr>
            <p:nvPr/>
          </p:nvSpPr>
          <p:spPr bwMode="auto">
            <a:xfrm>
              <a:off x="4914371" y="4617685"/>
              <a:ext cx="12769" cy="9713"/>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grpFill/>
            <a:ln w="6350" cmpd="sng">
              <a:solidFill>
                <a:schemeClr val="bg1"/>
              </a:solidFill>
              <a:round/>
              <a:headEnd/>
              <a:tailEnd/>
            </a:ln>
          </p:spPr>
          <p:txBody>
            <a:bodyPr/>
            <a:lstStyle/>
            <a:p>
              <a:endParaRPr lang="es-ES"/>
            </a:p>
          </p:txBody>
        </p:sp>
        <p:sp>
          <p:nvSpPr>
            <p:cNvPr id="63" name="Freeform 155">
              <a:extLst>
                <a:ext uri="{FF2B5EF4-FFF2-40B4-BE49-F238E27FC236}">
                  <a16:creationId xmlns:a16="http://schemas.microsoft.com/office/drawing/2014/main" id="{AAC798A8-2C6D-EFD8-8298-85FC24E3412C}"/>
                </a:ext>
              </a:extLst>
            </p:cNvPr>
            <p:cNvSpPr>
              <a:spLocks/>
            </p:cNvSpPr>
            <p:nvPr/>
          </p:nvSpPr>
          <p:spPr bwMode="auto">
            <a:xfrm>
              <a:off x="4911178" y="4667872"/>
              <a:ext cx="9577" cy="12952"/>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grpFill/>
            <a:ln w="6350" cmpd="sng">
              <a:solidFill>
                <a:schemeClr val="bg1"/>
              </a:solidFill>
              <a:round/>
              <a:headEnd/>
              <a:tailEnd/>
            </a:ln>
          </p:spPr>
          <p:txBody>
            <a:bodyPr/>
            <a:lstStyle/>
            <a:p>
              <a:endParaRPr lang="es-ES"/>
            </a:p>
          </p:txBody>
        </p:sp>
        <p:sp>
          <p:nvSpPr>
            <p:cNvPr id="64" name="Freeform 233">
              <a:extLst>
                <a:ext uri="{FF2B5EF4-FFF2-40B4-BE49-F238E27FC236}">
                  <a16:creationId xmlns:a16="http://schemas.microsoft.com/office/drawing/2014/main" id="{8FDFE383-5EAB-2122-8783-BC7DA03407EE}"/>
                </a:ext>
              </a:extLst>
            </p:cNvPr>
            <p:cNvSpPr>
              <a:spLocks noEditPoints="1"/>
            </p:cNvSpPr>
            <p:nvPr/>
          </p:nvSpPr>
          <p:spPr bwMode="auto">
            <a:xfrm>
              <a:off x="2844415" y="5807606"/>
              <a:ext cx="494775" cy="1172113"/>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grpFill/>
            <a:ln w="6350" cmpd="sng">
              <a:solidFill>
                <a:schemeClr val="bg1"/>
              </a:solidFill>
              <a:round/>
              <a:headEnd/>
              <a:tailEnd/>
            </a:ln>
          </p:spPr>
          <p:txBody>
            <a:bodyPr/>
            <a:lstStyle/>
            <a:p>
              <a:endParaRPr lang="es-ES"/>
            </a:p>
          </p:txBody>
        </p:sp>
        <p:sp>
          <p:nvSpPr>
            <p:cNvPr id="65" name="Freeform 239">
              <a:extLst>
                <a:ext uri="{FF2B5EF4-FFF2-40B4-BE49-F238E27FC236}">
                  <a16:creationId xmlns:a16="http://schemas.microsoft.com/office/drawing/2014/main" id="{F86CAF19-23A8-88B2-6630-16CF0AC16EBE}"/>
                </a:ext>
              </a:extLst>
            </p:cNvPr>
            <p:cNvSpPr>
              <a:spLocks noEditPoints="1"/>
            </p:cNvSpPr>
            <p:nvPr/>
          </p:nvSpPr>
          <p:spPr bwMode="auto">
            <a:xfrm>
              <a:off x="2713539" y="4289040"/>
              <a:ext cx="154817" cy="197511"/>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grpFill/>
            <a:ln w="6350" cmpd="sng">
              <a:solidFill>
                <a:schemeClr val="bg1"/>
              </a:solidFill>
              <a:round/>
              <a:headEnd/>
              <a:tailEnd/>
            </a:ln>
          </p:spPr>
          <p:txBody>
            <a:bodyPr/>
            <a:lstStyle/>
            <a:p>
              <a:endParaRPr lang="es-ES"/>
            </a:p>
          </p:txBody>
        </p:sp>
        <p:sp>
          <p:nvSpPr>
            <p:cNvPr id="66" name="Freeform 240">
              <a:extLst>
                <a:ext uri="{FF2B5EF4-FFF2-40B4-BE49-F238E27FC236}">
                  <a16:creationId xmlns:a16="http://schemas.microsoft.com/office/drawing/2014/main" id="{2DF535EA-0B2C-C12A-DEFB-F705E2A4C641}"/>
                </a:ext>
              </a:extLst>
            </p:cNvPr>
            <p:cNvSpPr>
              <a:spLocks noEditPoints="1"/>
            </p:cNvSpPr>
            <p:nvPr/>
          </p:nvSpPr>
          <p:spPr bwMode="auto">
            <a:xfrm>
              <a:off x="2571491" y="4407222"/>
              <a:ext cx="266541" cy="116564"/>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grpFill/>
            <a:ln w="6350" cmpd="sng">
              <a:solidFill>
                <a:schemeClr val="bg1"/>
              </a:solidFill>
              <a:round/>
              <a:headEnd/>
              <a:tailEnd/>
            </a:ln>
          </p:spPr>
          <p:txBody>
            <a:bodyPr/>
            <a:lstStyle/>
            <a:p>
              <a:endParaRPr lang="es-ES"/>
            </a:p>
          </p:txBody>
        </p:sp>
        <p:sp>
          <p:nvSpPr>
            <p:cNvPr id="67" name="Freeform 241">
              <a:extLst>
                <a:ext uri="{FF2B5EF4-FFF2-40B4-BE49-F238E27FC236}">
                  <a16:creationId xmlns:a16="http://schemas.microsoft.com/office/drawing/2014/main" id="{37761DFD-FF00-DB9D-A745-592E42003CCB}"/>
                </a:ext>
              </a:extLst>
            </p:cNvPr>
            <p:cNvSpPr>
              <a:spLocks/>
            </p:cNvSpPr>
            <p:nvPr/>
          </p:nvSpPr>
          <p:spPr bwMode="auto">
            <a:xfrm>
              <a:off x="2853992" y="4543213"/>
              <a:ext cx="14364" cy="9713"/>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grpFill/>
            <a:ln w="6350" cmpd="sng">
              <a:solidFill>
                <a:schemeClr val="bg1"/>
              </a:solidFill>
              <a:round/>
              <a:headEnd/>
              <a:tailEnd/>
            </a:ln>
          </p:spPr>
          <p:txBody>
            <a:bodyPr/>
            <a:lstStyle/>
            <a:p>
              <a:endParaRPr lang="es-ES"/>
            </a:p>
          </p:txBody>
        </p:sp>
        <p:sp>
          <p:nvSpPr>
            <p:cNvPr id="68" name="Freeform 242">
              <a:extLst>
                <a:ext uri="{FF2B5EF4-FFF2-40B4-BE49-F238E27FC236}">
                  <a16:creationId xmlns:a16="http://schemas.microsoft.com/office/drawing/2014/main" id="{113B13F3-EE6C-E8BA-B034-3C33F6A52540}"/>
                </a:ext>
              </a:extLst>
            </p:cNvPr>
            <p:cNvSpPr>
              <a:spLocks/>
            </p:cNvSpPr>
            <p:nvPr/>
          </p:nvSpPr>
          <p:spPr bwMode="auto">
            <a:xfrm>
              <a:off x="2952947" y="4747201"/>
              <a:ext cx="17557" cy="17808"/>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grpFill/>
            <a:ln w="6350" cmpd="sng">
              <a:solidFill>
                <a:schemeClr val="bg1"/>
              </a:solidFill>
              <a:round/>
              <a:headEnd/>
              <a:tailEnd/>
            </a:ln>
          </p:spPr>
          <p:txBody>
            <a:bodyPr/>
            <a:lstStyle/>
            <a:p>
              <a:endParaRPr lang="es-ES"/>
            </a:p>
          </p:txBody>
        </p:sp>
        <p:sp>
          <p:nvSpPr>
            <p:cNvPr id="69" name="Freeform 243">
              <a:extLst>
                <a:ext uri="{FF2B5EF4-FFF2-40B4-BE49-F238E27FC236}">
                  <a16:creationId xmlns:a16="http://schemas.microsoft.com/office/drawing/2014/main" id="{ACD9EA06-E627-98D7-BF81-F8ED6E86A0E5}"/>
                </a:ext>
              </a:extLst>
            </p:cNvPr>
            <p:cNvSpPr>
              <a:spLocks/>
            </p:cNvSpPr>
            <p:nvPr/>
          </p:nvSpPr>
          <p:spPr bwMode="auto">
            <a:xfrm>
              <a:off x="2970503" y="4753676"/>
              <a:ext cx="9577" cy="11332"/>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grpFill/>
            <a:ln w="6350" cmpd="sng">
              <a:solidFill>
                <a:schemeClr val="bg1"/>
              </a:solidFill>
              <a:round/>
              <a:headEnd/>
              <a:tailEnd/>
            </a:ln>
          </p:spPr>
          <p:txBody>
            <a:bodyPr/>
            <a:lstStyle/>
            <a:p>
              <a:endParaRPr lang="es-ES"/>
            </a:p>
          </p:txBody>
        </p:sp>
        <p:sp>
          <p:nvSpPr>
            <p:cNvPr id="70" name="Freeform 244">
              <a:extLst>
                <a:ext uri="{FF2B5EF4-FFF2-40B4-BE49-F238E27FC236}">
                  <a16:creationId xmlns:a16="http://schemas.microsoft.com/office/drawing/2014/main" id="{C946E35B-493C-0342-3535-B6D7215A6FC7}"/>
                </a:ext>
              </a:extLst>
            </p:cNvPr>
            <p:cNvSpPr>
              <a:spLocks/>
            </p:cNvSpPr>
            <p:nvPr/>
          </p:nvSpPr>
          <p:spPr bwMode="auto">
            <a:xfrm>
              <a:off x="3075843" y="4787673"/>
              <a:ext cx="19152" cy="9713"/>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grpFill/>
            <a:ln w="6350" cmpd="sng">
              <a:solidFill>
                <a:schemeClr val="bg1"/>
              </a:solidFill>
              <a:round/>
              <a:headEnd/>
              <a:tailEnd/>
            </a:ln>
          </p:spPr>
          <p:txBody>
            <a:bodyPr/>
            <a:lstStyle/>
            <a:p>
              <a:endParaRPr lang="es-ES"/>
            </a:p>
          </p:txBody>
        </p:sp>
        <p:sp>
          <p:nvSpPr>
            <p:cNvPr id="71" name="Freeform 245">
              <a:extLst>
                <a:ext uri="{FF2B5EF4-FFF2-40B4-BE49-F238E27FC236}">
                  <a16:creationId xmlns:a16="http://schemas.microsoft.com/office/drawing/2014/main" id="{82B968E2-CCC0-E8A8-4361-B3C502DE9752}"/>
                </a:ext>
              </a:extLst>
            </p:cNvPr>
            <p:cNvSpPr>
              <a:spLocks/>
            </p:cNvSpPr>
            <p:nvPr/>
          </p:nvSpPr>
          <p:spPr bwMode="auto">
            <a:xfrm>
              <a:off x="3157242" y="4857288"/>
              <a:ext cx="3192" cy="3238"/>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grpFill/>
            <a:ln w="6350" cmpd="sng">
              <a:solidFill>
                <a:schemeClr val="bg1"/>
              </a:solidFill>
              <a:round/>
              <a:headEnd/>
              <a:tailEnd/>
            </a:ln>
          </p:spPr>
          <p:txBody>
            <a:bodyPr/>
            <a:lstStyle/>
            <a:p>
              <a:endParaRPr lang="es-ES"/>
            </a:p>
          </p:txBody>
        </p:sp>
        <p:sp>
          <p:nvSpPr>
            <p:cNvPr id="72" name="Freeform 246">
              <a:extLst>
                <a:ext uri="{FF2B5EF4-FFF2-40B4-BE49-F238E27FC236}">
                  <a16:creationId xmlns:a16="http://schemas.microsoft.com/office/drawing/2014/main" id="{6C7A8EA1-5307-447A-2748-94A3302B9923}"/>
                </a:ext>
              </a:extLst>
            </p:cNvPr>
            <p:cNvSpPr>
              <a:spLocks/>
            </p:cNvSpPr>
            <p:nvPr/>
          </p:nvSpPr>
          <p:spPr bwMode="auto">
            <a:xfrm>
              <a:off x="3150857" y="4860526"/>
              <a:ext cx="9577" cy="4857"/>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grpFill/>
            <a:ln w="6350" cmpd="sng">
              <a:solidFill>
                <a:schemeClr val="bg1"/>
              </a:solidFill>
              <a:round/>
              <a:headEnd/>
              <a:tailEnd/>
            </a:ln>
          </p:spPr>
          <p:txBody>
            <a:bodyPr/>
            <a:lstStyle/>
            <a:p>
              <a:endParaRPr lang="es-ES"/>
            </a:p>
          </p:txBody>
        </p:sp>
        <p:sp>
          <p:nvSpPr>
            <p:cNvPr id="73" name="Freeform 247">
              <a:extLst>
                <a:ext uri="{FF2B5EF4-FFF2-40B4-BE49-F238E27FC236}">
                  <a16:creationId xmlns:a16="http://schemas.microsoft.com/office/drawing/2014/main" id="{21A6E940-CE6C-BC6E-4847-D7371C763B8C}"/>
                </a:ext>
              </a:extLst>
            </p:cNvPr>
            <p:cNvSpPr>
              <a:spLocks/>
            </p:cNvSpPr>
            <p:nvPr/>
          </p:nvSpPr>
          <p:spPr bwMode="auto">
            <a:xfrm>
              <a:off x="3160434" y="4865383"/>
              <a:ext cx="4788" cy="3238"/>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grpFill/>
            <a:ln w="6350" cmpd="sng">
              <a:solidFill>
                <a:schemeClr val="bg1"/>
              </a:solidFill>
              <a:round/>
              <a:headEnd/>
              <a:tailEnd/>
            </a:ln>
          </p:spPr>
          <p:txBody>
            <a:bodyPr/>
            <a:lstStyle/>
            <a:p>
              <a:endParaRPr lang="es-ES"/>
            </a:p>
          </p:txBody>
        </p:sp>
        <p:sp>
          <p:nvSpPr>
            <p:cNvPr id="74" name="Freeform 248">
              <a:extLst>
                <a:ext uri="{FF2B5EF4-FFF2-40B4-BE49-F238E27FC236}">
                  <a16:creationId xmlns:a16="http://schemas.microsoft.com/office/drawing/2014/main" id="{45C3B271-7D2F-3BDC-AB1C-1F5B7AD1B43E}"/>
                </a:ext>
              </a:extLst>
            </p:cNvPr>
            <p:cNvSpPr>
              <a:spLocks/>
            </p:cNvSpPr>
            <p:nvPr/>
          </p:nvSpPr>
          <p:spPr bwMode="auto">
            <a:xfrm>
              <a:off x="3157242" y="4857288"/>
              <a:ext cx="3192" cy="3238"/>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grpFill/>
            <a:ln w="6350" cmpd="sng">
              <a:solidFill>
                <a:schemeClr val="bg1"/>
              </a:solidFill>
              <a:round/>
              <a:headEnd/>
              <a:tailEnd/>
            </a:ln>
          </p:spPr>
          <p:txBody>
            <a:bodyPr/>
            <a:lstStyle/>
            <a:p>
              <a:endParaRPr lang="es-ES"/>
            </a:p>
          </p:txBody>
        </p:sp>
        <p:sp>
          <p:nvSpPr>
            <p:cNvPr id="75" name="Freeform 249">
              <a:extLst>
                <a:ext uri="{FF2B5EF4-FFF2-40B4-BE49-F238E27FC236}">
                  <a16:creationId xmlns:a16="http://schemas.microsoft.com/office/drawing/2014/main" id="{631DAFB8-AD7F-0634-E441-CA8FA35B5C3E}"/>
                </a:ext>
              </a:extLst>
            </p:cNvPr>
            <p:cNvSpPr>
              <a:spLocks/>
            </p:cNvSpPr>
            <p:nvPr/>
          </p:nvSpPr>
          <p:spPr bwMode="auto">
            <a:xfrm>
              <a:off x="3160434" y="4777960"/>
              <a:ext cx="7980" cy="16190"/>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grpFill/>
            <a:ln w="6350" cmpd="sng">
              <a:solidFill>
                <a:schemeClr val="bg1"/>
              </a:solidFill>
              <a:round/>
              <a:headEnd/>
              <a:tailEnd/>
            </a:ln>
          </p:spPr>
          <p:txBody>
            <a:bodyPr/>
            <a:lstStyle/>
            <a:p>
              <a:endParaRPr lang="es-ES"/>
            </a:p>
          </p:txBody>
        </p:sp>
        <p:sp>
          <p:nvSpPr>
            <p:cNvPr id="76" name="Freeform 250">
              <a:extLst>
                <a:ext uri="{FF2B5EF4-FFF2-40B4-BE49-F238E27FC236}">
                  <a16:creationId xmlns:a16="http://schemas.microsoft.com/office/drawing/2014/main" id="{9EA884C2-0F7E-D71E-1D65-6BDEFAC159DD}"/>
                </a:ext>
              </a:extLst>
            </p:cNvPr>
            <p:cNvSpPr>
              <a:spLocks/>
            </p:cNvSpPr>
            <p:nvPr/>
          </p:nvSpPr>
          <p:spPr bwMode="auto">
            <a:xfrm>
              <a:off x="3131705" y="4797388"/>
              <a:ext cx="33517" cy="24284"/>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grpFill/>
            <a:ln w="6350" cmpd="sng">
              <a:solidFill>
                <a:schemeClr val="bg1"/>
              </a:solidFill>
              <a:round/>
              <a:headEnd/>
              <a:tailEnd/>
            </a:ln>
          </p:spPr>
          <p:txBody>
            <a:bodyPr/>
            <a:lstStyle/>
            <a:p>
              <a:endParaRPr lang="es-ES"/>
            </a:p>
          </p:txBody>
        </p:sp>
        <p:sp>
          <p:nvSpPr>
            <p:cNvPr id="77" name="Freeform 251">
              <a:extLst>
                <a:ext uri="{FF2B5EF4-FFF2-40B4-BE49-F238E27FC236}">
                  <a16:creationId xmlns:a16="http://schemas.microsoft.com/office/drawing/2014/main" id="{9218204D-8298-ABC4-2EE1-FE2B4CFBED8C}"/>
                </a:ext>
              </a:extLst>
            </p:cNvPr>
            <p:cNvSpPr>
              <a:spLocks/>
            </p:cNvSpPr>
            <p:nvPr/>
          </p:nvSpPr>
          <p:spPr bwMode="auto">
            <a:xfrm>
              <a:off x="3134897" y="4753676"/>
              <a:ext cx="12769" cy="8095"/>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grpFill/>
            <a:ln w="6350" cmpd="sng">
              <a:solidFill>
                <a:schemeClr val="bg1"/>
              </a:solidFill>
              <a:round/>
              <a:headEnd/>
              <a:tailEnd/>
            </a:ln>
          </p:spPr>
          <p:txBody>
            <a:bodyPr/>
            <a:lstStyle/>
            <a:p>
              <a:endParaRPr lang="es-ES"/>
            </a:p>
          </p:txBody>
        </p:sp>
        <p:sp>
          <p:nvSpPr>
            <p:cNvPr id="78" name="Freeform 252">
              <a:extLst>
                <a:ext uri="{FF2B5EF4-FFF2-40B4-BE49-F238E27FC236}">
                  <a16:creationId xmlns:a16="http://schemas.microsoft.com/office/drawing/2014/main" id="{F6318FD9-095B-B2F8-B954-D287CE6ACE68}"/>
                </a:ext>
              </a:extLst>
            </p:cNvPr>
            <p:cNvSpPr>
              <a:spLocks/>
            </p:cNvSpPr>
            <p:nvPr/>
          </p:nvSpPr>
          <p:spPr bwMode="auto">
            <a:xfrm>
              <a:off x="3150857" y="4718059"/>
              <a:ext cx="6384" cy="9713"/>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grpFill/>
            <a:ln w="6350" cmpd="sng">
              <a:solidFill>
                <a:schemeClr val="bg1"/>
              </a:solidFill>
              <a:round/>
              <a:headEnd/>
              <a:tailEnd/>
            </a:ln>
          </p:spPr>
          <p:txBody>
            <a:bodyPr/>
            <a:lstStyle/>
            <a:p>
              <a:endParaRPr lang="es-ES"/>
            </a:p>
          </p:txBody>
        </p:sp>
        <p:sp>
          <p:nvSpPr>
            <p:cNvPr id="79" name="Freeform 253">
              <a:extLst>
                <a:ext uri="{FF2B5EF4-FFF2-40B4-BE49-F238E27FC236}">
                  <a16:creationId xmlns:a16="http://schemas.microsoft.com/office/drawing/2014/main" id="{7007382B-5BE0-FCCF-5BA7-3E909E37FC67}"/>
                </a:ext>
              </a:extLst>
            </p:cNvPr>
            <p:cNvSpPr>
              <a:spLocks/>
            </p:cNvSpPr>
            <p:nvPr/>
          </p:nvSpPr>
          <p:spPr bwMode="auto">
            <a:xfrm>
              <a:off x="3157242" y="4697013"/>
              <a:ext cx="7980" cy="12952"/>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grpFill/>
            <a:ln w="6350" cmpd="sng">
              <a:solidFill>
                <a:schemeClr val="bg1"/>
              </a:solidFill>
              <a:round/>
              <a:headEnd/>
              <a:tailEnd/>
            </a:ln>
          </p:spPr>
          <p:txBody>
            <a:bodyPr/>
            <a:lstStyle/>
            <a:p>
              <a:endParaRPr lang="es-ES"/>
            </a:p>
          </p:txBody>
        </p:sp>
        <p:sp>
          <p:nvSpPr>
            <p:cNvPr id="80" name="Freeform 254">
              <a:extLst>
                <a:ext uri="{FF2B5EF4-FFF2-40B4-BE49-F238E27FC236}">
                  <a16:creationId xmlns:a16="http://schemas.microsoft.com/office/drawing/2014/main" id="{4FA91058-EF00-3B39-9467-DA94364EF12F}"/>
                </a:ext>
              </a:extLst>
            </p:cNvPr>
            <p:cNvSpPr>
              <a:spLocks/>
            </p:cNvSpPr>
            <p:nvPr/>
          </p:nvSpPr>
          <p:spPr bwMode="auto">
            <a:xfrm>
              <a:off x="3147665" y="4650064"/>
              <a:ext cx="3192" cy="14570"/>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grpFill/>
            <a:ln w="6350" cmpd="sng">
              <a:solidFill>
                <a:schemeClr val="bg1"/>
              </a:solidFill>
              <a:round/>
              <a:headEnd/>
              <a:tailEnd/>
            </a:ln>
          </p:spPr>
          <p:txBody>
            <a:bodyPr/>
            <a:lstStyle/>
            <a:p>
              <a:endParaRPr lang="es-ES"/>
            </a:p>
          </p:txBody>
        </p:sp>
        <p:sp>
          <p:nvSpPr>
            <p:cNvPr id="81" name="Freeform 255">
              <a:extLst>
                <a:ext uri="{FF2B5EF4-FFF2-40B4-BE49-F238E27FC236}">
                  <a16:creationId xmlns:a16="http://schemas.microsoft.com/office/drawing/2014/main" id="{0D033876-AE05-224A-9038-2CC472122AC1}"/>
                </a:ext>
              </a:extLst>
            </p:cNvPr>
            <p:cNvSpPr>
              <a:spLocks/>
            </p:cNvSpPr>
            <p:nvPr/>
          </p:nvSpPr>
          <p:spPr bwMode="auto">
            <a:xfrm>
              <a:off x="3187566" y="4718059"/>
              <a:ext cx="9577" cy="16190"/>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grpFill/>
            <a:ln w="6350" cmpd="sng">
              <a:solidFill>
                <a:schemeClr val="bg1"/>
              </a:solidFill>
              <a:round/>
              <a:headEnd/>
              <a:tailEnd/>
            </a:ln>
          </p:spPr>
          <p:txBody>
            <a:bodyPr/>
            <a:lstStyle/>
            <a:p>
              <a:endParaRPr lang="es-ES"/>
            </a:p>
          </p:txBody>
        </p:sp>
        <p:sp>
          <p:nvSpPr>
            <p:cNvPr id="82" name="Freeform 256">
              <a:extLst>
                <a:ext uri="{FF2B5EF4-FFF2-40B4-BE49-F238E27FC236}">
                  <a16:creationId xmlns:a16="http://schemas.microsoft.com/office/drawing/2014/main" id="{7AD2455E-922C-E765-A5ED-F83A2EF34D08}"/>
                </a:ext>
              </a:extLst>
            </p:cNvPr>
            <p:cNvSpPr>
              <a:spLocks/>
            </p:cNvSpPr>
            <p:nvPr/>
          </p:nvSpPr>
          <p:spPr bwMode="auto">
            <a:xfrm>
              <a:off x="3048710" y="4567498"/>
              <a:ext cx="3192" cy="6475"/>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grpFill/>
            <a:ln w="6350" cmpd="sng">
              <a:solidFill>
                <a:schemeClr val="bg1"/>
              </a:solidFill>
              <a:round/>
              <a:headEnd/>
              <a:tailEnd/>
            </a:ln>
          </p:spPr>
          <p:txBody>
            <a:bodyPr/>
            <a:lstStyle/>
            <a:p>
              <a:endParaRPr lang="es-ES"/>
            </a:p>
          </p:txBody>
        </p:sp>
        <p:sp>
          <p:nvSpPr>
            <p:cNvPr id="83" name="Freeform 257">
              <a:extLst>
                <a:ext uri="{FF2B5EF4-FFF2-40B4-BE49-F238E27FC236}">
                  <a16:creationId xmlns:a16="http://schemas.microsoft.com/office/drawing/2014/main" id="{071CCF5E-396C-5DBC-E706-572EAB24049F}"/>
                </a:ext>
              </a:extLst>
            </p:cNvPr>
            <p:cNvSpPr>
              <a:spLocks/>
            </p:cNvSpPr>
            <p:nvPr/>
          </p:nvSpPr>
          <p:spPr bwMode="auto">
            <a:xfrm>
              <a:off x="3059883" y="4583687"/>
              <a:ext cx="12769" cy="3238"/>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grpFill/>
            <a:ln w="6350" cmpd="sng">
              <a:solidFill>
                <a:schemeClr val="bg1"/>
              </a:solidFill>
              <a:round/>
              <a:headEnd/>
              <a:tailEnd/>
            </a:ln>
          </p:spPr>
          <p:txBody>
            <a:bodyPr/>
            <a:lstStyle/>
            <a:p>
              <a:endParaRPr lang="es-ES"/>
            </a:p>
          </p:txBody>
        </p:sp>
        <p:sp>
          <p:nvSpPr>
            <p:cNvPr id="84" name="Freeform 258">
              <a:extLst>
                <a:ext uri="{FF2B5EF4-FFF2-40B4-BE49-F238E27FC236}">
                  <a16:creationId xmlns:a16="http://schemas.microsoft.com/office/drawing/2014/main" id="{A43725E1-FCE5-B87C-CF64-80743BF6E6A0}"/>
                </a:ext>
              </a:extLst>
            </p:cNvPr>
            <p:cNvSpPr>
              <a:spLocks/>
            </p:cNvSpPr>
            <p:nvPr/>
          </p:nvSpPr>
          <p:spPr bwMode="auto">
            <a:xfrm>
              <a:off x="3150857" y="4667872"/>
              <a:ext cx="14364" cy="22665"/>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grpFill/>
            <a:ln w="6350" cmpd="sng">
              <a:solidFill>
                <a:schemeClr val="bg1"/>
              </a:solidFill>
              <a:round/>
              <a:headEnd/>
              <a:tailEnd/>
            </a:ln>
          </p:spPr>
          <p:txBody>
            <a:bodyPr/>
            <a:lstStyle/>
            <a:p>
              <a:endParaRPr lang="es-ES"/>
            </a:p>
          </p:txBody>
        </p:sp>
        <p:sp>
          <p:nvSpPr>
            <p:cNvPr id="85" name="Freeform 259">
              <a:extLst>
                <a:ext uri="{FF2B5EF4-FFF2-40B4-BE49-F238E27FC236}">
                  <a16:creationId xmlns:a16="http://schemas.microsoft.com/office/drawing/2014/main" id="{BD3AF6F2-A925-2771-76A6-0350D1CFF815}"/>
                </a:ext>
              </a:extLst>
            </p:cNvPr>
            <p:cNvSpPr>
              <a:spLocks/>
            </p:cNvSpPr>
            <p:nvPr/>
          </p:nvSpPr>
          <p:spPr bwMode="auto">
            <a:xfrm>
              <a:off x="3134897" y="4620923"/>
              <a:ext cx="12769" cy="19427"/>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grpFill/>
            <a:ln w="6350" cmpd="sng">
              <a:solidFill>
                <a:schemeClr val="bg1"/>
              </a:solidFill>
              <a:round/>
              <a:headEnd/>
              <a:tailEnd/>
            </a:ln>
          </p:spPr>
          <p:txBody>
            <a:bodyPr/>
            <a:lstStyle/>
            <a:p>
              <a:endParaRPr lang="es-ES"/>
            </a:p>
          </p:txBody>
        </p:sp>
        <p:sp>
          <p:nvSpPr>
            <p:cNvPr id="86" name="Freeform 260">
              <a:extLst>
                <a:ext uri="{FF2B5EF4-FFF2-40B4-BE49-F238E27FC236}">
                  <a16:creationId xmlns:a16="http://schemas.microsoft.com/office/drawing/2014/main" id="{212C6A46-F566-2806-A695-FC2AF6BF1468}"/>
                </a:ext>
              </a:extLst>
            </p:cNvPr>
            <p:cNvSpPr>
              <a:spLocks/>
            </p:cNvSpPr>
            <p:nvPr/>
          </p:nvSpPr>
          <p:spPr bwMode="auto">
            <a:xfrm>
              <a:off x="3141281" y="4620923"/>
              <a:ext cx="15960" cy="9713"/>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grpFill/>
            <a:ln w="6350" cmpd="sng">
              <a:solidFill>
                <a:schemeClr val="bg1"/>
              </a:solidFill>
              <a:round/>
              <a:headEnd/>
              <a:tailEnd/>
            </a:ln>
          </p:spPr>
          <p:txBody>
            <a:bodyPr/>
            <a:lstStyle/>
            <a:p>
              <a:endParaRPr lang="es-ES"/>
            </a:p>
          </p:txBody>
        </p:sp>
        <p:sp>
          <p:nvSpPr>
            <p:cNvPr id="87" name="Freeform 261">
              <a:extLst>
                <a:ext uri="{FF2B5EF4-FFF2-40B4-BE49-F238E27FC236}">
                  <a16:creationId xmlns:a16="http://schemas.microsoft.com/office/drawing/2014/main" id="{107FBB06-7808-CC38-501C-CAAA7A8D7636}"/>
                </a:ext>
              </a:extLst>
            </p:cNvPr>
            <p:cNvSpPr>
              <a:spLocks/>
            </p:cNvSpPr>
            <p:nvPr/>
          </p:nvSpPr>
          <p:spPr bwMode="auto">
            <a:xfrm>
              <a:off x="3150857" y="4637112"/>
              <a:ext cx="6384" cy="3238"/>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grpFill/>
            <a:ln w="6350" cmpd="sng">
              <a:solidFill>
                <a:schemeClr val="bg1"/>
              </a:solidFill>
              <a:round/>
              <a:headEnd/>
              <a:tailEnd/>
            </a:ln>
          </p:spPr>
          <p:txBody>
            <a:bodyPr/>
            <a:lstStyle/>
            <a:p>
              <a:endParaRPr lang="es-ES"/>
            </a:p>
          </p:txBody>
        </p:sp>
        <p:sp>
          <p:nvSpPr>
            <p:cNvPr id="88" name="Freeform 262">
              <a:extLst>
                <a:ext uri="{FF2B5EF4-FFF2-40B4-BE49-F238E27FC236}">
                  <a16:creationId xmlns:a16="http://schemas.microsoft.com/office/drawing/2014/main" id="{0BCF4F32-1FF6-1A55-97F4-5093FCCF3A4F}"/>
                </a:ext>
              </a:extLst>
            </p:cNvPr>
            <p:cNvSpPr>
              <a:spLocks/>
            </p:cNvSpPr>
            <p:nvPr/>
          </p:nvSpPr>
          <p:spPr bwMode="auto">
            <a:xfrm>
              <a:off x="3104572" y="4573973"/>
              <a:ext cx="6384" cy="3238"/>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grpFill/>
            <a:ln w="6350" cmpd="sng">
              <a:solidFill>
                <a:schemeClr val="bg1"/>
              </a:solidFill>
              <a:round/>
              <a:headEnd/>
              <a:tailEnd/>
            </a:ln>
          </p:spPr>
          <p:txBody>
            <a:bodyPr/>
            <a:lstStyle/>
            <a:p>
              <a:endParaRPr lang="es-ES"/>
            </a:p>
          </p:txBody>
        </p:sp>
        <p:sp>
          <p:nvSpPr>
            <p:cNvPr id="89" name="Freeform 263">
              <a:extLst>
                <a:ext uri="{FF2B5EF4-FFF2-40B4-BE49-F238E27FC236}">
                  <a16:creationId xmlns:a16="http://schemas.microsoft.com/office/drawing/2014/main" id="{FC9BDC37-6439-F6FF-3A12-C844C27034F1}"/>
                </a:ext>
              </a:extLst>
            </p:cNvPr>
            <p:cNvSpPr>
              <a:spLocks/>
            </p:cNvSpPr>
            <p:nvPr/>
          </p:nvSpPr>
          <p:spPr bwMode="auto">
            <a:xfrm>
              <a:off x="3104572" y="4561022"/>
              <a:ext cx="6384" cy="12952"/>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grpFill/>
            <a:ln w="6350" cmpd="sng">
              <a:solidFill>
                <a:schemeClr val="bg1"/>
              </a:solidFill>
              <a:round/>
              <a:headEnd/>
              <a:tailEnd/>
            </a:ln>
          </p:spPr>
          <p:txBody>
            <a:bodyPr/>
            <a:lstStyle/>
            <a:p>
              <a:endParaRPr lang="es-ES"/>
            </a:p>
          </p:txBody>
        </p:sp>
        <p:sp>
          <p:nvSpPr>
            <p:cNvPr id="90" name="Freeform 264">
              <a:extLst>
                <a:ext uri="{FF2B5EF4-FFF2-40B4-BE49-F238E27FC236}">
                  <a16:creationId xmlns:a16="http://schemas.microsoft.com/office/drawing/2014/main" id="{1A0FB37B-136E-4F43-24C9-6DE02D4D2236}"/>
                </a:ext>
              </a:extLst>
            </p:cNvPr>
            <p:cNvSpPr>
              <a:spLocks/>
            </p:cNvSpPr>
            <p:nvPr/>
          </p:nvSpPr>
          <p:spPr bwMode="auto">
            <a:xfrm>
              <a:off x="3125320" y="4611210"/>
              <a:ext cx="6384" cy="6475"/>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s-ES"/>
            </a:p>
          </p:txBody>
        </p:sp>
        <p:sp>
          <p:nvSpPr>
            <p:cNvPr id="91" name="Freeform 265">
              <a:extLst>
                <a:ext uri="{FF2B5EF4-FFF2-40B4-BE49-F238E27FC236}">
                  <a16:creationId xmlns:a16="http://schemas.microsoft.com/office/drawing/2014/main" id="{CAA3D760-A09E-E2AB-102A-91304A2204E6}"/>
                </a:ext>
              </a:extLst>
            </p:cNvPr>
            <p:cNvSpPr>
              <a:spLocks/>
            </p:cNvSpPr>
            <p:nvPr/>
          </p:nvSpPr>
          <p:spPr bwMode="auto">
            <a:xfrm>
              <a:off x="3118936" y="4596638"/>
              <a:ext cx="3192" cy="6475"/>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grpFill/>
            <a:ln w="6350" cmpd="sng">
              <a:solidFill>
                <a:schemeClr val="bg1"/>
              </a:solidFill>
              <a:round/>
              <a:headEnd/>
              <a:tailEnd/>
            </a:ln>
          </p:spPr>
          <p:txBody>
            <a:bodyPr/>
            <a:lstStyle/>
            <a:p>
              <a:endParaRPr lang="es-ES"/>
            </a:p>
          </p:txBody>
        </p:sp>
        <p:sp>
          <p:nvSpPr>
            <p:cNvPr id="92" name="Freeform 266">
              <a:extLst>
                <a:ext uri="{FF2B5EF4-FFF2-40B4-BE49-F238E27FC236}">
                  <a16:creationId xmlns:a16="http://schemas.microsoft.com/office/drawing/2014/main" id="{19FAB66A-77A5-D8B4-74E6-385B4105CD14}"/>
                </a:ext>
              </a:extLst>
            </p:cNvPr>
            <p:cNvSpPr>
              <a:spLocks/>
            </p:cNvSpPr>
            <p:nvPr/>
          </p:nvSpPr>
          <p:spPr bwMode="auto">
            <a:xfrm>
              <a:off x="3112552" y="4593400"/>
              <a:ext cx="6384" cy="9713"/>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grpFill/>
            <a:ln w="6350" cmpd="sng">
              <a:solidFill>
                <a:schemeClr val="bg1"/>
              </a:solidFill>
              <a:round/>
              <a:headEnd/>
              <a:tailEnd/>
            </a:ln>
          </p:spPr>
          <p:txBody>
            <a:bodyPr/>
            <a:lstStyle/>
            <a:p>
              <a:endParaRPr lang="es-ES"/>
            </a:p>
          </p:txBody>
        </p:sp>
        <p:sp>
          <p:nvSpPr>
            <p:cNvPr id="93" name="Freeform 267">
              <a:extLst>
                <a:ext uri="{FF2B5EF4-FFF2-40B4-BE49-F238E27FC236}">
                  <a16:creationId xmlns:a16="http://schemas.microsoft.com/office/drawing/2014/main" id="{A0F4DDA1-D1B7-32F9-6383-CA7BC2DA0496}"/>
                </a:ext>
              </a:extLst>
            </p:cNvPr>
            <p:cNvSpPr>
              <a:spLocks/>
            </p:cNvSpPr>
            <p:nvPr/>
          </p:nvSpPr>
          <p:spPr bwMode="auto">
            <a:xfrm>
              <a:off x="3134897" y="4603115"/>
              <a:ext cx="6384" cy="3238"/>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grpFill/>
            <a:ln w="6350" cmpd="sng">
              <a:solidFill>
                <a:schemeClr val="bg1"/>
              </a:solidFill>
              <a:round/>
              <a:headEnd/>
              <a:tailEnd/>
            </a:ln>
          </p:spPr>
          <p:txBody>
            <a:bodyPr/>
            <a:lstStyle/>
            <a:p>
              <a:endParaRPr lang="es-ES"/>
            </a:p>
          </p:txBody>
        </p:sp>
        <p:sp>
          <p:nvSpPr>
            <p:cNvPr id="94" name="Freeform 268">
              <a:extLst>
                <a:ext uri="{FF2B5EF4-FFF2-40B4-BE49-F238E27FC236}">
                  <a16:creationId xmlns:a16="http://schemas.microsoft.com/office/drawing/2014/main" id="{C313B0D6-04C3-F26F-7F2D-0063DC7DFF27}"/>
                </a:ext>
              </a:extLst>
            </p:cNvPr>
            <p:cNvSpPr>
              <a:spLocks/>
            </p:cNvSpPr>
            <p:nvPr/>
          </p:nvSpPr>
          <p:spPr bwMode="auto">
            <a:xfrm>
              <a:off x="3134897" y="4583687"/>
              <a:ext cx="6384" cy="9713"/>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grpFill/>
            <a:ln w="6350" cmpd="sng">
              <a:solidFill>
                <a:schemeClr val="bg1"/>
              </a:solidFill>
              <a:round/>
              <a:headEnd/>
              <a:tailEnd/>
            </a:ln>
          </p:spPr>
          <p:txBody>
            <a:bodyPr/>
            <a:lstStyle/>
            <a:p>
              <a:endParaRPr lang="es-ES"/>
            </a:p>
          </p:txBody>
        </p:sp>
        <p:sp>
          <p:nvSpPr>
            <p:cNvPr id="95" name="Freeform 269">
              <a:extLst>
                <a:ext uri="{FF2B5EF4-FFF2-40B4-BE49-F238E27FC236}">
                  <a16:creationId xmlns:a16="http://schemas.microsoft.com/office/drawing/2014/main" id="{E22E13F9-C1C0-29E1-598D-31A8CF5C178D}"/>
                </a:ext>
              </a:extLst>
            </p:cNvPr>
            <p:cNvSpPr>
              <a:spLocks noEditPoints="1"/>
            </p:cNvSpPr>
            <p:nvPr/>
          </p:nvSpPr>
          <p:spPr bwMode="auto">
            <a:xfrm>
              <a:off x="1194100" y="2007953"/>
              <a:ext cx="2173820" cy="1777597"/>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grpFill/>
            <a:ln w="6350" cmpd="sng">
              <a:solidFill>
                <a:schemeClr val="bg1"/>
              </a:solidFill>
              <a:round/>
              <a:headEnd/>
              <a:tailEnd/>
            </a:ln>
          </p:spPr>
          <p:txBody>
            <a:bodyPr/>
            <a:lstStyle/>
            <a:p>
              <a:endParaRPr lang="es-ES"/>
            </a:p>
          </p:txBody>
        </p:sp>
        <p:sp>
          <p:nvSpPr>
            <p:cNvPr id="96" name="Freeform 270">
              <a:extLst>
                <a:ext uri="{FF2B5EF4-FFF2-40B4-BE49-F238E27FC236}">
                  <a16:creationId xmlns:a16="http://schemas.microsoft.com/office/drawing/2014/main" id="{3E57F697-DA1B-F2DC-00C6-9B2BCF9A8EF3}"/>
                </a:ext>
              </a:extLst>
            </p:cNvPr>
            <p:cNvSpPr>
              <a:spLocks/>
            </p:cNvSpPr>
            <p:nvPr/>
          </p:nvSpPr>
          <p:spPr bwMode="auto">
            <a:xfrm>
              <a:off x="4877662" y="3921541"/>
              <a:ext cx="23941" cy="11332"/>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chemeClr val="bg1"/>
              </a:solidFill>
              <a:round/>
              <a:headEnd/>
              <a:tailEnd/>
            </a:ln>
          </p:spPr>
          <p:txBody>
            <a:bodyPr/>
            <a:lstStyle/>
            <a:p>
              <a:endParaRPr lang="es-ES"/>
            </a:p>
          </p:txBody>
        </p:sp>
        <p:sp>
          <p:nvSpPr>
            <p:cNvPr id="97" name="Freeform 271">
              <a:extLst>
                <a:ext uri="{FF2B5EF4-FFF2-40B4-BE49-F238E27FC236}">
                  <a16:creationId xmlns:a16="http://schemas.microsoft.com/office/drawing/2014/main" id="{76907BCC-7132-6F7A-9FFC-105F3E8D0877}"/>
                </a:ext>
              </a:extLst>
            </p:cNvPr>
            <p:cNvSpPr>
              <a:spLocks/>
            </p:cNvSpPr>
            <p:nvPr/>
          </p:nvSpPr>
          <p:spPr bwMode="auto">
            <a:xfrm>
              <a:off x="4840953" y="3892400"/>
              <a:ext cx="14364" cy="9713"/>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chemeClr val="bg1"/>
              </a:solidFill>
              <a:round/>
              <a:headEnd/>
              <a:tailEnd/>
            </a:ln>
          </p:spPr>
          <p:txBody>
            <a:bodyPr/>
            <a:lstStyle/>
            <a:p>
              <a:endParaRPr lang="es-ES"/>
            </a:p>
          </p:txBody>
        </p:sp>
        <p:sp>
          <p:nvSpPr>
            <p:cNvPr id="98" name="Freeform 272">
              <a:extLst>
                <a:ext uri="{FF2B5EF4-FFF2-40B4-BE49-F238E27FC236}">
                  <a16:creationId xmlns:a16="http://schemas.microsoft.com/office/drawing/2014/main" id="{88B0098A-D299-6EFF-8ACB-681CD7BDCA3A}"/>
                </a:ext>
              </a:extLst>
            </p:cNvPr>
            <p:cNvSpPr>
              <a:spLocks/>
            </p:cNvSpPr>
            <p:nvPr/>
          </p:nvSpPr>
          <p:spPr bwMode="auto">
            <a:xfrm>
              <a:off x="4812224" y="3895637"/>
              <a:ext cx="19152" cy="12952"/>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chemeClr val="bg1"/>
              </a:solidFill>
              <a:round/>
              <a:headEnd/>
              <a:tailEnd/>
            </a:ln>
          </p:spPr>
          <p:txBody>
            <a:bodyPr/>
            <a:lstStyle/>
            <a:p>
              <a:endParaRPr lang="es-ES"/>
            </a:p>
          </p:txBody>
        </p:sp>
        <p:sp>
          <p:nvSpPr>
            <p:cNvPr id="99" name="Freeform 289">
              <a:extLst>
                <a:ext uri="{FF2B5EF4-FFF2-40B4-BE49-F238E27FC236}">
                  <a16:creationId xmlns:a16="http://schemas.microsoft.com/office/drawing/2014/main" id="{83A9D3E1-165F-BF88-9AF4-9C2ECCAA79C1}"/>
                </a:ext>
              </a:extLst>
            </p:cNvPr>
            <p:cNvSpPr>
              <a:spLocks noEditPoints="1"/>
            </p:cNvSpPr>
            <p:nvPr/>
          </p:nvSpPr>
          <p:spPr bwMode="auto">
            <a:xfrm>
              <a:off x="522164" y="2598867"/>
              <a:ext cx="2529738" cy="1978345"/>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grpFill/>
            <a:ln w="6350" cmpd="sng">
              <a:solidFill>
                <a:schemeClr val="bg1"/>
              </a:solidFill>
              <a:round/>
              <a:headEnd/>
              <a:tailEnd/>
            </a:ln>
          </p:spPr>
          <p:txBody>
            <a:bodyPr/>
            <a:lstStyle/>
            <a:p>
              <a:endParaRPr lang="es-ES"/>
            </a:p>
          </p:txBody>
        </p:sp>
        <p:sp>
          <p:nvSpPr>
            <p:cNvPr id="100" name="Freeform 290">
              <a:extLst>
                <a:ext uri="{FF2B5EF4-FFF2-40B4-BE49-F238E27FC236}">
                  <a16:creationId xmlns:a16="http://schemas.microsoft.com/office/drawing/2014/main" id="{CE27541A-80C3-7383-EE65-49765F3779FC}"/>
                </a:ext>
              </a:extLst>
            </p:cNvPr>
            <p:cNvSpPr>
              <a:spLocks/>
            </p:cNvSpPr>
            <p:nvPr/>
          </p:nvSpPr>
          <p:spPr bwMode="auto">
            <a:xfrm>
              <a:off x="2818879" y="4967376"/>
              <a:ext cx="987954" cy="1230395"/>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grpFill/>
            <a:ln w="6350" cmpd="sng">
              <a:solidFill>
                <a:schemeClr val="bg1"/>
              </a:solidFill>
              <a:round/>
              <a:headEnd/>
              <a:tailEnd/>
            </a:ln>
          </p:spPr>
          <p:txBody>
            <a:bodyPr/>
            <a:lstStyle/>
            <a:p>
              <a:endParaRPr lang="es-ES"/>
            </a:p>
          </p:txBody>
        </p:sp>
        <p:sp>
          <p:nvSpPr>
            <p:cNvPr id="101" name="Freeform 291">
              <a:extLst>
                <a:ext uri="{FF2B5EF4-FFF2-40B4-BE49-F238E27FC236}">
                  <a16:creationId xmlns:a16="http://schemas.microsoft.com/office/drawing/2014/main" id="{544825DC-3749-082A-E01D-022470A7AAC2}"/>
                </a:ext>
              </a:extLst>
            </p:cNvPr>
            <p:cNvSpPr>
              <a:spLocks/>
            </p:cNvSpPr>
            <p:nvPr/>
          </p:nvSpPr>
          <p:spPr bwMode="auto">
            <a:xfrm>
              <a:off x="3417397" y="5064513"/>
              <a:ext cx="7980" cy="9713"/>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grpFill/>
            <a:ln w="6350" cmpd="sng">
              <a:solidFill>
                <a:schemeClr val="bg1"/>
              </a:solidFill>
              <a:round/>
              <a:headEnd/>
              <a:tailEnd/>
            </a:ln>
          </p:spPr>
          <p:txBody>
            <a:bodyPr/>
            <a:lstStyle/>
            <a:p>
              <a:endParaRPr lang="es-ES"/>
            </a:p>
          </p:txBody>
        </p:sp>
        <p:sp>
          <p:nvSpPr>
            <p:cNvPr id="102" name="Freeform 292">
              <a:extLst>
                <a:ext uri="{FF2B5EF4-FFF2-40B4-BE49-F238E27FC236}">
                  <a16:creationId xmlns:a16="http://schemas.microsoft.com/office/drawing/2014/main" id="{30E3FACE-CA1B-916C-3A06-E00872DCDE7E}"/>
                </a:ext>
              </a:extLst>
            </p:cNvPr>
            <p:cNvSpPr>
              <a:spLocks/>
            </p:cNvSpPr>
            <p:nvPr/>
          </p:nvSpPr>
          <p:spPr bwMode="auto">
            <a:xfrm>
              <a:off x="3417397" y="5111462"/>
              <a:ext cx="11172" cy="12952"/>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grpFill/>
            <a:ln w="6350" cmpd="sng">
              <a:solidFill>
                <a:schemeClr val="bg1"/>
              </a:solidFill>
              <a:round/>
              <a:headEnd/>
              <a:tailEnd/>
            </a:ln>
          </p:spPr>
          <p:txBody>
            <a:bodyPr/>
            <a:lstStyle/>
            <a:p>
              <a:endParaRPr lang="es-ES"/>
            </a:p>
          </p:txBody>
        </p:sp>
        <p:sp>
          <p:nvSpPr>
            <p:cNvPr id="103" name="Freeform 293">
              <a:extLst>
                <a:ext uri="{FF2B5EF4-FFF2-40B4-BE49-F238E27FC236}">
                  <a16:creationId xmlns:a16="http://schemas.microsoft.com/office/drawing/2014/main" id="{C4884333-E1F8-33F1-CF56-C982A057714A}"/>
                </a:ext>
              </a:extLst>
            </p:cNvPr>
            <p:cNvSpPr>
              <a:spLocks/>
            </p:cNvSpPr>
            <p:nvPr/>
          </p:nvSpPr>
          <p:spPr bwMode="auto">
            <a:xfrm>
              <a:off x="3411014" y="5114700"/>
              <a:ext cx="7980" cy="14570"/>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grpFill/>
            <a:ln w="6350" cmpd="sng">
              <a:solidFill>
                <a:schemeClr val="bg1"/>
              </a:solidFill>
              <a:round/>
              <a:headEnd/>
              <a:tailEnd/>
            </a:ln>
          </p:spPr>
          <p:txBody>
            <a:bodyPr/>
            <a:lstStyle/>
            <a:p>
              <a:endParaRPr lang="es-ES"/>
            </a:p>
          </p:txBody>
        </p:sp>
        <p:sp>
          <p:nvSpPr>
            <p:cNvPr id="104" name="Freeform 294">
              <a:extLst>
                <a:ext uri="{FF2B5EF4-FFF2-40B4-BE49-F238E27FC236}">
                  <a16:creationId xmlns:a16="http://schemas.microsoft.com/office/drawing/2014/main" id="{0143CF4C-BFD9-3D70-5E65-E5792499E73D}"/>
                </a:ext>
              </a:extLst>
            </p:cNvPr>
            <p:cNvSpPr>
              <a:spLocks/>
            </p:cNvSpPr>
            <p:nvPr/>
          </p:nvSpPr>
          <p:spPr bwMode="auto">
            <a:xfrm>
              <a:off x="3391860" y="5138984"/>
              <a:ext cx="9577" cy="9713"/>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grpFill/>
            <a:ln w="6350" cmpd="sng">
              <a:solidFill>
                <a:schemeClr val="bg1"/>
              </a:solidFill>
              <a:round/>
              <a:headEnd/>
              <a:tailEnd/>
            </a:ln>
          </p:spPr>
          <p:txBody>
            <a:bodyPr/>
            <a:lstStyle/>
            <a:p>
              <a:endParaRPr lang="es-ES"/>
            </a:p>
          </p:txBody>
        </p:sp>
        <p:sp>
          <p:nvSpPr>
            <p:cNvPr id="105" name="Freeform 295">
              <a:extLst>
                <a:ext uri="{FF2B5EF4-FFF2-40B4-BE49-F238E27FC236}">
                  <a16:creationId xmlns:a16="http://schemas.microsoft.com/office/drawing/2014/main" id="{E66E2F35-13D6-D55D-2EFF-AD0B60E888BC}"/>
                </a:ext>
              </a:extLst>
            </p:cNvPr>
            <p:cNvSpPr>
              <a:spLocks/>
            </p:cNvSpPr>
            <p:nvPr/>
          </p:nvSpPr>
          <p:spPr bwMode="auto">
            <a:xfrm>
              <a:off x="3398245" y="5148697"/>
              <a:ext cx="9577" cy="9713"/>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grpFill/>
            <a:ln w="6350" cmpd="sng">
              <a:solidFill>
                <a:schemeClr val="bg1"/>
              </a:solidFill>
              <a:round/>
              <a:headEnd/>
              <a:tailEnd/>
            </a:ln>
          </p:spPr>
          <p:txBody>
            <a:bodyPr/>
            <a:lstStyle/>
            <a:p>
              <a:endParaRPr lang="es-ES"/>
            </a:p>
          </p:txBody>
        </p:sp>
        <p:sp>
          <p:nvSpPr>
            <p:cNvPr id="106" name="Freeform 296">
              <a:extLst>
                <a:ext uri="{FF2B5EF4-FFF2-40B4-BE49-F238E27FC236}">
                  <a16:creationId xmlns:a16="http://schemas.microsoft.com/office/drawing/2014/main" id="{032ECDAD-AED3-F626-DA9A-905BF8DE384D}"/>
                </a:ext>
              </a:extLst>
            </p:cNvPr>
            <p:cNvSpPr>
              <a:spLocks/>
            </p:cNvSpPr>
            <p:nvPr/>
          </p:nvSpPr>
          <p:spPr bwMode="auto">
            <a:xfrm>
              <a:off x="3398245" y="5142222"/>
              <a:ext cx="9577" cy="6475"/>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grpFill/>
            <a:ln w="6350" cmpd="sng">
              <a:solidFill>
                <a:schemeClr val="bg1"/>
              </a:solidFill>
              <a:round/>
              <a:headEnd/>
              <a:tailEnd/>
            </a:ln>
          </p:spPr>
          <p:txBody>
            <a:bodyPr/>
            <a:lstStyle/>
            <a:p>
              <a:endParaRPr lang="es-ES"/>
            </a:p>
          </p:txBody>
        </p:sp>
        <p:sp>
          <p:nvSpPr>
            <p:cNvPr id="107" name="Freeform 297">
              <a:extLst>
                <a:ext uri="{FF2B5EF4-FFF2-40B4-BE49-F238E27FC236}">
                  <a16:creationId xmlns:a16="http://schemas.microsoft.com/office/drawing/2014/main" id="{28D13E3E-500E-126A-8D93-2DFD5B5A14A0}"/>
                </a:ext>
              </a:extLst>
            </p:cNvPr>
            <p:cNvSpPr>
              <a:spLocks/>
            </p:cNvSpPr>
            <p:nvPr/>
          </p:nvSpPr>
          <p:spPr bwMode="auto">
            <a:xfrm>
              <a:off x="3418994" y="5104986"/>
              <a:ext cx="9577" cy="9713"/>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grpFill/>
            <a:ln w="6350" cmpd="sng">
              <a:solidFill>
                <a:schemeClr val="bg1"/>
              </a:solidFill>
              <a:round/>
              <a:headEnd/>
              <a:tailEnd/>
            </a:ln>
          </p:spPr>
          <p:txBody>
            <a:bodyPr/>
            <a:lstStyle/>
            <a:p>
              <a:endParaRPr lang="es-ES"/>
            </a:p>
          </p:txBody>
        </p:sp>
        <p:sp>
          <p:nvSpPr>
            <p:cNvPr id="108" name="Freeform 298">
              <a:extLst>
                <a:ext uri="{FF2B5EF4-FFF2-40B4-BE49-F238E27FC236}">
                  <a16:creationId xmlns:a16="http://schemas.microsoft.com/office/drawing/2014/main" id="{CA8C0227-706B-733F-3205-C631E6A9E0BA}"/>
                </a:ext>
              </a:extLst>
            </p:cNvPr>
            <p:cNvSpPr>
              <a:spLocks/>
            </p:cNvSpPr>
            <p:nvPr/>
          </p:nvSpPr>
          <p:spPr bwMode="auto">
            <a:xfrm>
              <a:off x="2611392" y="4834623"/>
              <a:ext cx="151625" cy="79329"/>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grpFill/>
            <a:ln w="6350" cmpd="sng">
              <a:solidFill>
                <a:schemeClr val="bg1"/>
              </a:solidFill>
              <a:round/>
              <a:headEnd/>
              <a:tailEnd/>
            </a:ln>
          </p:spPr>
          <p:txBody>
            <a:bodyPr/>
            <a:lstStyle/>
            <a:p>
              <a:endParaRPr lang="es-ES"/>
            </a:p>
          </p:txBody>
        </p:sp>
        <p:sp>
          <p:nvSpPr>
            <p:cNvPr id="109" name="Freeform 299">
              <a:extLst>
                <a:ext uri="{FF2B5EF4-FFF2-40B4-BE49-F238E27FC236}">
                  <a16:creationId xmlns:a16="http://schemas.microsoft.com/office/drawing/2014/main" id="{29B03F46-4C88-33E9-029D-423A9BF02999}"/>
                </a:ext>
              </a:extLst>
            </p:cNvPr>
            <p:cNvSpPr>
              <a:spLocks/>
            </p:cNvSpPr>
            <p:nvPr/>
          </p:nvSpPr>
          <p:spPr bwMode="auto">
            <a:xfrm>
              <a:off x="2646506" y="4894524"/>
              <a:ext cx="7980" cy="16190"/>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grpFill/>
            <a:ln w="6350" cmpd="sng">
              <a:solidFill>
                <a:schemeClr val="bg1"/>
              </a:solidFill>
              <a:round/>
              <a:headEnd/>
              <a:tailEnd/>
            </a:ln>
          </p:spPr>
          <p:txBody>
            <a:bodyPr/>
            <a:lstStyle/>
            <a:p>
              <a:endParaRPr lang="es-ES"/>
            </a:p>
          </p:txBody>
        </p:sp>
        <p:sp>
          <p:nvSpPr>
            <p:cNvPr id="110" name="Freeform 300">
              <a:extLst>
                <a:ext uri="{FF2B5EF4-FFF2-40B4-BE49-F238E27FC236}">
                  <a16:creationId xmlns:a16="http://schemas.microsoft.com/office/drawing/2014/main" id="{F6E1D895-79A8-2925-7DF7-CF4AF92E55CD}"/>
                </a:ext>
              </a:extLst>
            </p:cNvPr>
            <p:cNvSpPr>
              <a:spLocks/>
            </p:cNvSpPr>
            <p:nvPr/>
          </p:nvSpPr>
          <p:spPr bwMode="auto">
            <a:xfrm>
              <a:off x="2716732" y="4868620"/>
              <a:ext cx="6384" cy="9713"/>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grpFill/>
            <a:ln w="6350" cmpd="sng">
              <a:solidFill>
                <a:schemeClr val="bg1"/>
              </a:solidFill>
              <a:round/>
              <a:headEnd/>
              <a:tailEnd/>
            </a:ln>
          </p:spPr>
          <p:txBody>
            <a:bodyPr/>
            <a:lstStyle/>
            <a:p>
              <a:endParaRPr lang="es-ES"/>
            </a:p>
          </p:txBody>
        </p:sp>
        <p:sp>
          <p:nvSpPr>
            <p:cNvPr id="111" name="Freeform 6">
              <a:extLst>
                <a:ext uri="{FF2B5EF4-FFF2-40B4-BE49-F238E27FC236}">
                  <a16:creationId xmlns:a16="http://schemas.microsoft.com/office/drawing/2014/main" id="{2B9E3A55-4DBC-26EB-8844-30455199A0C9}"/>
                </a:ext>
              </a:extLst>
            </p:cNvPr>
            <p:cNvSpPr>
              <a:spLocks/>
            </p:cNvSpPr>
            <p:nvPr/>
          </p:nvSpPr>
          <p:spPr bwMode="auto">
            <a:xfrm>
              <a:off x="6070433" y="3408639"/>
              <a:ext cx="448292" cy="305283"/>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grpFill/>
            <a:ln w="6350" cmpd="sng">
              <a:solidFill>
                <a:schemeClr val="bg1"/>
              </a:solidFill>
              <a:round/>
              <a:headEnd/>
              <a:tailEnd/>
            </a:ln>
          </p:spPr>
          <p:txBody>
            <a:bodyPr/>
            <a:lstStyle/>
            <a:p>
              <a:endParaRPr lang="es-ES"/>
            </a:p>
          </p:txBody>
        </p:sp>
        <p:sp>
          <p:nvSpPr>
            <p:cNvPr id="112" name="Freeform 8">
              <a:extLst>
                <a:ext uri="{FF2B5EF4-FFF2-40B4-BE49-F238E27FC236}">
                  <a16:creationId xmlns:a16="http://schemas.microsoft.com/office/drawing/2014/main" id="{B8C85EB9-F75F-2FAE-0E73-87B45E585BA6}"/>
                </a:ext>
              </a:extLst>
            </p:cNvPr>
            <p:cNvSpPr>
              <a:spLocks/>
            </p:cNvSpPr>
            <p:nvPr/>
          </p:nvSpPr>
          <p:spPr bwMode="auto">
            <a:xfrm>
              <a:off x="5260615" y="3299379"/>
              <a:ext cx="114081" cy="159069"/>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grpFill/>
            <a:ln w="6350" cmpd="sng">
              <a:solidFill>
                <a:schemeClr val="bg1"/>
              </a:solidFill>
              <a:round/>
              <a:headEnd/>
              <a:tailEnd/>
            </a:ln>
          </p:spPr>
          <p:txBody>
            <a:bodyPr/>
            <a:lstStyle/>
            <a:p>
              <a:endParaRPr lang="es-ES"/>
            </a:p>
          </p:txBody>
        </p:sp>
        <p:sp>
          <p:nvSpPr>
            <p:cNvPr id="113" name="Freeform 9">
              <a:extLst>
                <a:ext uri="{FF2B5EF4-FFF2-40B4-BE49-F238E27FC236}">
                  <a16:creationId xmlns:a16="http://schemas.microsoft.com/office/drawing/2014/main" id="{4D19C820-767B-50CA-AE83-FF03A1F484B8}"/>
                </a:ext>
              </a:extLst>
            </p:cNvPr>
            <p:cNvSpPr>
              <a:spLocks/>
            </p:cNvSpPr>
            <p:nvPr/>
          </p:nvSpPr>
          <p:spPr bwMode="auto">
            <a:xfrm>
              <a:off x="7694888" y="3424705"/>
              <a:ext cx="800177" cy="385621"/>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grpFill/>
            <a:ln w="6350" cmpd="sng">
              <a:solidFill>
                <a:schemeClr val="bg1"/>
              </a:solidFill>
              <a:round/>
              <a:headEnd/>
              <a:tailEnd/>
            </a:ln>
          </p:spPr>
          <p:txBody>
            <a:bodyPr/>
            <a:lstStyle/>
            <a:p>
              <a:endParaRPr lang="es-ES"/>
            </a:p>
          </p:txBody>
        </p:sp>
        <p:sp>
          <p:nvSpPr>
            <p:cNvPr id="114" name="Freeform 10">
              <a:extLst>
                <a:ext uri="{FF2B5EF4-FFF2-40B4-BE49-F238E27FC236}">
                  <a16:creationId xmlns:a16="http://schemas.microsoft.com/office/drawing/2014/main" id="{F5B28962-41BB-B420-EEFE-23EBC15FCF49}"/>
                </a:ext>
              </a:extLst>
            </p:cNvPr>
            <p:cNvSpPr>
              <a:spLocks/>
            </p:cNvSpPr>
            <p:nvPr/>
          </p:nvSpPr>
          <p:spPr bwMode="auto">
            <a:xfrm>
              <a:off x="7338182" y="3371683"/>
              <a:ext cx="1528049" cy="1142400"/>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grpFill/>
            <a:ln w="6350" cmpd="sng">
              <a:solidFill>
                <a:schemeClr val="bg1"/>
              </a:solidFill>
              <a:round/>
              <a:headEnd/>
              <a:tailEnd/>
            </a:ln>
          </p:spPr>
          <p:txBody>
            <a:bodyPr/>
            <a:lstStyle/>
            <a:p>
              <a:endParaRPr lang="es-ES"/>
            </a:p>
          </p:txBody>
        </p:sp>
        <p:sp>
          <p:nvSpPr>
            <p:cNvPr id="115" name="Freeform 11">
              <a:extLst>
                <a:ext uri="{FF2B5EF4-FFF2-40B4-BE49-F238E27FC236}">
                  <a16:creationId xmlns:a16="http://schemas.microsoft.com/office/drawing/2014/main" id="{470F1E28-CAA8-59CB-6DE3-9793B7808C8A}"/>
                </a:ext>
              </a:extLst>
            </p:cNvPr>
            <p:cNvSpPr>
              <a:spLocks noEditPoints="1"/>
            </p:cNvSpPr>
            <p:nvPr/>
          </p:nvSpPr>
          <p:spPr bwMode="auto">
            <a:xfrm>
              <a:off x="9635880" y="6215633"/>
              <a:ext cx="305289" cy="427396"/>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grpFill/>
            <a:ln w="6350" cmpd="sng">
              <a:solidFill>
                <a:schemeClr val="bg1"/>
              </a:solidFill>
              <a:round/>
              <a:headEnd/>
              <a:tailEnd/>
            </a:ln>
          </p:spPr>
          <p:txBody>
            <a:bodyPr/>
            <a:lstStyle/>
            <a:p>
              <a:endParaRPr lang="es-ES"/>
            </a:p>
          </p:txBody>
        </p:sp>
        <p:sp>
          <p:nvSpPr>
            <p:cNvPr id="116" name="Freeform 13">
              <a:extLst>
                <a:ext uri="{FF2B5EF4-FFF2-40B4-BE49-F238E27FC236}">
                  <a16:creationId xmlns:a16="http://schemas.microsoft.com/office/drawing/2014/main" id="{0CB87917-D60A-D21E-9B29-4290872F3158}"/>
                </a:ext>
              </a:extLst>
            </p:cNvPr>
            <p:cNvSpPr>
              <a:spLocks/>
            </p:cNvSpPr>
            <p:nvPr/>
          </p:nvSpPr>
          <p:spPr bwMode="auto">
            <a:xfrm>
              <a:off x="6591029" y="5489382"/>
              <a:ext cx="186387" cy="443464"/>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grpFill/>
            <a:ln w="6350" cmpd="sng">
              <a:solidFill>
                <a:schemeClr val="bg1"/>
              </a:solidFill>
              <a:round/>
              <a:headEnd/>
              <a:tailEnd/>
            </a:ln>
          </p:spPr>
          <p:txBody>
            <a:bodyPr/>
            <a:lstStyle/>
            <a:p>
              <a:endParaRPr lang="es-ES"/>
            </a:p>
          </p:txBody>
        </p:sp>
        <p:sp>
          <p:nvSpPr>
            <p:cNvPr id="117" name="Freeform 41">
              <a:extLst>
                <a:ext uri="{FF2B5EF4-FFF2-40B4-BE49-F238E27FC236}">
                  <a16:creationId xmlns:a16="http://schemas.microsoft.com/office/drawing/2014/main" id="{FBA93322-197F-B1C9-B936-47EB3A86A004}"/>
                </a:ext>
              </a:extLst>
            </p:cNvPr>
            <p:cNvSpPr>
              <a:spLocks/>
            </p:cNvSpPr>
            <p:nvPr/>
          </p:nvSpPr>
          <p:spPr bwMode="auto">
            <a:xfrm>
              <a:off x="7208034" y="4003136"/>
              <a:ext cx="729479" cy="901388"/>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grpFill/>
            <a:ln w="6350" cmpd="sng">
              <a:solidFill>
                <a:schemeClr val="bg1"/>
              </a:solidFill>
              <a:round/>
              <a:headEnd/>
              <a:tailEnd/>
            </a:ln>
          </p:spPr>
          <p:txBody>
            <a:bodyPr/>
            <a:lstStyle/>
            <a:p>
              <a:endParaRPr lang="es-ES"/>
            </a:p>
          </p:txBody>
        </p:sp>
        <p:sp>
          <p:nvSpPr>
            <p:cNvPr id="118" name="Freeform 42">
              <a:extLst>
                <a:ext uri="{FF2B5EF4-FFF2-40B4-BE49-F238E27FC236}">
                  <a16:creationId xmlns:a16="http://schemas.microsoft.com/office/drawing/2014/main" id="{CD3D78A1-C72F-4649-34A4-E1DCFD19310C}"/>
                </a:ext>
              </a:extLst>
            </p:cNvPr>
            <p:cNvSpPr>
              <a:spLocks/>
            </p:cNvSpPr>
            <p:nvPr/>
          </p:nvSpPr>
          <p:spPr bwMode="auto">
            <a:xfrm>
              <a:off x="7497255" y="4181486"/>
              <a:ext cx="212095" cy="139788"/>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grpFill/>
            <a:ln w="6350" cmpd="sng">
              <a:solidFill>
                <a:schemeClr val="bg1"/>
              </a:solidFill>
              <a:round/>
              <a:headEnd/>
              <a:tailEnd/>
            </a:ln>
          </p:spPr>
          <p:txBody>
            <a:bodyPr/>
            <a:lstStyle/>
            <a:p>
              <a:endParaRPr lang="es-ES"/>
            </a:p>
          </p:txBody>
        </p:sp>
        <p:sp>
          <p:nvSpPr>
            <p:cNvPr id="119" name="Freeform 43">
              <a:extLst>
                <a:ext uri="{FF2B5EF4-FFF2-40B4-BE49-F238E27FC236}">
                  <a16:creationId xmlns:a16="http://schemas.microsoft.com/office/drawing/2014/main" id="{013FAD6D-030B-2C39-1196-FC610D0D630A}"/>
                </a:ext>
              </a:extLst>
            </p:cNvPr>
            <p:cNvSpPr>
              <a:spLocks/>
            </p:cNvSpPr>
            <p:nvPr/>
          </p:nvSpPr>
          <p:spPr bwMode="auto">
            <a:xfrm>
              <a:off x="7712563" y="4250576"/>
              <a:ext cx="93193" cy="61056"/>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grpFill/>
            <a:ln w="6350" cmpd="sng">
              <a:solidFill>
                <a:schemeClr val="bg1"/>
              </a:solidFill>
              <a:round/>
              <a:headEnd/>
              <a:tailEnd/>
            </a:ln>
          </p:spPr>
          <p:txBody>
            <a:bodyPr/>
            <a:lstStyle/>
            <a:p>
              <a:endParaRPr lang="es-ES"/>
            </a:p>
          </p:txBody>
        </p:sp>
        <p:sp>
          <p:nvSpPr>
            <p:cNvPr id="120" name="Freeform 44">
              <a:extLst>
                <a:ext uri="{FF2B5EF4-FFF2-40B4-BE49-F238E27FC236}">
                  <a16:creationId xmlns:a16="http://schemas.microsoft.com/office/drawing/2014/main" id="{C9ACD2E1-8C01-9EB8-E39E-D45CCAF20358}"/>
                </a:ext>
              </a:extLst>
            </p:cNvPr>
            <p:cNvSpPr>
              <a:spLocks/>
            </p:cNvSpPr>
            <p:nvPr/>
          </p:nvSpPr>
          <p:spPr bwMode="auto">
            <a:xfrm>
              <a:off x="7694888" y="4308419"/>
              <a:ext cx="120509" cy="197631"/>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grpFill/>
            <a:ln w="6350" cmpd="sng">
              <a:solidFill>
                <a:schemeClr val="bg1"/>
              </a:solidFill>
              <a:round/>
              <a:headEnd/>
              <a:tailEnd/>
            </a:ln>
          </p:spPr>
          <p:txBody>
            <a:bodyPr/>
            <a:lstStyle/>
            <a:p>
              <a:endParaRPr lang="es-ES"/>
            </a:p>
          </p:txBody>
        </p:sp>
        <p:sp>
          <p:nvSpPr>
            <p:cNvPr id="121" name="Freeform 45">
              <a:extLst>
                <a:ext uri="{FF2B5EF4-FFF2-40B4-BE49-F238E27FC236}">
                  <a16:creationId xmlns:a16="http://schemas.microsoft.com/office/drawing/2014/main" id="{4D5A509E-6F53-7E69-221B-94CC7D222446}"/>
                </a:ext>
              </a:extLst>
            </p:cNvPr>
            <p:cNvSpPr>
              <a:spLocks/>
            </p:cNvSpPr>
            <p:nvPr/>
          </p:nvSpPr>
          <p:spPr bwMode="auto">
            <a:xfrm>
              <a:off x="7021647" y="3913158"/>
              <a:ext cx="355099" cy="318136"/>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grpFill/>
            <a:ln w="6350" cmpd="sng">
              <a:solidFill>
                <a:schemeClr val="bg1"/>
              </a:solidFill>
              <a:round/>
              <a:headEnd/>
              <a:tailEnd/>
            </a:ln>
          </p:spPr>
          <p:txBody>
            <a:bodyPr/>
            <a:lstStyle/>
            <a:p>
              <a:endParaRPr lang="es-ES"/>
            </a:p>
          </p:txBody>
        </p:sp>
        <p:sp>
          <p:nvSpPr>
            <p:cNvPr id="122" name="Freeform 46">
              <a:extLst>
                <a:ext uri="{FF2B5EF4-FFF2-40B4-BE49-F238E27FC236}">
                  <a16:creationId xmlns:a16="http://schemas.microsoft.com/office/drawing/2014/main" id="{6611DF83-20B3-3BD0-8DF7-8D2F70935C66}"/>
                </a:ext>
              </a:extLst>
            </p:cNvPr>
            <p:cNvSpPr>
              <a:spLocks/>
            </p:cNvSpPr>
            <p:nvPr/>
          </p:nvSpPr>
          <p:spPr bwMode="auto">
            <a:xfrm>
              <a:off x="7029680" y="3962967"/>
              <a:ext cx="417763" cy="441857"/>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grpFill/>
            <a:ln w="6350" cmpd="sng">
              <a:solidFill>
                <a:schemeClr val="bg1"/>
              </a:solidFill>
              <a:round/>
              <a:headEnd/>
              <a:tailEnd/>
            </a:ln>
          </p:spPr>
          <p:txBody>
            <a:bodyPr/>
            <a:lstStyle/>
            <a:p>
              <a:endParaRPr lang="es-ES"/>
            </a:p>
          </p:txBody>
        </p:sp>
        <p:sp>
          <p:nvSpPr>
            <p:cNvPr id="123" name="Freeform 47">
              <a:extLst>
                <a:ext uri="{FF2B5EF4-FFF2-40B4-BE49-F238E27FC236}">
                  <a16:creationId xmlns:a16="http://schemas.microsoft.com/office/drawing/2014/main" id="{F70554BC-1800-BD87-1D92-EBE9462A3AD7}"/>
                </a:ext>
              </a:extLst>
            </p:cNvPr>
            <p:cNvSpPr>
              <a:spLocks/>
            </p:cNvSpPr>
            <p:nvPr/>
          </p:nvSpPr>
          <p:spPr bwMode="auto">
            <a:xfrm>
              <a:off x="6611918" y="3866563"/>
              <a:ext cx="477214" cy="491666"/>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grpFill/>
            <a:ln w="6350" cmpd="sng">
              <a:solidFill>
                <a:schemeClr val="bg1"/>
              </a:solidFill>
              <a:round/>
              <a:headEnd/>
              <a:tailEnd/>
            </a:ln>
          </p:spPr>
          <p:txBody>
            <a:bodyPr/>
            <a:lstStyle/>
            <a:p>
              <a:endParaRPr lang="es-ES"/>
            </a:p>
          </p:txBody>
        </p:sp>
        <p:sp>
          <p:nvSpPr>
            <p:cNvPr id="124" name="Freeform 48">
              <a:extLst>
                <a:ext uri="{FF2B5EF4-FFF2-40B4-BE49-F238E27FC236}">
                  <a16:creationId xmlns:a16="http://schemas.microsoft.com/office/drawing/2014/main" id="{4A4D6E31-CB93-564E-DF52-1CB8C8BF44CB}"/>
                </a:ext>
              </a:extLst>
            </p:cNvPr>
            <p:cNvSpPr>
              <a:spLocks/>
            </p:cNvSpPr>
            <p:nvPr/>
          </p:nvSpPr>
          <p:spPr bwMode="auto">
            <a:xfrm>
              <a:off x="6170052" y="3783011"/>
              <a:ext cx="461146" cy="223339"/>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grpFill/>
            <a:ln w="6350" cmpd="sng">
              <a:solidFill>
                <a:schemeClr val="bg1"/>
              </a:solidFill>
              <a:round/>
              <a:headEnd/>
              <a:tailEnd/>
            </a:ln>
          </p:spPr>
          <p:txBody>
            <a:bodyPr/>
            <a:lstStyle/>
            <a:p>
              <a:endParaRPr lang="es-ES"/>
            </a:p>
          </p:txBody>
        </p:sp>
        <p:sp>
          <p:nvSpPr>
            <p:cNvPr id="125" name="Freeform 49">
              <a:extLst>
                <a:ext uri="{FF2B5EF4-FFF2-40B4-BE49-F238E27FC236}">
                  <a16:creationId xmlns:a16="http://schemas.microsoft.com/office/drawing/2014/main" id="{927477EE-9446-A4E3-6C61-0ADCE62C7666}"/>
                </a:ext>
              </a:extLst>
            </p:cNvPr>
            <p:cNvSpPr>
              <a:spLocks/>
            </p:cNvSpPr>
            <p:nvPr/>
          </p:nvSpPr>
          <p:spPr bwMode="auto">
            <a:xfrm>
              <a:off x="6817586" y="3763730"/>
              <a:ext cx="359919" cy="268327"/>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grpFill/>
            <a:ln w="6350" cmpd="sng">
              <a:solidFill>
                <a:schemeClr val="bg1"/>
              </a:solidFill>
              <a:round/>
              <a:headEnd/>
              <a:tailEnd/>
            </a:ln>
          </p:spPr>
          <p:txBody>
            <a:bodyPr/>
            <a:lstStyle/>
            <a:p>
              <a:endParaRPr lang="es-ES"/>
            </a:p>
          </p:txBody>
        </p:sp>
        <p:sp>
          <p:nvSpPr>
            <p:cNvPr id="126" name="Freeform 50">
              <a:extLst>
                <a:ext uri="{FF2B5EF4-FFF2-40B4-BE49-F238E27FC236}">
                  <a16:creationId xmlns:a16="http://schemas.microsoft.com/office/drawing/2014/main" id="{E2765854-5BAF-192F-05D0-5AB6A90A0859}"/>
                </a:ext>
              </a:extLst>
            </p:cNvPr>
            <p:cNvSpPr>
              <a:spLocks/>
            </p:cNvSpPr>
            <p:nvPr/>
          </p:nvSpPr>
          <p:spPr bwMode="auto">
            <a:xfrm>
              <a:off x="6905958" y="3667325"/>
              <a:ext cx="435438" cy="295642"/>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grpFill/>
            <a:ln w="6350" cmpd="sng">
              <a:solidFill>
                <a:schemeClr val="bg1"/>
              </a:solidFill>
              <a:round/>
              <a:headEnd/>
              <a:tailEnd/>
            </a:ln>
          </p:spPr>
          <p:txBody>
            <a:bodyPr/>
            <a:lstStyle/>
            <a:p>
              <a:endParaRPr lang="es-ES"/>
            </a:p>
          </p:txBody>
        </p:sp>
        <p:sp>
          <p:nvSpPr>
            <p:cNvPr id="127" name="Freeform 51">
              <a:extLst>
                <a:ext uri="{FF2B5EF4-FFF2-40B4-BE49-F238E27FC236}">
                  <a16:creationId xmlns:a16="http://schemas.microsoft.com/office/drawing/2014/main" id="{865DDED3-209A-5D9A-9DAB-8F3A9FFD910D}"/>
                </a:ext>
              </a:extLst>
            </p:cNvPr>
            <p:cNvSpPr>
              <a:spLocks/>
            </p:cNvSpPr>
            <p:nvPr/>
          </p:nvSpPr>
          <p:spPr bwMode="auto">
            <a:xfrm>
              <a:off x="7238562" y="3750877"/>
              <a:ext cx="268333" cy="143001"/>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grpFill/>
            <a:ln w="6350" cmpd="sng">
              <a:solidFill>
                <a:schemeClr val="bg1"/>
              </a:solidFill>
              <a:round/>
              <a:headEnd/>
              <a:tailEnd/>
            </a:ln>
          </p:spPr>
          <p:txBody>
            <a:bodyPr/>
            <a:lstStyle/>
            <a:p>
              <a:endParaRPr lang="es-ES"/>
            </a:p>
          </p:txBody>
        </p:sp>
        <p:sp>
          <p:nvSpPr>
            <p:cNvPr id="128" name="Freeform 52">
              <a:extLst>
                <a:ext uri="{FF2B5EF4-FFF2-40B4-BE49-F238E27FC236}">
                  <a16:creationId xmlns:a16="http://schemas.microsoft.com/office/drawing/2014/main" id="{6B207D9A-874D-41F4-144F-55D2DB1C948B}"/>
                </a:ext>
              </a:extLst>
            </p:cNvPr>
            <p:cNvSpPr>
              <a:spLocks/>
            </p:cNvSpPr>
            <p:nvPr/>
          </p:nvSpPr>
          <p:spPr bwMode="auto">
            <a:xfrm>
              <a:off x="7185538" y="3826394"/>
              <a:ext cx="199241" cy="155855"/>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grpFill/>
            <a:ln w="6350" cmpd="sng">
              <a:solidFill>
                <a:schemeClr val="bg1"/>
              </a:solidFill>
              <a:round/>
              <a:headEnd/>
              <a:tailEnd/>
            </a:ln>
          </p:spPr>
          <p:txBody>
            <a:bodyPr/>
            <a:lstStyle/>
            <a:p>
              <a:endParaRPr lang="es-ES"/>
            </a:p>
          </p:txBody>
        </p:sp>
        <p:sp>
          <p:nvSpPr>
            <p:cNvPr id="129" name="Freeform 53">
              <a:extLst>
                <a:ext uri="{FF2B5EF4-FFF2-40B4-BE49-F238E27FC236}">
                  <a16:creationId xmlns:a16="http://schemas.microsoft.com/office/drawing/2014/main" id="{542366B7-0BDA-83A6-34BD-326ACABEA212}"/>
                </a:ext>
              </a:extLst>
            </p:cNvPr>
            <p:cNvSpPr>
              <a:spLocks/>
            </p:cNvSpPr>
            <p:nvPr/>
          </p:nvSpPr>
          <p:spPr bwMode="auto">
            <a:xfrm>
              <a:off x="8488638" y="4346981"/>
              <a:ext cx="53024" cy="126933"/>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grpFill/>
            <a:ln w="6350" cmpd="sng">
              <a:solidFill>
                <a:schemeClr val="bg1"/>
              </a:solidFill>
              <a:round/>
              <a:headEnd/>
              <a:tailEnd/>
            </a:ln>
          </p:spPr>
          <p:txBody>
            <a:bodyPr/>
            <a:lstStyle/>
            <a:p>
              <a:endParaRPr lang="es-ES"/>
            </a:p>
          </p:txBody>
        </p:sp>
        <p:sp>
          <p:nvSpPr>
            <p:cNvPr id="130" name="Freeform 54">
              <a:extLst>
                <a:ext uri="{FF2B5EF4-FFF2-40B4-BE49-F238E27FC236}">
                  <a16:creationId xmlns:a16="http://schemas.microsoft.com/office/drawing/2014/main" id="{FED81511-F0C3-F24A-3DBC-B0A78950DFF4}"/>
                </a:ext>
              </a:extLst>
            </p:cNvPr>
            <p:cNvSpPr>
              <a:spLocks/>
            </p:cNvSpPr>
            <p:nvPr/>
          </p:nvSpPr>
          <p:spPr bwMode="auto">
            <a:xfrm>
              <a:off x="8601113" y="3760517"/>
              <a:ext cx="155858" cy="189597"/>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grpFill/>
            <a:ln w="6350" cmpd="sng">
              <a:solidFill>
                <a:schemeClr val="bg1"/>
              </a:solidFill>
              <a:round/>
              <a:headEnd/>
              <a:tailEnd/>
            </a:ln>
          </p:spPr>
          <p:txBody>
            <a:bodyPr/>
            <a:lstStyle/>
            <a:p>
              <a:endParaRPr lang="es-ES"/>
            </a:p>
          </p:txBody>
        </p:sp>
        <p:sp>
          <p:nvSpPr>
            <p:cNvPr id="131" name="Freeform 55">
              <a:extLst>
                <a:ext uri="{FF2B5EF4-FFF2-40B4-BE49-F238E27FC236}">
                  <a16:creationId xmlns:a16="http://schemas.microsoft.com/office/drawing/2014/main" id="{3F367DA6-29D2-F480-6FBA-B636D1239291}"/>
                </a:ext>
              </a:extLst>
            </p:cNvPr>
            <p:cNvSpPr>
              <a:spLocks/>
            </p:cNvSpPr>
            <p:nvPr/>
          </p:nvSpPr>
          <p:spPr bwMode="auto">
            <a:xfrm>
              <a:off x="8641282" y="3909944"/>
              <a:ext cx="88374" cy="149428"/>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grpFill/>
            <a:ln w="6350" cmpd="sng">
              <a:solidFill>
                <a:schemeClr val="bg1"/>
              </a:solidFill>
              <a:round/>
              <a:headEnd/>
              <a:tailEnd/>
            </a:ln>
          </p:spPr>
          <p:txBody>
            <a:bodyPr/>
            <a:lstStyle/>
            <a:p>
              <a:endParaRPr lang="es-ES"/>
            </a:p>
          </p:txBody>
        </p:sp>
        <p:sp>
          <p:nvSpPr>
            <p:cNvPr id="132" name="Freeform 56">
              <a:extLst>
                <a:ext uri="{FF2B5EF4-FFF2-40B4-BE49-F238E27FC236}">
                  <a16:creationId xmlns:a16="http://schemas.microsoft.com/office/drawing/2014/main" id="{B66852F4-1C98-C49D-0B1F-68EB146C48B1}"/>
                </a:ext>
              </a:extLst>
            </p:cNvPr>
            <p:cNvSpPr>
              <a:spLocks/>
            </p:cNvSpPr>
            <p:nvPr/>
          </p:nvSpPr>
          <p:spPr bwMode="auto">
            <a:xfrm>
              <a:off x="8638069" y="4081867"/>
              <a:ext cx="28922" cy="17674"/>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grpFill/>
            <a:ln w="6350" cmpd="sng">
              <a:solidFill>
                <a:schemeClr val="bg1"/>
              </a:solidFill>
              <a:round/>
              <a:headEnd/>
              <a:tailEnd/>
            </a:ln>
          </p:spPr>
          <p:txBody>
            <a:bodyPr/>
            <a:lstStyle/>
            <a:p>
              <a:endParaRPr lang="es-ES"/>
            </a:p>
          </p:txBody>
        </p:sp>
        <p:sp>
          <p:nvSpPr>
            <p:cNvPr id="133" name="Freeform 57">
              <a:extLst>
                <a:ext uri="{FF2B5EF4-FFF2-40B4-BE49-F238E27FC236}">
                  <a16:creationId xmlns:a16="http://schemas.microsoft.com/office/drawing/2014/main" id="{301C2A4E-9859-E352-31E2-80EC4F1D54F8}"/>
                </a:ext>
              </a:extLst>
            </p:cNvPr>
            <p:cNvSpPr>
              <a:spLocks/>
            </p:cNvSpPr>
            <p:nvPr/>
          </p:nvSpPr>
          <p:spPr bwMode="auto">
            <a:xfrm>
              <a:off x="8720015" y="4043305"/>
              <a:ext cx="9641" cy="22494"/>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grpFill/>
            <a:ln w="6350" cmpd="sng">
              <a:solidFill>
                <a:schemeClr val="bg1"/>
              </a:solidFill>
              <a:round/>
              <a:headEnd/>
              <a:tailEnd/>
            </a:ln>
          </p:spPr>
          <p:txBody>
            <a:bodyPr/>
            <a:lstStyle/>
            <a:p>
              <a:endParaRPr lang="es-ES"/>
            </a:p>
          </p:txBody>
        </p:sp>
        <p:sp>
          <p:nvSpPr>
            <p:cNvPr id="134" name="Freeform 58">
              <a:extLst>
                <a:ext uri="{FF2B5EF4-FFF2-40B4-BE49-F238E27FC236}">
                  <a16:creationId xmlns:a16="http://schemas.microsoft.com/office/drawing/2014/main" id="{AE91D81D-E046-E089-B272-24A5FB34C6C8}"/>
                </a:ext>
              </a:extLst>
            </p:cNvPr>
            <p:cNvSpPr>
              <a:spLocks/>
            </p:cNvSpPr>
            <p:nvPr/>
          </p:nvSpPr>
          <p:spPr bwMode="auto">
            <a:xfrm>
              <a:off x="8638069" y="4049732"/>
              <a:ext cx="12854" cy="6427"/>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grpFill/>
            <a:ln w="6350" cmpd="sng">
              <a:solidFill>
                <a:schemeClr val="bg1"/>
              </a:solidFill>
              <a:round/>
              <a:headEnd/>
              <a:tailEnd/>
            </a:ln>
          </p:spPr>
          <p:txBody>
            <a:bodyPr/>
            <a:lstStyle/>
            <a:p>
              <a:endParaRPr lang="es-ES"/>
            </a:p>
          </p:txBody>
        </p:sp>
        <p:sp>
          <p:nvSpPr>
            <p:cNvPr id="135" name="Freeform 59">
              <a:extLst>
                <a:ext uri="{FF2B5EF4-FFF2-40B4-BE49-F238E27FC236}">
                  <a16:creationId xmlns:a16="http://schemas.microsoft.com/office/drawing/2014/main" id="{4B4E5369-E2D9-4DD4-A5F1-ABDC585B099D}"/>
                </a:ext>
              </a:extLst>
            </p:cNvPr>
            <p:cNvSpPr>
              <a:spLocks/>
            </p:cNvSpPr>
            <p:nvPr/>
          </p:nvSpPr>
          <p:spPr bwMode="auto">
            <a:xfrm>
              <a:off x="8638069" y="4035272"/>
              <a:ext cx="3213" cy="8034"/>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grpFill/>
            <a:ln w="6350" cmpd="sng">
              <a:solidFill>
                <a:schemeClr val="bg1"/>
              </a:solidFill>
              <a:round/>
              <a:headEnd/>
              <a:tailEnd/>
            </a:ln>
          </p:spPr>
          <p:txBody>
            <a:bodyPr/>
            <a:lstStyle/>
            <a:p>
              <a:endParaRPr lang="es-ES"/>
            </a:p>
          </p:txBody>
        </p:sp>
        <p:sp>
          <p:nvSpPr>
            <p:cNvPr id="136" name="Freeform 60">
              <a:extLst>
                <a:ext uri="{FF2B5EF4-FFF2-40B4-BE49-F238E27FC236}">
                  <a16:creationId xmlns:a16="http://schemas.microsoft.com/office/drawing/2014/main" id="{037D2CAA-76CF-49C3-C341-5099DC6329F2}"/>
                </a:ext>
              </a:extLst>
            </p:cNvPr>
            <p:cNvSpPr>
              <a:spLocks/>
            </p:cNvSpPr>
            <p:nvPr/>
          </p:nvSpPr>
          <p:spPr bwMode="auto">
            <a:xfrm>
              <a:off x="8647710" y="3982248"/>
              <a:ext cx="3213" cy="6427"/>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grpFill/>
            <a:ln w="6350" cmpd="sng">
              <a:solidFill>
                <a:schemeClr val="bg1"/>
              </a:solidFill>
              <a:round/>
              <a:headEnd/>
              <a:tailEnd/>
            </a:ln>
          </p:spPr>
          <p:txBody>
            <a:bodyPr/>
            <a:lstStyle/>
            <a:p>
              <a:endParaRPr lang="es-ES"/>
            </a:p>
          </p:txBody>
        </p:sp>
        <p:sp>
          <p:nvSpPr>
            <p:cNvPr id="137" name="Freeform 61">
              <a:extLst>
                <a:ext uri="{FF2B5EF4-FFF2-40B4-BE49-F238E27FC236}">
                  <a16:creationId xmlns:a16="http://schemas.microsoft.com/office/drawing/2014/main" id="{6148FABB-9D36-545E-E0CD-339474C4882E}"/>
                </a:ext>
              </a:extLst>
            </p:cNvPr>
            <p:cNvSpPr>
              <a:spLocks/>
            </p:cNvSpPr>
            <p:nvPr/>
          </p:nvSpPr>
          <p:spPr bwMode="auto">
            <a:xfrm>
              <a:off x="8700734" y="4035272"/>
              <a:ext cx="9641" cy="8034"/>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grpFill/>
            <a:ln w="6350" cmpd="sng">
              <a:solidFill>
                <a:schemeClr val="bg1"/>
              </a:solidFill>
              <a:round/>
              <a:headEnd/>
              <a:tailEnd/>
            </a:ln>
          </p:spPr>
          <p:txBody>
            <a:bodyPr/>
            <a:lstStyle/>
            <a:p>
              <a:endParaRPr lang="es-ES"/>
            </a:p>
          </p:txBody>
        </p:sp>
        <p:sp>
          <p:nvSpPr>
            <p:cNvPr id="138" name="Freeform 62">
              <a:extLst>
                <a:ext uri="{FF2B5EF4-FFF2-40B4-BE49-F238E27FC236}">
                  <a16:creationId xmlns:a16="http://schemas.microsoft.com/office/drawing/2014/main" id="{00F7B795-D581-98DB-8CE9-779E23A31B22}"/>
                </a:ext>
              </a:extLst>
            </p:cNvPr>
            <p:cNvSpPr>
              <a:spLocks/>
            </p:cNvSpPr>
            <p:nvPr/>
          </p:nvSpPr>
          <p:spPr bwMode="auto">
            <a:xfrm>
              <a:off x="8684666" y="4035272"/>
              <a:ext cx="6427" cy="8034"/>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grpFill/>
            <a:ln w="6350" cmpd="sng">
              <a:solidFill>
                <a:schemeClr val="bg1"/>
              </a:solidFill>
              <a:round/>
              <a:headEnd/>
              <a:tailEnd/>
            </a:ln>
          </p:spPr>
          <p:txBody>
            <a:bodyPr/>
            <a:lstStyle/>
            <a:p>
              <a:endParaRPr lang="es-ES"/>
            </a:p>
          </p:txBody>
        </p:sp>
        <p:sp>
          <p:nvSpPr>
            <p:cNvPr id="139" name="Freeform 63">
              <a:extLst>
                <a:ext uri="{FF2B5EF4-FFF2-40B4-BE49-F238E27FC236}">
                  <a16:creationId xmlns:a16="http://schemas.microsoft.com/office/drawing/2014/main" id="{03544E41-EA25-328C-62F9-32E0B0060B01}"/>
                </a:ext>
              </a:extLst>
            </p:cNvPr>
            <p:cNvSpPr>
              <a:spLocks/>
            </p:cNvSpPr>
            <p:nvPr/>
          </p:nvSpPr>
          <p:spPr bwMode="auto">
            <a:xfrm>
              <a:off x="8650923" y="4059372"/>
              <a:ext cx="6427" cy="6427"/>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grpFill/>
            <a:ln w="6350" cmpd="sng">
              <a:solidFill>
                <a:schemeClr val="bg1"/>
              </a:solidFill>
              <a:round/>
              <a:headEnd/>
              <a:tailEnd/>
            </a:ln>
          </p:spPr>
          <p:txBody>
            <a:bodyPr/>
            <a:lstStyle/>
            <a:p>
              <a:endParaRPr lang="es-ES"/>
            </a:p>
          </p:txBody>
        </p:sp>
        <p:sp>
          <p:nvSpPr>
            <p:cNvPr id="140" name="Freeform 64">
              <a:extLst>
                <a:ext uri="{FF2B5EF4-FFF2-40B4-BE49-F238E27FC236}">
                  <a16:creationId xmlns:a16="http://schemas.microsoft.com/office/drawing/2014/main" id="{8DF43580-D7D9-93CA-5C54-933AAA6EFEFB}"/>
                </a:ext>
              </a:extLst>
            </p:cNvPr>
            <p:cNvSpPr>
              <a:spLocks/>
            </p:cNvSpPr>
            <p:nvPr/>
          </p:nvSpPr>
          <p:spPr bwMode="auto">
            <a:xfrm>
              <a:off x="8647710" y="3938866"/>
              <a:ext cx="3213" cy="11247"/>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grpFill/>
            <a:ln w="6350" cmpd="sng">
              <a:solidFill>
                <a:schemeClr val="bg1"/>
              </a:solidFill>
              <a:round/>
              <a:headEnd/>
              <a:tailEnd/>
            </a:ln>
          </p:spPr>
          <p:txBody>
            <a:bodyPr/>
            <a:lstStyle/>
            <a:p>
              <a:endParaRPr lang="es-ES"/>
            </a:p>
          </p:txBody>
        </p:sp>
        <p:sp>
          <p:nvSpPr>
            <p:cNvPr id="141" name="Freeform 65">
              <a:extLst>
                <a:ext uri="{FF2B5EF4-FFF2-40B4-BE49-F238E27FC236}">
                  <a16:creationId xmlns:a16="http://schemas.microsoft.com/office/drawing/2014/main" id="{A4DBB839-EEC1-F81B-D73C-B2E89E5AE1E4}"/>
                </a:ext>
              </a:extLst>
            </p:cNvPr>
            <p:cNvSpPr>
              <a:spLocks/>
            </p:cNvSpPr>
            <p:nvPr/>
          </p:nvSpPr>
          <p:spPr bwMode="auto">
            <a:xfrm>
              <a:off x="8205844" y="4514083"/>
              <a:ext cx="61058" cy="65877"/>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grpFill/>
            <a:ln w="6350" cmpd="sng">
              <a:solidFill>
                <a:schemeClr val="bg1"/>
              </a:solidFill>
              <a:round/>
              <a:headEnd/>
              <a:tailEnd/>
            </a:ln>
          </p:spPr>
          <p:txBody>
            <a:bodyPr/>
            <a:lstStyle/>
            <a:p>
              <a:endParaRPr lang="es-ES"/>
            </a:p>
          </p:txBody>
        </p:sp>
        <p:sp>
          <p:nvSpPr>
            <p:cNvPr id="142" name="Freeform 66">
              <a:extLst>
                <a:ext uri="{FF2B5EF4-FFF2-40B4-BE49-F238E27FC236}">
                  <a16:creationId xmlns:a16="http://schemas.microsoft.com/office/drawing/2014/main" id="{64DDB7AD-427E-71C3-105B-249EFE1D6C09}"/>
                </a:ext>
              </a:extLst>
            </p:cNvPr>
            <p:cNvSpPr>
              <a:spLocks/>
            </p:cNvSpPr>
            <p:nvPr/>
          </p:nvSpPr>
          <p:spPr bwMode="auto">
            <a:xfrm>
              <a:off x="7494040" y="4835434"/>
              <a:ext cx="56237" cy="125326"/>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grpFill/>
            <a:ln w="6350" cmpd="sng">
              <a:solidFill>
                <a:schemeClr val="bg1"/>
              </a:solidFill>
              <a:round/>
              <a:headEnd/>
              <a:tailEnd/>
            </a:ln>
          </p:spPr>
          <p:txBody>
            <a:bodyPr/>
            <a:lstStyle/>
            <a:p>
              <a:endParaRPr lang="es-ES"/>
            </a:p>
          </p:txBody>
        </p:sp>
        <p:sp>
          <p:nvSpPr>
            <p:cNvPr id="143" name="Freeform 67">
              <a:extLst>
                <a:ext uri="{FF2B5EF4-FFF2-40B4-BE49-F238E27FC236}">
                  <a16:creationId xmlns:a16="http://schemas.microsoft.com/office/drawing/2014/main" id="{187E9116-79FB-55E9-6EDF-2034213051D4}"/>
                </a:ext>
              </a:extLst>
            </p:cNvPr>
            <p:cNvSpPr>
              <a:spLocks/>
            </p:cNvSpPr>
            <p:nvPr/>
          </p:nvSpPr>
          <p:spPr bwMode="auto">
            <a:xfrm>
              <a:off x="7802542" y="4240935"/>
              <a:ext cx="224949" cy="594499"/>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grpFill/>
            <a:ln w="6350" cmpd="sng">
              <a:solidFill>
                <a:schemeClr val="bg1"/>
              </a:solidFill>
              <a:round/>
              <a:headEnd/>
              <a:tailEnd/>
            </a:ln>
          </p:spPr>
          <p:txBody>
            <a:bodyPr/>
            <a:lstStyle/>
            <a:p>
              <a:endParaRPr lang="es-ES"/>
            </a:p>
          </p:txBody>
        </p:sp>
        <p:sp>
          <p:nvSpPr>
            <p:cNvPr id="144" name="Freeform 68">
              <a:extLst>
                <a:ext uri="{FF2B5EF4-FFF2-40B4-BE49-F238E27FC236}">
                  <a16:creationId xmlns:a16="http://schemas.microsoft.com/office/drawing/2014/main" id="{D463B77E-35DA-FB30-C13B-ED14C9568CC1}"/>
                </a:ext>
              </a:extLst>
            </p:cNvPr>
            <p:cNvSpPr>
              <a:spLocks/>
            </p:cNvSpPr>
            <p:nvPr/>
          </p:nvSpPr>
          <p:spPr bwMode="auto">
            <a:xfrm>
              <a:off x="7931085" y="4506049"/>
              <a:ext cx="208881" cy="461138"/>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grpFill/>
            <a:ln w="6350" cmpd="sng">
              <a:solidFill>
                <a:schemeClr val="bg1"/>
              </a:solidFill>
              <a:round/>
              <a:headEnd/>
              <a:tailEnd/>
            </a:ln>
          </p:spPr>
          <p:txBody>
            <a:bodyPr/>
            <a:lstStyle/>
            <a:p>
              <a:endParaRPr lang="es-ES"/>
            </a:p>
          </p:txBody>
        </p:sp>
        <p:sp>
          <p:nvSpPr>
            <p:cNvPr id="145" name="Freeform 69">
              <a:extLst>
                <a:ext uri="{FF2B5EF4-FFF2-40B4-BE49-F238E27FC236}">
                  <a16:creationId xmlns:a16="http://schemas.microsoft.com/office/drawing/2014/main" id="{059EDBF3-8FDF-F7FB-05F8-248FB5650B7E}"/>
                </a:ext>
              </a:extLst>
            </p:cNvPr>
            <p:cNvSpPr>
              <a:spLocks/>
            </p:cNvSpPr>
            <p:nvPr/>
          </p:nvSpPr>
          <p:spPr bwMode="auto">
            <a:xfrm>
              <a:off x="7812183" y="4719748"/>
              <a:ext cx="16068" cy="72304"/>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grpFill/>
            <a:ln w="6350" cmpd="sng">
              <a:solidFill>
                <a:schemeClr val="bg1"/>
              </a:solidFill>
              <a:round/>
              <a:headEnd/>
              <a:tailEnd/>
            </a:ln>
          </p:spPr>
          <p:txBody>
            <a:bodyPr/>
            <a:lstStyle/>
            <a:p>
              <a:endParaRPr lang="es-ES"/>
            </a:p>
          </p:txBody>
        </p:sp>
        <p:sp>
          <p:nvSpPr>
            <p:cNvPr id="146" name="Freeform 70">
              <a:extLst>
                <a:ext uri="{FF2B5EF4-FFF2-40B4-BE49-F238E27FC236}">
                  <a16:creationId xmlns:a16="http://schemas.microsoft.com/office/drawing/2014/main" id="{FB664C1F-5820-4000-0F38-90D7D3DE0685}"/>
                </a:ext>
              </a:extLst>
            </p:cNvPr>
            <p:cNvSpPr>
              <a:spLocks/>
            </p:cNvSpPr>
            <p:nvPr/>
          </p:nvSpPr>
          <p:spPr bwMode="auto">
            <a:xfrm>
              <a:off x="7805757" y="4801692"/>
              <a:ext cx="9641" cy="16068"/>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grpFill/>
            <a:ln w="6350" cmpd="sng">
              <a:solidFill>
                <a:schemeClr val="bg1"/>
              </a:solidFill>
              <a:round/>
              <a:headEnd/>
              <a:tailEnd/>
            </a:ln>
          </p:spPr>
          <p:txBody>
            <a:bodyPr/>
            <a:lstStyle/>
            <a:p>
              <a:endParaRPr lang="es-ES"/>
            </a:p>
          </p:txBody>
        </p:sp>
        <p:sp>
          <p:nvSpPr>
            <p:cNvPr id="147" name="Freeform 71">
              <a:extLst>
                <a:ext uri="{FF2B5EF4-FFF2-40B4-BE49-F238E27FC236}">
                  <a16:creationId xmlns:a16="http://schemas.microsoft.com/office/drawing/2014/main" id="{B2CE2F1F-A710-4D6D-91AF-8FC7C7D76EE0}"/>
                </a:ext>
              </a:extLst>
            </p:cNvPr>
            <p:cNvSpPr>
              <a:spLocks/>
            </p:cNvSpPr>
            <p:nvPr/>
          </p:nvSpPr>
          <p:spPr bwMode="auto">
            <a:xfrm>
              <a:off x="7837892" y="4914164"/>
              <a:ext cx="12854" cy="17674"/>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grpFill/>
            <a:ln w="6350" cmpd="sng">
              <a:solidFill>
                <a:schemeClr val="bg1"/>
              </a:solidFill>
              <a:round/>
              <a:headEnd/>
              <a:tailEnd/>
            </a:ln>
          </p:spPr>
          <p:txBody>
            <a:bodyPr/>
            <a:lstStyle/>
            <a:p>
              <a:endParaRPr lang="es-ES"/>
            </a:p>
          </p:txBody>
        </p:sp>
        <p:sp>
          <p:nvSpPr>
            <p:cNvPr id="148" name="Freeform 72">
              <a:extLst>
                <a:ext uri="{FF2B5EF4-FFF2-40B4-BE49-F238E27FC236}">
                  <a16:creationId xmlns:a16="http://schemas.microsoft.com/office/drawing/2014/main" id="{1C25B3BC-B521-6DE8-5B1A-13F391C5204B}"/>
                </a:ext>
              </a:extLst>
            </p:cNvPr>
            <p:cNvSpPr>
              <a:spLocks/>
            </p:cNvSpPr>
            <p:nvPr/>
          </p:nvSpPr>
          <p:spPr bwMode="auto">
            <a:xfrm>
              <a:off x="7812183" y="4848287"/>
              <a:ext cx="9641" cy="12854"/>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grpFill/>
            <a:ln w="6350" cmpd="sng">
              <a:solidFill>
                <a:schemeClr val="bg1"/>
              </a:solidFill>
              <a:round/>
              <a:headEnd/>
              <a:tailEnd/>
            </a:ln>
          </p:spPr>
          <p:txBody>
            <a:bodyPr/>
            <a:lstStyle/>
            <a:p>
              <a:endParaRPr lang="es-ES"/>
            </a:p>
          </p:txBody>
        </p:sp>
        <p:sp>
          <p:nvSpPr>
            <p:cNvPr id="149" name="Freeform 73">
              <a:extLst>
                <a:ext uri="{FF2B5EF4-FFF2-40B4-BE49-F238E27FC236}">
                  <a16:creationId xmlns:a16="http://schemas.microsoft.com/office/drawing/2014/main" id="{E512E63D-E47F-3C1F-C23A-9052BC982532}"/>
                </a:ext>
              </a:extLst>
            </p:cNvPr>
            <p:cNvSpPr>
              <a:spLocks/>
            </p:cNvSpPr>
            <p:nvPr/>
          </p:nvSpPr>
          <p:spPr bwMode="auto">
            <a:xfrm>
              <a:off x="7831464" y="4888456"/>
              <a:ext cx="6427" cy="6427"/>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grpFill/>
            <a:ln w="6350" cmpd="sng">
              <a:solidFill>
                <a:schemeClr val="bg1"/>
              </a:solidFill>
              <a:round/>
              <a:headEnd/>
              <a:tailEnd/>
            </a:ln>
          </p:spPr>
          <p:txBody>
            <a:bodyPr/>
            <a:lstStyle/>
            <a:p>
              <a:endParaRPr lang="es-ES"/>
            </a:p>
          </p:txBody>
        </p:sp>
        <p:sp>
          <p:nvSpPr>
            <p:cNvPr id="150" name="Freeform 74">
              <a:extLst>
                <a:ext uri="{FF2B5EF4-FFF2-40B4-BE49-F238E27FC236}">
                  <a16:creationId xmlns:a16="http://schemas.microsoft.com/office/drawing/2014/main" id="{B5B6317B-6EEB-759B-3F59-AD9C10DB8E2B}"/>
                </a:ext>
              </a:extLst>
            </p:cNvPr>
            <p:cNvSpPr>
              <a:spLocks/>
            </p:cNvSpPr>
            <p:nvPr/>
          </p:nvSpPr>
          <p:spPr bwMode="auto">
            <a:xfrm>
              <a:off x="8049987" y="4408038"/>
              <a:ext cx="183173" cy="473992"/>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grpFill/>
            <a:ln w="6350" cmpd="sng">
              <a:solidFill>
                <a:schemeClr val="bg1"/>
              </a:solidFill>
              <a:round/>
              <a:headEnd/>
              <a:tailEnd/>
            </a:ln>
          </p:spPr>
          <p:txBody>
            <a:bodyPr/>
            <a:lstStyle/>
            <a:p>
              <a:endParaRPr lang="es-ES"/>
            </a:p>
          </p:txBody>
        </p:sp>
        <p:sp>
          <p:nvSpPr>
            <p:cNvPr id="151" name="Freeform 75">
              <a:extLst>
                <a:ext uri="{FF2B5EF4-FFF2-40B4-BE49-F238E27FC236}">
                  <a16:creationId xmlns:a16="http://schemas.microsoft.com/office/drawing/2014/main" id="{D986383A-C519-13EF-01C3-A88E689B776D}"/>
                </a:ext>
              </a:extLst>
            </p:cNvPr>
            <p:cNvSpPr>
              <a:spLocks/>
            </p:cNvSpPr>
            <p:nvPr/>
          </p:nvSpPr>
          <p:spPr bwMode="auto">
            <a:xfrm>
              <a:off x="8003390" y="4443387"/>
              <a:ext cx="186387" cy="271541"/>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grpFill/>
            <a:ln w="6350" cmpd="sng">
              <a:solidFill>
                <a:schemeClr val="bg1"/>
              </a:solidFill>
              <a:round/>
              <a:headEnd/>
              <a:tailEnd/>
            </a:ln>
          </p:spPr>
          <p:txBody>
            <a:bodyPr/>
            <a:lstStyle/>
            <a:p>
              <a:endParaRPr lang="es-ES"/>
            </a:p>
          </p:txBody>
        </p:sp>
        <p:sp>
          <p:nvSpPr>
            <p:cNvPr id="152" name="Freeform 76">
              <a:extLst>
                <a:ext uri="{FF2B5EF4-FFF2-40B4-BE49-F238E27FC236}">
                  <a16:creationId xmlns:a16="http://schemas.microsoft.com/office/drawing/2014/main" id="{57E7E813-8E4A-187C-AE5E-C4D95D6E7265}"/>
                </a:ext>
              </a:extLst>
            </p:cNvPr>
            <p:cNvSpPr>
              <a:spLocks/>
            </p:cNvSpPr>
            <p:nvPr/>
          </p:nvSpPr>
          <p:spPr bwMode="auto">
            <a:xfrm>
              <a:off x="8049987" y="4686006"/>
              <a:ext cx="136577" cy="131754"/>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grpFill/>
            <a:ln w="6350" cmpd="sng">
              <a:solidFill>
                <a:schemeClr val="bg1"/>
              </a:solidFill>
              <a:round/>
              <a:headEnd/>
              <a:tailEnd/>
            </a:ln>
          </p:spPr>
          <p:txBody>
            <a:bodyPr/>
            <a:lstStyle/>
            <a:p>
              <a:endParaRPr lang="es-ES"/>
            </a:p>
          </p:txBody>
        </p:sp>
        <p:sp>
          <p:nvSpPr>
            <p:cNvPr id="153" name="Freeform 77">
              <a:extLst>
                <a:ext uri="{FF2B5EF4-FFF2-40B4-BE49-F238E27FC236}">
                  <a16:creationId xmlns:a16="http://schemas.microsoft.com/office/drawing/2014/main" id="{744BEB6C-6B97-719E-8549-4D492304E351}"/>
                </a:ext>
              </a:extLst>
            </p:cNvPr>
            <p:cNvSpPr>
              <a:spLocks/>
            </p:cNvSpPr>
            <p:nvPr/>
          </p:nvSpPr>
          <p:spPr bwMode="auto">
            <a:xfrm>
              <a:off x="6382148" y="4125249"/>
              <a:ext cx="517383" cy="530228"/>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grpFill/>
            <a:ln w="6350" cmpd="sng">
              <a:solidFill>
                <a:schemeClr val="bg1"/>
              </a:solidFill>
              <a:round/>
              <a:headEnd/>
              <a:tailEnd/>
            </a:ln>
          </p:spPr>
          <p:txBody>
            <a:bodyPr/>
            <a:lstStyle/>
            <a:p>
              <a:endParaRPr lang="es-ES"/>
            </a:p>
          </p:txBody>
        </p:sp>
        <p:sp>
          <p:nvSpPr>
            <p:cNvPr id="154" name="Freeform 78">
              <a:extLst>
                <a:ext uri="{FF2B5EF4-FFF2-40B4-BE49-F238E27FC236}">
                  <a16:creationId xmlns:a16="http://schemas.microsoft.com/office/drawing/2014/main" id="{24518938-2706-66B1-C1BF-FBE2D3351C97}"/>
                </a:ext>
              </a:extLst>
            </p:cNvPr>
            <p:cNvSpPr>
              <a:spLocks/>
            </p:cNvSpPr>
            <p:nvPr/>
          </p:nvSpPr>
          <p:spPr bwMode="auto">
            <a:xfrm>
              <a:off x="6481769" y="3953327"/>
              <a:ext cx="242624" cy="277968"/>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grpFill/>
            <a:ln w="6350" cmpd="sng">
              <a:solidFill>
                <a:schemeClr val="bg1"/>
              </a:solidFill>
              <a:round/>
              <a:headEnd/>
              <a:tailEnd/>
            </a:ln>
          </p:spPr>
          <p:txBody>
            <a:bodyPr/>
            <a:lstStyle/>
            <a:p>
              <a:endParaRPr lang="es-ES"/>
            </a:p>
          </p:txBody>
        </p:sp>
        <p:sp>
          <p:nvSpPr>
            <p:cNvPr id="155" name="Freeform 79">
              <a:extLst>
                <a:ext uri="{FF2B5EF4-FFF2-40B4-BE49-F238E27FC236}">
                  <a16:creationId xmlns:a16="http://schemas.microsoft.com/office/drawing/2014/main" id="{85CD5D99-21F5-56C7-82EF-9D9687EBCC7B}"/>
                </a:ext>
              </a:extLst>
            </p:cNvPr>
            <p:cNvSpPr>
              <a:spLocks/>
            </p:cNvSpPr>
            <p:nvPr/>
          </p:nvSpPr>
          <p:spPr bwMode="auto">
            <a:xfrm>
              <a:off x="6677796" y="4197554"/>
              <a:ext cx="43383" cy="53023"/>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grpFill/>
            <a:ln w="6350" cmpd="sng">
              <a:solidFill>
                <a:schemeClr val="bg1"/>
              </a:solidFill>
              <a:round/>
              <a:headEnd/>
              <a:tailEnd/>
            </a:ln>
          </p:spPr>
          <p:txBody>
            <a:bodyPr/>
            <a:lstStyle/>
            <a:p>
              <a:endParaRPr lang="es-ES"/>
            </a:p>
          </p:txBody>
        </p:sp>
        <p:sp>
          <p:nvSpPr>
            <p:cNvPr id="156" name="Freeform 80">
              <a:extLst>
                <a:ext uri="{FF2B5EF4-FFF2-40B4-BE49-F238E27FC236}">
                  <a16:creationId xmlns:a16="http://schemas.microsoft.com/office/drawing/2014/main" id="{26656172-1D0A-9DBE-BAAC-A2E4600E5E4E}"/>
                </a:ext>
              </a:extLst>
            </p:cNvPr>
            <p:cNvSpPr>
              <a:spLocks/>
            </p:cNvSpPr>
            <p:nvPr/>
          </p:nvSpPr>
          <p:spPr bwMode="auto">
            <a:xfrm>
              <a:off x="6806339" y="4355015"/>
              <a:ext cx="199241" cy="268327"/>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grpFill/>
            <a:ln w="6350" cmpd="sng">
              <a:solidFill>
                <a:schemeClr val="bg1"/>
              </a:solidFill>
              <a:round/>
              <a:headEnd/>
              <a:tailEnd/>
            </a:ln>
          </p:spPr>
          <p:txBody>
            <a:bodyPr/>
            <a:lstStyle/>
            <a:p>
              <a:endParaRPr lang="es-ES"/>
            </a:p>
          </p:txBody>
        </p:sp>
        <p:sp>
          <p:nvSpPr>
            <p:cNvPr id="157" name="Freeform 81">
              <a:extLst>
                <a:ext uri="{FF2B5EF4-FFF2-40B4-BE49-F238E27FC236}">
                  <a16:creationId xmlns:a16="http://schemas.microsoft.com/office/drawing/2014/main" id="{F021F764-451D-AE25-5CBF-A9C1F670CCCC}"/>
                </a:ext>
              </a:extLst>
            </p:cNvPr>
            <p:cNvSpPr>
              <a:spLocks/>
            </p:cNvSpPr>
            <p:nvPr/>
          </p:nvSpPr>
          <p:spPr bwMode="auto">
            <a:xfrm>
              <a:off x="6571748" y="4549432"/>
              <a:ext cx="268333" cy="202450"/>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grpFill/>
            <a:ln w="6350" cmpd="sng">
              <a:solidFill>
                <a:schemeClr val="bg1"/>
              </a:solidFill>
              <a:round/>
              <a:headEnd/>
              <a:tailEnd/>
            </a:ln>
          </p:spPr>
          <p:txBody>
            <a:bodyPr/>
            <a:lstStyle/>
            <a:p>
              <a:endParaRPr lang="es-ES"/>
            </a:p>
          </p:txBody>
        </p:sp>
        <p:sp>
          <p:nvSpPr>
            <p:cNvPr id="158" name="Freeform 82">
              <a:extLst>
                <a:ext uri="{FF2B5EF4-FFF2-40B4-BE49-F238E27FC236}">
                  <a16:creationId xmlns:a16="http://schemas.microsoft.com/office/drawing/2014/main" id="{32494962-6B73-2825-B3B3-7765348FE0B1}"/>
                </a:ext>
              </a:extLst>
            </p:cNvPr>
            <p:cNvSpPr>
              <a:spLocks/>
            </p:cNvSpPr>
            <p:nvPr/>
          </p:nvSpPr>
          <p:spPr bwMode="auto">
            <a:xfrm>
              <a:off x="5745863" y="4096328"/>
              <a:ext cx="404908" cy="437036"/>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grpFill/>
            <a:ln w="6350" cmpd="sng">
              <a:solidFill>
                <a:schemeClr val="bg1"/>
              </a:solidFill>
              <a:round/>
              <a:headEnd/>
              <a:tailEnd/>
            </a:ln>
          </p:spPr>
          <p:txBody>
            <a:bodyPr/>
            <a:lstStyle/>
            <a:p>
              <a:endParaRPr lang="es-ES"/>
            </a:p>
          </p:txBody>
        </p:sp>
        <p:sp>
          <p:nvSpPr>
            <p:cNvPr id="159" name="Freeform 84">
              <a:extLst>
                <a:ext uri="{FF2B5EF4-FFF2-40B4-BE49-F238E27FC236}">
                  <a16:creationId xmlns:a16="http://schemas.microsoft.com/office/drawing/2014/main" id="{CFBEC383-90D9-DB41-D62F-7F36E017FF35}"/>
                </a:ext>
              </a:extLst>
            </p:cNvPr>
            <p:cNvSpPr>
              <a:spLocks/>
            </p:cNvSpPr>
            <p:nvPr/>
          </p:nvSpPr>
          <p:spPr bwMode="auto">
            <a:xfrm>
              <a:off x="6322697" y="4012777"/>
              <a:ext cx="59451" cy="36955"/>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grpFill/>
            <a:ln w="6350" cmpd="sng">
              <a:solidFill>
                <a:schemeClr val="bg1"/>
              </a:solidFill>
              <a:round/>
              <a:headEnd/>
              <a:tailEnd/>
            </a:ln>
          </p:spPr>
          <p:txBody>
            <a:bodyPr/>
            <a:lstStyle/>
            <a:p>
              <a:endParaRPr lang="es-ES"/>
            </a:p>
          </p:txBody>
        </p:sp>
        <p:sp>
          <p:nvSpPr>
            <p:cNvPr id="160" name="Freeform 85">
              <a:extLst>
                <a:ext uri="{FF2B5EF4-FFF2-40B4-BE49-F238E27FC236}">
                  <a16:creationId xmlns:a16="http://schemas.microsoft.com/office/drawing/2014/main" id="{DD247120-C788-B27C-5F6E-7DC3DC704BC3}"/>
                </a:ext>
              </a:extLst>
            </p:cNvPr>
            <p:cNvSpPr>
              <a:spLocks/>
            </p:cNvSpPr>
            <p:nvPr/>
          </p:nvSpPr>
          <p:spPr bwMode="auto">
            <a:xfrm>
              <a:off x="5877619" y="3996710"/>
              <a:ext cx="8034" cy="9640"/>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grpFill/>
            <a:ln w="6350" cmpd="sng">
              <a:solidFill>
                <a:schemeClr val="bg1"/>
              </a:solidFill>
              <a:round/>
              <a:headEnd/>
              <a:tailEnd/>
            </a:ln>
          </p:spPr>
          <p:txBody>
            <a:bodyPr/>
            <a:lstStyle/>
            <a:p>
              <a:endParaRPr lang="es-ES"/>
            </a:p>
          </p:txBody>
        </p:sp>
        <p:sp>
          <p:nvSpPr>
            <p:cNvPr id="161" name="Freeform 86">
              <a:extLst>
                <a:ext uri="{FF2B5EF4-FFF2-40B4-BE49-F238E27FC236}">
                  <a16:creationId xmlns:a16="http://schemas.microsoft.com/office/drawing/2014/main" id="{C36BA3D9-0E26-AF27-EC7C-13A0241F4503}"/>
                </a:ext>
              </a:extLst>
            </p:cNvPr>
            <p:cNvSpPr>
              <a:spLocks/>
            </p:cNvSpPr>
            <p:nvPr/>
          </p:nvSpPr>
          <p:spPr bwMode="auto">
            <a:xfrm>
              <a:off x="5313638" y="3956540"/>
              <a:ext cx="510957" cy="599318"/>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grpFill/>
            <a:ln w="6350" cmpd="sng">
              <a:solidFill>
                <a:schemeClr val="bg1"/>
              </a:solidFill>
              <a:round/>
              <a:headEnd/>
              <a:tailEnd/>
            </a:ln>
          </p:spPr>
          <p:txBody>
            <a:bodyPr/>
            <a:lstStyle/>
            <a:p>
              <a:endParaRPr lang="es-ES"/>
            </a:p>
          </p:txBody>
        </p:sp>
        <p:sp>
          <p:nvSpPr>
            <p:cNvPr id="162" name="Freeform 87">
              <a:extLst>
                <a:ext uri="{FF2B5EF4-FFF2-40B4-BE49-F238E27FC236}">
                  <a16:creationId xmlns:a16="http://schemas.microsoft.com/office/drawing/2014/main" id="{C7282A45-E864-77B0-30CA-3C228F7F2147}"/>
                </a:ext>
              </a:extLst>
            </p:cNvPr>
            <p:cNvSpPr>
              <a:spLocks/>
            </p:cNvSpPr>
            <p:nvPr/>
          </p:nvSpPr>
          <p:spPr bwMode="auto">
            <a:xfrm>
              <a:off x="5708907" y="3953327"/>
              <a:ext cx="109261" cy="237799"/>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grpFill/>
            <a:ln w="6350" cmpd="sng">
              <a:solidFill>
                <a:schemeClr val="bg1"/>
              </a:solidFill>
              <a:round/>
              <a:headEnd/>
              <a:tailEnd/>
            </a:ln>
          </p:spPr>
          <p:txBody>
            <a:bodyPr/>
            <a:lstStyle/>
            <a:p>
              <a:endParaRPr lang="es-ES"/>
            </a:p>
          </p:txBody>
        </p:sp>
        <p:sp>
          <p:nvSpPr>
            <p:cNvPr id="163" name="Freeform 88">
              <a:extLst>
                <a:ext uri="{FF2B5EF4-FFF2-40B4-BE49-F238E27FC236}">
                  <a16:creationId xmlns:a16="http://schemas.microsoft.com/office/drawing/2014/main" id="{126D3AB5-AAE8-7813-029A-163FA88CD784}"/>
                </a:ext>
              </a:extLst>
            </p:cNvPr>
            <p:cNvSpPr>
              <a:spLocks/>
            </p:cNvSpPr>
            <p:nvPr/>
          </p:nvSpPr>
          <p:spPr bwMode="auto">
            <a:xfrm>
              <a:off x="6133096" y="4141317"/>
              <a:ext cx="282793" cy="332598"/>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grpFill/>
            <a:ln w="6350" cmpd="sng">
              <a:solidFill>
                <a:schemeClr val="bg1"/>
              </a:solidFill>
              <a:round/>
              <a:headEnd/>
              <a:tailEnd/>
            </a:ln>
          </p:spPr>
          <p:txBody>
            <a:bodyPr/>
            <a:lstStyle/>
            <a:p>
              <a:endParaRPr lang="es-ES"/>
            </a:p>
          </p:txBody>
        </p:sp>
        <p:sp>
          <p:nvSpPr>
            <p:cNvPr id="164" name="Freeform 89">
              <a:extLst>
                <a:ext uri="{FF2B5EF4-FFF2-40B4-BE49-F238E27FC236}">
                  <a16:creationId xmlns:a16="http://schemas.microsoft.com/office/drawing/2014/main" id="{AB19EE48-0633-1784-D48C-FD263CFADCF5}"/>
                </a:ext>
              </a:extLst>
            </p:cNvPr>
            <p:cNvSpPr>
              <a:spLocks/>
            </p:cNvSpPr>
            <p:nvPr/>
          </p:nvSpPr>
          <p:spPr bwMode="auto">
            <a:xfrm>
              <a:off x="6406250" y="3953327"/>
              <a:ext cx="165499" cy="168709"/>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grpFill/>
            <a:ln w="6350" cmpd="sng">
              <a:solidFill>
                <a:schemeClr val="bg1"/>
              </a:solidFill>
              <a:round/>
              <a:headEnd/>
              <a:tailEnd/>
            </a:ln>
          </p:spPr>
          <p:txBody>
            <a:bodyPr/>
            <a:lstStyle/>
            <a:p>
              <a:endParaRPr lang="es-ES"/>
            </a:p>
          </p:txBody>
        </p:sp>
        <p:sp>
          <p:nvSpPr>
            <p:cNvPr id="165" name="Freeform 90">
              <a:extLst>
                <a:ext uri="{FF2B5EF4-FFF2-40B4-BE49-F238E27FC236}">
                  <a16:creationId xmlns:a16="http://schemas.microsoft.com/office/drawing/2014/main" id="{3B3FA073-F527-709F-F5B8-4363D30D0DC5}"/>
                </a:ext>
              </a:extLst>
            </p:cNvPr>
            <p:cNvSpPr>
              <a:spLocks/>
            </p:cNvSpPr>
            <p:nvPr/>
          </p:nvSpPr>
          <p:spPr bwMode="auto">
            <a:xfrm>
              <a:off x="6391789" y="4043305"/>
              <a:ext cx="36956" cy="53023"/>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grpFill/>
            <a:ln w="6350" cmpd="sng">
              <a:solidFill>
                <a:schemeClr val="bg1"/>
              </a:solidFill>
              <a:round/>
              <a:headEnd/>
              <a:tailEnd/>
            </a:ln>
          </p:spPr>
          <p:txBody>
            <a:bodyPr/>
            <a:lstStyle/>
            <a:p>
              <a:endParaRPr lang="es-ES"/>
            </a:p>
          </p:txBody>
        </p:sp>
        <p:sp>
          <p:nvSpPr>
            <p:cNvPr id="166" name="Freeform 91">
              <a:extLst>
                <a:ext uri="{FF2B5EF4-FFF2-40B4-BE49-F238E27FC236}">
                  <a16:creationId xmlns:a16="http://schemas.microsoft.com/office/drawing/2014/main" id="{82499405-CC5F-B9DD-F12E-B1175475061D}"/>
                </a:ext>
              </a:extLst>
            </p:cNvPr>
            <p:cNvSpPr>
              <a:spLocks/>
            </p:cNvSpPr>
            <p:nvPr/>
          </p:nvSpPr>
          <p:spPr bwMode="auto">
            <a:xfrm>
              <a:off x="6388575" y="4088294"/>
              <a:ext cx="109261" cy="136574"/>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grpFill/>
            <a:ln w="6350" cmpd="sng">
              <a:solidFill>
                <a:schemeClr val="bg1"/>
              </a:solidFill>
              <a:round/>
              <a:headEnd/>
              <a:tailEnd/>
            </a:ln>
          </p:spPr>
          <p:txBody>
            <a:bodyPr/>
            <a:lstStyle/>
            <a:p>
              <a:endParaRPr lang="es-ES"/>
            </a:p>
          </p:txBody>
        </p:sp>
        <p:sp>
          <p:nvSpPr>
            <p:cNvPr id="167" name="Freeform 92">
              <a:extLst>
                <a:ext uri="{FF2B5EF4-FFF2-40B4-BE49-F238E27FC236}">
                  <a16:creationId xmlns:a16="http://schemas.microsoft.com/office/drawing/2014/main" id="{F73929D7-828D-7B6D-23E7-2D91867C7CC1}"/>
                </a:ext>
              </a:extLst>
            </p:cNvPr>
            <p:cNvSpPr>
              <a:spLocks/>
            </p:cNvSpPr>
            <p:nvPr/>
          </p:nvSpPr>
          <p:spPr bwMode="auto">
            <a:xfrm>
              <a:off x="6541219" y="4761523"/>
              <a:ext cx="265119" cy="422575"/>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grpFill/>
            <a:ln w="6350" cmpd="sng">
              <a:solidFill>
                <a:schemeClr val="bg1"/>
              </a:solidFill>
              <a:round/>
              <a:headEnd/>
              <a:tailEnd/>
            </a:ln>
          </p:spPr>
          <p:txBody>
            <a:bodyPr/>
            <a:lstStyle/>
            <a:p>
              <a:endParaRPr lang="es-ES"/>
            </a:p>
          </p:txBody>
        </p:sp>
        <p:sp>
          <p:nvSpPr>
            <p:cNvPr id="168" name="Freeform 93">
              <a:extLst>
                <a:ext uri="{FF2B5EF4-FFF2-40B4-BE49-F238E27FC236}">
                  <a16:creationId xmlns:a16="http://schemas.microsoft.com/office/drawing/2014/main" id="{89A71CAF-CA3A-E950-1AEA-7832F6A2B7AB}"/>
                </a:ext>
              </a:extLst>
            </p:cNvPr>
            <p:cNvSpPr>
              <a:spLocks/>
            </p:cNvSpPr>
            <p:nvPr/>
          </p:nvSpPr>
          <p:spPr bwMode="auto">
            <a:xfrm>
              <a:off x="6332338" y="4669938"/>
              <a:ext cx="382414" cy="364732"/>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grpFill/>
            <a:ln w="6350" cmpd="sng">
              <a:solidFill>
                <a:schemeClr val="bg1"/>
              </a:solidFill>
              <a:round/>
              <a:headEnd/>
              <a:tailEnd/>
            </a:ln>
          </p:spPr>
          <p:txBody>
            <a:bodyPr/>
            <a:lstStyle/>
            <a:p>
              <a:endParaRPr lang="es-ES"/>
            </a:p>
          </p:txBody>
        </p:sp>
        <p:sp>
          <p:nvSpPr>
            <p:cNvPr id="169" name="Freeform 94">
              <a:extLst>
                <a:ext uri="{FF2B5EF4-FFF2-40B4-BE49-F238E27FC236}">
                  <a16:creationId xmlns:a16="http://schemas.microsoft.com/office/drawing/2014/main" id="{9D7BEA50-D8FD-5732-6B69-24776A3B5A8E}"/>
                </a:ext>
              </a:extLst>
            </p:cNvPr>
            <p:cNvSpPr>
              <a:spLocks/>
            </p:cNvSpPr>
            <p:nvPr/>
          </p:nvSpPr>
          <p:spPr bwMode="auto">
            <a:xfrm>
              <a:off x="6419104" y="4579960"/>
              <a:ext cx="171925" cy="181563"/>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grpFill/>
            <a:ln w="6350" cmpd="sng">
              <a:solidFill>
                <a:schemeClr val="bg1"/>
              </a:solidFill>
              <a:round/>
              <a:headEnd/>
              <a:tailEnd/>
            </a:ln>
          </p:spPr>
          <p:txBody>
            <a:bodyPr/>
            <a:lstStyle/>
            <a:p>
              <a:endParaRPr lang="es-ES"/>
            </a:p>
          </p:txBody>
        </p:sp>
        <p:sp>
          <p:nvSpPr>
            <p:cNvPr id="170" name="Freeform 95">
              <a:extLst>
                <a:ext uri="{FF2B5EF4-FFF2-40B4-BE49-F238E27FC236}">
                  <a16:creationId xmlns:a16="http://schemas.microsoft.com/office/drawing/2014/main" id="{9F8EED44-20EC-968F-9EA9-36FA96C40DFB}"/>
                </a:ext>
              </a:extLst>
            </p:cNvPr>
            <p:cNvSpPr>
              <a:spLocks/>
            </p:cNvSpPr>
            <p:nvPr/>
          </p:nvSpPr>
          <p:spPr bwMode="auto">
            <a:xfrm>
              <a:off x="6558894" y="4742242"/>
              <a:ext cx="44990" cy="65877"/>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grpFill/>
            <a:ln w="6350" cmpd="sng">
              <a:solidFill>
                <a:schemeClr val="bg1"/>
              </a:solidFill>
              <a:round/>
              <a:headEnd/>
              <a:tailEnd/>
            </a:ln>
          </p:spPr>
          <p:txBody>
            <a:bodyPr/>
            <a:lstStyle/>
            <a:p>
              <a:endParaRPr lang="es-ES"/>
            </a:p>
          </p:txBody>
        </p:sp>
        <p:sp>
          <p:nvSpPr>
            <p:cNvPr id="171" name="Freeform 96">
              <a:extLst>
                <a:ext uri="{FF2B5EF4-FFF2-40B4-BE49-F238E27FC236}">
                  <a16:creationId xmlns:a16="http://schemas.microsoft.com/office/drawing/2014/main" id="{5FC81045-161B-2AE2-9E03-DFFE31F17B71}"/>
                </a:ext>
              </a:extLst>
            </p:cNvPr>
            <p:cNvSpPr>
              <a:spLocks/>
            </p:cNvSpPr>
            <p:nvPr/>
          </p:nvSpPr>
          <p:spPr bwMode="auto">
            <a:xfrm>
              <a:off x="5827809" y="4960760"/>
              <a:ext cx="482035" cy="600925"/>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grpFill/>
            <a:ln w="6350" cmpd="sng">
              <a:solidFill>
                <a:schemeClr val="bg1"/>
              </a:solidFill>
              <a:round/>
              <a:headEnd/>
              <a:tailEnd/>
            </a:ln>
          </p:spPr>
          <p:txBody>
            <a:bodyPr/>
            <a:lstStyle/>
            <a:p>
              <a:endParaRPr lang="es-ES"/>
            </a:p>
          </p:txBody>
        </p:sp>
        <p:sp>
          <p:nvSpPr>
            <p:cNvPr id="172" name="Freeform 97">
              <a:extLst>
                <a:ext uri="{FF2B5EF4-FFF2-40B4-BE49-F238E27FC236}">
                  <a16:creationId xmlns:a16="http://schemas.microsoft.com/office/drawing/2014/main" id="{75BBE872-DA8E-6E6F-8A02-187861F65176}"/>
                </a:ext>
              </a:extLst>
            </p:cNvPr>
            <p:cNvSpPr>
              <a:spLocks/>
            </p:cNvSpPr>
            <p:nvPr/>
          </p:nvSpPr>
          <p:spPr bwMode="auto">
            <a:xfrm>
              <a:off x="6359653" y="4978435"/>
              <a:ext cx="202455" cy="297249"/>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grpFill/>
            <a:ln w="6350" cmpd="sng">
              <a:solidFill>
                <a:schemeClr val="bg1"/>
              </a:solidFill>
              <a:round/>
              <a:headEnd/>
              <a:tailEnd/>
            </a:ln>
          </p:spPr>
          <p:txBody>
            <a:bodyPr/>
            <a:lstStyle/>
            <a:p>
              <a:endParaRPr lang="es-ES"/>
            </a:p>
          </p:txBody>
        </p:sp>
        <p:sp>
          <p:nvSpPr>
            <p:cNvPr id="173" name="Freeform 98">
              <a:extLst>
                <a:ext uri="{FF2B5EF4-FFF2-40B4-BE49-F238E27FC236}">
                  <a16:creationId xmlns:a16="http://schemas.microsoft.com/office/drawing/2014/main" id="{7C0FE1CF-76B6-FBAE-249D-BC664579787E}"/>
                </a:ext>
              </a:extLst>
            </p:cNvPr>
            <p:cNvSpPr>
              <a:spLocks/>
            </p:cNvSpPr>
            <p:nvPr/>
          </p:nvSpPr>
          <p:spPr bwMode="auto">
            <a:xfrm>
              <a:off x="6260033" y="5004143"/>
              <a:ext cx="131756" cy="175135"/>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grpFill/>
            <a:ln w="6350" cmpd="sng">
              <a:solidFill>
                <a:schemeClr val="bg1"/>
              </a:solidFill>
              <a:round/>
              <a:headEnd/>
              <a:tailEnd/>
            </a:ln>
          </p:spPr>
          <p:txBody>
            <a:bodyPr/>
            <a:lstStyle/>
            <a:p>
              <a:endParaRPr lang="es-ES"/>
            </a:p>
          </p:txBody>
        </p:sp>
        <p:sp>
          <p:nvSpPr>
            <p:cNvPr id="174" name="Freeform 99">
              <a:extLst>
                <a:ext uri="{FF2B5EF4-FFF2-40B4-BE49-F238E27FC236}">
                  <a16:creationId xmlns:a16="http://schemas.microsoft.com/office/drawing/2014/main" id="{A385687D-7E03-CA13-D2A2-838EAB589B28}"/>
                </a:ext>
              </a:extLst>
            </p:cNvPr>
            <p:cNvSpPr>
              <a:spLocks/>
            </p:cNvSpPr>
            <p:nvPr/>
          </p:nvSpPr>
          <p:spPr bwMode="auto">
            <a:xfrm>
              <a:off x="5808526" y="5309426"/>
              <a:ext cx="318143" cy="384013"/>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grpFill/>
            <a:ln w="6350" cmpd="sng">
              <a:solidFill>
                <a:schemeClr val="bg1"/>
              </a:solidFill>
              <a:round/>
              <a:headEnd/>
              <a:tailEnd/>
            </a:ln>
          </p:spPr>
          <p:txBody>
            <a:bodyPr/>
            <a:lstStyle/>
            <a:p>
              <a:endParaRPr lang="es-ES"/>
            </a:p>
          </p:txBody>
        </p:sp>
        <p:sp>
          <p:nvSpPr>
            <p:cNvPr id="175" name="Freeform 100">
              <a:extLst>
                <a:ext uri="{FF2B5EF4-FFF2-40B4-BE49-F238E27FC236}">
                  <a16:creationId xmlns:a16="http://schemas.microsoft.com/office/drawing/2014/main" id="{AC5F96E7-2712-7E71-51ED-F0979CE86D04}"/>
                </a:ext>
              </a:extLst>
            </p:cNvPr>
            <p:cNvSpPr>
              <a:spLocks/>
            </p:cNvSpPr>
            <p:nvPr/>
          </p:nvSpPr>
          <p:spPr bwMode="auto">
            <a:xfrm>
              <a:off x="6070433" y="5381729"/>
              <a:ext cx="289221" cy="313317"/>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grpFill/>
            <a:ln w="6350" cmpd="sng">
              <a:solidFill>
                <a:schemeClr val="bg1"/>
              </a:solidFill>
              <a:round/>
              <a:headEnd/>
              <a:tailEnd/>
            </a:ln>
          </p:spPr>
          <p:txBody>
            <a:bodyPr/>
            <a:lstStyle/>
            <a:p>
              <a:endParaRPr lang="es-ES"/>
            </a:p>
          </p:txBody>
        </p:sp>
        <p:sp>
          <p:nvSpPr>
            <p:cNvPr id="176" name="Freeform 101">
              <a:extLst>
                <a:ext uri="{FF2B5EF4-FFF2-40B4-BE49-F238E27FC236}">
                  <a16:creationId xmlns:a16="http://schemas.microsoft.com/office/drawing/2014/main" id="{27841EAC-91B1-2040-4082-583D71659336}"/>
                </a:ext>
              </a:extLst>
            </p:cNvPr>
            <p:cNvSpPr>
              <a:spLocks/>
            </p:cNvSpPr>
            <p:nvPr/>
          </p:nvSpPr>
          <p:spPr bwMode="auto">
            <a:xfrm>
              <a:off x="6269673" y="5455640"/>
              <a:ext cx="271546" cy="507733"/>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grpFill/>
            <a:ln w="6350" cmpd="sng">
              <a:solidFill>
                <a:schemeClr val="bg1"/>
              </a:solidFill>
              <a:round/>
              <a:headEnd/>
              <a:tailEnd/>
            </a:ln>
          </p:spPr>
          <p:txBody>
            <a:bodyPr/>
            <a:lstStyle/>
            <a:p>
              <a:endParaRPr lang="es-ES"/>
            </a:p>
          </p:txBody>
        </p:sp>
        <p:sp>
          <p:nvSpPr>
            <p:cNvPr id="177" name="Freeform 102">
              <a:extLst>
                <a:ext uri="{FF2B5EF4-FFF2-40B4-BE49-F238E27FC236}">
                  <a16:creationId xmlns:a16="http://schemas.microsoft.com/office/drawing/2014/main" id="{3EC81742-8957-7C8E-B628-A83BBD19A1AC}"/>
                </a:ext>
              </a:extLst>
            </p:cNvPr>
            <p:cNvSpPr>
              <a:spLocks/>
            </p:cNvSpPr>
            <p:nvPr/>
          </p:nvSpPr>
          <p:spPr bwMode="auto">
            <a:xfrm>
              <a:off x="5808526" y="5645236"/>
              <a:ext cx="342245" cy="390441"/>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grpFill/>
            <a:ln w="6350" cmpd="sng">
              <a:solidFill>
                <a:schemeClr val="bg1"/>
              </a:solidFill>
              <a:round/>
              <a:headEnd/>
              <a:tailEnd/>
            </a:ln>
          </p:spPr>
          <p:txBody>
            <a:bodyPr/>
            <a:lstStyle/>
            <a:p>
              <a:endParaRPr lang="es-ES"/>
            </a:p>
          </p:txBody>
        </p:sp>
        <p:sp>
          <p:nvSpPr>
            <p:cNvPr id="178" name="Freeform 103">
              <a:extLst>
                <a:ext uri="{FF2B5EF4-FFF2-40B4-BE49-F238E27FC236}">
                  <a16:creationId xmlns:a16="http://schemas.microsoft.com/office/drawing/2014/main" id="{B7EACABE-50D2-1D2D-A6C5-F09F2F797D3B}"/>
                </a:ext>
              </a:extLst>
            </p:cNvPr>
            <p:cNvSpPr>
              <a:spLocks/>
            </p:cNvSpPr>
            <p:nvPr/>
          </p:nvSpPr>
          <p:spPr bwMode="auto">
            <a:xfrm>
              <a:off x="6023836" y="5677371"/>
              <a:ext cx="226556" cy="295642"/>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grpFill/>
            <a:ln w="6350" cmpd="sng">
              <a:solidFill>
                <a:schemeClr val="bg1"/>
              </a:solidFill>
              <a:round/>
              <a:headEnd/>
              <a:tailEnd/>
            </a:ln>
          </p:spPr>
          <p:txBody>
            <a:bodyPr/>
            <a:lstStyle/>
            <a:p>
              <a:endParaRPr lang="es-ES"/>
            </a:p>
          </p:txBody>
        </p:sp>
        <p:sp>
          <p:nvSpPr>
            <p:cNvPr id="179" name="Freeform 104">
              <a:extLst>
                <a:ext uri="{FF2B5EF4-FFF2-40B4-BE49-F238E27FC236}">
                  <a16:creationId xmlns:a16="http://schemas.microsoft.com/office/drawing/2014/main" id="{028B8349-2455-3B4D-4E23-20EC9678F4AD}"/>
                </a:ext>
              </a:extLst>
            </p:cNvPr>
            <p:cNvSpPr>
              <a:spLocks/>
            </p:cNvSpPr>
            <p:nvPr/>
          </p:nvSpPr>
          <p:spPr bwMode="auto">
            <a:xfrm>
              <a:off x="6150771" y="5608281"/>
              <a:ext cx="199241" cy="215305"/>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grpFill/>
            <a:ln w="6350" cmpd="sng">
              <a:solidFill>
                <a:schemeClr val="bg1"/>
              </a:solidFill>
              <a:round/>
              <a:headEnd/>
              <a:tailEnd/>
            </a:ln>
          </p:spPr>
          <p:txBody>
            <a:bodyPr/>
            <a:lstStyle/>
            <a:p>
              <a:endParaRPr lang="es-ES"/>
            </a:p>
          </p:txBody>
        </p:sp>
        <p:sp>
          <p:nvSpPr>
            <p:cNvPr id="180" name="Freeform 105">
              <a:extLst>
                <a:ext uri="{FF2B5EF4-FFF2-40B4-BE49-F238E27FC236}">
                  <a16:creationId xmlns:a16="http://schemas.microsoft.com/office/drawing/2014/main" id="{0CCB78C8-7D3D-9FA6-7DAC-D0EE95B17C79}"/>
                </a:ext>
              </a:extLst>
            </p:cNvPr>
            <p:cNvSpPr>
              <a:spLocks/>
            </p:cNvSpPr>
            <p:nvPr/>
          </p:nvSpPr>
          <p:spPr bwMode="auto">
            <a:xfrm>
              <a:off x="5933856" y="5813946"/>
              <a:ext cx="408123" cy="414542"/>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grpFill/>
            <a:ln w="6350" cmpd="sng">
              <a:solidFill>
                <a:schemeClr val="bg1"/>
              </a:solidFill>
              <a:round/>
              <a:headEnd/>
              <a:tailEnd/>
            </a:ln>
          </p:spPr>
          <p:txBody>
            <a:bodyPr/>
            <a:lstStyle/>
            <a:p>
              <a:endParaRPr lang="es-ES"/>
            </a:p>
          </p:txBody>
        </p:sp>
        <p:sp>
          <p:nvSpPr>
            <p:cNvPr id="181" name="Freeform 106">
              <a:extLst>
                <a:ext uri="{FF2B5EF4-FFF2-40B4-BE49-F238E27FC236}">
                  <a16:creationId xmlns:a16="http://schemas.microsoft.com/office/drawing/2014/main" id="{809C9A2D-78BF-0AF3-3715-62A0FE14DD17}"/>
                </a:ext>
              </a:extLst>
            </p:cNvPr>
            <p:cNvSpPr>
              <a:spLocks/>
            </p:cNvSpPr>
            <p:nvPr/>
          </p:nvSpPr>
          <p:spPr bwMode="auto">
            <a:xfrm>
              <a:off x="6189334" y="6009970"/>
              <a:ext cx="70699" cy="85158"/>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grpFill/>
            <a:ln w="6350" cmpd="sng">
              <a:solidFill>
                <a:schemeClr val="bg1"/>
              </a:solidFill>
              <a:round/>
              <a:headEnd/>
              <a:tailEnd/>
            </a:ln>
          </p:spPr>
          <p:txBody>
            <a:bodyPr/>
            <a:lstStyle/>
            <a:p>
              <a:endParaRPr lang="es-ES"/>
            </a:p>
          </p:txBody>
        </p:sp>
        <p:sp>
          <p:nvSpPr>
            <p:cNvPr id="182" name="Freeform 107">
              <a:extLst>
                <a:ext uri="{FF2B5EF4-FFF2-40B4-BE49-F238E27FC236}">
                  <a16:creationId xmlns:a16="http://schemas.microsoft.com/office/drawing/2014/main" id="{09CD7CCE-D008-0086-6A4F-1031C4DC96FC}"/>
                </a:ext>
              </a:extLst>
            </p:cNvPr>
            <p:cNvSpPr>
              <a:spLocks/>
            </p:cNvSpPr>
            <p:nvPr/>
          </p:nvSpPr>
          <p:spPr bwMode="auto">
            <a:xfrm>
              <a:off x="6285741" y="5923204"/>
              <a:ext cx="36956" cy="59450"/>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grpFill/>
            <a:ln w="6350" cmpd="sng">
              <a:solidFill>
                <a:schemeClr val="bg1"/>
              </a:solidFill>
              <a:round/>
              <a:headEnd/>
              <a:tailEnd/>
            </a:ln>
          </p:spPr>
          <p:txBody>
            <a:bodyPr/>
            <a:lstStyle/>
            <a:p>
              <a:endParaRPr lang="es-ES"/>
            </a:p>
          </p:txBody>
        </p:sp>
        <p:sp>
          <p:nvSpPr>
            <p:cNvPr id="183" name="Freeform 108">
              <a:extLst>
                <a:ext uri="{FF2B5EF4-FFF2-40B4-BE49-F238E27FC236}">
                  <a16:creationId xmlns:a16="http://schemas.microsoft.com/office/drawing/2014/main" id="{31636420-3ED6-7459-1871-4746D7F766AF}"/>
                </a:ext>
              </a:extLst>
            </p:cNvPr>
            <p:cNvSpPr>
              <a:spLocks/>
            </p:cNvSpPr>
            <p:nvPr/>
          </p:nvSpPr>
          <p:spPr bwMode="auto">
            <a:xfrm>
              <a:off x="6332338" y="5421898"/>
              <a:ext cx="86766" cy="242620"/>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grpFill/>
            <a:ln w="6350" cmpd="sng">
              <a:solidFill>
                <a:schemeClr val="bg1"/>
              </a:solidFill>
              <a:round/>
              <a:headEnd/>
              <a:tailEnd/>
            </a:ln>
          </p:spPr>
          <p:txBody>
            <a:bodyPr/>
            <a:lstStyle/>
            <a:p>
              <a:endParaRPr lang="es-ES"/>
            </a:p>
          </p:txBody>
        </p:sp>
        <p:sp>
          <p:nvSpPr>
            <p:cNvPr id="184" name="Freeform 109">
              <a:extLst>
                <a:ext uri="{FF2B5EF4-FFF2-40B4-BE49-F238E27FC236}">
                  <a16:creationId xmlns:a16="http://schemas.microsoft.com/office/drawing/2014/main" id="{98FBD930-3AFB-2D4F-DE77-07CA5B3E07E6}"/>
                </a:ext>
              </a:extLst>
            </p:cNvPr>
            <p:cNvSpPr>
              <a:spLocks/>
            </p:cNvSpPr>
            <p:nvPr/>
          </p:nvSpPr>
          <p:spPr bwMode="auto">
            <a:xfrm>
              <a:off x="5851910" y="4408038"/>
              <a:ext cx="274759" cy="499700"/>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grpFill/>
            <a:ln w="6350" cmpd="sng">
              <a:solidFill>
                <a:schemeClr val="bg1"/>
              </a:solidFill>
              <a:round/>
              <a:headEnd/>
              <a:tailEnd/>
            </a:ln>
          </p:spPr>
          <p:txBody>
            <a:bodyPr/>
            <a:lstStyle/>
            <a:p>
              <a:endParaRPr lang="es-ES"/>
            </a:p>
          </p:txBody>
        </p:sp>
        <p:sp>
          <p:nvSpPr>
            <p:cNvPr id="185" name="Freeform 110">
              <a:extLst>
                <a:ext uri="{FF2B5EF4-FFF2-40B4-BE49-F238E27FC236}">
                  <a16:creationId xmlns:a16="http://schemas.microsoft.com/office/drawing/2014/main" id="{89740688-F641-0397-691C-991DDCE2EFB5}"/>
                </a:ext>
              </a:extLst>
            </p:cNvPr>
            <p:cNvSpPr>
              <a:spLocks/>
            </p:cNvSpPr>
            <p:nvPr/>
          </p:nvSpPr>
          <p:spPr bwMode="auto">
            <a:xfrm>
              <a:off x="5527340" y="4408038"/>
              <a:ext cx="403302" cy="367946"/>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grpFill/>
            <a:ln w="6350" cmpd="sng">
              <a:solidFill>
                <a:schemeClr val="bg1"/>
              </a:solidFill>
              <a:round/>
              <a:headEnd/>
              <a:tailEnd/>
            </a:ln>
          </p:spPr>
          <p:txBody>
            <a:bodyPr/>
            <a:lstStyle/>
            <a:p>
              <a:endParaRPr lang="es-ES"/>
            </a:p>
          </p:txBody>
        </p:sp>
        <p:sp>
          <p:nvSpPr>
            <p:cNvPr id="186" name="Freeform 111">
              <a:extLst>
                <a:ext uri="{FF2B5EF4-FFF2-40B4-BE49-F238E27FC236}">
                  <a16:creationId xmlns:a16="http://schemas.microsoft.com/office/drawing/2014/main" id="{63AC9E5F-CC76-D103-23EB-ED8A72558D94}"/>
                </a:ext>
              </a:extLst>
            </p:cNvPr>
            <p:cNvSpPr>
              <a:spLocks/>
            </p:cNvSpPr>
            <p:nvPr/>
          </p:nvSpPr>
          <p:spPr bwMode="auto">
            <a:xfrm>
              <a:off x="5218838" y="4358229"/>
              <a:ext cx="414549" cy="477205"/>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grpFill/>
            <a:ln w="6350" cmpd="sng">
              <a:solidFill>
                <a:schemeClr val="bg1"/>
              </a:solidFill>
              <a:round/>
              <a:headEnd/>
              <a:tailEnd/>
            </a:ln>
          </p:spPr>
          <p:txBody>
            <a:bodyPr/>
            <a:lstStyle/>
            <a:p>
              <a:endParaRPr lang="es-ES"/>
            </a:p>
          </p:txBody>
        </p:sp>
        <p:sp>
          <p:nvSpPr>
            <p:cNvPr id="187" name="Freeform 112">
              <a:extLst>
                <a:ext uri="{FF2B5EF4-FFF2-40B4-BE49-F238E27FC236}">
                  <a16:creationId xmlns:a16="http://schemas.microsoft.com/office/drawing/2014/main" id="{94252BF0-E265-4948-FDC3-E7257F4EC7CC}"/>
                </a:ext>
              </a:extLst>
            </p:cNvPr>
            <p:cNvSpPr>
              <a:spLocks/>
            </p:cNvSpPr>
            <p:nvPr/>
          </p:nvSpPr>
          <p:spPr bwMode="auto">
            <a:xfrm>
              <a:off x="5101543" y="4287531"/>
              <a:ext cx="308502" cy="398474"/>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grpFill/>
            <a:ln w="6350" cmpd="sng">
              <a:solidFill>
                <a:schemeClr val="bg1"/>
              </a:solidFill>
              <a:round/>
              <a:headEnd/>
              <a:tailEnd/>
            </a:ln>
          </p:spPr>
          <p:txBody>
            <a:bodyPr/>
            <a:lstStyle/>
            <a:p>
              <a:endParaRPr lang="es-ES"/>
            </a:p>
          </p:txBody>
        </p:sp>
        <p:sp>
          <p:nvSpPr>
            <p:cNvPr id="188" name="Freeform 113">
              <a:extLst>
                <a:ext uri="{FF2B5EF4-FFF2-40B4-BE49-F238E27FC236}">
                  <a16:creationId xmlns:a16="http://schemas.microsoft.com/office/drawing/2014/main" id="{938D32B0-16CF-7EE1-6D91-83973CBB3F6B}"/>
                </a:ext>
              </a:extLst>
            </p:cNvPr>
            <p:cNvSpPr>
              <a:spLocks/>
            </p:cNvSpPr>
            <p:nvPr/>
          </p:nvSpPr>
          <p:spPr bwMode="auto">
            <a:xfrm>
              <a:off x="5596432" y="4705287"/>
              <a:ext cx="298861" cy="298855"/>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grpFill/>
            <a:ln w="6350" cmpd="sng">
              <a:solidFill>
                <a:schemeClr val="bg1"/>
              </a:solidFill>
              <a:round/>
              <a:headEnd/>
              <a:tailEnd/>
            </a:ln>
          </p:spPr>
          <p:txBody>
            <a:bodyPr/>
            <a:lstStyle/>
            <a:p>
              <a:endParaRPr lang="es-ES"/>
            </a:p>
          </p:txBody>
        </p:sp>
        <p:sp>
          <p:nvSpPr>
            <p:cNvPr id="189" name="Freeform 114">
              <a:extLst>
                <a:ext uri="{FF2B5EF4-FFF2-40B4-BE49-F238E27FC236}">
                  <a16:creationId xmlns:a16="http://schemas.microsoft.com/office/drawing/2014/main" id="{C4C85DCA-2191-ACE0-2DDC-81F6DDE9A5E2}"/>
                </a:ext>
              </a:extLst>
            </p:cNvPr>
            <p:cNvSpPr>
              <a:spLocks/>
            </p:cNvSpPr>
            <p:nvPr/>
          </p:nvSpPr>
          <p:spPr bwMode="auto">
            <a:xfrm>
              <a:off x="5880832" y="4798478"/>
              <a:ext cx="326177" cy="268327"/>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grpFill/>
            <a:ln w="6350" cmpd="sng">
              <a:solidFill>
                <a:schemeClr val="bg1"/>
              </a:solidFill>
              <a:round/>
              <a:headEnd/>
              <a:tailEnd/>
            </a:ln>
          </p:spPr>
          <p:txBody>
            <a:bodyPr/>
            <a:lstStyle/>
            <a:p>
              <a:endParaRPr lang="es-ES"/>
            </a:p>
          </p:txBody>
        </p:sp>
        <p:sp>
          <p:nvSpPr>
            <p:cNvPr id="190" name="Freeform 115">
              <a:extLst>
                <a:ext uri="{FF2B5EF4-FFF2-40B4-BE49-F238E27FC236}">
                  <a16:creationId xmlns:a16="http://schemas.microsoft.com/office/drawing/2014/main" id="{CE622D3A-1CC9-0189-A84C-B0DD001362FB}"/>
                </a:ext>
              </a:extLst>
            </p:cNvPr>
            <p:cNvSpPr>
              <a:spLocks/>
            </p:cNvSpPr>
            <p:nvPr/>
          </p:nvSpPr>
          <p:spPr bwMode="auto">
            <a:xfrm>
              <a:off x="5736222" y="4732602"/>
              <a:ext cx="194421" cy="351879"/>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grpFill/>
            <a:ln w="6350" cmpd="sng">
              <a:solidFill>
                <a:schemeClr val="bg1"/>
              </a:solidFill>
              <a:round/>
              <a:headEnd/>
              <a:tailEnd/>
            </a:ln>
          </p:spPr>
          <p:txBody>
            <a:bodyPr/>
            <a:lstStyle/>
            <a:p>
              <a:endParaRPr lang="es-ES"/>
            </a:p>
          </p:txBody>
        </p:sp>
        <p:sp>
          <p:nvSpPr>
            <p:cNvPr id="191" name="Freeform 116">
              <a:extLst>
                <a:ext uri="{FF2B5EF4-FFF2-40B4-BE49-F238E27FC236}">
                  <a16:creationId xmlns:a16="http://schemas.microsoft.com/office/drawing/2014/main" id="{BCE2BFCE-22E1-79C2-009D-87AB9236618D}"/>
                </a:ext>
              </a:extLst>
            </p:cNvPr>
            <p:cNvSpPr>
              <a:spLocks/>
            </p:cNvSpPr>
            <p:nvPr/>
          </p:nvSpPr>
          <p:spPr bwMode="auto">
            <a:xfrm>
              <a:off x="5824594" y="5266043"/>
              <a:ext cx="27315" cy="43383"/>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grpFill/>
            <a:ln w="6350" cmpd="sng">
              <a:solidFill>
                <a:schemeClr val="bg1"/>
              </a:solidFill>
              <a:round/>
              <a:headEnd/>
              <a:tailEnd/>
            </a:ln>
          </p:spPr>
          <p:txBody>
            <a:bodyPr/>
            <a:lstStyle/>
            <a:p>
              <a:endParaRPr lang="es-ES"/>
            </a:p>
          </p:txBody>
        </p:sp>
        <p:sp>
          <p:nvSpPr>
            <p:cNvPr id="192" name="Freeform 117">
              <a:extLst>
                <a:ext uri="{FF2B5EF4-FFF2-40B4-BE49-F238E27FC236}">
                  <a16:creationId xmlns:a16="http://schemas.microsoft.com/office/drawing/2014/main" id="{C0B6D310-F390-F81D-1628-A98231170FF8}"/>
                </a:ext>
              </a:extLst>
            </p:cNvPr>
            <p:cNvSpPr>
              <a:spLocks/>
            </p:cNvSpPr>
            <p:nvPr/>
          </p:nvSpPr>
          <p:spPr bwMode="auto">
            <a:xfrm>
              <a:off x="5798886" y="5020210"/>
              <a:ext cx="189600" cy="269934"/>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grpFill/>
            <a:ln w="6350" cmpd="sng">
              <a:solidFill>
                <a:schemeClr val="bg1"/>
              </a:solidFill>
              <a:round/>
              <a:headEnd/>
              <a:tailEnd/>
            </a:ln>
          </p:spPr>
          <p:txBody>
            <a:bodyPr/>
            <a:lstStyle/>
            <a:p>
              <a:endParaRPr lang="es-ES"/>
            </a:p>
          </p:txBody>
        </p:sp>
        <p:sp>
          <p:nvSpPr>
            <p:cNvPr id="193" name="Freeform 118">
              <a:extLst>
                <a:ext uri="{FF2B5EF4-FFF2-40B4-BE49-F238E27FC236}">
                  <a16:creationId xmlns:a16="http://schemas.microsoft.com/office/drawing/2014/main" id="{E6064984-06E8-DA2D-B3D8-DACBA436CC3C}"/>
                </a:ext>
              </a:extLst>
            </p:cNvPr>
            <p:cNvSpPr>
              <a:spLocks/>
            </p:cNvSpPr>
            <p:nvPr/>
          </p:nvSpPr>
          <p:spPr bwMode="auto">
            <a:xfrm>
              <a:off x="5736222" y="5063593"/>
              <a:ext cx="149431" cy="189597"/>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grpFill/>
            <a:ln w="6350" cmpd="sng">
              <a:solidFill>
                <a:schemeClr val="bg1"/>
              </a:solidFill>
              <a:round/>
              <a:headEnd/>
              <a:tailEnd/>
            </a:ln>
          </p:spPr>
          <p:txBody>
            <a:bodyPr/>
            <a:lstStyle/>
            <a:p>
              <a:endParaRPr lang="es-ES"/>
            </a:p>
          </p:txBody>
        </p:sp>
        <p:sp>
          <p:nvSpPr>
            <p:cNvPr id="194" name="Freeform 119">
              <a:extLst>
                <a:ext uri="{FF2B5EF4-FFF2-40B4-BE49-F238E27FC236}">
                  <a16:creationId xmlns:a16="http://schemas.microsoft.com/office/drawing/2014/main" id="{638DC575-48F0-AAC9-4D3E-E2697932FD20}"/>
                </a:ext>
              </a:extLst>
            </p:cNvPr>
            <p:cNvSpPr>
              <a:spLocks/>
            </p:cNvSpPr>
            <p:nvPr/>
          </p:nvSpPr>
          <p:spPr bwMode="auto">
            <a:xfrm>
              <a:off x="5755503" y="5063593"/>
              <a:ext cx="49810" cy="43383"/>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grpFill/>
            <a:ln w="6350" cmpd="sng">
              <a:solidFill>
                <a:schemeClr val="bg1"/>
              </a:solidFill>
              <a:round/>
              <a:headEnd/>
              <a:tailEnd/>
            </a:ln>
          </p:spPr>
          <p:txBody>
            <a:bodyPr/>
            <a:lstStyle/>
            <a:p>
              <a:endParaRPr lang="es-ES"/>
            </a:p>
          </p:txBody>
        </p:sp>
        <p:sp>
          <p:nvSpPr>
            <p:cNvPr id="195" name="Freeform 120">
              <a:extLst>
                <a:ext uri="{FF2B5EF4-FFF2-40B4-BE49-F238E27FC236}">
                  <a16:creationId xmlns:a16="http://schemas.microsoft.com/office/drawing/2014/main" id="{576D105C-F541-3B00-FB9E-DA57241C159F}"/>
                </a:ext>
              </a:extLst>
            </p:cNvPr>
            <p:cNvSpPr>
              <a:spLocks/>
            </p:cNvSpPr>
            <p:nvPr/>
          </p:nvSpPr>
          <p:spPr bwMode="auto">
            <a:xfrm>
              <a:off x="5728188" y="5020210"/>
              <a:ext cx="17675" cy="17674"/>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grpFill/>
            <a:ln w="6350" cmpd="sng">
              <a:solidFill>
                <a:schemeClr val="bg1"/>
              </a:solidFill>
              <a:round/>
              <a:headEnd/>
              <a:tailEnd/>
            </a:ln>
          </p:spPr>
          <p:txBody>
            <a:bodyPr/>
            <a:lstStyle/>
            <a:p>
              <a:endParaRPr lang="es-ES"/>
            </a:p>
          </p:txBody>
        </p:sp>
        <p:sp>
          <p:nvSpPr>
            <p:cNvPr id="196" name="Freeform 121">
              <a:extLst>
                <a:ext uri="{FF2B5EF4-FFF2-40B4-BE49-F238E27FC236}">
                  <a16:creationId xmlns:a16="http://schemas.microsoft.com/office/drawing/2014/main" id="{2788B3CD-298B-080B-2184-DA01EF849498}"/>
                </a:ext>
              </a:extLst>
            </p:cNvPr>
            <p:cNvSpPr>
              <a:spLocks/>
            </p:cNvSpPr>
            <p:nvPr/>
          </p:nvSpPr>
          <p:spPr bwMode="auto">
            <a:xfrm>
              <a:off x="5679985" y="5123042"/>
              <a:ext cx="16068" cy="11247"/>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grpFill/>
            <a:ln w="6350" cmpd="sng">
              <a:solidFill>
                <a:schemeClr val="bg1"/>
              </a:solidFill>
              <a:round/>
              <a:headEnd/>
              <a:tailEnd/>
            </a:ln>
          </p:spPr>
          <p:txBody>
            <a:bodyPr/>
            <a:lstStyle/>
            <a:p>
              <a:endParaRPr lang="es-ES"/>
            </a:p>
          </p:txBody>
        </p:sp>
        <p:sp>
          <p:nvSpPr>
            <p:cNvPr id="197" name="Freeform 122">
              <a:extLst>
                <a:ext uri="{FF2B5EF4-FFF2-40B4-BE49-F238E27FC236}">
                  <a16:creationId xmlns:a16="http://schemas.microsoft.com/office/drawing/2014/main" id="{31D07D37-C1BA-CF90-C4DA-37EA58C346CC}"/>
                </a:ext>
              </a:extLst>
            </p:cNvPr>
            <p:cNvSpPr>
              <a:spLocks/>
            </p:cNvSpPr>
            <p:nvPr/>
          </p:nvSpPr>
          <p:spPr bwMode="auto">
            <a:xfrm>
              <a:off x="6232717" y="5163211"/>
              <a:ext cx="56237" cy="59450"/>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grpFill/>
            <a:ln w="6350" cmpd="sng">
              <a:solidFill>
                <a:schemeClr val="bg1"/>
              </a:solidFill>
              <a:round/>
              <a:headEnd/>
              <a:tailEnd/>
            </a:ln>
          </p:spPr>
          <p:txBody>
            <a:bodyPr/>
            <a:lstStyle/>
            <a:p>
              <a:endParaRPr lang="es-ES"/>
            </a:p>
          </p:txBody>
        </p:sp>
        <p:sp>
          <p:nvSpPr>
            <p:cNvPr id="198" name="Freeform 123">
              <a:extLst>
                <a:ext uri="{FF2B5EF4-FFF2-40B4-BE49-F238E27FC236}">
                  <a16:creationId xmlns:a16="http://schemas.microsoft.com/office/drawing/2014/main" id="{688FFDE0-8B56-0474-90F1-B643F40D220F}"/>
                </a:ext>
              </a:extLst>
            </p:cNvPr>
            <p:cNvSpPr>
              <a:spLocks/>
            </p:cNvSpPr>
            <p:nvPr/>
          </p:nvSpPr>
          <p:spPr bwMode="auto">
            <a:xfrm>
              <a:off x="6242358" y="5203380"/>
              <a:ext cx="57844" cy="69090"/>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grpFill/>
            <a:ln w="6350" cmpd="sng">
              <a:solidFill>
                <a:schemeClr val="bg1"/>
              </a:solidFill>
              <a:round/>
              <a:headEnd/>
              <a:tailEnd/>
            </a:ln>
          </p:spPr>
          <p:txBody>
            <a:bodyPr/>
            <a:lstStyle/>
            <a:p>
              <a:endParaRPr lang="es-ES"/>
            </a:p>
          </p:txBody>
        </p:sp>
        <p:sp>
          <p:nvSpPr>
            <p:cNvPr id="199" name="Freeform 124">
              <a:extLst>
                <a:ext uri="{FF2B5EF4-FFF2-40B4-BE49-F238E27FC236}">
                  <a16:creationId xmlns:a16="http://schemas.microsoft.com/office/drawing/2014/main" id="{39284474-5891-9053-D9F2-63FD795E790C}"/>
                </a:ext>
              </a:extLst>
            </p:cNvPr>
            <p:cNvSpPr>
              <a:spLocks/>
            </p:cNvSpPr>
            <p:nvPr/>
          </p:nvSpPr>
          <p:spPr bwMode="auto">
            <a:xfrm>
              <a:off x="5387550" y="4663511"/>
              <a:ext cx="199241" cy="184776"/>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grpFill/>
            <a:ln w="6350" cmpd="sng">
              <a:solidFill>
                <a:schemeClr val="bg1"/>
              </a:solidFill>
              <a:round/>
              <a:headEnd/>
              <a:tailEnd/>
            </a:ln>
          </p:spPr>
          <p:txBody>
            <a:bodyPr/>
            <a:lstStyle/>
            <a:p>
              <a:endParaRPr lang="es-ES"/>
            </a:p>
          </p:txBody>
        </p:sp>
        <p:sp>
          <p:nvSpPr>
            <p:cNvPr id="200" name="Freeform 125">
              <a:extLst>
                <a:ext uri="{FF2B5EF4-FFF2-40B4-BE49-F238E27FC236}">
                  <a16:creationId xmlns:a16="http://schemas.microsoft.com/office/drawing/2014/main" id="{1914900E-B104-042E-4778-49F07E4E72F2}"/>
                </a:ext>
              </a:extLst>
            </p:cNvPr>
            <p:cNvSpPr>
              <a:spLocks/>
            </p:cNvSpPr>
            <p:nvPr/>
          </p:nvSpPr>
          <p:spPr bwMode="auto">
            <a:xfrm>
              <a:off x="5543408" y="4748669"/>
              <a:ext cx="86766" cy="192810"/>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grpFill/>
            <a:ln w="6350" cmpd="sng">
              <a:solidFill>
                <a:schemeClr val="bg1"/>
              </a:solidFill>
              <a:round/>
              <a:headEnd/>
              <a:tailEnd/>
            </a:ln>
          </p:spPr>
          <p:txBody>
            <a:bodyPr/>
            <a:lstStyle/>
            <a:p>
              <a:endParaRPr lang="es-ES"/>
            </a:p>
          </p:txBody>
        </p:sp>
        <p:sp>
          <p:nvSpPr>
            <p:cNvPr id="201" name="Freeform 126">
              <a:extLst>
                <a:ext uri="{FF2B5EF4-FFF2-40B4-BE49-F238E27FC236}">
                  <a16:creationId xmlns:a16="http://schemas.microsoft.com/office/drawing/2014/main" id="{2425BFF4-4C7F-7397-9351-2A8703DDDCC1}"/>
                </a:ext>
              </a:extLst>
            </p:cNvPr>
            <p:cNvSpPr>
              <a:spLocks/>
            </p:cNvSpPr>
            <p:nvPr/>
          </p:nvSpPr>
          <p:spPr bwMode="auto">
            <a:xfrm>
              <a:off x="5313638" y="4798478"/>
              <a:ext cx="157465" cy="202450"/>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grpFill/>
            <a:ln w="6350" cmpd="sng">
              <a:solidFill>
                <a:schemeClr val="bg1"/>
              </a:solidFill>
              <a:round/>
              <a:headEnd/>
              <a:tailEnd/>
            </a:ln>
          </p:spPr>
          <p:txBody>
            <a:bodyPr/>
            <a:lstStyle/>
            <a:p>
              <a:endParaRPr lang="es-ES"/>
            </a:p>
          </p:txBody>
        </p:sp>
        <p:sp>
          <p:nvSpPr>
            <p:cNvPr id="202" name="Freeform 127">
              <a:extLst>
                <a:ext uri="{FF2B5EF4-FFF2-40B4-BE49-F238E27FC236}">
                  <a16:creationId xmlns:a16="http://schemas.microsoft.com/office/drawing/2014/main" id="{AC29AFB9-CAF1-C3F4-4D50-945BA1A5A66E}"/>
                </a:ext>
              </a:extLst>
            </p:cNvPr>
            <p:cNvSpPr>
              <a:spLocks/>
            </p:cNvSpPr>
            <p:nvPr/>
          </p:nvSpPr>
          <p:spPr bwMode="auto">
            <a:xfrm>
              <a:off x="5443787" y="4792051"/>
              <a:ext cx="115688" cy="202450"/>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grpFill/>
            <a:ln w="6350" cmpd="sng">
              <a:solidFill>
                <a:schemeClr val="bg1"/>
              </a:solidFill>
              <a:round/>
              <a:headEnd/>
              <a:tailEnd/>
            </a:ln>
          </p:spPr>
          <p:txBody>
            <a:bodyPr/>
            <a:lstStyle/>
            <a:p>
              <a:endParaRPr lang="es-ES"/>
            </a:p>
          </p:txBody>
        </p:sp>
        <p:sp>
          <p:nvSpPr>
            <p:cNvPr id="203" name="Freeform 128">
              <a:extLst>
                <a:ext uri="{FF2B5EF4-FFF2-40B4-BE49-F238E27FC236}">
                  <a16:creationId xmlns:a16="http://schemas.microsoft.com/office/drawing/2014/main" id="{066763B6-64A5-469D-8E37-A63DE5F91367}"/>
                </a:ext>
              </a:extLst>
            </p:cNvPr>
            <p:cNvSpPr>
              <a:spLocks/>
            </p:cNvSpPr>
            <p:nvPr/>
          </p:nvSpPr>
          <p:spPr bwMode="auto">
            <a:xfrm>
              <a:off x="5524127" y="4792051"/>
              <a:ext cx="48203" cy="155855"/>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grpFill/>
            <a:ln w="6350" cmpd="sng">
              <a:solidFill>
                <a:schemeClr val="bg1"/>
              </a:solidFill>
              <a:round/>
              <a:headEnd/>
              <a:tailEnd/>
            </a:ln>
          </p:spPr>
          <p:txBody>
            <a:bodyPr/>
            <a:lstStyle/>
            <a:p>
              <a:endParaRPr lang="es-ES"/>
            </a:p>
          </p:txBody>
        </p:sp>
        <p:sp>
          <p:nvSpPr>
            <p:cNvPr id="204" name="Freeform 129">
              <a:extLst>
                <a:ext uri="{FF2B5EF4-FFF2-40B4-BE49-F238E27FC236}">
                  <a16:creationId xmlns:a16="http://schemas.microsoft.com/office/drawing/2014/main" id="{E7588255-984D-8F1A-44BA-B2283995AF74}"/>
                </a:ext>
              </a:extLst>
            </p:cNvPr>
            <p:cNvSpPr>
              <a:spLocks/>
            </p:cNvSpPr>
            <p:nvPr/>
          </p:nvSpPr>
          <p:spPr bwMode="auto">
            <a:xfrm>
              <a:off x="5201163" y="4003136"/>
              <a:ext cx="305289" cy="271541"/>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grpFill/>
            <a:ln w="6350" cmpd="sng">
              <a:solidFill>
                <a:schemeClr val="bg1"/>
              </a:solidFill>
              <a:round/>
              <a:headEnd/>
              <a:tailEnd/>
            </a:ln>
          </p:spPr>
          <p:txBody>
            <a:bodyPr/>
            <a:lstStyle/>
            <a:p>
              <a:endParaRPr lang="es-ES"/>
            </a:p>
          </p:txBody>
        </p:sp>
        <p:sp>
          <p:nvSpPr>
            <p:cNvPr id="205" name="Freeform 130">
              <a:extLst>
                <a:ext uri="{FF2B5EF4-FFF2-40B4-BE49-F238E27FC236}">
                  <a16:creationId xmlns:a16="http://schemas.microsoft.com/office/drawing/2014/main" id="{17906034-7A7D-79A0-33B8-BD0DB0C9888B}"/>
                </a:ext>
              </a:extLst>
            </p:cNvPr>
            <p:cNvSpPr>
              <a:spLocks/>
            </p:cNvSpPr>
            <p:nvPr/>
          </p:nvSpPr>
          <p:spPr bwMode="auto">
            <a:xfrm>
              <a:off x="5101543" y="4274677"/>
              <a:ext cx="212095" cy="221731"/>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grpFill/>
            <a:ln w="6350" cmpd="sng">
              <a:solidFill>
                <a:schemeClr val="bg1"/>
              </a:solidFill>
              <a:round/>
              <a:headEnd/>
              <a:tailEnd/>
            </a:ln>
          </p:spPr>
          <p:txBody>
            <a:bodyPr/>
            <a:lstStyle/>
            <a:p>
              <a:endParaRPr lang="es-ES"/>
            </a:p>
          </p:txBody>
        </p:sp>
        <p:sp>
          <p:nvSpPr>
            <p:cNvPr id="206" name="Freeform 131">
              <a:extLst>
                <a:ext uri="{FF2B5EF4-FFF2-40B4-BE49-F238E27FC236}">
                  <a16:creationId xmlns:a16="http://schemas.microsoft.com/office/drawing/2014/main" id="{F8AF09E8-87AE-775E-FE13-701832A8C096}"/>
                </a:ext>
              </a:extLst>
            </p:cNvPr>
            <p:cNvSpPr>
              <a:spLocks/>
            </p:cNvSpPr>
            <p:nvPr/>
          </p:nvSpPr>
          <p:spPr bwMode="auto">
            <a:xfrm>
              <a:off x="5128859" y="4258610"/>
              <a:ext cx="19281" cy="16068"/>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grpFill/>
            <a:ln w="6350" cmpd="sng">
              <a:solidFill>
                <a:schemeClr val="bg1"/>
              </a:solidFill>
              <a:round/>
              <a:headEnd/>
              <a:tailEnd/>
            </a:ln>
          </p:spPr>
          <p:txBody>
            <a:bodyPr/>
            <a:lstStyle/>
            <a:p>
              <a:endParaRPr lang="es-ES"/>
            </a:p>
          </p:txBody>
        </p:sp>
        <p:sp>
          <p:nvSpPr>
            <p:cNvPr id="207" name="Freeform 132">
              <a:extLst>
                <a:ext uri="{FF2B5EF4-FFF2-40B4-BE49-F238E27FC236}">
                  <a16:creationId xmlns:a16="http://schemas.microsoft.com/office/drawing/2014/main" id="{46302324-AF25-1C15-42D6-34C11C974A42}"/>
                </a:ext>
              </a:extLst>
            </p:cNvPr>
            <p:cNvSpPr>
              <a:spLocks/>
            </p:cNvSpPr>
            <p:nvPr/>
          </p:nvSpPr>
          <p:spPr bwMode="auto">
            <a:xfrm>
              <a:off x="5162601" y="4240935"/>
              <a:ext cx="25709" cy="24102"/>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grpFill/>
            <a:ln w="6350" cmpd="sng">
              <a:solidFill>
                <a:schemeClr val="bg1"/>
              </a:solidFill>
              <a:round/>
              <a:headEnd/>
              <a:tailEnd/>
            </a:ln>
          </p:spPr>
          <p:txBody>
            <a:bodyPr/>
            <a:lstStyle/>
            <a:p>
              <a:endParaRPr lang="es-ES"/>
            </a:p>
          </p:txBody>
        </p:sp>
        <p:sp>
          <p:nvSpPr>
            <p:cNvPr id="208" name="Freeform 133">
              <a:extLst>
                <a:ext uri="{FF2B5EF4-FFF2-40B4-BE49-F238E27FC236}">
                  <a16:creationId xmlns:a16="http://schemas.microsoft.com/office/drawing/2014/main" id="{5F955DF7-4B7A-CFAA-AD67-8F8DDE6C02C7}"/>
                </a:ext>
              </a:extLst>
            </p:cNvPr>
            <p:cNvSpPr>
              <a:spLocks/>
            </p:cNvSpPr>
            <p:nvPr/>
          </p:nvSpPr>
          <p:spPr bwMode="auto">
            <a:xfrm>
              <a:off x="5181882" y="4224867"/>
              <a:ext cx="9641" cy="16068"/>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grpFill/>
            <a:ln w="6350" cmpd="sng">
              <a:solidFill>
                <a:schemeClr val="bg1"/>
              </a:solidFill>
              <a:round/>
              <a:headEnd/>
              <a:tailEnd/>
            </a:ln>
          </p:spPr>
          <p:txBody>
            <a:bodyPr/>
            <a:lstStyle/>
            <a:p>
              <a:endParaRPr lang="es-ES"/>
            </a:p>
          </p:txBody>
        </p:sp>
        <p:sp>
          <p:nvSpPr>
            <p:cNvPr id="209" name="Freeform 134">
              <a:extLst>
                <a:ext uri="{FF2B5EF4-FFF2-40B4-BE49-F238E27FC236}">
                  <a16:creationId xmlns:a16="http://schemas.microsoft.com/office/drawing/2014/main" id="{4BCD7806-E6EA-F300-FA42-2CE7D083FBAE}"/>
                </a:ext>
              </a:extLst>
            </p:cNvPr>
            <p:cNvSpPr>
              <a:spLocks/>
            </p:cNvSpPr>
            <p:nvPr/>
          </p:nvSpPr>
          <p:spPr bwMode="auto">
            <a:xfrm>
              <a:off x="5101543" y="4244148"/>
              <a:ext cx="24102" cy="24102"/>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grpFill/>
            <a:ln w="6350" cmpd="sng">
              <a:solidFill>
                <a:schemeClr val="bg1"/>
              </a:solidFill>
              <a:round/>
              <a:headEnd/>
              <a:tailEnd/>
            </a:ln>
          </p:spPr>
          <p:txBody>
            <a:bodyPr/>
            <a:lstStyle/>
            <a:p>
              <a:endParaRPr lang="es-ES"/>
            </a:p>
          </p:txBody>
        </p:sp>
        <p:sp>
          <p:nvSpPr>
            <p:cNvPr id="210" name="Freeform 135">
              <a:extLst>
                <a:ext uri="{FF2B5EF4-FFF2-40B4-BE49-F238E27FC236}">
                  <a16:creationId xmlns:a16="http://schemas.microsoft.com/office/drawing/2014/main" id="{8AF84975-FBDC-F715-6B37-B2E4D4DC6156}"/>
                </a:ext>
              </a:extLst>
            </p:cNvPr>
            <p:cNvSpPr>
              <a:spLocks/>
            </p:cNvSpPr>
            <p:nvPr/>
          </p:nvSpPr>
          <p:spPr bwMode="auto">
            <a:xfrm>
              <a:off x="5079048" y="4234509"/>
              <a:ext cx="9641" cy="17674"/>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grpFill/>
            <a:ln w="6350" cmpd="sng">
              <a:solidFill>
                <a:schemeClr val="bg1"/>
              </a:solidFill>
              <a:round/>
              <a:headEnd/>
              <a:tailEnd/>
            </a:ln>
          </p:spPr>
          <p:txBody>
            <a:bodyPr/>
            <a:lstStyle/>
            <a:p>
              <a:endParaRPr lang="es-ES"/>
            </a:p>
          </p:txBody>
        </p:sp>
        <p:sp>
          <p:nvSpPr>
            <p:cNvPr id="211" name="Freeform 136">
              <a:extLst>
                <a:ext uri="{FF2B5EF4-FFF2-40B4-BE49-F238E27FC236}">
                  <a16:creationId xmlns:a16="http://schemas.microsoft.com/office/drawing/2014/main" id="{E46C7BDF-DF29-56FC-9B30-6667A6F74724}"/>
                </a:ext>
              </a:extLst>
            </p:cNvPr>
            <p:cNvSpPr>
              <a:spLocks/>
            </p:cNvSpPr>
            <p:nvPr/>
          </p:nvSpPr>
          <p:spPr bwMode="auto">
            <a:xfrm>
              <a:off x="5091903" y="4258610"/>
              <a:ext cx="9641" cy="6427"/>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grpFill/>
            <a:ln w="6350" cmpd="sng">
              <a:solidFill>
                <a:schemeClr val="bg1"/>
              </a:solidFill>
              <a:round/>
              <a:headEnd/>
              <a:tailEnd/>
            </a:ln>
          </p:spPr>
          <p:txBody>
            <a:bodyPr/>
            <a:lstStyle/>
            <a:p>
              <a:endParaRPr lang="es-ES"/>
            </a:p>
          </p:txBody>
        </p:sp>
        <p:sp>
          <p:nvSpPr>
            <p:cNvPr id="212" name="Freeform 137">
              <a:extLst>
                <a:ext uri="{FF2B5EF4-FFF2-40B4-BE49-F238E27FC236}">
                  <a16:creationId xmlns:a16="http://schemas.microsoft.com/office/drawing/2014/main" id="{141A149D-1DFF-94F7-5DC9-EAC3219BF85E}"/>
                </a:ext>
              </a:extLst>
            </p:cNvPr>
            <p:cNvSpPr>
              <a:spLocks/>
            </p:cNvSpPr>
            <p:nvPr/>
          </p:nvSpPr>
          <p:spPr bwMode="auto">
            <a:xfrm>
              <a:off x="5072621" y="4268250"/>
              <a:ext cx="9641" cy="9640"/>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grpFill/>
            <a:ln w="6350" cmpd="sng">
              <a:solidFill>
                <a:schemeClr val="bg1"/>
              </a:solidFill>
              <a:round/>
              <a:headEnd/>
              <a:tailEnd/>
            </a:ln>
          </p:spPr>
          <p:txBody>
            <a:bodyPr/>
            <a:lstStyle/>
            <a:p>
              <a:endParaRPr lang="es-ES"/>
            </a:p>
          </p:txBody>
        </p:sp>
        <p:sp>
          <p:nvSpPr>
            <p:cNvPr id="213" name="Freeform 138">
              <a:extLst>
                <a:ext uri="{FF2B5EF4-FFF2-40B4-BE49-F238E27FC236}">
                  <a16:creationId xmlns:a16="http://schemas.microsoft.com/office/drawing/2014/main" id="{6840CE3A-1D61-075C-109B-00F1EB61340B}"/>
                </a:ext>
              </a:extLst>
            </p:cNvPr>
            <p:cNvSpPr>
              <a:spLocks/>
            </p:cNvSpPr>
            <p:nvPr/>
          </p:nvSpPr>
          <p:spPr bwMode="auto">
            <a:xfrm>
              <a:off x="5244547" y="4872389"/>
              <a:ext cx="99621" cy="131754"/>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grpFill/>
            <a:ln w="6350" cmpd="sng">
              <a:solidFill>
                <a:schemeClr val="bg1"/>
              </a:solidFill>
              <a:round/>
              <a:headEnd/>
              <a:tailEnd/>
            </a:ln>
          </p:spPr>
          <p:txBody>
            <a:bodyPr/>
            <a:lstStyle/>
            <a:p>
              <a:endParaRPr lang="es-ES"/>
            </a:p>
          </p:txBody>
        </p:sp>
        <p:sp>
          <p:nvSpPr>
            <p:cNvPr id="214" name="Freeform 139">
              <a:extLst>
                <a:ext uri="{FF2B5EF4-FFF2-40B4-BE49-F238E27FC236}">
                  <a16:creationId xmlns:a16="http://schemas.microsoft.com/office/drawing/2014/main" id="{A2C336CD-2001-59C7-F374-F2A9FB96E8E7}"/>
                </a:ext>
              </a:extLst>
            </p:cNvPr>
            <p:cNvSpPr>
              <a:spLocks/>
            </p:cNvSpPr>
            <p:nvPr/>
          </p:nvSpPr>
          <p:spPr bwMode="auto">
            <a:xfrm>
              <a:off x="5197950" y="4825793"/>
              <a:ext cx="73912" cy="96405"/>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grpFill/>
            <a:ln w="6350" cmpd="sng">
              <a:solidFill>
                <a:schemeClr val="bg1"/>
              </a:solidFill>
              <a:round/>
              <a:headEnd/>
              <a:tailEnd/>
            </a:ln>
          </p:spPr>
          <p:txBody>
            <a:bodyPr/>
            <a:lstStyle/>
            <a:p>
              <a:endParaRPr lang="es-ES"/>
            </a:p>
          </p:txBody>
        </p:sp>
        <p:sp>
          <p:nvSpPr>
            <p:cNvPr id="215" name="Freeform 140">
              <a:extLst>
                <a:ext uri="{FF2B5EF4-FFF2-40B4-BE49-F238E27FC236}">
                  <a16:creationId xmlns:a16="http://schemas.microsoft.com/office/drawing/2014/main" id="{656651FB-4917-3D1D-5338-74ED11767DB5}"/>
                </a:ext>
              </a:extLst>
            </p:cNvPr>
            <p:cNvSpPr>
              <a:spLocks/>
            </p:cNvSpPr>
            <p:nvPr/>
          </p:nvSpPr>
          <p:spPr bwMode="auto">
            <a:xfrm>
              <a:off x="5091903" y="4623342"/>
              <a:ext cx="159071" cy="134967"/>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grpFill/>
            <a:ln w="6350" cmpd="sng">
              <a:solidFill>
                <a:schemeClr val="bg1"/>
              </a:solidFill>
              <a:round/>
              <a:headEnd/>
              <a:tailEnd/>
            </a:ln>
          </p:spPr>
          <p:txBody>
            <a:bodyPr/>
            <a:lstStyle/>
            <a:p>
              <a:endParaRPr lang="es-ES"/>
            </a:p>
          </p:txBody>
        </p:sp>
        <p:sp>
          <p:nvSpPr>
            <p:cNvPr id="216" name="Freeform 141">
              <a:extLst>
                <a:ext uri="{FF2B5EF4-FFF2-40B4-BE49-F238E27FC236}">
                  <a16:creationId xmlns:a16="http://schemas.microsoft.com/office/drawing/2014/main" id="{368EE6A1-436E-8224-32A4-1D209743EFE5}"/>
                </a:ext>
              </a:extLst>
            </p:cNvPr>
            <p:cNvSpPr>
              <a:spLocks/>
            </p:cNvSpPr>
            <p:nvPr/>
          </p:nvSpPr>
          <p:spPr bwMode="auto">
            <a:xfrm>
              <a:off x="5107970" y="4711714"/>
              <a:ext cx="80339" cy="27315"/>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grpFill/>
            <a:ln w="6350" cmpd="sng">
              <a:solidFill>
                <a:schemeClr val="bg1"/>
              </a:solidFill>
              <a:round/>
              <a:headEnd/>
              <a:tailEnd/>
            </a:ln>
          </p:spPr>
          <p:txBody>
            <a:bodyPr/>
            <a:lstStyle/>
            <a:p>
              <a:endParaRPr lang="es-ES"/>
            </a:p>
          </p:txBody>
        </p:sp>
        <p:sp>
          <p:nvSpPr>
            <p:cNvPr id="217" name="Freeform 142">
              <a:extLst>
                <a:ext uri="{FF2B5EF4-FFF2-40B4-BE49-F238E27FC236}">
                  <a16:creationId xmlns:a16="http://schemas.microsoft.com/office/drawing/2014/main" id="{422FAF8B-538E-6CBB-2180-82DCAE2A3358}"/>
                </a:ext>
              </a:extLst>
            </p:cNvPr>
            <p:cNvSpPr>
              <a:spLocks/>
            </p:cNvSpPr>
            <p:nvPr/>
          </p:nvSpPr>
          <p:spPr bwMode="auto">
            <a:xfrm>
              <a:off x="5154567" y="4748669"/>
              <a:ext cx="186387" cy="173529"/>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grpFill/>
            <a:ln w="6350" cmpd="sng">
              <a:solidFill>
                <a:schemeClr val="bg1"/>
              </a:solidFill>
              <a:round/>
              <a:headEnd/>
              <a:tailEnd/>
            </a:ln>
          </p:spPr>
          <p:txBody>
            <a:bodyPr/>
            <a:lstStyle/>
            <a:p>
              <a:endParaRPr lang="es-ES"/>
            </a:p>
          </p:txBody>
        </p:sp>
        <p:sp>
          <p:nvSpPr>
            <p:cNvPr id="218" name="Freeform 143">
              <a:extLst>
                <a:ext uri="{FF2B5EF4-FFF2-40B4-BE49-F238E27FC236}">
                  <a16:creationId xmlns:a16="http://schemas.microsoft.com/office/drawing/2014/main" id="{97CA742A-5974-50E6-2588-778DD49A9C57}"/>
                </a:ext>
              </a:extLst>
            </p:cNvPr>
            <p:cNvSpPr>
              <a:spLocks/>
            </p:cNvSpPr>
            <p:nvPr/>
          </p:nvSpPr>
          <p:spPr bwMode="auto">
            <a:xfrm>
              <a:off x="5116004" y="4742242"/>
              <a:ext cx="75519" cy="59450"/>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grpFill/>
            <a:ln w="6350" cmpd="sng">
              <a:solidFill>
                <a:schemeClr val="bg1"/>
              </a:solidFill>
              <a:round/>
              <a:headEnd/>
              <a:tailEnd/>
            </a:ln>
          </p:spPr>
          <p:txBody>
            <a:bodyPr/>
            <a:lstStyle/>
            <a:p>
              <a:endParaRPr lang="es-ES"/>
            </a:p>
          </p:txBody>
        </p:sp>
        <p:sp>
          <p:nvSpPr>
            <p:cNvPr id="219" name="Freeform 144">
              <a:extLst>
                <a:ext uri="{FF2B5EF4-FFF2-40B4-BE49-F238E27FC236}">
                  <a16:creationId xmlns:a16="http://schemas.microsoft.com/office/drawing/2014/main" id="{2241F999-AED5-CF46-E984-B0F017065976}"/>
                </a:ext>
              </a:extLst>
            </p:cNvPr>
            <p:cNvSpPr>
              <a:spLocks/>
            </p:cNvSpPr>
            <p:nvPr/>
          </p:nvSpPr>
          <p:spPr bwMode="auto">
            <a:xfrm>
              <a:off x="5125645" y="4766344"/>
              <a:ext cx="3213" cy="9640"/>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grpFill/>
            <a:ln w="6350" cmpd="sng">
              <a:solidFill>
                <a:schemeClr val="bg1"/>
              </a:solidFill>
              <a:round/>
              <a:headEnd/>
              <a:tailEnd/>
            </a:ln>
          </p:spPr>
          <p:txBody>
            <a:bodyPr/>
            <a:lstStyle/>
            <a:p>
              <a:endParaRPr lang="es-ES"/>
            </a:p>
          </p:txBody>
        </p:sp>
        <p:sp>
          <p:nvSpPr>
            <p:cNvPr id="220" name="Freeform 145">
              <a:extLst>
                <a:ext uri="{FF2B5EF4-FFF2-40B4-BE49-F238E27FC236}">
                  <a16:creationId xmlns:a16="http://schemas.microsoft.com/office/drawing/2014/main" id="{1BE57B40-3B7E-F8D8-76A9-C9C7158E5EB9}"/>
                </a:ext>
              </a:extLst>
            </p:cNvPr>
            <p:cNvSpPr>
              <a:spLocks/>
            </p:cNvSpPr>
            <p:nvPr/>
          </p:nvSpPr>
          <p:spPr bwMode="auto">
            <a:xfrm>
              <a:off x="5125645" y="4775984"/>
              <a:ext cx="9641" cy="12854"/>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grpFill/>
            <a:ln w="6350" cmpd="sng">
              <a:solidFill>
                <a:schemeClr val="bg1"/>
              </a:solidFill>
              <a:round/>
              <a:headEnd/>
              <a:tailEnd/>
            </a:ln>
          </p:spPr>
          <p:txBody>
            <a:bodyPr/>
            <a:lstStyle/>
            <a:p>
              <a:endParaRPr lang="es-ES"/>
            </a:p>
          </p:txBody>
        </p:sp>
        <p:sp>
          <p:nvSpPr>
            <p:cNvPr id="221" name="Freeform 146">
              <a:extLst>
                <a:ext uri="{FF2B5EF4-FFF2-40B4-BE49-F238E27FC236}">
                  <a16:creationId xmlns:a16="http://schemas.microsoft.com/office/drawing/2014/main" id="{DA3777E2-C3CC-E72B-9684-54A2B5031F18}"/>
                </a:ext>
              </a:extLst>
            </p:cNvPr>
            <p:cNvSpPr>
              <a:spLocks/>
            </p:cNvSpPr>
            <p:nvPr/>
          </p:nvSpPr>
          <p:spPr bwMode="auto">
            <a:xfrm>
              <a:off x="5125645" y="4792051"/>
              <a:ext cx="3213" cy="9640"/>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grpFill/>
            <a:ln w="6350" cmpd="sng">
              <a:solidFill>
                <a:schemeClr val="bg1"/>
              </a:solidFill>
              <a:round/>
              <a:headEnd/>
              <a:tailEnd/>
            </a:ln>
          </p:spPr>
          <p:txBody>
            <a:bodyPr/>
            <a:lstStyle/>
            <a:p>
              <a:endParaRPr lang="es-ES"/>
            </a:p>
          </p:txBody>
        </p:sp>
        <p:sp>
          <p:nvSpPr>
            <p:cNvPr id="222" name="Freeform 147">
              <a:extLst>
                <a:ext uri="{FF2B5EF4-FFF2-40B4-BE49-F238E27FC236}">
                  <a16:creationId xmlns:a16="http://schemas.microsoft.com/office/drawing/2014/main" id="{B316FAA0-5E07-53AC-A631-EF5D51D2F48D}"/>
                </a:ext>
              </a:extLst>
            </p:cNvPr>
            <p:cNvSpPr>
              <a:spLocks/>
            </p:cNvSpPr>
            <p:nvPr/>
          </p:nvSpPr>
          <p:spPr bwMode="auto">
            <a:xfrm>
              <a:off x="5128859" y="4792051"/>
              <a:ext cx="6427" cy="6427"/>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s-ES"/>
            </a:p>
          </p:txBody>
        </p:sp>
        <p:sp>
          <p:nvSpPr>
            <p:cNvPr id="223" name="Freeform 148">
              <a:extLst>
                <a:ext uri="{FF2B5EF4-FFF2-40B4-BE49-F238E27FC236}">
                  <a16:creationId xmlns:a16="http://schemas.microsoft.com/office/drawing/2014/main" id="{4CC04AED-B6CC-35F2-7699-28E6E65BD6F6}"/>
                </a:ext>
              </a:extLst>
            </p:cNvPr>
            <p:cNvSpPr>
              <a:spLocks/>
            </p:cNvSpPr>
            <p:nvPr/>
          </p:nvSpPr>
          <p:spPr bwMode="auto">
            <a:xfrm>
              <a:off x="5135285" y="4788838"/>
              <a:ext cx="3213" cy="3213"/>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grpFill/>
            <a:ln w="6350" cmpd="sng">
              <a:solidFill>
                <a:schemeClr val="bg1"/>
              </a:solidFill>
              <a:round/>
              <a:headEnd/>
              <a:tailEnd/>
            </a:ln>
          </p:spPr>
          <p:txBody>
            <a:bodyPr/>
            <a:lstStyle/>
            <a:p>
              <a:endParaRPr lang="es-ES"/>
            </a:p>
          </p:txBody>
        </p:sp>
        <p:sp>
          <p:nvSpPr>
            <p:cNvPr id="224" name="Freeform 149">
              <a:extLst>
                <a:ext uri="{FF2B5EF4-FFF2-40B4-BE49-F238E27FC236}">
                  <a16:creationId xmlns:a16="http://schemas.microsoft.com/office/drawing/2014/main" id="{6E1389ED-7E37-6BA3-3558-DB01BF197C77}"/>
                </a:ext>
              </a:extLst>
            </p:cNvPr>
            <p:cNvSpPr>
              <a:spLocks/>
            </p:cNvSpPr>
            <p:nvPr/>
          </p:nvSpPr>
          <p:spPr bwMode="auto">
            <a:xfrm>
              <a:off x="5119218" y="4775984"/>
              <a:ext cx="6427" cy="6427"/>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grpFill/>
            <a:ln w="6350" cmpd="sng">
              <a:solidFill>
                <a:schemeClr val="bg1"/>
              </a:solidFill>
              <a:round/>
              <a:headEnd/>
              <a:tailEnd/>
            </a:ln>
          </p:spPr>
          <p:txBody>
            <a:bodyPr/>
            <a:lstStyle/>
            <a:p>
              <a:endParaRPr lang="es-ES"/>
            </a:p>
          </p:txBody>
        </p:sp>
        <p:sp>
          <p:nvSpPr>
            <p:cNvPr id="225" name="Freeform 150">
              <a:extLst>
                <a:ext uri="{FF2B5EF4-FFF2-40B4-BE49-F238E27FC236}">
                  <a16:creationId xmlns:a16="http://schemas.microsoft.com/office/drawing/2014/main" id="{5D68E16A-57A9-F414-1015-752A10E382A5}"/>
                </a:ext>
              </a:extLst>
            </p:cNvPr>
            <p:cNvSpPr>
              <a:spLocks/>
            </p:cNvSpPr>
            <p:nvPr/>
          </p:nvSpPr>
          <p:spPr bwMode="auto">
            <a:xfrm>
              <a:off x="5138499" y="4775984"/>
              <a:ext cx="6427" cy="6427"/>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grpFill/>
            <a:ln w="6350" cmpd="sng">
              <a:solidFill>
                <a:schemeClr val="bg1"/>
              </a:solidFill>
              <a:round/>
              <a:headEnd/>
              <a:tailEnd/>
            </a:ln>
          </p:spPr>
          <p:txBody>
            <a:bodyPr/>
            <a:lstStyle/>
            <a:p>
              <a:endParaRPr lang="es-ES"/>
            </a:p>
          </p:txBody>
        </p:sp>
        <p:sp>
          <p:nvSpPr>
            <p:cNvPr id="226" name="Freeform 151">
              <a:extLst>
                <a:ext uri="{FF2B5EF4-FFF2-40B4-BE49-F238E27FC236}">
                  <a16:creationId xmlns:a16="http://schemas.microsoft.com/office/drawing/2014/main" id="{B2A6B78D-9C7B-5EFB-3A37-C579B91A82CB}"/>
                </a:ext>
              </a:extLst>
            </p:cNvPr>
            <p:cNvSpPr>
              <a:spLocks/>
            </p:cNvSpPr>
            <p:nvPr/>
          </p:nvSpPr>
          <p:spPr bwMode="auto">
            <a:xfrm>
              <a:off x="4936045" y="4661905"/>
              <a:ext cx="16068" cy="17674"/>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grpFill/>
            <a:ln w="6350" cmpd="sng">
              <a:solidFill>
                <a:schemeClr val="bg1"/>
              </a:solidFill>
              <a:round/>
              <a:headEnd/>
              <a:tailEnd/>
            </a:ln>
          </p:spPr>
          <p:txBody>
            <a:bodyPr/>
            <a:lstStyle/>
            <a:p>
              <a:endParaRPr lang="es-ES"/>
            </a:p>
          </p:txBody>
        </p:sp>
        <p:sp>
          <p:nvSpPr>
            <p:cNvPr id="227" name="Freeform 152">
              <a:extLst>
                <a:ext uri="{FF2B5EF4-FFF2-40B4-BE49-F238E27FC236}">
                  <a16:creationId xmlns:a16="http://schemas.microsoft.com/office/drawing/2014/main" id="{2B845330-DA57-28B2-C31E-5A7DC8130903}"/>
                </a:ext>
              </a:extLst>
            </p:cNvPr>
            <p:cNvSpPr>
              <a:spLocks/>
            </p:cNvSpPr>
            <p:nvPr/>
          </p:nvSpPr>
          <p:spPr bwMode="auto">
            <a:xfrm>
              <a:off x="4953719" y="4636197"/>
              <a:ext cx="16068" cy="9640"/>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grpFill/>
            <a:ln w="6350" cmpd="sng">
              <a:solidFill>
                <a:schemeClr val="bg1"/>
              </a:solidFill>
              <a:round/>
              <a:headEnd/>
              <a:tailEnd/>
            </a:ln>
          </p:spPr>
          <p:txBody>
            <a:bodyPr/>
            <a:lstStyle/>
            <a:p>
              <a:endParaRPr lang="es-ES"/>
            </a:p>
          </p:txBody>
        </p:sp>
        <p:sp>
          <p:nvSpPr>
            <p:cNvPr id="228" name="Freeform 156">
              <a:extLst>
                <a:ext uri="{FF2B5EF4-FFF2-40B4-BE49-F238E27FC236}">
                  <a16:creationId xmlns:a16="http://schemas.microsoft.com/office/drawing/2014/main" id="{7380835F-8CF3-4890-752B-44A837752616}"/>
                </a:ext>
              </a:extLst>
            </p:cNvPr>
            <p:cNvSpPr>
              <a:spLocks/>
            </p:cNvSpPr>
            <p:nvPr/>
          </p:nvSpPr>
          <p:spPr bwMode="auto">
            <a:xfrm>
              <a:off x="4945685" y="4663511"/>
              <a:ext cx="8034" cy="6427"/>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grpFill/>
            <a:ln w="6350" cmpd="sng">
              <a:solidFill>
                <a:schemeClr val="bg1"/>
              </a:solidFill>
              <a:round/>
              <a:headEnd/>
              <a:tailEnd/>
            </a:ln>
          </p:spPr>
          <p:txBody>
            <a:bodyPr/>
            <a:lstStyle/>
            <a:p>
              <a:endParaRPr lang="es-ES"/>
            </a:p>
          </p:txBody>
        </p:sp>
        <p:sp>
          <p:nvSpPr>
            <p:cNvPr id="229" name="Freeform 159">
              <a:extLst>
                <a:ext uri="{FF2B5EF4-FFF2-40B4-BE49-F238E27FC236}">
                  <a16:creationId xmlns:a16="http://schemas.microsoft.com/office/drawing/2014/main" id="{5A8D5342-CF67-378E-3182-AE10CB128D06}"/>
                </a:ext>
              </a:extLst>
            </p:cNvPr>
            <p:cNvSpPr>
              <a:spLocks/>
            </p:cNvSpPr>
            <p:nvPr/>
          </p:nvSpPr>
          <p:spPr bwMode="auto">
            <a:xfrm>
              <a:off x="6186121" y="3561280"/>
              <a:ext cx="89980" cy="109260"/>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grpFill/>
            <a:ln w="6350" cmpd="sng">
              <a:solidFill>
                <a:schemeClr val="bg1"/>
              </a:solidFill>
              <a:round/>
              <a:headEnd/>
              <a:tailEnd/>
            </a:ln>
          </p:spPr>
          <p:txBody>
            <a:bodyPr/>
            <a:lstStyle/>
            <a:p>
              <a:endParaRPr lang="es-ES"/>
            </a:p>
          </p:txBody>
        </p:sp>
        <p:sp>
          <p:nvSpPr>
            <p:cNvPr id="230" name="Freeform 160">
              <a:extLst>
                <a:ext uri="{FF2B5EF4-FFF2-40B4-BE49-F238E27FC236}">
                  <a16:creationId xmlns:a16="http://schemas.microsoft.com/office/drawing/2014/main" id="{0365B991-5CD1-348D-905A-3F2B2D1EB38A}"/>
                </a:ext>
              </a:extLst>
            </p:cNvPr>
            <p:cNvSpPr>
              <a:spLocks/>
            </p:cNvSpPr>
            <p:nvPr/>
          </p:nvSpPr>
          <p:spPr bwMode="auto">
            <a:xfrm>
              <a:off x="6030262" y="3570920"/>
              <a:ext cx="229770" cy="167103"/>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grpFill/>
            <a:ln w="6350" cmpd="sng">
              <a:solidFill>
                <a:schemeClr val="bg1"/>
              </a:solidFill>
              <a:round/>
              <a:headEnd/>
              <a:tailEnd/>
            </a:ln>
          </p:spPr>
          <p:txBody>
            <a:bodyPr/>
            <a:lstStyle/>
            <a:p>
              <a:endParaRPr lang="es-ES"/>
            </a:p>
          </p:txBody>
        </p:sp>
        <p:sp>
          <p:nvSpPr>
            <p:cNvPr id="231" name="Freeform 161">
              <a:extLst>
                <a:ext uri="{FF2B5EF4-FFF2-40B4-BE49-F238E27FC236}">
                  <a16:creationId xmlns:a16="http://schemas.microsoft.com/office/drawing/2014/main" id="{34E21CD6-B5CE-EC27-DDC4-1B160A079953}"/>
                </a:ext>
              </a:extLst>
            </p:cNvPr>
            <p:cNvSpPr>
              <a:spLocks/>
            </p:cNvSpPr>
            <p:nvPr/>
          </p:nvSpPr>
          <p:spPr bwMode="auto">
            <a:xfrm>
              <a:off x="6170052" y="3787831"/>
              <a:ext cx="77125" cy="78731"/>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grpFill/>
            <a:ln w="6350" cmpd="sng">
              <a:solidFill>
                <a:schemeClr val="bg1"/>
              </a:solidFill>
              <a:round/>
              <a:headEnd/>
              <a:tailEnd/>
            </a:ln>
          </p:spPr>
          <p:txBody>
            <a:bodyPr/>
            <a:lstStyle/>
            <a:p>
              <a:endParaRPr lang="es-ES"/>
            </a:p>
          </p:txBody>
        </p:sp>
        <p:sp>
          <p:nvSpPr>
            <p:cNvPr id="232" name="Freeform 162">
              <a:extLst>
                <a:ext uri="{FF2B5EF4-FFF2-40B4-BE49-F238E27FC236}">
                  <a16:creationId xmlns:a16="http://schemas.microsoft.com/office/drawing/2014/main" id="{EFF85205-B3A3-BB79-E5B3-3ACA68BD8E23}"/>
                </a:ext>
              </a:extLst>
            </p:cNvPr>
            <p:cNvSpPr>
              <a:spLocks/>
            </p:cNvSpPr>
            <p:nvPr/>
          </p:nvSpPr>
          <p:spPr bwMode="auto">
            <a:xfrm>
              <a:off x="6104174" y="3130670"/>
              <a:ext cx="125329" cy="89979"/>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grpFill/>
            <a:ln w="6350" cmpd="sng">
              <a:solidFill>
                <a:schemeClr val="bg1"/>
              </a:solidFill>
              <a:round/>
              <a:headEnd/>
              <a:tailEnd/>
            </a:ln>
          </p:spPr>
          <p:txBody>
            <a:bodyPr/>
            <a:lstStyle/>
            <a:p>
              <a:endParaRPr lang="es-ES"/>
            </a:p>
          </p:txBody>
        </p:sp>
        <p:sp>
          <p:nvSpPr>
            <p:cNvPr id="233" name="Freeform 163">
              <a:extLst>
                <a:ext uri="{FF2B5EF4-FFF2-40B4-BE49-F238E27FC236}">
                  <a16:creationId xmlns:a16="http://schemas.microsoft.com/office/drawing/2014/main" id="{FB509CC3-7CC6-D257-9F2F-2D2BB394DF73}"/>
                </a:ext>
              </a:extLst>
            </p:cNvPr>
            <p:cNvSpPr>
              <a:spLocks/>
            </p:cNvSpPr>
            <p:nvPr/>
          </p:nvSpPr>
          <p:spPr bwMode="auto">
            <a:xfrm>
              <a:off x="6041511" y="3190120"/>
              <a:ext cx="187993" cy="99618"/>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grpFill/>
            <a:ln w="6350" cmpd="sng">
              <a:solidFill>
                <a:schemeClr val="bg1"/>
              </a:solidFill>
              <a:round/>
              <a:headEnd/>
              <a:tailEnd/>
            </a:ln>
          </p:spPr>
          <p:txBody>
            <a:bodyPr/>
            <a:lstStyle/>
            <a:p>
              <a:endParaRPr lang="es-ES"/>
            </a:p>
          </p:txBody>
        </p:sp>
        <p:sp>
          <p:nvSpPr>
            <p:cNvPr id="234" name="Freeform 164">
              <a:extLst>
                <a:ext uri="{FF2B5EF4-FFF2-40B4-BE49-F238E27FC236}">
                  <a16:creationId xmlns:a16="http://schemas.microsoft.com/office/drawing/2014/main" id="{802CAD02-7B38-4DA9-0496-4854936790C1}"/>
                </a:ext>
              </a:extLst>
            </p:cNvPr>
            <p:cNvSpPr>
              <a:spLocks/>
            </p:cNvSpPr>
            <p:nvPr/>
          </p:nvSpPr>
          <p:spPr bwMode="auto">
            <a:xfrm>
              <a:off x="6041511" y="3259210"/>
              <a:ext cx="147824" cy="109260"/>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grpFill/>
            <a:ln w="6350" cmpd="sng">
              <a:solidFill>
                <a:schemeClr val="bg1"/>
              </a:solidFill>
              <a:round/>
              <a:headEnd/>
              <a:tailEnd/>
            </a:ln>
          </p:spPr>
          <p:txBody>
            <a:bodyPr/>
            <a:lstStyle/>
            <a:p>
              <a:endParaRPr lang="es-ES"/>
            </a:p>
          </p:txBody>
        </p:sp>
        <p:sp>
          <p:nvSpPr>
            <p:cNvPr id="235" name="Freeform 165">
              <a:extLst>
                <a:ext uri="{FF2B5EF4-FFF2-40B4-BE49-F238E27FC236}">
                  <a16:creationId xmlns:a16="http://schemas.microsoft.com/office/drawing/2014/main" id="{E6C624E1-CF78-8872-DCEF-A4EC78A0F4D5}"/>
                </a:ext>
              </a:extLst>
            </p:cNvPr>
            <p:cNvSpPr>
              <a:spLocks/>
            </p:cNvSpPr>
            <p:nvPr/>
          </p:nvSpPr>
          <p:spPr bwMode="auto">
            <a:xfrm>
              <a:off x="6089714" y="3268851"/>
              <a:ext cx="252265" cy="196024"/>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grpFill/>
            <a:ln w="6350" cmpd="sng">
              <a:solidFill>
                <a:schemeClr val="bg1"/>
              </a:solidFill>
              <a:round/>
              <a:headEnd/>
              <a:tailEnd/>
            </a:ln>
          </p:spPr>
          <p:txBody>
            <a:bodyPr/>
            <a:lstStyle/>
            <a:p>
              <a:endParaRPr lang="es-ES"/>
            </a:p>
          </p:txBody>
        </p:sp>
        <p:sp>
          <p:nvSpPr>
            <p:cNvPr id="236" name="Freeform 166">
              <a:extLst>
                <a:ext uri="{FF2B5EF4-FFF2-40B4-BE49-F238E27FC236}">
                  <a16:creationId xmlns:a16="http://schemas.microsoft.com/office/drawing/2014/main" id="{E71FFA72-95B2-70C5-F9E1-B97A7609E450}"/>
                </a:ext>
              </a:extLst>
            </p:cNvPr>
            <p:cNvSpPr>
              <a:spLocks/>
            </p:cNvSpPr>
            <p:nvPr/>
          </p:nvSpPr>
          <p:spPr bwMode="auto">
            <a:xfrm>
              <a:off x="5867978" y="3323481"/>
              <a:ext cx="265119" cy="221731"/>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grpFill/>
            <a:ln w="6350" cmpd="sng">
              <a:solidFill>
                <a:schemeClr val="bg1"/>
              </a:solidFill>
              <a:round/>
              <a:headEnd/>
              <a:tailEnd/>
            </a:ln>
          </p:spPr>
          <p:txBody>
            <a:bodyPr/>
            <a:lstStyle/>
            <a:p>
              <a:endParaRPr lang="es-ES"/>
            </a:p>
          </p:txBody>
        </p:sp>
        <p:sp>
          <p:nvSpPr>
            <p:cNvPr id="237" name="Freeform 167">
              <a:extLst>
                <a:ext uri="{FF2B5EF4-FFF2-40B4-BE49-F238E27FC236}">
                  <a16:creationId xmlns:a16="http://schemas.microsoft.com/office/drawing/2014/main" id="{E1E0A352-E8D4-4D87-37D5-39744EC8AFB2}"/>
                </a:ext>
              </a:extLst>
            </p:cNvPr>
            <p:cNvSpPr>
              <a:spLocks/>
            </p:cNvSpPr>
            <p:nvPr/>
          </p:nvSpPr>
          <p:spPr bwMode="auto">
            <a:xfrm>
              <a:off x="5400405" y="3468088"/>
              <a:ext cx="332604" cy="314923"/>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grpFill/>
            <a:ln w="6350" cmpd="sng">
              <a:solidFill>
                <a:schemeClr val="bg1"/>
              </a:solidFill>
              <a:round/>
              <a:headEnd/>
              <a:tailEnd/>
            </a:ln>
          </p:spPr>
          <p:txBody>
            <a:bodyPr/>
            <a:lstStyle/>
            <a:p>
              <a:endParaRPr lang="es-ES"/>
            </a:p>
          </p:txBody>
        </p:sp>
        <p:sp>
          <p:nvSpPr>
            <p:cNvPr id="238" name="Freeform 168">
              <a:extLst>
                <a:ext uri="{FF2B5EF4-FFF2-40B4-BE49-F238E27FC236}">
                  <a16:creationId xmlns:a16="http://schemas.microsoft.com/office/drawing/2014/main" id="{4CE1BAA8-1060-2529-F60A-9F69A316C25E}"/>
                </a:ext>
              </a:extLst>
            </p:cNvPr>
            <p:cNvSpPr>
              <a:spLocks/>
            </p:cNvSpPr>
            <p:nvPr/>
          </p:nvSpPr>
          <p:spPr bwMode="auto">
            <a:xfrm>
              <a:off x="5281503" y="3787831"/>
              <a:ext cx="99621" cy="184776"/>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grpFill/>
            <a:ln w="6350" cmpd="sng">
              <a:solidFill>
                <a:schemeClr val="bg1"/>
              </a:solidFill>
              <a:round/>
              <a:headEnd/>
              <a:tailEnd/>
            </a:ln>
          </p:spPr>
          <p:txBody>
            <a:bodyPr/>
            <a:lstStyle/>
            <a:p>
              <a:endParaRPr lang="es-ES"/>
            </a:p>
          </p:txBody>
        </p:sp>
        <p:sp>
          <p:nvSpPr>
            <p:cNvPr id="239" name="Freeform 169">
              <a:extLst>
                <a:ext uri="{FF2B5EF4-FFF2-40B4-BE49-F238E27FC236}">
                  <a16:creationId xmlns:a16="http://schemas.microsoft.com/office/drawing/2014/main" id="{60406639-C03B-4677-3F29-DD25A54E2B93}"/>
                </a:ext>
              </a:extLst>
            </p:cNvPr>
            <p:cNvSpPr>
              <a:spLocks/>
            </p:cNvSpPr>
            <p:nvPr/>
          </p:nvSpPr>
          <p:spPr bwMode="auto">
            <a:xfrm>
              <a:off x="5736222" y="3760517"/>
              <a:ext cx="25709" cy="56236"/>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grpFill/>
            <a:ln w="6350" cmpd="sng">
              <a:solidFill>
                <a:schemeClr val="bg1"/>
              </a:solidFill>
              <a:round/>
              <a:headEnd/>
              <a:tailEnd/>
            </a:ln>
          </p:spPr>
          <p:txBody>
            <a:bodyPr/>
            <a:lstStyle/>
            <a:p>
              <a:endParaRPr lang="es-ES"/>
            </a:p>
          </p:txBody>
        </p:sp>
        <p:sp>
          <p:nvSpPr>
            <p:cNvPr id="240" name="Freeform 170">
              <a:extLst>
                <a:ext uri="{FF2B5EF4-FFF2-40B4-BE49-F238E27FC236}">
                  <a16:creationId xmlns:a16="http://schemas.microsoft.com/office/drawing/2014/main" id="{59093CE0-BA56-DF47-C1ED-89C3FA46714F}"/>
                </a:ext>
              </a:extLst>
            </p:cNvPr>
            <p:cNvSpPr>
              <a:spLocks noEditPoints="1"/>
            </p:cNvSpPr>
            <p:nvPr/>
          </p:nvSpPr>
          <p:spPr bwMode="auto">
            <a:xfrm>
              <a:off x="5679985" y="3614302"/>
              <a:ext cx="306895" cy="367946"/>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grpFill/>
            <a:ln w="6350" cmpd="sng">
              <a:solidFill>
                <a:schemeClr val="bg1"/>
              </a:solidFill>
              <a:round/>
              <a:headEnd/>
              <a:tailEnd/>
            </a:ln>
          </p:spPr>
          <p:txBody>
            <a:bodyPr/>
            <a:lstStyle/>
            <a:p>
              <a:endParaRPr lang="es-ES"/>
            </a:p>
          </p:txBody>
        </p:sp>
        <p:sp>
          <p:nvSpPr>
            <p:cNvPr id="241" name="Freeform 171">
              <a:extLst>
                <a:ext uri="{FF2B5EF4-FFF2-40B4-BE49-F238E27FC236}">
                  <a16:creationId xmlns:a16="http://schemas.microsoft.com/office/drawing/2014/main" id="{0E94B0E2-006F-C0AA-6ED9-956F17A82D40}"/>
                </a:ext>
              </a:extLst>
            </p:cNvPr>
            <p:cNvSpPr>
              <a:spLocks/>
            </p:cNvSpPr>
            <p:nvPr/>
          </p:nvSpPr>
          <p:spPr bwMode="auto">
            <a:xfrm>
              <a:off x="5668736" y="3582167"/>
              <a:ext cx="117295" cy="78731"/>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grpFill/>
            <a:ln w="6350" cmpd="sng">
              <a:solidFill>
                <a:schemeClr val="bg1"/>
              </a:solidFill>
              <a:round/>
              <a:headEnd/>
              <a:tailEnd/>
            </a:ln>
          </p:spPr>
          <p:txBody>
            <a:bodyPr/>
            <a:lstStyle/>
            <a:p>
              <a:endParaRPr lang="es-ES"/>
            </a:p>
          </p:txBody>
        </p:sp>
        <p:sp>
          <p:nvSpPr>
            <p:cNvPr id="242" name="Freeform 172">
              <a:extLst>
                <a:ext uri="{FF2B5EF4-FFF2-40B4-BE49-F238E27FC236}">
                  <a16:creationId xmlns:a16="http://schemas.microsoft.com/office/drawing/2014/main" id="{93948445-B5A0-DD6C-35BE-05DDBFEB56B4}"/>
                </a:ext>
              </a:extLst>
            </p:cNvPr>
            <p:cNvSpPr>
              <a:spLocks/>
            </p:cNvSpPr>
            <p:nvPr/>
          </p:nvSpPr>
          <p:spPr bwMode="auto">
            <a:xfrm>
              <a:off x="5752289" y="3535572"/>
              <a:ext cx="199241" cy="106045"/>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grpFill/>
            <a:ln w="6350" cmpd="sng">
              <a:solidFill>
                <a:schemeClr val="bg1"/>
              </a:solidFill>
              <a:round/>
              <a:headEnd/>
              <a:tailEnd/>
            </a:ln>
          </p:spPr>
          <p:txBody>
            <a:bodyPr/>
            <a:lstStyle/>
            <a:p>
              <a:endParaRPr lang="es-ES"/>
            </a:p>
          </p:txBody>
        </p:sp>
        <p:sp>
          <p:nvSpPr>
            <p:cNvPr id="243" name="Freeform 173">
              <a:extLst>
                <a:ext uri="{FF2B5EF4-FFF2-40B4-BE49-F238E27FC236}">
                  <a16:creationId xmlns:a16="http://schemas.microsoft.com/office/drawing/2014/main" id="{C003B37F-1A4B-58F4-6DBD-1E93B78D846E}"/>
                </a:ext>
              </a:extLst>
            </p:cNvPr>
            <p:cNvSpPr>
              <a:spLocks/>
            </p:cNvSpPr>
            <p:nvPr/>
          </p:nvSpPr>
          <p:spPr bwMode="auto">
            <a:xfrm>
              <a:off x="5824594" y="3464874"/>
              <a:ext cx="163892" cy="96405"/>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grpFill/>
            <a:ln w="6350" cmpd="sng">
              <a:solidFill>
                <a:schemeClr val="bg1"/>
              </a:solidFill>
              <a:round/>
              <a:headEnd/>
              <a:tailEnd/>
            </a:ln>
          </p:spPr>
          <p:txBody>
            <a:bodyPr/>
            <a:lstStyle/>
            <a:p>
              <a:endParaRPr lang="es-ES"/>
            </a:p>
          </p:txBody>
        </p:sp>
        <p:sp>
          <p:nvSpPr>
            <p:cNvPr id="244" name="Freeform 174">
              <a:extLst>
                <a:ext uri="{FF2B5EF4-FFF2-40B4-BE49-F238E27FC236}">
                  <a16:creationId xmlns:a16="http://schemas.microsoft.com/office/drawing/2014/main" id="{A1F909DE-A53B-0CAF-6210-797805124C7E}"/>
                </a:ext>
              </a:extLst>
            </p:cNvPr>
            <p:cNvSpPr>
              <a:spLocks/>
            </p:cNvSpPr>
            <p:nvPr/>
          </p:nvSpPr>
          <p:spPr bwMode="auto">
            <a:xfrm>
              <a:off x="6076859" y="3713921"/>
              <a:ext cx="155858" cy="112473"/>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grpFill/>
            <a:ln w="6350" cmpd="sng">
              <a:solidFill>
                <a:schemeClr val="bg1"/>
              </a:solidFill>
              <a:round/>
              <a:headEnd/>
              <a:tailEnd/>
            </a:ln>
          </p:spPr>
          <p:txBody>
            <a:bodyPr/>
            <a:lstStyle/>
            <a:p>
              <a:endParaRPr lang="es-ES"/>
            </a:p>
          </p:txBody>
        </p:sp>
        <p:sp>
          <p:nvSpPr>
            <p:cNvPr id="245" name="Freeform 175">
              <a:extLst>
                <a:ext uri="{FF2B5EF4-FFF2-40B4-BE49-F238E27FC236}">
                  <a16:creationId xmlns:a16="http://schemas.microsoft.com/office/drawing/2014/main" id="{189C3F74-B9A1-DE40-F867-4D1BBE7A4E6F}"/>
                </a:ext>
              </a:extLst>
            </p:cNvPr>
            <p:cNvSpPr>
              <a:spLocks/>
            </p:cNvSpPr>
            <p:nvPr/>
          </p:nvSpPr>
          <p:spPr bwMode="auto">
            <a:xfrm>
              <a:off x="5988487" y="3648044"/>
              <a:ext cx="109261" cy="149428"/>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grpFill/>
            <a:ln w="6350" cmpd="sng">
              <a:solidFill>
                <a:schemeClr val="bg1"/>
              </a:solidFill>
              <a:round/>
              <a:headEnd/>
              <a:tailEnd/>
            </a:ln>
          </p:spPr>
          <p:txBody>
            <a:bodyPr/>
            <a:lstStyle/>
            <a:p>
              <a:endParaRPr lang="es-ES"/>
            </a:p>
          </p:txBody>
        </p:sp>
        <p:sp>
          <p:nvSpPr>
            <p:cNvPr id="246" name="Freeform 176">
              <a:extLst>
                <a:ext uri="{FF2B5EF4-FFF2-40B4-BE49-F238E27FC236}">
                  <a16:creationId xmlns:a16="http://schemas.microsoft.com/office/drawing/2014/main" id="{C30A7C58-E7DD-5C32-606B-CED79C057403}"/>
                </a:ext>
              </a:extLst>
            </p:cNvPr>
            <p:cNvSpPr>
              <a:spLocks/>
            </p:cNvSpPr>
            <p:nvPr/>
          </p:nvSpPr>
          <p:spPr bwMode="auto">
            <a:xfrm>
              <a:off x="6030262" y="3779798"/>
              <a:ext cx="64271" cy="56236"/>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grpFill/>
            <a:ln w="6350" cmpd="sng">
              <a:solidFill>
                <a:schemeClr val="bg1"/>
              </a:solidFill>
              <a:round/>
              <a:headEnd/>
              <a:tailEnd/>
            </a:ln>
          </p:spPr>
          <p:txBody>
            <a:bodyPr/>
            <a:lstStyle/>
            <a:p>
              <a:endParaRPr lang="es-ES"/>
            </a:p>
          </p:txBody>
        </p:sp>
        <p:sp>
          <p:nvSpPr>
            <p:cNvPr id="247" name="Freeform 177">
              <a:extLst>
                <a:ext uri="{FF2B5EF4-FFF2-40B4-BE49-F238E27FC236}">
                  <a16:creationId xmlns:a16="http://schemas.microsoft.com/office/drawing/2014/main" id="{681F8280-3A01-C8EE-B265-41A1CC0FC03B}"/>
                </a:ext>
              </a:extLst>
            </p:cNvPr>
            <p:cNvSpPr>
              <a:spLocks/>
            </p:cNvSpPr>
            <p:nvPr/>
          </p:nvSpPr>
          <p:spPr bwMode="auto">
            <a:xfrm>
              <a:off x="6001340" y="3763730"/>
              <a:ext cx="43383" cy="112473"/>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grpFill/>
            <a:ln w="6350" cmpd="sng">
              <a:solidFill>
                <a:schemeClr val="bg1"/>
              </a:solidFill>
              <a:round/>
              <a:headEnd/>
              <a:tailEnd/>
            </a:ln>
          </p:spPr>
          <p:txBody>
            <a:bodyPr/>
            <a:lstStyle/>
            <a:p>
              <a:endParaRPr lang="es-ES"/>
            </a:p>
          </p:txBody>
        </p:sp>
        <p:sp>
          <p:nvSpPr>
            <p:cNvPr id="248" name="Freeform 178">
              <a:extLst>
                <a:ext uri="{FF2B5EF4-FFF2-40B4-BE49-F238E27FC236}">
                  <a16:creationId xmlns:a16="http://schemas.microsoft.com/office/drawing/2014/main" id="{BDB7B2F9-F53D-F659-6DDB-C60DDB0214F4}"/>
                </a:ext>
              </a:extLst>
            </p:cNvPr>
            <p:cNvSpPr>
              <a:spLocks/>
            </p:cNvSpPr>
            <p:nvPr/>
          </p:nvSpPr>
          <p:spPr bwMode="auto">
            <a:xfrm>
              <a:off x="5924215" y="3554853"/>
              <a:ext cx="165499" cy="106045"/>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grpFill/>
            <a:ln w="6350" cmpd="sng">
              <a:solidFill>
                <a:schemeClr val="bg1"/>
              </a:solidFill>
              <a:round/>
              <a:headEnd/>
              <a:tailEnd/>
            </a:ln>
          </p:spPr>
          <p:txBody>
            <a:bodyPr/>
            <a:lstStyle/>
            <a:p>
              <a:endParaRPr lang="es-ES"/>
            </a:p>
          </p:txBody>
        </p:sp>
        <p:sp>
          <p:nvSpPr>
            <p:cNvPr id="249" name="Freeform 179">
              <a:extLst>
                <a:ext uri="{FF2B5EF4-FFF2-40B4-BE49-F238E27FC236}">
                  <a16:creationId xmlns:a16="http://schemas.microsoft.com/office/drawing/2014/main" id="{43E7E7B8-1266-0059-61D5-B2FB554766A2}"/>
                </a:ext>
              </a:extLst>
            </p:cNvPr>
            <p:cNvSpPr>
              <a:spLocks/>
            </p:cNvSpPr>
            <p:nvPr/>
          </p:nvSpPr>
          <p:spPr bwMode="auto">
            <a:xfrm>
              <a:off x="5938676" y="3514684"/>
              <a:ext cx="147824" cy="77124"/>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grpFill/>
            <a:ln w="6350" cmpd="sng">
              <a:solidFill>
                <a:schemeClr val="bg1"/>
              </a:solidFill>
              <a:round/>
              <a:headEnd/>
              <a:tailEnd/>
            </a:ln>
          </p:spPr>
          <p:txBody>
            <a:bodyPr/>
            <a:lstStyle/>
            <a:p>
              <a:endParaRPr lang="es-ES"/>
            </a:p>
          </p:txBody>
        </p:sp>
        <p:sp>
          <p:nvSpPr>
            <p:cNvPr id="250" name="Freeform 180">
              <a:extLst>
                <a:ext uri="{FF2B5EF4-FFF2-40B4-BE49-F238E27FC236}">
                  <a16:creationId xmlns:a16="http://schemas.microsoft.com/office/drawing/2014/main" id="{41E914F5-512A-C4E5-CE56-FAB12E01E679}"/>
                </a:ext>
              </a:extLst>
            </p:cNvPr>
            <p:cNvSpPr>
              <a:spLocks/>
            </p:cNvSpPr>
            <p:nvPr/>
          </p:nvSpPr>
          <p:spPr bwMode="auto">
            <a:xfrm>
              <a:off x="5858337" y="3617516"/>
              <a:ext cx="75519" cy="59450"/>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grpFill/>
            <a:ln w="6350" cmpd="sng">
              <a:solidFill>
                <a:schemeClr val="bg1"/>
              </a:solidFill>
              <a:round/>
              <a:headEnd/>
              <a:tailEnd/>
            </a:ln>
          </p:spPr>
          <p:txBody>
            <a:bodyPr/>
            <a:lstStyle/>
            <a:p>
              <a:endParaRPr lang="es-ES"/>
            </a:p>
          </p:txBody>
        </p:sp>
        <p:sp>
          <p:nvSpPr>
            <p:cNvPr id="251" name="Freeform 181">
              <a:extLst>
                <a:ext uri="{FF2B5EF4-FFF2-40B4-BE49-F238E27FC236}">
                  <a16:creationId xmlns:a16="http://schemas.microsoft.com/office/drawing/2014/main" id="{27378B9C-E2A0-1EFE-598F-E17D6E2EB973}"/>
                </a:ext>
              </a:extLst>
            </p:cNvPr>
            <p:cNvSpPr>
              <a:spLocks/>
            </p:cNvSpPr>
            <p:nvPr/>
          </p:nvSpPr>
          <p:spPr bwMode="auto">
            <a:xfrm>
              <a:off x="5858337" y="3631976"/>
              <a:ext cx="152644" cy="151035"/>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grpFill/>
            <a:ln w="6350" cmpd="sng">
              <a:solidFill>
                <a:schemeClr val="bg1"/>
              </a:solidFill>
              <a:round/>
              <a:headEnd/>
              <a:tailEnd/>
            </a:ln>
          </p:spPr>
          <p:txBody>
            <a:bodyPr/>
            <a:lstStyle/>
            <a:p>
              <a:endParaRPr lang="es-ES"/>
            </a:p>
          </p:txBody>
        </p:sp>
        <p:sp>
          <p:nvSpPr>
            <p:cNvPr id="252" name="Freeform 182">
              <a:extLst>
                <a:ext uri="{FF2B5EF4-FFF2-40B4-BE49-F238E27FC236}">
                  <a16:creationId xmlns:a16="http://schemas.microsoft.com/office/drawing/2014/main" id="{D1EA4775-040A-518E-265A-047E11D9EA4A}"/>
                </a:ext>
              </a:extLst>
            </p:cNvPr>
            <p:cNvSpPr>
              <a:spLocks/>
            </p:cNvSpPr>
            <p:nvPr/>
          </p:nvSpPr>
          <p:spPr bwMode="auto">
            <a:xfrm>
              <a:off x="5908147" y="3670538"/>
              <a:ext cx="106047" cy="102832"/>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grpFill/>
            <a:ln w="6350" cmpd="sng">
              <a:solidFill>
                <a:schemeClr val="bg1"/>
              </a:solidFill>
              <a:round/>
              <a:headEnd/>
              <a:tailEnd/>
            </a:ln>
          </p:spPr>
          <p:txBody>
            <a:bodyPr/>
            <a:lstStyle/>
            <a:p>
              <a:endParaRPr lang="es-ES"/>
            </a:p>
          </p:txBody>
        </p:sp>
        <p:sp>
          <p:nvSpPr>
            <p:cNvPr id="253" name="Freeform 183">
              <a:extLst>
                <a:ext uri="{FF2B5EF4-FFF2-40B4-BE49-F238E27FC236}">
                  <a16:creationId xmlns:a16="http://schemas.microsoft.com/office/drawing/2014/main" id="{CB5092B1-9267-CA82-FAF5-8D4F57CDF71A}"/>
                </a:ext>
              </a:extLst>
            </p:cNvPr>
            <p:cNvSpPr>
              <a:spLocks/>
            </p:cNvSpPr>
            <p:nvPr/>
          </p:nvSpPr>
          <p:spPr bwMode="auto">
            <a:xfrm>
              <a:off x="5977239" y="3734809"/>
              <a:ext cx="53024" cy="62664"/>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grpFill/>
            <a:ln w="6350" cmpd="sng">
              <a:solidFill>
                <a:schemeClr val="bg1"/>
              </a:solidFill>
              <a:round/>
              <a:headEnd/>
              <a:tailEnd/>
            </a:ln>
          </p:spPr>
          <p:txBody>
            <a:bodyPr/>
            <a:lstStyle/>
            <a:p>
              <a:endParaRPr lang="es-ES"/>
            </a:p>
          </p:txBody>
        </p:sp>
        <p:sp>
          <p:nvSpPr>
            <p:cNvPr id="254" name="Freeform 184">
              <a:extLst>
                <a:ext uri="{FF2B5EF4-FFF2-40B4-BE49-F238E27FC236}">
                  <a16:creationId xmlns:a16="http://schemas.microsoft.com/office/drawing/2014/main" id="{AF37731F-4292-FD62-DE52-7440A9B9BC2E}"/>
                </a:ext>
              </a:extLst>
            </p:cNvPr>
            <p:cNvSpPr>
              <a:spLocks noEditPoints="1"/>
            </p:cNvSpPr>
            <p:nvPr/>
          </p:nvSpPr>
          <p:spPr bwMode="auto">
            <a:xfrm>
              <a:off x="5724975" y="3206187"/>
              <a:ext cx="179959" cy="130147"/>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grpFill/>
            <a:ln w="6350" cmpd="sng">
              <a:solidFill>
                <a:schemeClr val="bg1"/>
              </a:solidFill>
              <a:round/>
              <a:headEnd/>
              <a:tailEnd/>
            </a:ln>
          </p:spPr>
          <p:txBody>
            <a:bodyPr/>
            <a:lstStyle/>
            <a:p>
              <a:endParaRPr lang="es-ES"/>
            </a:p>
          </p:txBody>
        </p:sp>
        <p:sp>
          <p:nvSpPr>
            <p:cNvPr id="255" name="Freeform 185">
              <a:extLst>
                <a:ext uri="{FF2B5EF4-FFF2-40B4-BE49-F238E27FC236}">
                  <a16:creationId xmlns:a16="http://schemas.microsoft.com/office/drawing/2014/main" id="{E54ECEBA-E883-A252-6001-0F52B55346EA}"/>
                </a:ext>
              </a:extLst>
            </p:cNvPr>
            <p:cNvSpPr>
              <a:spLocks noEditPoints="1"/>
            </p:cNvSpPr>
            <p:nvPr/>
          </p:nvSpPr>
          <p:spPr bwMode="auto">
            <a:xfrm>
              <a:off x="5668736" y="3318660"/>
              <a:ext cx="229770" cy="286002"/>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grpFill/>
            <a:ln w="6350" cmpd="sng">
              <a:solidFill>
                <a:schemeClr val="bg1"/>
              </a:solidFill>
              <a:round/>
              <a:headEnd/>
              <a:tailEnd/>
            </a:ln>
          </p:spPr>
          <p:txBody>
            <a:bodyPr/>
            <a:lstStyle/>
            <a:p>
              <a:endParaRPr lang="es-ES"/>
            </a:p>
          </p:txBody>
        </p:sp>
        <p:sp>
          <p:nvSpPr>
            <p:cNvPr id="256" name="Freeform 186">
              <a:extLst>
                <a:ext uri="{FF2B5EF4-FFF2-40B4-BE49-F238E27FC236}">
                  <a16:creationId xmlns:a16="http://schemas.microsoft.com/office/drawing/2014/main" id="{96FDFD3D-1B23-2C62-7903-55F2B98B55AA}"/>
                </a:ext>
              </a:extLst>
            </p:cNvPr>
            <p:cNvSpPr>
              <a:spLocks/>
            </p:cNvSpPr>
            <p:nvPr/>
          </p:nvSpPr>
          <p:spPr bwMode="auto">
            <a:xfrm>
              <a:off x="5612499" y="3376503"/>
              <a:ext cx="93193" cy="99618"/>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grpFill/>
            <a:ln w="6350" cmpd="sng">
              <a:solidFill>
                <a:schemeClr val="bg1"/>
              </a:solidFill>
              <a:round/>
              <a:headEnd/>
              <a:tailEnd/>
            </a:ln>
          </p:spPr>
          <p:txBody>
            <a:bodyPr/>
            <a:lstStyle/>
            <a:p>
              <a:endParaRPr lang="es-ES"/>
            </a:p>
          </p:txBody>
        </p:sp>
        <p:sp>
          <p:nvSpPr>
            <p:cNvPr id="257" name="Freeform 187">
              <a:extLst>
                <a:ext uri="{FF2B5EF4-FFF2-40B4-BE49-F238E27FC236}">
                  <a16:creationId xmlns:a16="http://schemas.microsoft.com/office/drawing/2014/main" id="{478D508B-BBE5-BB09-80E0-AD2E4E478EC2}"/>
                </a:ext>
              </a:extLst>
            </p:cNvPr>
            <p:cNvSpPr>
              <a:spLocks/>
            </p:cNvSpPr>
            <p:nvPr/>
          </p:nvSpPr>
          <p:spPr bwMode="auto">
            <a:xfrm>
              <a:off x="5586791" y="3448807"/>
              <a:ext cx="106047" cy="78731"/>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grpFill/>
            <a:ln w="6350" cmpd="sng">
              <a:solidFill>
                <a:schemeClr val="bg1"/>
              </a:solidFill>
              <a:round/>
              <a:headEnd/>
              <a:tailEnd/>
            </a:ln>
          </p:spPr>
          <p:txBody>
            <a:bodyPr/>
            <a:lstStyle/>
            <a:p>
              <a:endParaRPr lang="es-ES"/>
            </a:p>
          </p:txBody>
        </p:sp>
        <p:sp>
          <p:nvSpPr>
            <p:cNvPr id="258" name="Freeform 188">
              <a:extLst>
                <a:ext uri="{FF2B5EF4-FFF2-40B4-BE49-F238E27FC236}">
                  <a16:creationId xmlns:a16="http://schemas.microsoft.com/office/drawing/2014/main" id="{BF6D12A0-361B-E214-11B1-4C9552E179DF}"/>
                </a:ext>
              </a:extLst>
            </p:cNvPr>
            <p:cNvSpPr>
              <a:spLocks/>
            </p:cNvSpPr>
            <p:nvPr/>
          </p:nvSpPr>
          <p:spPr bwMode="auto">
            <a:xfrm>
              <a:off x="5662310" y="3495403"/>
              <a:ext cx="30529" cy="32135"/>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grpFill/>
            <a:ln w="6350" cmpd="sng">
              <a:solidFill>
                <a:schemeClr val="bg1"/>
              </a:solidFill>
              <a:round/>
              <a:headEnd/>
              <a:tailEnd/>
            </a:ln>
          </p:spPr>
          <p:txBody>
            <a:bodyPr/>
            <a:lstStyle/>
            <a:p>
              <a:endParaRPr lang="es-ES"/>
            </a:p>
          </p:txBody>
        </p:sp>
        <p:sp>
          <p:nvSpPr>
            <p:cNvPr id="259" name="Freeform 189">
              <a:extLst>
                <a:ext uri="{FF2B5EF4-FFF2-40B4-BE49-F238E27FC236}">
                  <a16:creationId xmlns:a16="http://schemas.microsoft.com/office/drawing/2014/main" id="{3C2CA141-352E-F732-D5BD-10E43BCA8F78}"/>
                </a:ext>
              </a:extLst>
            </p:cNvPr>
            <p:cNvSpPr>
              <a:spLocks/>
            </p:cNvSpPr>
            <p:nvPr/>
          </p:nvSpPr>
          <p:spPr bwMode="auto">
            <a:xfrm>
              <a:off x="6060792" y="3170838"/>
              <a:ext cx="43383" cy="28921"/>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grpFill/>
            <a:ln w="6350" cmpd="sng">
              <a:solidFill>
                <a:schemeClr val="bg1"/>
              </a:solidFill>
              <a:round/>
              <a:headEnd/>
              <a:tailEnd/>
            </a:ln>
          </p:spPr>
          <p:txBody>
            <a:bodyPr/>
            <a:lstStyle/>
            <a:p>
              <a:endParaRPr lang="es-ES"/>
            </a:p>
          </p:txBody>
        </p:sp>
        <p:sp>
          <p:nvSpPr>
            <p:cNvPr id="260" name="Freeform 190">
              <a:extLst>
                <a:ext uri="{FF2B5EF4-FFF2-40B4-BE49-F238E27FC236}">
                  <a16:creationId xmlns:a16="http://schemas.microsoft.com/office/drawing/2014/main" id="{D55AE0C7-4130-5262-1DC4-33BCC664CB32}"/>
                </a:ext>
              </a:extLst>
            </p:cNvPr>
            <p:cNvSpPr>
              <a:spLocks/>
            </p:cNvSpPr>
            <p:nvPr/>
          </p:nvSpPr>
          <p:spPr bwMode="auto">
            <a:xfrm>
              <a:off x="6070433" y="3153165"/>
              <a:ext cx="27315" cy="17674"/>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grpFill/>
            <a:ln w="6350" cmpd="sng">
              <a:solidFill>
                <a:schemeClr val="bg1"/>
              </a:solidFill>
              <a:round/>
              <a:headEnd/>
              <a:tailEnd/>
            </a:ln>
          </p:spPr>
          <p:txBody>
            <a:bodyPr/>
            <a:lstStyle/>
            <a:p>
              <a:endParaRPr lang="es-ES"/>
            </a:p>
          </p:txBody>
        </p:sp>
        <p:sp>
          <p:nvSpPr>
            <p:cNvPr id="261" name="Freeform 191">
              <a:extLst>
                <a:ext uri="{FF2B5EF4-FFF2-40B4-BE49-F238E27FC236}">
                  <a16:creationId xmlns:a16="http://schemas.microsoft.com/office/drawing/2014/main" id="{18D0DBEA-3A1E-E867-2215-2871930D39AD}"/>
                </a:ext>
              </a:extLst>
            </p:cNvPr>
            <p:cNvSpPr>
              <a:spLocks/>
            </p:cNvSpPr>
            <p:nvPr/>
          </p:nvSpPr>
          <p:spPr bwMode="auto">
            <a:xfrm>
              <a:off x="6094534" y="3167625"/>
              <a:ext cx="9641" cy="12854"/>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grpFill/>
            <a:ln w="6350" cmpd="sng">
              <a:solidFill>
                <a:schemeClr val="bg1"/>
              </a:solidFill>
              <a:round/>
              <a:headEnd/>
              <a:tailEnd/>
            </a:ln>
          </p:spPr>
          <p:txBody>
            <a:bodyPr/>
            <a:lstStyle/>
            <a:p>
              <a:endParaRPr lang="es-ES"/>
            </a:p>
          </p:txBody>
        </p:sp>
        <p:sp>
          <p:nvSpPr>
            <p:cNvPr id="262" name="Freeform 192">
              <a:extLst>
                <a:ext uri="{FF2B5EF4-FFF2-40B4-BE49-F238E27FC236}">
                  <a16:creationId xmlns:a16="http://schemas.microsoft.com/office/drawing/2014/main" id="{69C27F9E-FE76-0CD3-41B1-C0ADD81B9284}"/>
                </a:ext>
              </a:extLst>
            </p:cNvPr>
            <p:cNvSpPr>
              <a:spLocks/>
            </p:cNvSpPr>
            <p:nvPr/>
          </p:nvSpPr>
          <p:spPr bwMode="auto">
            <a:xfrm>
              <a:off x="6094534" y="3159591"/>
              <a:ext cx="9641" cy="3213"/>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grpFill/>
            <a:ln w="6350" cmpd="sng">
              <a:solidFill>
                <a:schemeClr val="bg1"/>
              </a:solidFill>
              <a:round/>
              <a:headEnd/>
              <a:tailEnd/>
            </a:ln>
          </p:spPr>
          <p:txBody>
            <a:bodyPr/>
            <a:lstStyle/>
            <a:p>
              <a:endParaRPr lang="es-ES"/>
            </a:p>
          </p:txBody>
        </p:sp>
        <p:sp>
          <p:nvSpPr>
            <p:cNvPr id="263" name="Freeform 193">
              <a:extLst>
                <a:ext uri="{FF2B5EF4-FFF2-40B4-BE49-F238E27FC236}">
                  <a16:creationId xmlns:a16="http://schemas.microsoft.com/office/drawing/2014/main" id="{67CFD92C-F979-099C-F1B0-81109B54391F}"/>
                </a:ext>
              </a:extLst>
            </p:cNvPr>
            <p:cNvSpPr>
              <a:spLocks noEditPoints="1"/>
            </p:cNvSpPr>
            <p:nvPr/>
          </p:nvSpPr>
          <p:spPr bwMode="auto">
            <a:xfrm>
              <a:off x="5798886" y="2732195"/>
              <a:ext cx="324570" cy="576824"/>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grpFill/>
            <a:ln w="6350" cmpd="sng">
              <a:solidFill>
                <a:schemeClr val="bg1"/>
              </a:solidFill>
              <a:round/>
              <a:headEnd/>
              <a:tailEnd/>
            </a:ln>
          </p:spPr>
          <p:txBody>
            <a:bodyPr/>
            <a:lstStyle/>
            <a:p>
              <a:endParaRPr lang="es-ES"/>
            </a:p>
          </p:txBody>
        </p:sp>
        <p:sp>
          <p:nvSpPr>
            <p:cNvPr id="264" name="Freeform 194">
              <a:extLst>
                <a:ext uri="{FF2B5EF4-FFF2-40B4-BE49-F238E27FC236}">
                  <a16:creationId xmlns:a16="http://schemas.microsoft.com/office/drawing/2014/main" id="{DD0D70D4-53FD-8CB3-2494-3BA7B0C9856D}"/>
                </a:ext>
              </a:extLst>
            </p:cNvPr>
            <p:cNvSpPr>
              <a:spLocks/>
            </p:cNvSpPr>
            <p:nvPr/>
          </p:nvSpPr>
          <p:spPr bwMode="auto">
            <a:xfrm>
              <a:off x="6640840" y="3791045"/>
              <a:ext cx="130149" cy="131754"/>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grpFill/>
            <a:ln w="6350" cmpd="sng">
              <a:solidFill>
                <a:schemeClr val="bg1"/>
              </a:solidFill>
              <a:round/>
              <a:headEnd/>
              <a:tailEnd/>
            </a:ln>
          </p:spPr>
          <p:txBody>
            <a:bodyPr/>
            <a:lstStyle/>
            <a:p>
              <a:endParaRPr lang="es-ES"/>
            </a:p>
          </p:txBody>
        </p:sp>
        <p:sp>
          <p:nvSpPr>
            <p:cNvPr id="265" name="Freeform 195">
              <a:extLst>
                <a:ext uri="{FF2B5EF4-FFF2-40B4-BE49-F238E27FC236}">
                  <a16:creationId xmlns:a16="http://schemas.microsoft.com/office/drawing/2014/main" id="{03917E8F-16A0-5ACD-B80F-53EC5A02841E}"/>
                </a:ext>
              </a:extLst>
            </p:cNvPr>
            <p:cNvSpPr>
              <a:spLocks/>
            </p:cNvSpPr>
            <p:nvPr/>
          </p:nvSpPr>
          <p:spPr bwMode="auto">
            <a:xfrm>
              <a:off x="6631199" y="3869776"/>
              <a:ext cx="36956" cy="33742"/>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grpFill/>
            <a:ln w="6350" cmpd="sng">
              <a:solidFill>
                <a:schemeClr val="bg1"/>
              </a:solidFill>
              <a:round/>
              <a:headEnd/>
              <a:tailEnd/>
            </a:ln>
          </p:spPr>
          <p:txBody>
            <a:bodyPr/>
            <a:lstStyle/>
            <a:p>
              <a:endParaRPr lang="es-ES"/>
            </a:p>
          </p:txBody>
        </p:sp>
        <p:sp>
          <p:nvSpPr>
            <p:cNvPr id="266" name="Freeform 196">
              <a:extLst>
                <a:ext uri="{FF2B5EF4-FFF2-40B4-BE49-F238E27FC236}">
                  <a16:creationId xmlns:a16="http://schemas.microsoft.com/office/drawing/2014/main" id="{E36498BD-EDD2-1E2D-8A5B-415C4D42451F}"/>
                </a:ext>
              </a:extLst>
            </p:cNvPr>
            <p:cNvSpPr>
              <a:spLocks/>
            </p:cNvSpPr>
            <p:nvPr/>
          </p:nvSpPr>
          <p:spPr bwMode="auto">
            <a:xfrm>
              <a:off x="6597456" y="3816752"/>
              <a:ext cx="80339" cy="86764"/>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grpFill/>
            <a:ln w="6350" cmpd="sng">
              <a:solidFill>
                <a:schemeClr val="bg1"/>
              </a:solidFill>
              <a:round/>
              <a:headEnd/>
              <a:tailEnd/>
            </a:ln>
          </p:spPr>
          <p:txBody>
            <a:bodyPr/>
            <a:lstStyle/>
            <a:p>
              <a:endParaRPr lang="es-ES"/>
            </a:p>
          </p:txBody>
        </p:sp>
        <p:sp>
          <p:nvSpPr>
            <p:cNvPr id="267" name="Freeform 197">
              <a:extLst>
                <a:ext uri="{FF2B5EF4-FFF2-40B4-BE49-F238E27FC236}">
                  <a16:creationId xmlns:a16="http://schemas.microsoft.com/office/drawing/2014/main" id="{8744B07C-A17A-F2DD-F078-FAF61FF37DB0}"/>
                </a:ext>
              </a:extLst>
            </p:cNvPr>
            <p:cNvSpPr>
              <a:spLocks/>
            </p:cNvSpPr>
            <p:nvPr/>
          </p:nvSpPr>
          <p:spPr bwMode="auto">
            <a:xfrm>
              <a:off x="6509084" y="3738022"/>
              <a:ext cx="175139" cy="91585"/>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grpFill/>
            <a:ln w="6350" cmpd="sng">
              <a:solidFill>
                <a:schemeClr val="bg1"/>
              </a:solidFill>
              <a:round/>
              <a:headEnd/>
              <a:tailEnd/>
            </a:ln>
          </p:spPr>
          <p:txBody>
            <a:bodyPr/>
            <a:lstStyle/>
            <a:p>
              <a:endParaRPr lang="es-ES"/>
            </a:p>
          </p:txBody>
        </p:sp>
        <p:sp>
          <p:nvSpPr>
            <p:cNvPr id="268" name="Freeform 198">
              <a:extLst>
                <a:ext uri="{FF2B5EF4-FFF2-40B4-BE49-F238E27FC236}">
                  <a16:creationId xmlns:a16="http://schemas.microsoft.com/office/drawing/2014/main" id="{CCB78E81-E2B6-A06C-2EC1-5CF011F0AE72}"/>
                </a:ext>
              </a:extLst>
            </p:cNvPr>
            <p:cNvSpPr>
              <a:spLocks/>
            </p:cNvSpPr>
            <p:nvPr/>
          </p:nvSpPr>
          <p:spPr bwMode="auto">
            <a:xfrm>
              <a:off x="6661728" y="3289738"/>
              <a:ext cx="1023520" cy="557543"/>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grpFill/>
            <a:ln w="6350" cmpd="sng">
              <a:solidFill>
                <a:schemeClr val="bg1"/>
              </a:solidFill>
              <a:round/>
              <a:headEnd/>
              <a:tailEnd/>
            </a:ln>
          </p:spPr>
          <p:txBody>
            <a:bodyPr/>
            <a:lstStyle/>
            <a:p>
              <a:endParaRPr lang="es-ES"/>
            </a:p>
          </p:txBody>
        </p:sp>
        <p:sp>
          <p:nvSpPr>
            <p:cNvPr id="269" name="Freeform 199">
              <a:extLst>
                <a:ext uri="{FF2B5EF4-FFF2-40B4-BE49-F238E27FC236}">
                  <a16:creationId xmlns:a16="http://schemas.microsoft.com/office/drawing/2014/main" id="{6F56A227-BC31-7CC0-BE64-20BE228D62C2}"/>
                </a:ext>
              </a:extLst>
            </p:cNvPr>
            <p:cNvSpPr>
              <a:spLocks noEditPoints="1"/>
            </p:cNvSpPr>
            <p:nvPr/>
          </p:nvSpPr>
          <p:spPr bwMode="auto">
            <a:xfrm>
              <a:off x="6010981" y="2682386"/>
              <a:ext cx="298861" cy="448284"/>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grpFill/>
            <a:ln w="6350" cmpd="sng">
              <a:solidFill>
                <a:schemeClr val="bg1"/>
              </a:solidFill>
              <a:round/>
              <a:headEnd/>
              <a:tailEnd/>
            </a:ln>
          </p:spPr>
          <p:txBody>
            <a:bodyPr/>
            <a:lstStyle/>
            <a:p>
              <a:endParaRPr lang="es-ES"/>
            </a:p>
          </p:txBody>
        </p:sp>
        <p:sp>
          <p:nvSpPr>
            <p:cNvPr id="270" name="Freeform 200">
              <a:extLst>
                <a:ext uri="{FF2B5EF4-FFF2-40B4-BE49-F238E27FC236}">
                  <a16:creationId xmlns:a16="http://schemas.microsoft.com/office/drawing/2014/main" id="{E6A3A27C-1D34-8037-0501-6F15E3F62E2C}"/>
                </a:ext>
              </a:extLst>
            </p:cNvPr>
            <p:cNvSpPr>
              <a:spLocks noEditPoints="1"/>
            </p:cNvSpPr>
            <p:nvPr/>
          </p:nvSpPr>
          <p:spPr bwMode="auto">
            <a:xfrm>
              <a:off x="5639814" y="2165013"/>
              <a:ext cx="660387" cy="1034748"/>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grpFill/>
            <a:ln w="6350" cmpd="sng">
              <a:solidFill>
                <a:schemeClr val="bg1"/>
              </a:solidFill>
              <a:round/>
              <a:headEnd/>
              <a:tailEnd/>
            </a:ln>
          </p:spPr>
          <p:txBody>
            <a:bodyPr/>
            <a:lstStyle/>
            <a:p>
              <a:endParaRPr lang="es-ES"/>
            </a:p>
          </p:txBody>
        </p:sp>
        <p:sp>
          <p:nvSpPr>
            <p:cNvPr id="271" name="Freeform 201">
              <a:extLst>
                <a:ext uri="{FF2B5EF4-FFF2-40B4-BE49-F238E27FC236}">
                  <a16:creationId xmlns:a16="http://schemas.microsoft.com/office/drawing/2014/main" id="{A2750786-2760-3C3E-D176-66BB8F816127}"/>
                </a:ext>
              </a:extLst>
            </p:cNvPr>
            <p:cNvSpPr>
              <a:spLocks noEditPoints="1"/>
            </p:cNvSpPr>
            <p:nvPr/>
          </p:nvSpPr>
          <p:spPr bwMode="auto">
            <a:xfrm>
              <a:off x="5315245" y="3084074"/>
              <a:ext cx="257085" cy="420969"/>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grpFill/>
            <a:ln w="6350" cmpd="sng">
              <a:solidFill>
                <a:schemeClr val="bg1"/>
              </a:solidFill>
              <a:round/>
              <a:headEnd/>
              <a:tailEnd/>
            </a:ln>
          </p:spPr>
          <p:txBody>
            <a:bodyPr/>
            <a:lstStyle/>
            <a:p>
              <a:endParaRPr lang="es-ES"/>
            </a:p>
          </p:txBody>
        </p:sp>
        <p:sp>
          <p:nvSpPr>
            <p:cNvPr id="272" name="Freeform 202">
              <a:extLst>
                <a:ext uri="{FF2B5EF4-FFF2-40B4-BE49-F238E27FC236}">
                  <a16:creationId xmlns:a16="http://schemas.microsoft.com/office/drawing/2014/main" id="{83A3477F-ECF3-1B78-BAE6-CF457F13DB6D}"/>
                </a:ext>
              </a:extLst>
            </p:cNvPr>
            <p:cNvSpPr>
              <a:spLocks/>
            </p:cNvSpPr>
            <p:nvPr/>
          </p:nvSpPr>
          <p:spPr bwMode="auto">
            <a:xfrm>
              <a:off x="5340953" y="3027837"/>
              <a:ext cx="12854" cy="9640"/>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grpFill/>
            <a:ln w="6350" cmpd="sng">
              <a:solidFill>
                <a:schemeClr val="bg1"/>
              </a:solidFill>
              <a:round/>
              <a:headEnd/>
              <a:tailEnd/>
            </a:ln>
          </p:spPr>
          <p:txBody>
            <a:bodyPr/>
            <a:lstStyle/>
            <a:p>
              <a:endParaRPr lang="es-ES"/>
            </a:p>
          </p:txBody>
        </p:sp>
        <p:sp>
          <p:nvSpPr>
            <p:cNvPr id="273" name="Freeform 203">
              <a:extLst>
                <a:ext uri="{FF2B5EF4-FFF2-40B4-BE49-F238E27FC236}">
                  <a16:creationId xmlns:a16="http://schemas.microsoft.com/office/drawing/2014/main" id="{CE6E6019-CDCC-D268-3B68-457B98C77A99}"/>
                </a:ext>
              </a:extLst>
            </p:cNvPr>
            <p:cNvSpPr>
              <a:spLocks/>
            </p:cNvSpPr>
            <p:nvPr/>
          </p:nvSpPr>
          <p:spPr bwMode="auto">
            <a:xfrm>
              <a:off x="5357021" y="3037478"/>
              <a:ext cx="6427" cy="9640"/>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grpFill/>
            <a:ln w="6350" cmpd="sng">
              <a:solidFill>
                <a:schemeClr val="bg1"/>
              </a:solidFill>
              <a:round/>
              <a:headEnd/>
              <a:tailEnd/>
            </a:ln>
          </p:spPr>
          <p:txBody>
            <a:bodyPr/>
            <a:lstStyle/>
            <a:p>
              <a:endParaRPr lang="es-ES"/>
            </a:p>
          </p:txBody>
        </p:sp>
        <p:sp>
          <p:nvSpPr>
            <p:cNvPr id="274" name="Freeform 204">
              <a:extLst>
                <a:ext uri="{FF2B5EF4-FFF2-40B4-BE49-F238E27FC236}">
                  <a16:creationId xmlns:a16="http://schemas.microsoft.com/office/drawing/2014/main" id="{9737A155-DBA7-0365-1D4E-75DBB150F1EB}"/>
                </a:ext>
              </a:extLst>
            </p:cNvPr>
            <p:cNvSpPr>
              <a:spLocks/>
            </p:cNvSpPr>
            <p:nvPr/>
          </p:nvSpPr>
          <p:spPr bwMode="auto">
            <a:xfrm>
              <a:off x="5353808" y="3053546"/>
              <a:ext cx="9641" cy="11247"/>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grpFill/>
            <a:ln w="6350" cmpd="sng">
              <a:solidFill>
                <a:schemeClr val="bg1"/>
              </a:solidFill>
              <a:round/>
              <a:headEnd/>
              <a:tailEnd/>
            </a:ln>
          </p:spPr>
          <p:txBody>
            <a:bodyPr/>
            <a:lstStyle/>
            <a:p>
              <a:endParaRPr lang="es-ES"/>
            </a:p>
          </p:txBody>
        </p:sp>
        <p:sp>
          <p:nvSpPr>
            <p:cNvPr id="275" name="Freeform 205">
              <a:extLst>
                <a:ext uri="{FF2B5EF4-FFF2-40B4-BE49-F238E27FC236}">
                  <a16:creationId xmlns:a16="http://schemas.microsoft.com/office/drawing/2014/main" id="{07CA514E-8700-7BF8-7D49-A3119EDA93C9}"/>
                </a:ext>
              </a:extLst>
            </p:cNvPr>
            <p:cNvSpPr>
              <a:spLocks/>
            </p:cNvSpPr>
            <p:nvPr/>
          </p:nvSpPr>
          <p:spPr bwMode="auto">
            <a:xfrm>
              <a:off x="5350594" y="3021411"/>
              <a:ext cx="12854" cy="19281"/>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grpFill/>
            <a:ln w="6350" cmpd="sng">
              <a:solidFill>
                <a:schemeClr val="bg1"/>
              </a:solidFill>
              <a:round/>
              <a:headEnd/>
              <a:tailEnd/>
            </a:ln>
          </p:spPr>
          <p:txBody>
            <a:bodyPr/>
            <a:lstStyle/>
            <a:p>
              <a:endParaRPr lang="es-ES"/>
            </a:p>
          </p:txBody>
        </p:sp>
        <p:sp>
          <p:nvSpPr>
            <p:cNvPr id="276" name="Freeform 206">
              <a:extLst>
                <a:ext uri="{FF2B5EF4-FFF2-40B4-BE49-F238E27FC236}">
                  <a16:creationId xmlns:a16="http://schemas.microsoft.com/office/drawing/2014/main" id="{C0E918EE-6B54-432E-AF88-F8F3380FBB3D}"/>
                </a:ext>
              </a:extLst>
            </p:cNvPr>
            <p:cNvSpPr>
              <a:spLocks/>
            </p:cNvSpPr>
            <p:nvPr/>
          </p:nvSpPr>
          <p:spPr bwMode="auto">
            <a:xfrm>
              <a:off x="5353808" y="3021411"/>
              <a:ext cx="12854" cy="9640"/>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grpFill/>
            <a:ln w="6350" cmpd="sng">
              <a:solidFill>
                <a:schemeClr val="bg1"/>
              </a:solidFill>
              <a:round/>
              <a:headEnd/>
              <a:tailEnd/>
            </a:ln>
          </p:spPr>
          <p:txBody>
            <a:bodyPr/>
            <a:lstStyle/>
            <a:p>
              <a:endParaRPr lang="es-ES"/>
            </a:p>
          </p:txBody>
        </p:sp>
        <p:sp>
          <p:nvSpPr>
            <p:cNvPr id="277" name="Freeform 207">
              <a:extLst>
                <a:ext uri="{FF2B5EF4-FFF2-40B4-BE49-F238E27FC236}">
                  <a16:creationId xmlns:a16="http://schemas.microsoft.com/office/drawing/2014/main" id="{6EC1DC18-7324-7B45-21E0-AC5A60A9A720}"/>
                </a:ext>
              </a:extLst>
            </p:cNvPr>
            <p:cNvSpPr>
              <a:spLocks/>
            </p:cNvSpPr>
            <p:nvPr/>
          </p:nvSpPr>
          <p:spPr bwMode="auto">
            <a:xfrm>
              <a:off x="5363449" y="3018197"/>
              <a:ext cx="8034" cy="9640"/>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grpFill/>
            <a:ln w="6350" cmpd="sng">
              <a:solidFill>
                <a:schemeClr val="bg1"/>
              </a:solidFill>
              <a:round/>
              <a:headEnd/>
              <a:tailEnd/>
            </a:ln>
          </p:spPr>
          <p:txBody>
            <a:bodyPr/>
            <a:lstStyle/>
            <a:p>
              <a:endParaRPr lang="es-ES"/>
            </a:p>
          </p:txBody>
        </p:sp>
        <p:sp>
          <p:nvSpPr>
            <p:cNvPr id="278" name="Freeform 208">
              <a:extLst>
                <a:ext uri="{FF2B5EF4-FFF2-40B4-BE49-F238E27FC236}">
                  <a16:creationId xmlns:a16="http://schemas.microsoft.com/office/drawing/2014/main" id="{E388993A-F781-7A68-482C-293F608712F3}"/>
                </a:ext>
              </a:extLst>
            </p:cNvPr>
            <p:cNvSpPr>
              <a:spLocks/>
            </p:cNvSpPr>
            <p:nvPr/>
          </p:nvSpPr>
          <p:spPr bwMode="auto">
            <a:xfrm>
              <a:off x="5363449" y="3018197"/>
              <a:ext cx="3213" cy="9640"/>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grpFill/>
            <a:ln w="6350" cmpd="sng">
              <a:solidFill>
                <a:schemeClr val="bg1"/>
              </a:solidFill>
              <a:round/>
              <a:headEnd/>
              <a:tailEnd/>
            </a:ln>
          </p:spPr>
          <p:txBody>
            <a:bodyPr/>
            <a:lstStyle/>
            <a:p>
              <a:endParaRPr lang="es-ES"/>
            </a:p>
          </p:txBody>
        </p:sp>
        <p:sp>
          <p:nvSpPr>
            <p:cNvPr id="279" name="Freeform 209">
              <a:extLst>
                <a:ext uri="{FF2B5EF4-FFF2-40B4-BE49-F238E27FC236}">
                  <a16:creationId xmlns:a16="http://schemas.microsoft.com/office/drawing/2014/main" id="{17F01553-B7F0-A97C-811F-10010E219FB1}"/>
                </a:ext>
              </a:extLst>
            </p:cNvPr>
            <p:cNvSpPr>
              <a:spLocks noEditPoints="1"/>
            </p:cNvSpPr>
            <p:nvPr/>
          </p:nvSpPr>
          <p:spPr bwMode="auto">
            <a:xfrm>
              <a:off x="5291144" y="3729988"/>
              <a:ext cx="342245" cy="273148"/>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grpFill/>
            <a:ln w="6350" cmpd="sng">
              <a:solidFill>
                <a:schemeClr val="bg1"/>
              </a:solidFill>
              <a:round/>
              <a:headEnd/>
              <a:tailEnd/>
            </a:ln>
          </p:spPr>
          <p:txBody>
            <a:bodyPr/>
            <a:lstStyle/>
            <a:p>
              <a:endParaRPr lang="es-ES"/>
            </a:p>
          </p:txBody>
        </p:sp>
        <p:sp>
          <p:nvSpPr>
            <p:cNvPr id="280" name="Freeform 210">
              <a:extLst>
                <a:ext uri="{FF2B5EF4-FFF2-40B4-BE49-F238E27FC236}">
                  <a16:creationId xmlns:a16="http://schemas.microsoft.com/office/drawing/2014/main" id="{3B08F8E8-44A5-872C-413D-3149BC1FBCDE}"/>
                </a:ext>
              </a:extLst>
            </p:cNvPr>
            <p:cNvSpPr>
              <a:spLocks noEditPoints="1"/>
            </p:cNvSpPr>
            <p:nvPr/>
          </p:nvSpPr>
          <p:spPr bwMode="auto">
            <a:xfrm>
              <a:off x="8419548" y="4559073"/>
              <a:ext cx="241017" cy="457924"/>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grpFill/>
            <a:ln w="6350" cmpd="sng">
              <a:solidFill>
                <a:schemeClr val="bg1"/>
              </a:solidFill>
              <a:round/>
              <a:headEnd/>
              <a:tailEnd/>
            </a:ln>
          </p:spPr>
          <p:txBody>
            <a:bodyPr/>
            <a:lstStyle/>
            <a:p>
              <a:endParaRPr lang="es-ES"/>
            </a:p>
          </p:txBody>
        </p:sp>
        <p:sp>
          <p:nvSpPr>
            <p:cNvPr id="281" name="Freeform 213">
              <a:extLst>
                <a:ext uri="{FF2B5EF4-FFF2-40B4-BE49-F238E27FC236}">
                  <a16:creationId xmlns:a16="http://schemas.microsoft.com/office/drawing/2014/main" id="{8DFDB6A6-B8C6-98EC-D2BC-84A4CCC40DBB}"/>
                </a:ext>
              </a:extLst>
            </p:cNvPr>
            <p:cNvSpPr>
              <a:spLocks/>
            </p:cNvSpPr>
            <p:nvPr/>
          </p:nvSpPr>
          <p:spPr bwMode="auto">
            <a:xfrm>
              <a:off x="8229947" y="4922198"/>
              <a:ext cx="245837" cy="194416"/>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grpFill/>
            <a:ln w="6350" cmpd="sng">
              <a:solidFill>
                <a:schemeClr val="bg1"/>
              </a:solidFill>
              <a:round/>
              <a:headEnd/>
              <a:tailEnd/>
            </a:ln>
          </p:spPr>
          <p:txBody>
            <a:bodyPr/>
            <a:lstStyle/>
            <a:p>
              <a:endParaRPr lang="es-ES"/>
            </a:p>
          </p:txBody>
        </p:sp>
        <p:sp>
          <p:nvSpPr>
            <p:cNvPr id="282" name="Freeform 214">
              <a:extLst>
                <a:ext uri="{FF2B5EF4-FFF2-40B4-BE49-F238E27FC236}">
                  <a16:creationId xmlns:a16="http://schemas.microsoft.com/office/drawing/2014/main" id="{7D3179E9-50FD-109D-3D08-AC89D873FA3A}"/>
                </a:ext>
              </a:extLst>
            </p:cNvPr>
            <p:cNvSpPr>
              <a:spLocks/>
            </p:cNvSpPr>
            <p:nvPr/>
          </p:nvSpPr>
          <p:spPr bwMode="auto">
            <a:xfrm>
              <a:off x="8342421" y="4978435"/>
              <a:ext cx="30529" cy="38562"/>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grpFill/>
            <a:ln w="6350" cmpd="sng">
              <a:solidFill>
                <a:schemeClr val="bg1"/>
              </a:solidFill>
              <a:round/>
              <a:headEnd/>
              <a:tailEnd/>
            </a:ln>
          </p:spPr>
          <p:txBody>
            <a:bodyPr/>
            <a:lstStyle/>
            <a:p>
              <a:endParaRPr lang="es-ES"/>
            </a:p>
          </p:txBody>
        </p:sp>
        <p:sp>
          <p:nvSpPr>
            <p:cNvPr id="283" name="Freeform 215">
              <a:extLst>
                <a:ext uri="{FF2B5EF4-FFF2-40B4-BE49-F238E27FC236}">
                  <a16:creationId xmlns:a16="http://schemas.microsoft.com/office/drawing/2014/main" id="{A708E285-15AB-6030-84B5-BDAAB658C2CD}"/>
                </a:ext>
              </a:extLst>
            </p:cNvPr>
            <p:cNvSpPr>
              <a:spLocks/>
            </p:cNvSpPr>
            <p:nvPr/>
          </p:nvSpPr>
          <p:spPr bwMode="auto">
            <a:xfrm>
              <a:off x="8368130" y="4984862"/>
              <a:ext cx="8034" cy="25708"/>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grpFill/>
            <a:ln w="6350" cmpd="sng">
              <a:solidFill>
                <a:schemeClr val="bg1"/>
              </a:solidFill>
              <a:round/>
              <a:headEnd/>
              <a:tailEnd/>
            </a:ln>
          </p:spPr>
          <p:txBody>
            <a:bodyPr/>
            <a:lstStyle/>
            <a:p>
              <a:endParaRPr lang="es-ES"/>
            </a:p>
          </p:txBody>
        </p:sp>
        <p:sp>
          <p:nvSpPr>
            <p:cNvPr id="284" name="Freeform 216">
              <a:extLst>
                <a:ext uri="{FF2B5EF4-FFF2-40B4-BE49-F238E27FC236}">
                  <a16:creationId xmlns:a16="http://schemas.microsoft.com/office/drawing/2014/main" id="{5D30F73B-7E0E-F4FB-5406-98AD747BB277}"/>
                </a:ext>
              </a:extLst>
            </p:cNvPr>
            <p:cNvSpPr>
              <a:spLocks noEditPoints="1"/>
            </p:cNvSpPr>
            <p:nvPr/>
          </p:nvSpPr>
          <p:spPr bwMode="auto">
            <a:xfrm>
              <a:off x="8989955" y="5176065"/>
              <a:ext cx="393661" cy="313317"/>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grpFill/>
            <a:ln w="6350" cmpd="sng">
              <a:solidFill>
                <a:schemeClr val="bg1"/>
              </a:solidFill>
              <a:round/>
              <a:headEnd/>
              <a:tailEnd/>
            </a:ln>
          </p:spPr>
          <p:txBody>
            <a:bodyPr/>
            <a:lstStyle/>
            <a:p>
              <a:endParaRPr lang="es-ES"/>
            </a:p>
          </p:txBody>
        </p:sp>
        <p:sp>
          <p:nvSpPr>
            <p:cNvPr id="285" name="Freeform 217">
              <a:extLst>
                <a:ext uri="{FF2B5EF4-FFF2-40B4-BE49-F238E27FC236}">
                  <a16:creationId xmlns:a16="http://schemas.microsoft.com/office/drawing/2014/main" id="{86AE7B9D-0125-919A-F1C3-650736898811}"/>
                </a:ext>
              </a:extLst>
            </p:cNvPr>
            <p:cNvSpPr>
              <a:spLocks noEditPoints="1"/>
            </p:cNvSpPr>
            <p:nvPr/>
          </p:nvSpPr>
          <p:spPr bwMode="auto">
            <a:xfrm>
              <a:off x="9373975" y="5333527"/>
              <a:ext cx="165499" cy="165495"/>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grpFill/>
            <a:ln w="6350" cmpd="sng">
              <a:solidFill>
                <a:schemeClr val="bg1"/>
              </a:solidFill>
              <a:round/>
              <a:headEnd/>
              <a:tailEnd/>
            </a:ln>
          </p:spPr>
          <p:txBody>
            <a:bodyPr/>
            <a:lstStyle/>
            <a:p>
              <a:endParaRPr lang="es-ES"/>
            </a:p>
          </p:txBody>
        </p:sp>
        <p:sp>
          <p:nvSpPr>
            <p:cNvPr id="286" name="Freeform 218">
              <a:extLst>
                <a:ext uri="{FF2B5EF4-FFF2-40B4-BE49-F238E27FC236}">
                  <a16:creationId xmlns:a16="http://schemas.microsoft.com/office/drawing/2014/main" id="{732480C6-8360-C37C-24F0-611DD6BB1676}"/>
                </a:ext>
              </a:extLst>
            </p:cNvPr>
            <p:cNvSpPr>
              <a:spLocks noEditPoints="1"/>
            </p:cNvSpPr>
            <p:nvPr/>
          </p:nvSpPr>
          <p:spPr bwMode="auto">
            <a:xfrm>
              <a:off x="9639094" y="5580966"/>
              <a:ext cx="77125" cy="162282"/>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grpFill/>
            <a:ln w="6350" cmpd="sng">
              <a:solidFill>
                <a:schemeClr val="bg1"/>
              </a:solidFill>
              <a:round/>
              <a:headEnd/>
              <a:tailEnd/>
            </a:ln>
          </p:spPr>
          <p:txBody>
            <a:bodyPr/>
            <a:lstStyle/>
            <a:p>
              <a:endParaRPr lang="es-ES"/>
            </a:p>
          </p:txBody>
        </p:sp>
        <p:sp>
          <p:nvSpPr>
            <p:cNvPr id="287" name="Freeform 219">
              <a:extLst>
                <a:ext uri="{FF2B5EF4-FFF2-40B4-BE49-F238E27FC236}">
                  <a16:creationId xmlns:a16="http://schemas.microsoft.com/office/drawing/2014/main" id="{292D60AD-D111-2BE7-8A75-F706D101A4A7}"/>
                </a:ext>
              </a:extLst>
            </p:cNvPr>
            <p:cNvSpPr>
              <a:spLocks noEditPoints="1"/>
            </p:cNvSpPr>
            <p:nvPr/>
          </p:nvSpPr>
          <p:spPr bwMode="auto">
            <a:xfrm>
              <a:off x="9570003" y="5754496"/>
              <a:ext cx="118902" cy="72304"/>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grpFill/>
            <a:ln w="6350" cmpd="sng">
              <a:solidFill>
                <a:schemeClr val="bg1"/>
              </a:solidFill>
              <a:round/>
              <a:headEnd/>
              <a:tailEnd/>
            </a:ln>
          </p:spPr>
          <p:txBody>
            <a:bodyPr/>
            <a:lstStyle/>
            <a:p>
              <a:endParaRPr lang="es-ES"/>
            </a:p>
          </p:txBody>
        </p:sp>
        <p:sp>
          <p:nvSpPr>
            <p:cNvPr id="288" name="Freeform 220">
              <a:extLst>
                <a:ext uri="{FF2B5EF4-FFF2-40B4-BE49-F238E27FC236}">
                  <a16:creationId xmlns:a16="http://schemas.microsoft.com/office/drawing/2014/main" id="{98B1B856-2994-8F6D-F461-C0EBB89766BF}"/>
                </a:ext>
              </a:extLst>
            </p:cNvPr>
            <p:cNvSpPr>
              <a:spLocks/>
            </p:cNvSpPr>
            <p:nvPr/>
          </p:nvSpPr>
          <p:spPr bwMode="auto">
            <a:xfrm>
              <a:off x="8003391" y="4925412"/>
              <a:ext cx="102834" cy="178350"/>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grpFill/>
            <a:ln w="6350" cmpd="sng">
              <a:solidFill>
                <a:schemeClr val="bg1"/>
              </a:solidFill>
              <a:round/>
              <a:headEnd/>
              <a:tailEnd/>
            </a:ln>
          </p:spPr>
          <p:txBody>
            <a:bodyPr/>
            <a:lstStyle/>
            <a:p>
              <a:endParaRPr lang="es-ES"/>
            </a:p>
          </p:txBody>
        </p:sp>
        <p:sp>
          <p:nvSpPr>
            <p:cNvPr id="289" name="Freeform 221">
              <a:extLst>
                <a:ext uri="{FF2B5EF4-FFF2-40B4-BE49-F238E27FC236}">
                  <a16:creationId xmlns:a16="http://schemas.microsoft.com/office/drawing/2014/main" id="{421483B0-0D63-266A-0B1C-2D0B029444F4}"/>
                </a:ext>
              </a:extLst>
            </p:cNvPr>
            <p:cNvSpPr>
              <a:spLocks/>
            </p:cNvSpPr>
            <p:nvPr/>
          </p:nvSpPr>
          <p:spPr bwMode="auto">
            <a:xfrm>
              <a:off x="8086944" y="5090908"/>
              <a:ext cx="9641" cy="12854"/>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grpFill/>
            <a:ln w="6350" cmpd="sng">
              <a:solidFill>
                <a:schemeClr val="bg1"/>
              </a:solidFill>
              <a:round/>
              <a:headEnd/>
              <a:tailEnd/>
            </a:ln>
          </p:spPr>
          <p:txBody>
            <a:bodyPr/>
            <a:lstStyle/>
            <a:p>
              <a:endParaRPr lang="es-ES"/>
            </a:p>
          </p:txBody>
        </p:sp>
        <p:sp>
          <p:nvSpPr>
            <p:cNvPr id="290" name="Freeform 222">
              <a:extLst>
                <a:ext uri="{FF2B5EF4-FFF2-40B4-BE49-F238E27FC236}">
                  <a16:creationId xmlns:a16="http://schemas.microsoft.com/office/drawing/2014/main" id="{6D555E0E-77BB-708C-E47F-F262AFD2B926}"/>
                </a:ext>
              </a:extLst>
            </p:cNvPr>
            <p:cNvSpPr>
              <a:spLocks noEditPoints="1"/>
            </p:cNvSpPr>
            <p:nvPr/>
          </p:nvSpPr>
          <p:spPr bwMode="auto">
            <a:xfrm>
              <a:off x="7874848" y="4957547"/>
              <a:ext cx="1115107" cy="510947"/>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grpFill/>
            <a:ln w="6350" cmpd="sng">
              <a:solidFill>
                <a:schemeClr val="bg1"/>
              </a:solidFill>
              <a:round/>
              <a:headEnd/>
              <a:tailEnd/>
            </a:ln>
          </p:spPr>
          <p:txBody>
            <a:bodyPr/>
            <a:lstStyle/>
            <a:p>
              <a:endParaRPr lang="es-ES"/>
            </a:p>
          </p:txBody>
        </p:sp>
        <p:sp>
          <p:nvSpPr>
            <p:cNvPr id="291" name="Freeform 223">
              <a:extLst>
                <a:ext uri="{FF2B5EF4-FFF2-40B4-BE49-F238E27FC236}">
                  <a16:creationId xmlns:a16="http://schemas.microsoft.com/office/drawing/2014/main" id="{A57F0BA5-94C8-6BA8-749E-7F2BD35BB26C}"/>
                </a:ext>
              </a:extLst>
            </p:cNvPr>
            <p:cNvSpPr>
              <a:spLocks/>
            </p:cNvSpPr>
            <p:nvPr/>
          </p:nvSpPr>
          <p:spPr bwMode="auto">
            <a:xfrm>
              <a:off x="6777416" y="4321274"/>
              <a:ext cx="22495" cy="53023"/>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grpFill/>
            <a:ln w="6350" cmpd="sng">
              <a:solidFill>
                <a:schemeClr val="bg1"/>
              </a:solidFill>
              <a:round/>
              <a:headEnd/>
              <a:tailEnd/>
            </a:ln>
          </p:spPr>
          <p:txBody>
            <a:bodyPr/>
            <a:lstStyle/>
            <a:p>
              <a:endParaRPr lang="es-ES"/>
            </a:p>
          </p:txBody>
        </p:sp>
        <p:sp>
          <p:nvSpPr>
            <p:cNvPr id="292" name="Freeform 224">
              <a:extLst>
                <a:ext uri="{FF2B5EF4-FFF2-40B4-BE49-F238E27FC236}">
                  <a16:creationId xmlns:a16="http://schemas.microsoft.com/office/drawing/2014/main" id="{4B8229C8-CE29-805A-19FF-C5F2B3E58C7B}"/>
                </a:ext>
              </a:extLst>
            </p:cNvPr>
            <p:cNvSpPr>
              <a:spLocks/>
            </p:cNvSpPr>
            <p:nvPr/>
          </p:nvSpPr>
          <p:spPr bwMode="auto">
            <a:xfrm>
              <a:off x="6912386" y="4318059"/>
              <a:ext cx="11247" cy="22494"/>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grpFill/>
            <a:ln w="6350" cmpd="sng">
              <a:solidFill>
                <a:schemeClr val="bg1"/>
              </a:solidFill>
              <a:round/>
              <a:headEnd/>
              <a:tailEnd/>
            </a:ln>
          </p:spPr>
          <p:txBody>
            <a:bodyPr/>
            <a:lstStyle/>
            <a:p>
              <a:endParaRPr lang="es-ES"/>
            </a:p>
          </p:txBody>
        </p:sp>
        <p:sp>
          <p:nvSpPr>
            <p:cNvPr id="293" name="Freeform 225">
              <a:extLst>
                <a:ext uri="{FF2B5EF4-FFF2-40B4-BE49-F238E27FC236}">
                  <a16:creationId xmlns:a16="http://schemas.microsoft.com/office/drawing/2014/main" id="{8447320C-CDA5-D10E-D1BA-97F19EB88A5F}"/>
                </a:ext>
              </a:extLst>
            </p:cNvPr>
            <p:cNvSpPr>
              <a:spLocks/>
            </p:cNvSpPr>
            <p:nvPr/>
          </p:nvSpPr>
          <p:spPr bwMode="auto">
            <a:xfrm>
              <a:off x="6787057" y="4327700"/>
              <a:ext cx="133363" cy="118900"/>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grpFill/>
            <a:ln w="6350" cmpd="sng">
              <a:solidFill>
                <a:schemeClr val="bg1"/>
              </a:solidFill>
              <a:round/>
              <a:headEnd/>
              <a:tailEnd/>
            </a:ln>
          </p:spPr>
          <p:txBody>
            <a:bodyPr/>
            <a:lstStyle/>
            <a:p>
              <a:endParaRPr lang="es-ES"/>
            </a:p>
          </p:txBody>
        </p:sp>
        <p:sp>
          <p:nvSpPr>
            <p:cNvPr id="294" name="Freeform 226">
              <a:extLst>
                <a:ext uri="{FF2B5EF4-FFF2-40B4-BE49-F238E27FC236}">
                  <a16:creationId xmlns:a16="http://schemas.microsoft.com/office/drawing/2014/main" id="{D83F2555-FA22-6E0A-B0AD-3AB47CC5730E}"/>
                </a:ext>
              </a:extLst>
            </p:cNvPr>
            <p:cNvSpPr>
              <a:spLocks/>
            </p:cNvSpPr>
            <p:nvPr/>
          </p:nvSpPr>
          <p:spPr bwMode="auto">
            <a:xfrm>
              <a:off x="6889892" y="4293959"/>
              <a:ext cx="30529" cy="17674"/>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grpFill/>
            <a:ln w="6350" cmpd="sng">
              <a:solidFill>
                <a:schemeClr val="bg1"/>
              </a:solidFill>
              <a:round/>
              <a:headEnd/>
              <a:tailEnd/>
            </a:ln>
          </p:spPr>
          <p:txBody>
            <a:bodyPr/>
            <a:lstStyle/>
            <a:p>
              <a:endParaRPr lang="es-ES"/>
            </a:p>
          </p:txBody>
        </p:sp>
        <p:sp>
          <p:nvSpPr>
            <p:cNvPr id="295" name="Freeform 227">
              <a:extLst>
                <a:ext uri="{FF2B5EF4-FFF2-40B4-BE49-F238E27FC236}">
                  <a16:creationId xmlns:a16="http://schemas.microsoft.com/office/drawing/2014/main" id="{7FCC1C06-F427-4D5B-E691-0A3B9C97E66C}"/>
                </a:ext>
              </a:extLst>
            </p:cNvPr>
            <p:cNvSpPr>
              <a:spLocks/>
            </p:cNvSpPr>
            <p:nvPr/>
          </p:nvSpPr>
          <p:spPr bwMode="auto">
            <a:xfrm>
              <a:off x="6714752" y="4199160"/>
              <a:ext cx="6427" cy="16068"/>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grpFill/>
            <a:ln w="6350" cmpd="sng">
              <a:solidFill>
                <a:schemeClr val="bg1"/>
              </a:solidFill>
              <a:round/>
              <a:headEnd/>
              <a:tailEnd/>
            </a:ln>
          </p:spPr>
          <p:txBody>
            <a:bodyPr/>
            <a:lstStyle/>
            <a:p>
              <a:endParaRPr lang="es-ES"/>
            </a:p>
          </p:txBody>
        </p:sp>
        <p:sp>
          <p:nvSpPr>
            <p:cNvPr id="296" name="Freeform 228">
              <a:extLst>
                <a:ext uri="{FF2B5EF4-FFF2-40B4-BE49-F238E27FC236}">
                  <a16:creationId xmlns:a16="http://schemas.microsoft.com/office/drawing/2014/main" id="{00BDF820-EE1A-FC45-E2E4-C3E401D1001F}"/>
                </a:ext>
              </a:extLst>
            </p:cNvPr>
            <p:cNvSpPr>
              <a:spLocks/>
            </p:cNvSpPr>
            <p:nvPr/>
          </p:nvSpPr>
          <p:spPr bwMode="auto">
            <a:xfrm>
              <a:off x="6388576" y="4112396"/>
              <a:ext cx="17675" cy="46596"/>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grpFill/>
            <a:ln w="6350" cmpd="sng">
              <a:solidFill>
                <a:schemeClr val="bg1"/>
              </a:solidFill>
              <a:round/>
              <a:headEnd/>
              <a:tailEnd/>
            </a:ln>
          </p:spPr>
          <p:txBody>
            <a:bodyPr/>
            <a:lstStyle/>
            <a:p>
              <a:endParaRPr lang="es-ES"/>
            </a:p>
          </p:txBody>
        </p:sp>
        <p:sp>
          <p:nvSpPr>
            <p:cNvPr id="297" name="Freeform 229">
              <a:extLst>
                <a:ext uri="{FF2B5EF4-FFF2-40B4-BE49-F238E27FC236}">
                  <a16:creationId xmlns:a16="http://schemas.microsoft.com/office/drawing/2014/main" id="{F5F46520-F380-CFCE-0B68-A231170691AF}"/>
                </a:ext>
              </a:extLst>
            </p:cNvPr>
            <p:cNvSpPr>
              <a:spLocks/>
            </p:cNvSpPr>
            <p:nvPr/>
          </p:nvSpPr>
          <p:spPr bwMode="auto">
            <a:xfrm>
              <a:off x="6375721" y="4088294"/>
              <a:ext cx="30529" cy="126933"/>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grpFill/>
            <a:ln w="6350" cmpd="sng">
              <a:solidFill>
                <a:schemeClr val="bg1"/>
              </a:solidFill>
              <a:round/>
              <a:headEnd/>
              <a:tailEnd/>
            </a:ln>
          </p:spPr>
          <p:txBody>
            <a:bodyPr/>
            <a:lstStyle/>
            <a:p>
              <a:endParaRPr lang="es-ES"/>
            </a:p>
          </p:txBody>
        </p:sp>
        <p:sp>
          <p:nvSpPr>
            <p:cNvPr id="298" name="Freeform 230">
              <a:extLst>
                <a:ext uri="{FF2B5EF4-FFF2-40B4-BE49-F238E27FC236}">
                  <a16:creationId xmlns:a16="http://schemas.microsoft.com/office/drawing/2014/main" id="{697E5723-AEC4-D553-0618-7C689ED9BAEB}"/>
                </a:ext>
              </a:extLst>
            </p:cNvPr>
            <p:cNvSpPr>
              <a:spLocks/>
            </p:cNvSpPr>
            <p:nvPr/>
          </p:nvSpPr>
          <p:spPr bwMode="auto">
            <a:xfrm>
              <a:off x="6369294" y="4147744"/>
              <a:ext cx="12854" cy="14460"/>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grpFill/>
            <a:ln w="6350" cmpd="sng">
              <a:solidFill>
                <a:schemeClr val="bg1"/>
              </a:solidFill>
              <a:round/>
              <a:headEnd/>
              <a:tailEnd/>
            </a:ln>
          </p:spPr>
          <p:txBody>
            <a:bodyPr/>
            <a:lstStyle/>
            <a:p>
              <a:endParaRPr lang="es-ES"/>
            </a:p>
          </p:txBody>
        </p:sp>
        <p:sp>
          <p:nvSpPr>
            <p:cNvPr id="299" name="Freeform 231">
              <a:extLst>
                <a:ext uri="{FF2B5EF4-FFF2-40B4-BE49-F238E27FC236}">
                  <a16:creationId xmlns:a16="http://schemas.microsoft.com/office/drawing/2014/main" id="{F18068E8-1B05-9497-0DD6-0EE926CD2205}"/>
                </a:ext>
              </a:extLst>
            </p:cNvPr>
            <p:cNvSpPr>
              <a:spLocks noEditPoints="1"/>
            </p:cNvSpPr>
            <p:nvPr/>
          </p:nvSpPr>
          <p:spPr bwMode="auto">
            <a:xfrm>
              <a:off x="6010982" y="3797473"/>
              <a:ext cx="212095" cy="244227"/>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grpFill/>
            <a:ln w="6350" cmpd="sng">
              <a:solidFill>
                <a:schemeClr val="bg1"/>
              </a:solidFill>
              <a:round/>
              <a:headEnd/>
              <a:tailEnd/>
            </a:ln>
          </p:spPr>
          <p:txBody>
            <a:bodyPr/>
            <a:lstStyle/>
            <a:p>
              <a:endParaRPr lang="es-ES"/>
            </a:p>
          </p:txBody>
        </p:sp>
        <p:sp>
          <p:nvSpPr>
            <p:cNvPr id="300" name="Freeform 236">
              <a:extLst>
                <a:ext uri="{FF2B5EF4-FFF2-40B4-BE49-F238E27FC236}">
                  <a16:creationId xmlns:a16="http://schemas.microsoft.com/office/drawing/2014/main" id="{B9E4CA50-9A3E-9F86-EE69-CD7B33D32609}"/>
                </a:ext>
              </a:extLst>
            </p:cNvPr>
            <p:cNvSpPr>
              <a:spLocks noEditPoints="1"/>
            </p:cNvSpPr>
            <p:nvPr/>
          </p:nvSpPr>
          <p:spPr bwMode="auto">
            <a:xfrm>
              <a:off x="8585045" y="3667325"/>
              <a:ext cx="546306" cy="719825"/>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grpFill/>
            <a:ln w="6350" cmpd="sng">
              <a:solidFill>
                <a:schemeClr val="bg1"/>
              </a:solidFill>
              <a:round/>
              <a:headEnd/>
              <a:tailEnd/>
            </a:ln>
          </p:spPr>
          <p:txBody>
            <a:bodyPr/>
            <a:lstStyle/>
            <a:p>
              <a:endParaRPr lang="es-ES"/>
            </a:p>
          </p:txBody>
        </p:sp>
        <p:sp>
          <p:nvSpPr>
            <p:cNvPr id="301" name="Freeform 237">
              <a:extLst>
                <a:ext uri="{FF2B5EF4-FFF2-40B4-BE49-F238E27FC236}">
                  <a16:creationId xmlns:a16="http://schemas.microsoft.com/office/drawing/2014/main" id="{EA5E6CF2-D660-62EB-DFD6-88E8E12A24DE}"/>
                </a:ext>
              </a:extLst>
            </p:cNvPr>
            <p:cNvSpPr>
              <a:spLocks noEditPoints="1"/>
            </p:cNvSpPr>
            <p:nvPr/>
          </p:nvSpPr>
          <p:spPr bwMode="auto">
            <a:xfrm>
              <a:off x="6007768" y="2102349"/>
              <a:ext cx="4235476" cy="1724045"/>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grpFill/>
            <a:ln w="6350" cmpd="sng">
              <a:solidFill>
                <a:schemeClr val="bg1"/>
              </a:solidFill>
              <a:round/>
              <a:headEnd/>
              <a:tailEnd/>
            </a:ln>
          </p:spPr>
          <p:txBody>
            <a:bodyPr/>
            <a:lstStyle/>
            <a:p>
              <a:endParaRPr lang="es-ES"/>
            </a:p>
          </p:txBody>
        </p:sp>
        <p:sp>
          <p:nvSpPr>
            <p:cNvPr id="302" name="Freeform 238">
              <a:extLst>
                <a:ext uri="{FF2B5EF4-FFF2-40B4-BE49-F238E27FC236}">
                  <a16:creationId xmlns:a16="http://schemas.microsoft.com/office/drawing/2014/main" id="{831DA799-04ED-A890-C4F4-83CCBFB55AE3}"/>
                </a:ext>
              </a:extLst>
            </p:cNvPr>
            <p:cNvSpPr>
              <a:spLocks noEditPoints="1"/>
            </p:cNvSpPr>
            <p:nvPr/>
          </p:nvSpPr>
          <p:spPr bwMode="auto">
            <a:xfrm>
              <a:off x="8315106" y="5455640"/>
              <a:ext cx="1015486" cy="1078131"/>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grpFill/>
            <a:ln w="6350" cmpd="sng">
              <a:solidFill>
                <a:schemeClr val="bg1"/>
              </a:solidFill>
              <a:round/>
              <a:headEnd/>
              <a:tailEnd/>
            </a:ln>
          </p:spPr>
          <p:txBody>
            <a:bodyPr/>
            <a:lstStyle/>
            <a:p>
              <a:endParaRPr lang="es-ES"/>
            </a:p>
          </p:txBody>
        </p:sp>
        <p:sp>
          <p:nvSpPr>
            <p:cNvPr id="303" name="Freeform 273">
              <a:extLst>
                <a:ext uri="{FF2B5EF4-FFF2-40B4-BE49-F238E27FC236}">
                  <a16:creationId xmlns:a16="http://schemas.microsoft.com/office/drawing/2014/main" id="{C7BAE707-69C1-B2A2-27D5-AD1131449788}"/>
                </a:ext>
              </a:extLst>
            </p:cNvPr>
            <p:cNvSpPr>
              <a:spLocks/>
            </p:cNvSpPr>
            <p:nvPr/>
          </p:nvSpPr>
          <p:spPr bwMode="auto">
            <a:xfrm>
              <a:off x="5098330" y="4102755"/>
              <a:ext cx="17675" cy="9640"/>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grpFill/>
            <a:ln w="6350" cmpd="sng">
              <a:solidFill>
                <a:schemeClr val="bg1"/>
              </a:solidFill>
              <a:round/>
              <a:headEnd/>
              <a:tailEnd/>
            </a:ln>
          </p:spPr>
          <p:txBody>
            <a:bodyPr/>
            <a:lstStyle/>
            <a:p>
              <a:endParaRPr lang="es-ES"/>
            </a:p>
          </p:txBody>
        </p:sp>
        <p:sp>
          <p:nvSpPr>
            <p:cNvPr id="304" name="Freeform 274">
              <a:extLst>
                <a:ext uri="{FF2B5EF4-FFF2-40B4-BE49-F238E27FC236}">
                  <a16:creationId xmlns:a16="http://schemas.microsoft.com/office/drawing/2014/main" id="{91FDA0B1-B806-4A94-D61D-60A86C79DCB2}"/>
                </a:ext>
              </a:extLst>
            </p:cNvPr>
            <p:cNvSpPr>
              <a:spLocks/>
            </p:cNvSpPr>
            <p:nvPr/>
          </p:nvSpPr>
          <p:spPr bwMode="auto">
            <a:xfrm>
              <a:off x="6591029" y="5478134"/>
              <a:ext cx="12854" cy="20888"/>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grpFill/>
            <a:ln w="6350" cmpd="sng">
              <a:solidFill>
                <a:schemeClr val="bg1"/>
              </a:solidFill>
              <a:round/>
              <a:headEnd/>
              <a:tailEnd/>
            </a:ln>
          </p:spPr>
          <p:txBody>
            <a:bodyPr/>
            <a:lstStyle/>
            <a:p>
              <a:endParaRPr lang="es-ES"/>
            </a:p>
          </p:txBody>
        </p:sp>
        <p:sp>
          <p:nvSpPr>
            <p:cNvPr id="305" name="Freeform 275">
              <a:extLst>
                <a:ext uri="{FF2B5EF4-FFF2-40B4-BE49-F238E27FC236}">
                  <a16:creationId xmlns:a16="http://schemas.microsoft.com/office/drawing/2014/main" id="{B6C30351-993B-6357-7F19-8D56C9E9EA8A}"/>
                </a:ext>
              </a:extLst>
            </p:cNvPr>
            <p:cNvSpPr>
              <a:spLocks/>
            </p:cNvSpPr>
            <p:nvPr/>
          </p:nvSpPr>
          <p:spPr bwMode="auto">
            <a:xfrm>
              <a:off x="6634413" y="5518304"/>
              <a:ext cx="9641" cy="16068"/>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grpFill/>
            <a:ln w="6350" cmpd="sng">
              <a:solidFill>
                <a:schemeClr val="bg1"/>
              </a:solidFill>
              <a:round/>
              <a:headEnd/>
              <a:tailEnd/>
            </a:ln>
          </p:spPr>
          <p:txBody>
            <a:bodyPr/>
            <a:lstStyle/>
            <a:p>
              <a:endParaRPr lang="es-ES"/>
            </a:p>
          </p:txBody>
        </p:sp>
        <p:sp>
          <p:nvSpPr>
            <p:cNvPr id="306" name="Freeform 276">
              <a:extLst>
                <a:ext uri="{FF2B5EF4-FFF2-40B4-BE49-F238E27FC236}">
                  <a16:creationId xmlns:a16="http://schemas.microsoft.com/office/drawing/2014/main" id="{2C7411C9-8D40-AE0B-6016-E4B4C2AF7C19}"/>
                </a:ext>
              </a:extLst>
            </p:cNvPr>
            <p:cNvSpPr>
              <a:spLocks/>
            </p:cNvSpPr>
            <p:nvPr/>
          </p:nvSpPr>
          <p:spPr bwMode="auto">
            <a:xfrm>
              <a:off x="6615132" y="5502236"/>
              <a:ext cx="9641" cy="9640"/>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grpFill/>
            <a:ln w="6350" cmpd="sng">
              <a:solidFill>
                <a:schemeClr val="bg1"/>
              </a:solidFill>
              <a:round/>
              <a:headEnd/>
              <a:tailEnd/>
            </a:ln>
          </p:spPr>
          <p:txBody>
            <a:bodyPr/>
            <a:lstStyle/>
            <a:p>
              <a:endParaRPr lang="es-ES"/>
            </a:p>
          </p:txBody>
        </p:sp>
        <p:sp>
          <p:nvSpPr>
            <p:cNvPr id="307" name="Freeform 277">
              <a:extLst>
                <a:ext uri="{FF2B5EF4-FFF2-40B4-BE49-F238E27FC236}">
                  <a16:creationId xmlns:a16="http://schemas.microsoft.com/office/drawing/2014/main" id="{74EB64BA-2AB3-4659-C260-7B3E6EAC8532}"/>
                </a:ext>
              </a:extLst>
            </p:cNvPr>
            <p:cNvSpPr>
              <a:spLocks/>
            </p:cNvSpPr>
            <p:nvPr/>
          </p:nvSpPr>
          <p:spPr bwMode="auto">
            <a:xfrm>
              <a:off x="6250392" y="5163211"/>
              <a:ext cx="274759" cy="335811"/>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grpFill/>
            <a:ln w="6350" cmpd="sng">
              <a:solidFill>
                <a:schemeClr val="bg1"/>
              </a:solidFill>
              <a:round/>
              <a:headEnd/>
              <a:tailEnd/>
            </a:ln>
          </p:spPr>
          <p:txBody>
            <a:bodyPr/>
            <a:lstStyle/>
            <a:p>
              <a:endParaRPr lang="es-ES"/>
            </a:p>
          </p:txBody>
        </p:sp>
        <p:sp>
          <p:nvSpPr>
            <p:cNvPr id="308" name="Freeform 278">
              <a:extLst>
                <a:ext uri="{FF2B5EF4-FFF2-40B4-BE49-F238E27FC236}">
                  <a16:creationId xmlns:a16="http://schemas.microsoft.com/office/drawing/2014/main" id="{9587810D-148B-F9F2-E685-7FE41BFABE98}"/>
                </a:ext>
              </a:extLst>
            </p:cNvPr>
            <p:cNvSpPr>
              <a:spLocks/>
            </p:cNvSpPr>
            <p:nvPr/>
          </p:nvSpPr>
          <p:spPr bwMode="auto">
            <a:xfrm>
              <a:off x="6491410" y="5302998"/>
              <a:ext cx="14460" cy="30528"/>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grpFill/>
            <a:ln w="6350" cmpd="sng">
              <a:solidFill>
                <a:schemeClr val="bg1"/>
              </a:solidFill>
              <a:round/>
              <a:headEnd/>
              <a:tailEnd/>
            </a:ln>
          </p:spPr>
          <p:txBody>
            <a:bodyPr/>
            <a:lstStyle/>
            <a:p>
              <a:endParaRPr lang="es-ES"/>
            </a:p>
          </p:txBody>
        </p:sp>
        <p:sp>
          <p:nvSpPr>
            <p:cNvPr id="309" name="Freeform 279">
              <a:extLst>
                <a:ext uri="{FF2B5EF4-FFF2-40B4-BE49-F238E27FC236}">
                  <a16:creationId xmlns:a16="http://schemas.microsoft.com/office/drawing/2014/main" id="{2A26FAF5-C4DB-F5DB-92CD-215FB89441F0}"/>
                </a:ext>
              </a:extLst>
            </p:cNvPr>
            <p:cNvSpPr>
              <a:spLocks/>
            </p:cNvSpPr>
            <p:nvPr/>
          </p:nvSpPr>
          <p:spPr bwMode="auto">
            <a:xfrm>
              <a:off x="6501050" y="5282111"/>
              <a:ext cx="8034" cy="17674"/>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grpFill/>
            <a:ln w="6350" cmpd="sng">
              <a:solidFill>
                <a:schemeClr val="bg1"/>
              </a:solidFill>
              <a:round/>
              <a:headEnd/>
              <a:tailEnd/>
            </a:ln>
          </p:spPr>
          <p:txBody>
            <a:bodyPr/>
            <a:lstStyle/>
            <a:p>
              <a:endParaRPr lang="es-ES"/>
            </a:p>
          </p:txBody>
        </p:sp>
        <p:sp>
          <p:nvSpPr>
            <p:cNvPr id="310" name="Freeform 280">
              <a:extLst>
                <a:ext uri="{FF2B5EF4-FFF2-40B4-BE49-F238E27FC236}">
                  <a16:creationId xmlns:a16="http://schemas.microsoft.com/office/drawing/2014/main" id="{19FB76C3-1C0F-4FED-D2B3-2F277536A393}"/>
                </a:ext>
              </a:extLst>
            </p:cNvPr>
            <p:cNvSpPr>
              <a:spLocks/>
            </p:cNvSpPr>
            <p:nvPr/>
          </p:nvSpPr>
          <p:spPr bwMode="auto">
            <a:xfrm>
              <a:off x="6501050" y="5362448"/>
              <a:ext cx="14460" cy="16068"/>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grpFill/>
            <a:ln w="6350" cmpd="sng">
              <a:solidFill>
                <a:schemeClr val="bg1"/>
              </a:solidFill>
              <a:round/>
              <a:headEnd/>
              <a:tailEnd/>
            </a:ln>
          </p:spPr>
          <p:txBody>
            <a:bodyPr/>
            <a:lstStyle/>
            <a:p>
              <a:endParaRPr lang="es-ES"/>
            </a:p>
          </p:txBody>
        </p:sp>
        <p:sp>
          <p:nvSpPr>
            <p:cNvPr id="311" name="Freeform 283">
              <a:extLst>
                <a:ext uri="{FF2B5EF4-FFF2-40B4-BE49-F238E27FC236}">
                  <a16:creationId xmlns:a16="http://schemas.microsoft.com/office/drawing/2014/main" id="{CCA968E8-E6DD-FBA9-DFA2-640435DD498D}"/>
                </a:ext>
              </a:extLst>
            </p:cNvPr>
            <p:cNvSpPr>
              <a:spLocks/>
            </p:cNvSpPr>
            <p:nvPr/>
          </p:nvSpPr>
          <p:spPr bwMode="auto">
            <a:xfrm>
              <a:off x="5930643" y="3747663"/>
              <a:ext cx="20888" cy="6427"/>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grpFill/>
            <a:ln w="6350" cmpd="sng">
              <a:solidFill>
                <a:schemeClr val="bg1"/>
              </a:solidFill>
              <a:round/>
              <a:headEnd/>
              <a:tailEnd/>
            </a:ln>
          </p:spPr>
          <p:txBody>
            <a:bodyPr/>
            <a:lstStyle/>
            <a:p>
              <a:endParaRPr lang="es-ES"/>
            </a:p>
          </p:txBody>
        </p:sp>
        <p:sp>
          <p:nvSpPr>
            <p:cNvPr id="312" name="Freeform 284">
              <a:extLst>
                <a:ext uri="{FF2B5EF4-FFF2-40B4-BE49-F238E27FC236}">
                  <a16:creationId xmlns:a16="http://schemas.microsoft.com/office/drawing/2014/main" id="{24F791AB-1D8A-5E92-1FA7-B73B4EAD21DF}"/>
                </a:ext>
              </a:extLst>
            </p:cNvPr>
            <p:cNvSpPr>
              <a:spLocks/>
            </p:cNvSpPr>
            <p:nvPr/>
          </p:nvSpPr>
          <p:spPr bwMode="auto">
            <a:xfrm>
              <a:off x="5930643" y="3744449"/>
              <a:ext cx="17675" cy="3213"/>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grpFill/>
            <a:ln w="6350" cmpd="sng">
              <a:solidFill>
                <a:schemeClr val="bg1"/>
              </a:solidFill>
              <a:round/>
              <a:headEnd/>
              <a:tailEnd/>
            </a:ln>
          </p:spPr>
          <p:txBody>
            <a:bodyPr/>
            <a:lstStyle/>
            <a:p>
              <a:endParaRPr lang="es-ES"/>
            </a:p>
          </p:txBody>
        </p:sp>
        <p:sp>
          <p:nvSpPr>
            <p:cNvPr id="313" name="Freeform 285">
              <a:extLst>
                <a:ext uri="{FF2B5EF4-FFF2-40B4-BE49-F238E27FC236}">
                  <a16:creationId xmlns:a16="http://schemas.microsoft.com/office/drawing/2014/main" id="{197E9FDF-F5C1-133F-3EA8-9AE4E6CC48EB}"/>
                </a:ext>
              </a:extLst>
            </p:cNvPr>
            <p:cNvSpPr>
              <a:spLocks/>
            </p:cNvSpPr>
            <p:nvPr/>
          </p:nvSpPr>
          <p:spPr bwMode="auto">
            <a:xfrm>
              <a:off x="5933856" y="3760517"/>
              <a:ext cx="14460" cy="3213"/>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grpFill/>
            <a:ln w="6350" cmpd="sng">
              <a:solidFill>
                <a:schemeClr val="bg1"/>
              </a:solidFill>
              <a:round/>
              <a:headEnd/>
              <a:tailEnd/>
            </a:ln>
          </p:spPr>
          <p:txBody>
            <a:bodyPr/>
            <a:lstStyle/>
            <a:p>
              <a:endParaRPr lang="es-ES"/>
            </a:p>
          </p:txBody>
        </p:sp>
        <p:sp>
          <p:nvSpPr>
            <p:cNvPr id="314" name="Freeform 286">
              <a:extLst>
                <a:ext uri="{FF2B5EF4-FFF2-40B4-BE49-F238E27FC236}">
                  <a16:creationId xmlns:a16="http://schemas.microsoft.com/office/drawing/2014/main" id="{F1B3F754-1F1E-B356-E15A-5E5FE2860935}"/>
                </a:ext>
              </a:extLst>
            </p:cNvPr>
            <p:cNvSpPr>
              <a:spLocks/>
            </p:cNvSpPr>
            <p:nvPr/>
          </p:nvSpPr>
          <p:spPr bwMode="auto">
            <a:xfrm>
              <a:off x="5880832" y="3681786"/>
              <a:ext cx="8034" cy="9640"/>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grpFill/>
            <a:ln w="6350" cmpd="sng">
              <a:solidFill>
                <a:schemeClr val="bg1"/>
              </a:solidFill>
              <a:round/>
              <a:headEnd/>
              <a:tailEnd/>
            </a:ln>
          </p:spPr>
          <p:txBody>
            <a:bodyPr/>
            <a:lstStyle/>
            <a:p>
              <a:endParaRPr lang="es-ES"/>
            </a:p>
          </p:txBody>
        </p:sp>
        <p:sp>
          <p:nvSpPr>
            <p:cNvPr id="315" name="Freeform 287">
              <a:extLst>
                <a:ext uri="{FF2B5EF4-FFF2-40B4-BE49-F238E27FC236}">
                  <a16:creationId xmlns:a16="http://schemas.microsoft.com/office/drawing/2014/main" id="{18DCF341-C637-69B6-6D6B-FEA9C3E62884}"/>
                </a:ext>
              </a:extLst>
            </p:cNvPr>
            <p:cNvSpPr>
              <a:spLocks/>
            </p:cNvSpPr>
            <p:nvPr/>
          </p:nvSpPr>
          <p:spPr bwMode="auto">
            <a:xfrm>
              <a:off x="5877619" y="3681786"/>
              <a:ext cx="8034" cy="22494"/>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grpFill/>
            <a:ln w="6350" cmpd="sng">
              <a:solidFill>
                <a:schemeClr val="bg1"/>
              </a:solidFill>
              <a:round/>
              <a:headEnd/>
              <a:tailEnd/>
            </a:ln>
          </p:spPr>
          <p:txBody>
            <a:bodyPr/>
            <a:lstStyle/>
            <a:p>
              <a:endParaRPr lang="es-ES"/>
            </a:p>
          </p:txBody>
        </p:sp>
        <p:sp>
          <p:nvSpPr>
            <p:cNvPr id="316" name="Freeform 288">
              <a:extLst>
                <a:ext uri="{FF2B5EF4-FFF2-40B4-BE49-F238E27FC236}">
                  <a16:creationId xmlns:a16="http://schemas.microsoft.com/office/drawing/2014/main" id="{1B4F191A-F218-5593-F487-B45A6D95CF2E}"/>
                </a:ext>
              </a:extLst>
            </p:cNvPr>
            <p:cNvSpPr>
              <a:spLocks/>
            </p:cNvSpPr>
            <p:nvPr/>
          </p:nvSpPr>
          <p:spPr bwMode="auto">
            <a:xfrm>
              <a:off x="5885653" y="3694640"/>
              <a:ext cx="12854" cy="19281"/>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grpFill/>
            <a:ln w="6350" cmpd="sng">
              <a:solidFill>
                <a:schemeClr val="bg1"/>
              </a:solidFill>
              <a:round/>
              <a:headEnd/>
              <a:tailEnd/>
            </a:ln>
          </p:spPr>
          <p:txBody>
            <a:bodyPr/>
            <a:lstStyle/>
            <a:p>
              <a:endParaRPr lang="es-ES"/>
            </a:p>
          </p:txBody>
        </p:sp>
        <p:sp>
          <p:nvSpPr>
            <p:cNvPr id="317" name="Freeform 301">
              <a:extLst>
                <a:ext uri="{FF2B5EF4-FFF2-40B4-BE49-F238E27FC236}">
                  <a16:creationId xmlns:a16="http://schemas.microsoft.com/office/drawing/2014/main" id="{B77785D6-C63B-6D7C-5D84-25C17195E9C7}"/>
                </a:ext>
              </a:extLst>
            </p:cNvPr>
            <p:cNvSpPr>
              <a:spLocks/>
            </p:cNvSpPr>
            <p:nvPr/>
          </p:nvSpPr>
          <p:spPr bwMode="auto">
            <a:xfrm>
              <a:off x="5562690" y="3770158"/>
              <a:ext cx="6427" cy="9640"/>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grpFill/>
            <a:ln w="6350" cmpd="sng">
              <a:solidFill>
                <a:schemeClr val="bg1"/>
              </a:solidFill>
              <a:round/>
              <a:headEnd/>
              <a:tailEnd/>
            </a:ln>
          </p:spPr>
          <p:txBody>
            <a:bodyPr/>
            <a:lstStyle/>
            <a:p>
              <a:endParaRPr lang="es-ES"/>
            </a:p>
          </p:txBody>
        </p:sp>
        <p:sp>
          <p:nvSpPr>
            <p:cNvPr id="318" name="Freeform 944">
              <a:extLst>
                <a:ext uri="{FF2B5EF4-FFF2-40B4-BE49-F238E27FC236}">
                  <a16:creationId xmlns:a16="http://schemas.microsoft.com/office/drawing/2014/main" id="{753DF8BF-2A14-F96E-AF1A-FDE79AEB54B5}"/>
                </a:ext>
              </a:extLst>
            </p:cNvPr>
            <p:cNvSpPr/>
            <p:nvPr/>
          </p:nvSpPr>
          <p:spPr bwMode="ltGray">
            <a:xfrm>
              <a:off x="6112572" y="4766482"/>
              <a:ext cx="263119" cy="74736"/>
            </a:xfrm>
            <a:custGeom>
              <a:avLst/>
              <a:gdLst>
                <a:gd name="connsiteX0" fmla="*/ 0 w 235744"/>
                <a:gd name="connsiteY0" fmla="*/ 64294 h 66960"/>
                <a:gd name="connsiteX1" fmla="*/ 16669 w 235744"/>
                <a:gd name="connsiteY1" fmla="*/ 54769 h 66960"/>
                <a:gd name="connsiteX2" fmla="*/ 14288 w 235744"/>
                <a:gd name="connsiteY2" fmla="*/ 47625 h 66960"/>
                <a:gd name="connsiteX3" fmla="*/ 16669 w 235744"/>
                <a:gd name="connsiteY3" fmla="*/ 35719 h 66960"/>
                <a:gd name="connsiteX4" fmla="*/ 30956 w 235744"/>
                <a:gd name="connsiteY4" fmla="*/ 30956 h 66960"/>
                <a:gd name="connsiteX5" fmla="*/ 38100 w 235744"/>
                <a:gd name="connsiteY5" fmla="*/ 35719 h 66960"/>
                <a:gd name="connsiteX6" fmla="*/ 42863 w 235744"/>
                <a:gd name="connsiteY6" fmla="*/ 42863 h 66960"/>
                <a:gd name="connsiteX7" fmla="*/ 50006 w 235744"/>
                <a:gd name="connsiteY7" fmla="*/ 50006 h 66960"/>
                <a:gd name="connsiteX8" fmla="*/ 52388 w 235744"/>
                <a:gd name="connsiteY8" fmla="*/ 57150 h 66960"/>
                <a:gd name="connsiteX9" fmla="*/ 71438 w 235744"/>
                <a:gd name="connsiteY9" fmla="*/ 57150 h 66960"/>
                <a:gd name="connsiteX10" fmla="*/ 95250 w 235744"/>
                <a:gd name="connsiteY10" fmla="*/ 59531 h 66960"/>
                <a:gd name="connsiteX11" fmla="*/ 100013 w 235744"/>
                <a:gd name="connsiteY11" fmla="*/ 66675 h 66960"/>
                <a:gd name="connsiteX12" fmla="*/ 114300 w 235744"/>
                <a:gd name="connsiteY12" fmla="*/ 64294 h 66960"/>
                <a:gd name="connsiteX13" fmla="*/ 116681 w 235744"/>
                <a:gd name="connsiteY13" fmla="*/ 52388 h 66960"/>
                <a:gd name="connsiteX14" fmla="*/ 140494 w 235744"/>
                <a:gd name="connsiteY14" fmla="*/ 50006 h 66960"/>
                <a:gd name="connsiteX15" fmla="*/ 147638 w 235744"/>
                <a:gd name="connsiteY15" fmla="*/ 47625 h 66960"/>
                <a:gd name="connsiteX16" fmla="*/ 152400 w 235744"/>
                <a:gd name="connsiteY16" fmla="*/ 40481 h 66960"/>
                <a:gd name="connsiteX17" fmla="*/ 169069 w 235744"/>
                <a:gd name="connsiteY17" fmla="*/ 38100 h 66960"/>
                <a:gd name="connsiteX18" fmla="*/ 176213 w 235744"/>
                <a:gd name="connsiteY18" fmla="*/ 35719 h 66960"/>
                <a:gd name="connsiteX19" fmla="*/ 178594 w 235744"/>
                <a:gd name="connsiteY19" fmla="*/ 23813 h 66960"/>
                <a:gd name="connsiteX20" fmla="*/ 180975 w 235744"/>
                <a:gd name="connsiteY20" fmla="*/ 16669 h 66960"/>
                <a:gd name="connsiteX21" fmla="*/ 183356 w 235744"/>
                <a:gd name="connsiteY21" fmla="*/ 2381 h 66960"/>
                <a:gd name="connsiteX22" fmla="*/ 190500 w 235744"/>
                <a:gd name="connsiteY22" fmla="*/ 0 h 66960"/>
                <a:gd name="connsiteX23" fmla="*/ 195263 w 235744"/>
                <a:gd name="connsiteY23" fmla="*/ 16669 h 66960"/>
                <a:gd name="connsiteX24" fmla="*/ 200025 w 235744"/>
                <a:gd name="connsiteY24" fmla="*/ 30956 h 66960"/>
                <a:gd name="connsiteX25" fmla="*/ 216694 w 235744"/>
                <a:gd name="connsiteY25" fmla="*/ 47625 h 66960"/>
                <a:gd name="connsiteX26" fmla="*/ 228600 w 235744"/>
                <a:gd name="connsiteY26" fmla="*/ 50006 h 66960"/>
                <a:gd name="connsiteX27" fmla="*/ 235744 w 235744"/>
                <a:gd name="connsiteY27" fmla="*/ 54769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744" h="66960">
                  <a:moveTo>
                    <a:pt x="0" y="64294"/>
                  </a:moveTo>
                  <a:cubicBezTo>
                    <a:pt x="7024" y="62889"/>
                    <a:pt x="15098" y="64193"/>
                    <a:pt x="16669" y="54769"/>
                  </a:cubicBezTo>
                  <a:cubicBezTo>
                    <a:pt x="17082" y="52293"/>
                    <a:pt x="15082" y="50006"/>
                    <a:pt x="14288" y="47625"/>
                  </a:cubicBezTo>
                  <a:cubicBezTo>
                    <a:pt x="15082" y="43656"/>
                    <a:pt x="13807" y="38581"/>
                    <a:pt x="16669" y="35719"/>
                  </a:cubicBezTo>
                  <a:cubicBezTo>
                    <a:pt x="20219" y="32169"/>
                    <a:pt x="30956" y="30956"/>
                    <a:pt x="30956" y="30956"/>
                  </a:cubicBezTo>
                  <a:cubicBezTo>
                    <a:pt x="33337" y="32544"/>
                    <a:pt x="36076" y="33695"/>
                    <a:pt x="38100" y="35719"/>
                  </a:cubicBezTo>
                  <a:cubicBezTo>
                    <a:pt x="40124" y="37743"/>
                    <a:pt x="41031" y="40664"/>
                    <a:pt x="42863" y="42863"/>
                  </a:cubicBezTo>
                  <a:cubicBezTo>
                    <a:pt x="45019" y="45450"/>
                    <a:pt x="47625" y="47625"/>
                    <a:pt x="50006" y="50006"/>
                  </a:cubicBezTo>
                  <a:cubicBezTo>
                    <a:pt x="50800" y="52387"/>
                    <a:pt x="50613" y="55375"/>
                    <a:pt x="52388" y="57150"/>
                  </a:cubicBezTo>
                  <a:cubicBezTo>
                    <a:pt x="57269" y="62031"/>
                    <a:pt x="66910" y="58055"/>
                    <a:pt x="71438" y="57150"/>
                  </a:cubicBezTo>
                  <a:cubicBezTo>
                    <a:pt x="79375" y="57944"/>
                    <a:pt x="87682" y="57008"/>
                    <a:pt x="95250" y="59531"/>
                  </a:cubicBezTo>
                  <a:cubicBezTo>
                    <a:pt x="97965" y="60436"/>
                    <a:pt x="97236" y="65981"/>
                    <a:pt x="100013" y="66675"/>
                  </a:cubicBezTo>
                  <a:cubicBezTo>
                    <a:pt x="104697" y="67846"/>
                    <a:pt x="109538" y="65088"/>
                    <a:pt x="114300" y="64294"/>
                  </a:cubicBezTo>
                  <a:cubicBezTo>
                    <a:pt x="115094" y="60325"/>
                    <a:pt x="114673" y="55902"/>
                    <a:pt x="116681" y="52388"/>
                  </a:cubicBezTo>
                  <a:cubicBezTo>
                    <a:pt x="121734" y="43546"/>
                    <a:pt x="134251" y="49114"/>
                    <a:pt x="140494" y="50006"/>
                  </a:cubicBezTo>
                  <a:cubicBezTo>
                    <a:pt x="142875" y="49212"/>
                    <a:pt x="145678" y="49193"/>
                    <a:pt x="147638" y="47625"/>
                  </a:cubicBezTo>
                  <a:cubicBezTo>
                    <a:pt x="149873" y="45837"/>
                    <a:pt x="149785" y="41643"/>
                    <a:pt x="152400" y="40481"/>
                  </a:cubicBezTo>
                  <a:cubicBezTo>
                    <a:pt x="157529" y="38201"/>
                    <a:pt x="163513" y="38894"/>
                    <a:pt x="169069" y="38100"/>
                  </a:cubicBezTo>
                  <a:cubicBezTo>
                    <a:pt x="171450" y="37306"/>
                    <a:pt x="174821" y="37808"/>
                    <a:pt x="176213" y="35719"/>
                  </a:cubicBezTo>
                  <a:cubicBezTo>
                    <a:pt x="178458" y="32352"/>
                    <a:pt x="177612" y="27739"/>
                    <a:pt x="178594" y="23813"/>
                  </a:cubicBezTo>
                  <a:cubicBezTo>
                    <a:pt x="179203" y="21378"/>
                    <a:pt x="180431" y="19119"/>
                    <a:pt x="180975" y="16669"/>
                  </a:cubicBezTo>
                  <a:cubicBezTo>
                    <a:pt x="182022" y="11956"/>
                    <a:pt x="180960" y="6573"/>
                    <a:pt x="183356" y="2381"/>
                  </a:cubicBezTo>
                  <a:cubicBezTo>
                    <a:pt x="184601" y="202"/>
                    <a:pt x="188119" y="794"/>
                    <a:pt x="190500" y="0"/>
                  </a:cubicBezTo>
                  <a:cubicBezTo>
                    <a:pt x="198505" y="24018"/>
                    <a:pt x="186289" y="-13243"/>
                    <a:pt x="195263" y="16669"/>
                  </a:cubicBezTo>
                  <a:cubicBezTo>
                    <a:pt x="196706" y="21477"/>
                    <a:pt x="198438" y="26194"/>
                    <a:pt x="200025" y="30956"/>
                  </a:cubicBezTo>
                  <a:cubicBezTo>
                    <a:pt x="203019" y="39940"/>
                    <a:pt x="203046" y="44896"/>
                    <a:pt x="216694" y="47625"/>
                  </a:cubicBezTo>
                  <a:lnTo>
                    <a:pt x="228600" y="50006"/>
                  </a:lnTo>
                  <a:lnTo>
                    <a:pt x="235744" y="54769"/>
                  </a:lnTo>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9" name="Freeform 945">
              <a:extLst>
                <a:ext uri="{FF2B5EF4-FFF2-40B4-BE49-F238E27FC236}">
                  <a16:creationId xmlns:a16="http://schemas.microsoft.com/office/drawing/2014/main" id="{3950B141-37FA-9606-F16B-BB88E1A2BAEE}"/>
                </a:ext>
              </a:extLst>
            </p:cNvPr>
            <p:cNvSpPr/>
            <p:nvPr/>
          </p:nvSpPr>
          <p:spPr bwMode="ltGray">
            <a:xfrm>
              <a:off x="6109711" y="4763953"/>
              <a:ext cx="305902" cy="262440"/>
            </a:xfrm>
            <a:custGeom>
              <a:avLst/>
              <a:gdLst>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29061 w 1920955"/>
                <a:gd name="connsiteY34" fmla="*/ 688763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07095 w 1920955"/>
                <a:gd name="connsiteY34" fmla="*/ 670892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68110 w 1920955"/>
                <a:gd name="connsiteY34" fmla="*/ 637701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07453 w 1920955"/>
                <a:gd name="connsiteY35" fmla="*/ 746256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24864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69926 w 1920955"/>
                <a:gd name="connsiteY51" fmla="*/ 1516260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33924 w 1920955"/>
                <a:gd name="connsiteY53" fmla="*/ 1431713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29042 w 1920955"/>
                <a:gd name="connsiteY53" fmla="*/ 1367886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57354"/>
                <a:gd name="connsiteX1" fmla="*/ 1567336 w 1920955"/>
                <a:gd name="connsiteY1" fmla="*/ 369676 h 1657354"/>
                <a:gd name="connsiteX2" fmla="*/ 1467324 w 1920955"/>
                <a:gd name="connsiteY2" fmla="*/ 345863 h 1657354"/>
                <a:gd name="connsiteX3" fmla="*/ 1419699 w 1920955"/>
                <a:gd name="connsiteY3" fmla="*/ 317288 h 1657354"/>
                <a:gd name="connsiteX4" fmla="*/ 1367311 w 1920955"/>
                <a:gd name="connsiteY4" fmla="*/ 160126 h 1657354"/>
                <a:gd name="connsiteX5" fmla="*/ 1338736 w 1920955"/>
                <a:gd name="connsiteY5" fmla="*/ 12488 h 1657354"/>
                <a:gd name="connsiteX6" fmla="*/ 1267299 w 1920955"/>
                <a:gd name="connsiteY6" fmla="*/ 12488 h 1657354"/>
                <a:gd name="connsiteX7" fmla="*/ 1214911 w 1920955"/>
                <a:gd name="connsiteY7" fmla="*/ 50588 h 1657354"/>
                <a:gd name="connsiteX8" fmla="*/ 1214911 w 1920955"/>
                <a:gd name="connsiteY8" fmla="*/ 155363 h 1657354"/>
                <a:gd name="connsiteX9" fmla="*/ 1186336 w 1920955"/>
                <a:gd name="connsiteY9" fmla="*/ 183938 h 1657354"/>
                <a:gd name="connsiteX10" fmla="*/ 1176811 w 1920955"/>
                <a:gd name="connsiteY10" fmla="*/ 255376 h 1657354"/>
                <a:gd name="connsiteX11" fmla="*/ 1114899 w 1920955"/>
                <a:gd name="connsiteY11" fmla="*/ 298238 h 1657354"/>
                <a:gd name="connsiteX12" fmla="*/ 1005361 w 1920955"/>
                <a:gd name="connsiteY12" fmla="*/ 312526 h 1657354"/>
                <a:gd name="connsiteX13" fmla="*/ 962499 w 1920955"/>
                <a:gd name="connsiteY13" fmla="*/ 355388 h 1657354"/>
                <a:gd name="connsiteX14" fmla="*/ 838674 w 1920955"/>
                <a:gd name="connsiteY14" fmla="*/ 355388 h 1657354"/>
                <a:gd name="connsiteX15" fmla="*/ 781524 w 1920955"/>
                <a:gd name="connsiteY15" fmla="*/ 426826 h 1657354"/>
                <a:gd name="connsiteX16" fmla="*/ 781524 w 1920955"/>
                <a:gd name="connsiteY16" fmla="*/ 460163 h 1657354"/>
                <a:gd name="connsiteX17" fmla="*/ 743424 w 1920955"/>
                <a:gd name="connsiteY17" fmla="*/ 483976 h 1657354"/>
                <a:gd name="connsiteX18" fmla="*/ 671986 w 1920955"/>
                <a:gd name="connsiteY18" fmla="*/ 417301 h 1657354"/>
                <a:gd name="connsiteX19" fmla="*/ 519586 w 1920955"/>
                <a:gd name="connsiteY19" fmla="*/ 412538 h 1657354"/>
                <a:gd name="connsiteX20" fmla="*/ 457674 w 1920955"/>
                <a:gd name="connsiteY20" fmla="*/ 431588 h 1657354"/>
                <a:gd name="connsiteX21" fmla="*/ 419574 w 1920955"/>
                <a:gd name="connsiteY21" fmla="*/ 417301 h 1657354"/>
                <a:gd name="connsiteX22" fmla="*/ 400524 w 1920955"/>
                <a:gd name="connsiteY22" fmla="*/ 355388 h 1657354"/>
                <a:gd name="connsiteX23" fmla="*/ 333849 w 1920955"/>
                <a:gd name="connsiteY23" fmla="*/ 303001 h 1657354"/>
                <a:gd name="connsiteX24" fmla="*/ 286224 w 1920955"/>
                <a:gd name="connsiteY24" fmla="*/ 236326 h 1657354"/>
                <a:gd name="connsiteX25" fmla="*/ 143349 w 1920955"/>
                <a:gd name="connsiteY25" fmla="*/ 255376 h 1657354"/>
                <a:gd name="connsiteX26" fmla="*/ 124299 w 1920955"/>
                <a:gd name="connsiteY26" fmla="*/ 331576 h 1657354"/>
                <a:gd name="connsiteX27" fmla="*/ 110011 w 1920955"/>
                <a:gd name="connsiteY27" fmla="*/ 364913 h 1657354"/>
                <a:gd name="connsiteX28" fmla="*/ 133824 w 1920955"/>
                <a:gd name="connsiteY28" fmla="*/ 412538 h 1657354"/>
                <a:gd name="connsiteX29" fmla="*/ 81436 w 1920955"/>
                <a:gd name="connsiteY29" fmla="*/ 450638 h 1657354"/>
                <a:gd name="connsiteX30" fmla="*/ 33811 w 1920955"/>
                <a:gd name="connsiteY30" fmla="*/ 445876 h 1657354"/>
                <a:gd name="connsiteX31" fmla="*/ 33811 w 1920955"/>
                <a:gd name="connsiteY31" fmla="*/ 517313 h 1657354"/>
                <a:gd name="connsiteX32" fmla="*/ 474 w 1920955"/>
                <a:gd name="connsiteY32" fmla="*/ 622088 h 1657354"/>
                <a:gd name="connsiteX33" fmla="*/ 62386 w 1920955"/>
                <a:gd name="connsiteY33" fmla="*/ 698288 h 1657354"/>
                <a:gd name="connsiteX34" fmla="*/ 111977 w 1920955"/>
                <a:gd name="connsiteY34" fmla="*/ 678550 h 1657354"/>
                <a:gd name="connsiteX35" fmla="*/ 112334 w 1920955"/>
                <a:gd name="connsiteY35" fmla="*/ 748809 h 1657354"/>
                <a:gd name="connsiteX36" fmla="*/ 167161 w 1920955"/>
                <a:gd name="connsiteY36" fmla="*/ 779251 h 1657354"/>
                <a:gd name="connsiteX37" fmla="*/ 236159 w 1920955"/>
                <a:gd name="connsiteY37" fmla="*/ 789463 h 1657354"/>
                <a:gd name="connsiteX38" fmla="*/ 271462 w 1920955"/>
                <a:gd name="connsiteY38" fmla="*/ 845434 h 1657354"/>
                <a:gd name="connsiteX39" fmla="*/ 270869 w 1920955"/>
                <a:gd name="connsiteY39" fmla="*/ 890506 h 1657354"/>
                <a:gd name="connsiteX40" fmla="*/ 295393 w 1920955"/>
                <a:gd name="connsiteY40" fmla="*/ 929981 h 1657354"/>
                <a:gd name="connsiteX41" fmla="*/ 341051 w 1920955"/>
                <a:gd name="connsiteY41" fmla="*/ 968573 h 1657354"/>
                <a:gd name="connsiteX42" fmla="*/ 426184 w 1920955"/>
                <a:gd name="connsiteY42" fmla="*/ 1022825 h 1657354"/>
                <a:gd name="connsiteX43" fmla="*/ 461961 w 1920955"/>
                <a:gd name="connsiteY43" fmla="*/ 1093918 h 1657354"/>
                <a:gd name="connsiteX44" fmla="*/ 441064 w 1920955"/>
                <a:gd name="connsiteY44" fmla="*/ 1163491 h 1657354"/>
                <a:gd name="connsiteX45" fmla="*/ 519111 w 1920955"/>
                <a:gd name="connsiteY45" fmla="*/ 1219954 h 1657354"/>
                <a:gd name="connsiteX46" fmla="*/ 591143 w 1920955"/>
                <a:gd name="connsiteY46" fmla="*/ 1252948 h 1657354"/>
                <a:gd name="connsiteX47" fmla="*/ 571974 w 1920955"/>
                <a:gd name="connsiteY47" fmla="*/ 1312651 h 1657354"/>
                <a:gd name="connsiteX48" fmla="*/ 662461 w 1920955"/>
                <a:gd name="connsiteY48" fmla="*/ 1465051 h 1657354"/>
                <a:gd name="connsiteX49" fmla="*/ 755271 w 1920955"/>
                <a:gd name="connsiteY49" fmla="*/ 1538205 h 1657354"/>
                <a:gd name="connsiteX50" fmla="*/ 805336 w 1920955"/>
                <a:gd name="connsiteY50" fmla="*/ 1488863 h 1657354"/>
                <a:gd name="connsiteX51" fmla="*/ 869926 w 1920955"/>
                <a:gd name="connsiteY51" fmla="*/ 1516260 h 1657354"/>
                <a:gd name="connsiteX52" fmla="*/ 924399 w 1920955"/>
                <a:gd name="connsiteY52" fmla="*/ 1484101 h 1657354"/>
                <a:gd name="connsiteX53" fmla="*/ 941246 w 1920955"/>
                <a:gd name="connsiteY53" fmla="*/ 1441925 h 1657354"/>
                <a:gd name="connsiteX54" fmla="*/ 1005123 w 1920955"/>
                <a:gd name="connsiteY54" fmla="*/ 1528337 h 1657354"/>
                <a:gd name="connsiteX55" fmla="*/ 1050190 w 1920955"/>
                <a:gd name="connsiteY55" fmla="*/ 1599431 h 1657354"/>
                <a:gd name="connsiteX56" fmla="*/ 1103052 w 1920955"/>
                <a:gd name="connsiteY56" fmla="*/ 1611805 h 1657354"/>
                <a:gd name="connsiteX57" fmla="*/ 1133949 w 1920955"/>
                <a:gd name="connsiteY57" fmla="*/ 1579351 h 1657354"/>
                <a:gd name="connsiteX58" fmla="*/ 1176811 w 1920955"/>
                <a:gd name="connsiteY58" fmla="*/ 1598401 h 1657354"/>
                <a:gd name="connsiteX59" fmla="*/ 1210149 w 1920955"/>
                <a:gd name="connsiteY59" fmla="*/ 1617451 h 1657354"/>
                <a:gd name="connsiteX60" fmla="*/ 1233961 w 1920955"/>
                <a:gd name="connsiteY60" fmla="*/ 1579351 h 1657354"/>
                <a:gd name="connsiteX61" fmla="*/ 1267299 w 1920955"/>
                <a:gd name="connsiteY61" fmla="*/ 1655551 h 1657354"/>
                <a:gd name="connsiteX62" fmla="*/ 1348261 w 1920955"/>
                <a:gd name="connsiteY62" fmla="*/ 1626976 h 1657354"/>
                <a:gd name="connsiteX63" fmla="*/ 1414936 w 1920955"/>
                <a:gd name="connsiteY63" fmla="*/ 1555538 h 1657354"/>
                <a:gd name="connsiteX64" fmla="*/ 1433986 w 1920955"/>
                <a:gd name="connsiteY64" fmla="*/ 1607926 h 1657354"/>
                <a:gd name="connsiteX65" fmla="*/ 1410174 w 1920955"/>
                <a:gd name="connsiteY65" fmla="*/ 1612688 h 1657354"/>
                <a:gd name="connsiteX66" fmla="*/ 1543524 w 1920955"/>
                <a:gd name="connsiteY66" fmla="*/ 1579351 h 1657354"/>
                <a:gd name="connsiteX67" fmla="*/ 1581624 w 1920955"/>
                <a:gd name="connsiteY67" fmla="*/ 1507913 h 1657354"/>
                <a:gd name="connsiteX68" fmla="*/ 1643536 w 1920955"/>
                <a:gd name="connsiteY68" fmla="*/ 1412663 h 1657354"/>
                <a:gd name="connsiteX69" fmla="*/ 1714974 w 1920955"/>
                <a:gd name="connsiteY69" fmla="*/ 1384088 h 1657354"/>
                <a:gd name="connsiteX70" fmla="*/ 1772124 w 1920955"/>
                <a:gd name="connsiteY70" fmla="*/ 1379326 h 1657354"/>
                <a:gd name="connsiteX71" fmla="*/ 1772124 w 1920955"/>
                <a:gd name="connsiteY71" fmla="*/ 1450763 h 1657354"/>
                <a:gd name="connsiteX72" fmla="*/ 1886424 w 1920955"/>
                <a:gd name="connsiteY72" fmla="*/ 1446001 h 1657354"/>
                <a:gd name="connsiteX73" fmla="*/ 1919761 w 1920955"/>
                <a:gd name="connsiteY73" fmla="*/ 1441238 h 1657354"/>
                <a:gd name="connsiteX74" fmla="*/ 1853086 w 1920955"/>
                <a:gd name="connsiteY74" fmla="*/ 1398376 h 1657354"/>
                <a:gd name="connsiteX75" fmla="*/ 1853086 w 1920955"/>
                <a:gd name="connsiteY75" fmla="*/ 1303126 h 1657354"/>
                <a:gd name="connsiteX76" fmla="*/ 1853086 w 1920955"/>
                <a:gd name="connsiteY76" fmla="*/ 1245976 h 1657354"/>
                <a:gd name="connsiteX77" fmla="*/ 1810224 w 1920955"/>
                <a:gd name="connsiteY77" fmla="*/ 1236451 h 1657354"/>
                <a:gd name="connsiteX78" fmla="*/ 1734024 w 1920955"/>
                <a:gd name="connsiteY78" fmla="*/ 1155488 h 1657354"/>
                <a:gd name="connsiteX79" fmla="*/ 1695924 w 1920955"/>
                <a:gd name="connsiteY79" fmla="*/ 974513 h 1657354"/>
                <a:gd name="connsiteX80" fmla="*/ 1643536 w 1920955"/>
                <a:gd name="connsiteY80" fmla="*/ 941176 h 1657354"/>
                <a:gd name="connsiteX81" fmla="*/ 1605436 w 1920955"/>
                <a:gd name="connsiteY81" fmla="*/ 884026 h 1657354"/>
                <a:gd name="connsiteX82" fmla="*/ 1557811 w 1920955"/>
                <a:gd name="connsiteY82" fmla="*/ 836401 h 1657354"/>
                <a:gd name="connsiteX83" fmla="*/ 1505424 w 1920955"/>
                <a:gd name="connsiteY83" fmla="*/ 817351 h 1657354"/>
                <a:gd name="connsiteX84" fmla="*/ 1453036 w 1920955"/>
                <a:gd name="connsiteY84" fmla="*/ 812588 h 1657354"/>
                <a:gd name="connsiteX85" fmla="*/ 1510186 w 1920955"/>
                <a:gd name="connsiteY85" fmla="*/ 779251 h 1657354"/>
                <a:gd name="connsiteX86" fmla="*/ 1476849 w 1920955"/>
                <a:gd name="connsiteY86" fmla="*/ 745913 h 1657354"/>
                <a:gd name="connsiteX87" fmla="*/ 1481611 w 1920955"/>
                <a:gd name="connsiteY87" fmla="*/ 722101 h 1657354"/>
                <a:gd name="connsiteX88" fmla="*/ 1572099 w 1920955"/>
                <a:gd name="connsiteY88" fmla="*/ 760201 h 1657354"/>
                <a:gd name="connsiteX89" fmla="*/ 1624486 w 1920955"/>
                <a:gd name="connsiteY89" fmla="*/ 693526 h 1657354"/>
                <a:gd name="connsiteX90" fmla="*/ 1614961 w 1920955"/>
                <a:gd name="connsiteY90" fmla="*/ 550651 h 1657354"/>
                <a:gd name="connsiteX91" fmla="*/ 1610199 w 1920955"/>
                <a:gd name="connsiteY91" fmla="*/ 412538 h 1657354"/>
                <a:gd name="connsiteX0" fmla="*/ 1610199 w 1920955"/>
                <a:gd name="connsiteY0" fmla="*/ 412538 h 1696167"/>
                <a:gd name="connsiteX1" fmla="*/ 1567336 w 1920955"/>
                <a:gd name="connsiteY1" fmla="*/ 369676 h 1696167"/>
                <a:gd name="connsiteX2" fmla="*/ 1467324 w 1920955"/>
                <a:gd name="connsiteY2" fmla="*/ 345863 h 1696167"/>
                <a:gd name="connsiteX3" fmla="*/ 1419699 w 1920955"/>
                <a:gd name="connsiteY3" fmla="*/ 317288 h 1696167"/>
                <a:gd name="connsiteX4" fmla="*/ 1367311 w 1920955"/>
                <a:gd name="connsiteY4" fmla="*/ 160126 h 1696167"/>
                <a:gd name="connsiteX5" fmla="*/ 1338736 w 1920955"/>
                <a:gd name="connsiteY5" fmla="*/ 12488 h 1696167"/>
                <a:gd name="connsiteX6" fmla="*/ 1267299 w 1920955"/>
                <a:gd name="connsiteY6" fmla="*/ 12488 h 1696167"/>
                <a:gd name="connsiteX7" fmla="*/ 1214911 w 1920955"/>
                <a:gd name="connsiteY7" fmla="*/ 50588 h 1696167"/>
                <a:gd name="connsiteX8" fmla="*/ 1214911 w 1920955"/>
                <a:gd name="connsiteY8" fmla="*/ 155363 h 1696167"/>
                <a:gd name="connsiteX9" fmla="*/ 1186336 w 1920955"/>
                <a:gd name="connsiteY9" fmla="*/ 183938 h 1696167"/>
                <a:gd name="connsiteX10" fmla="*/ 1176811 w 1920955"/>
                <a:gd name="connsiteY10" fmla="*/ 255376 h 1696167"/>
                <a:gd name="connsiteX11" fmla="*/ 1114899 w 1920955"/>
                <a:gd name="connsiteY11" fmla="*/ 298238 h 1696167"/>
                <a:gd name="connsiteX12" fmla="*/ 1005361 w 1920955"/>
                <a:gd name="connsiteY12" fmla="*/ 312526 h 1696167"/>
                <a:gd name="connsiteX13" fmla="*/ 962499 w 1920955"/>
                <a:gd name="connsiteY13" fmla="*/ 355388 h 1696167"/>
                <a:gd name="connsiteX14" fmla="*/ 838674 w 1920955"/>
                <a:gd name="connsiteY14" fmla="*/ 355388 h 1696167"/>
                <a:gd name="connsiteX15" fmla="*/ 781524 w 1920955"/>
                <a:gd name="connsiteY15" fmla="*/ 426826 h 1696167"/>
                <a:gd name="connsiteX16" fmla="*/ 781524 w 1920955"/>
                <a:gd name="connsiteY16" fmla="*/ 460163 h 1696167"/>
                <a:gd name="connsiteX17" fmla="*/ 743424 w 1920955"/>
                <a:gd name="connsiteY17" fmla="*/ 483976 h 1696167"/>
                <a:gd name="connsiteX18" fmla="*/ 671986 w 1920955"/>
                <a:gd name="connsiteY18" fmla="*/ 417301 h 1696167"/>
                <a:gd name="connsiteX19" fmla="*/ 519586 w 1920955"/>
                <a:gd name="connsiteY19" fmla="*/ 412538 h 1696167"/>
                <a:gd name="connsiteX20" fmla="*/ 457674 w 1920955"/>
                <a:gd name="connsiteY20" fmla="*/ 431588 h 1696167"/>
                <a:gd name="connsiteX21" fmla="*/ 419574 w 1920955"/>
                <a:gd name="connsiteY21" fmla="*/ 417301 h 1696167"/>
                <a:gd name="connsiteX22" fmla="*/ 400524 w 1920955"/>
                <a:gd name="connsiteY22" fmla="*/ 355388 h 1696167"/>
                <a:gd name="connsiteX23" fmla="*/ 333849 w 1920955"/>
                <a:gd name="connsiteY23" fmla="*/ 303001 h 1696167"/>
                <a:gd name="connsiteX24" fmla="*/ 286224 w 1920955"/>
                <a:gd name="connsiteY24" fmla="*/ 236326 h 1696167"/>
                <a:gd name="connsiteX25" fmla="*/ 143349 w 1920955"/>
                <a:gd name="connsiteY25" fmla="*/ 255376 h 1696167"/>
                <a:gd name="connsiteX26" fmla="*/ 124299 w 1920955"/>
                <a:gd name="connsiteY26" fmla="*/ 331576 h 1696167"/>
                <a:gd name="connsiteX27" fmla="*/ 110011 w 1920955"/>
                <a:gd name="connsiteY27" fmla="*/ 364913 h 1696167"/>
                <a:gd name="connsiteX28" fmla="*/ 133824 w 1920955"/>
                <a:gd name="connsiteY28" fmla="*/ 412538 h 1696167"/>
                <a:gd name="connsiteX29" fmla="*/ 81436 w 1920955"/>
                <a:gd name="connsiteY29" fmla="*/ 450638 h 1696167"/>
                <a:gd name="connsiteX30" fmla="*/ 33811 w 1920955"/>
                <a:gd name="connsiteY30" fmla="*/ 445876 h 1696167"/>
                <a:gd name="connsiteX31" fmla="*/ 33811 w 1920955"/>
                <a:gd name="connsiteY31" fmla="*/ 517313 h 1696167"/>
                <a:gd name="connsiteX32" fmla="*/ 474 w 1920955"/>
                <a:gd name="connsiteY32" fmla="*/ 622088 h 1696167"/>
                <a:gd name="connsiteX33" fmla="*/ 62386 w 1920955"/>
                <a:gd name="connsiteY33" fmla="*/ 698288 h 1696167"/>
                <a:gd name="connsiteX34" fmla="*/ 111977 w 1920955"/>
                <a:gd name="connsiteY34" fmla="*/ 678550 h 1696167"/>
                <a:gd name="connsiteX35" fmla="*/ 112334 w 1920955"/>
                <a:gd name="connsiteY35" fmla="*/ 748809 h 1696167"/>
                <a:gd name="connsiteX36" fmla="*/ 167161 w 1920955"/>
                <a:gd name="connsiteY36" fmla="*/ 779251 h 1696167"/>
                <a:gd name="connsiteX37" fmla="*/ 236159 w 1920955"/>
                <a:gd name="connsiteY37" fmla="*/ 789463 h 1696167"/>
                <a:gd name="connsiteX38" fmla="*/ 271462 w 1920955"/>
                <a:gd name="connsiteY38" fmla="*/ 845434 h 1696167"/>
                <a:gd name="connsiteX39" fmla="*/ 270869 w 1920955"/>
                <a:gd name="connsiteY39" fmla="*/ 890506 h 1696167"/>
                <a:gd name="connsiteX40" fmla="*/ 295393 w 1920955"/>
                <a:gd name="connsiteY40" fmla="*/ 929981 h 1696167"/>
                <a:gd name="connsiteX41" fmla="*/ 341051 w 1920955"/>
                <a:gd name="connsiteY41" fmla="*/ 968573 h 1696167"/>
                <a:gd name="connsiteX42" fmla="*/ 426184 w 1920955"/>
                <a:gd name="connsiteY42" fmla="*/ 1022825 h 1696167"/>
                <a:gd name="connsiteX43" fmla="*/ 461961 w 1920955"/>
                <a:gd name="connsiteY43" fmla="*/ 1093918 h 1696167"/>
                <a:gd name="connsiteX44" fmla="*/ 441064 w 1920955"/>
                <a:gd name="connsiteY44" fmla="*/ 1163491 h 1696167"/>
                <a:gd name="connsiteX45" fmla="*/ 519111 w 1920955"/>
                <a:gd name="connsiteY45" fmla="*/ 1219954 h 1696167"/>
                <a:gd name="connsiteX46" fmla="*/ 591143 w 1920955"/>
                <a:gd name="connsiteY46" fmla="*/ 1252948 h 1696167"/>
                <a:gd name="connsiteX47" fmla="*/ 571974 w 1920955"/>
                <a:gd name="connsiteY47" fmla="*/ 1312651 h 1696167"/>
                <a:gd name="connsiteX48" fmla="*/ 662461 w 1920955"/>
                <a:gd name="connsiteY48" fmla="*/ 1465051 h 1696167"/>
                <a:gd name="connsiteX49" fmla="*/ 755271 w 1920955"/>
                <a:gd name="connsiteY49" fmla="*/ 1538205 h 1696167"/>
                <a:gd name="connsiteX50" fmla="*/ 805336 w 1920955"/>
                <a:gd name="connsiteY50" fmla="*/ 1488863 h 1696167"/>
                <a:gd name="connsiteX51" fmla="*/ 869926 w 1920955"/>
                <a:gd name="connsiteY51" fmla="*/ 1516260 h 1696167"/>
                <a:gd name="connsiteX52" fmla="*/ 924399 w 1920955"/>
                <a:gd name="connsiteY52" fmla="*/ 1484101 h 1696167"/>
                <a:gd name="connsiteX53" fmla="*/ 941246 w 1920955"/>
                <a:gd name="connsiteY53" fmla="*/ 1441925 h 1696167"/>
                <a:gd name="connsiteX54" fmla="*/ 1005123 w 1920955"/>
                <a:gd name="connsiteY54" fmla="*/ 1528337 h 1696167"/>
                <a:gd name="connsiteX55" fmla="*/ 1050190 w 1920955"/>
                <a:gd name="connsiteY55" fmla="*/ 1599431 h 1696167"/>
                <a:gd name="connsiteX56" fmla="*/ 1132339 w 1920955"/>
                <a:gd name="connsiteY56" fmla="*/ 1696055 h 1696167"/>
                <a:gd name="connsiteX57" fmla="*/ 1133949 w 1920955"/>
                <a:gd name="connsiteY57" fmla="*/ 1579351 h 1696167"/>
                <a:gd name="connsiteX58" fmla="*/ 1176811 w 1920955"/>
                <a:gd name="connsiteY58" fmla="*/ 1598401 h 1696167"/>
                <a:gd name="connsiteX59" fmla="*/ 1210149 w 1920955"/>
                <a:gd name="connsiteY59" fmla="*/ 1617451 h 1696167"/>
                <a:gd name="connsiteX60" fmla="*/ 1233961 w 1920955"/>
                <a:gd name="connsiteY60" fmla="*/ 1579351 h 1696167"/>
                <a:gd name="connsiteX61" fmla="*/ 1267299 w 1920955"/>
                <a:gd name="connsiteY61" fmla="*/ 1655551 h 1696167"/>
                <a:gd name="connsiteX62" fmla="*/ 1348261 w 1920955"/>
                <a:gd name="connsiteY62" fmla="*/ 1626976 h 1696167"/>
                <a:gd name="connsiteX63" fmla="*/ 1414936 w 1920955"/>
                <a:gd name="connsiteY63" fmla="*/ 1555538 h 1696167"/>
                <a:gd name="connsiteX64" fmla="*/ 1433986 w 1920955"/>
                <a:gd name="connsiteY64" fmla="*/ 1607926 h 1696167"/>
                <a:gd name="connsiteX65" fmla="*/ 1410174 w 1920955"/>
                <a:gd name="connsiteY65" fmla="*/ 1612688 h 1696167"/>
                <a:gd name="connsiteX66" fmla="*/ 1543524 w 1920955"/>
                <a:gd name="connsiteY66" fmla="*/ 1579351 h 1696167"/>
                <a:gd name="connsiteX67" fmla="*/ 1581624 w 1920955"/>
                <a:gd name="connsiteY67" fmla="*/ 1507913 h 1696167"/>
                <a:gd name="connsiteX68" fmla="*/ 1643536 w 1920955"/>
                <a:gd name="connsiteY68" fmla="*/ 1412663 h 1696167"/>
                <a:gd name="connsiteX69" fmla="*/ 1714974 w 1920955"/>
                <a:gd name="connsiteY69" fmla="*/ 1384088 h 1696167"/>
                <a:gd name="connsiteX70" fmla="*/ 1772124 w 1920955"/>
                <a:gd name="connsiteY70" fmla="*/ 1379326 h 1696167"/>
                <a:gd name="connsiteX71" fmla="*/ 1772124 w 1920955"/>
                <a:gd name="connsiteY71" fmla="*/ 1450763 h 1696167"/>
                <a:gd name="connsiteX72" fmla="*/ 1886424 w 1920955"/>
                <a:gd name="connsiteY72" fmla="*/ 1446001 h 1696167"/>
                <a:gd name="connsiteX73" fmla="*/ 1919761 w 1920955"/>
                <a:gd name="connsiteY73" fmla="*/ 1441238 h 1696167"/>
                <a:gd name="connsiteX74" fmla="*/ 1853086 w 1920955"/>
                <a:gd name="connsiteY74" fmla="*/ 1398376 h 1696167"/>
                <a:gd name="connsiteX75" fmla="*/ 1853086 w 1920955"/>
                <a:gd name="connsiteY75" fmla="*/ 1303126 h 1696167"/>
                <a:gd name="connsiteX76" fmla="*/ 1853086 w 1920955"/>
                <a:gd name="connsiteY76" fmla="*/ 1245976 h 1696167"/>
                <a:gd name="connsiteX77" fmla="*/ 1810224 w 1920955"/>
                <a:gd name="connsiteY77" fmla="*/ 1236451 h 1696167"/>
                <a:gd name="connsiteX78" fmla="*/ 1734024 w 1920955"/>
                <a:gd name="connsiteY78" fmla="*/ 1155488 h 1696167"/>
                <a:gd name="connsiteX79" fmla="*/ 1695924 w 1920955"/>
                <a:gd name="connsiteY79" fmla="*/ 974513 h 1696167"/>
                <a:gd name="connsiteX80" fmla="*/ 1643536 w 1920955"/>
                <a:gd name="connsiteY80" fmla="*/ 941176 h 1696167"/>
                <a:gd name="connsiteX81" fmla="*/ 1605436 w 1920955"/>
                <a:gd name="connsiteY81" fmla="*/ 884026 h 1696167"/>
                <a:gd name="connsiteX82" fmla="*/ 1557811 w 1920955"/>
                <a:gd name="connsiteY82" fmla="*/ 836401 h 1696167"/>
                <a:gd name="connsiteX83" fmla="*/ 1505424 w 1920955"/>
                <a:gd name="connsiteY83" fmla="*/ 817351 h 1696167"/>
                <a:gd name="connsiteX84" fmla="*/ 1453036 w 1920955"/>
                <a:gd name="connsiteY84" fmla="*/ 812588 h 1696167"/>
                <a:gd name="connsiteX85" fmla="*/ 1510186 w 1920955"/>
                <a:gd name="connsiteY85" fmla="*/ 779251 h 1696167"/>
                <a:gd name="connsiteX86" fmla="*/ 1476849 w 1920955"/>
                <a:gd name="connsiteY86" fmla="*/ 745913 h 1696167"/>
                <a:gd name="connsiteX87" fmla="*/ 1481611 w 1920955"/>
                <a:gd name="connsiteY87" fmla="*/ 722101 h 1696167"/>
                <a:gd name="connsiteX88" fmla="*/ 1572099 w 1920955"/>
                <a:gd name="connsiteY88" fmla="*/ 760201 h 1696167"/>
                <a:gd name="connsiteX89" fmla="*/ 1624486 w 1920955"/>
                <a:gd name="connsiteY89" fmla="*/ 693526 h 1696167"/>
                <a:gd name="connsiteX90" fmla="*/ 1614961 w 1920955"/>
                <a:gd name="connsiteY90" fmla="*/ 550651 h 1696167"/>
                <a:gd name="connsiteX91" fmla="*/ 1610199 w 1920955"/>
                <a:gd name="connsiteY91" fmla="*/ 412538 h 1696167"/>
                <a:gd name="connsiteX0" fmla="*/ 1610199 w 1920955"/>
                <a:gd name="connsiteY0" fmla="*/ 412538 h 1696335"/>
                <a:gd name="connsiteX1" fmla="*/ 1567336 w 1920955"/>
                <a:gd name="connsiteY1" fmla="*/ 369676 h 1696335"/>
                <a:gd name="connsiteX2" fmla="*/ 1467324 w 1920955"/>
                <a:gd name="connsiteY2" fmla="*/ 345863 h 1696335"/>
                <a:gd name="connsiteX3" fmla="*/ 1419699 w 1920955"/>
                <a:gd name="connsiteY3" fmla="*/ 317288 h 1696335"/>
                <a:gd name="connsiteX4" fmla="*/ 1367311 w 1920955"/>
                <a:gd name="connsiteY4" fmla="*/ 160126 h 1696335"/>
                <a:gd name="connsiteX5" fmla="*/ 1338736 w 1920955"/>
                <a:gd name="connsiteY5" fmla="*/ 12488 h 1696335"/>
                <a:gd name="connsiteX6" fmla="*/ 1267299 w 1920955"/>
                <a:gd name="connsiteY6" fmla="*/ 12488 h 1696335"/>
                <a:gd name="connsiteX7" fmla="*/ 1214911 w 1920955"/>
                <a:gd name="connsiteY7" fmla="*/ 50588 h 1696335"/>
                <a:gd name="connsiteX8" fmla="*/ 1214911 w 1920955"/>
                <a:gd name="connsiteY8" fmla="*/ 155363 h 1696335"/>
                <a:gd name="connsiteX9" fmla="*/ 1186336 w 1920955"/>
                <a:gd name="connsiteY9" fmla="*/ 183938 h 1696335"/>
                <a:gd name="connsiteX10" fmla="*/ 1176811 w 1920955"/>
                <a:gd name="connsiteY10" fmla="*/ 255376 h 1696335"/>
                <a:gd name="connsiteX11" fmla="*/ 1114899 w 1920955"/>
                <a:gd name="connsiteY11" fmla="*/ 298238 h 1696335"/>
                <a:gd name="connsiteX12" fmla="*/ 1005361 w 1920955"/>
                <a:gd name="connsiteY12" fmla="*/ 312526 h 1696335"/>
                <a:gd name="connsiteX13" fmla="*/ 962499 w 1920955"/>
                <a:gd name="connsiteY13" fmla="*/ 355388 h 1696335"/>
                <a:gd name="connsiteX14" fmla="*/ 838674 w 1920955"/>
                <a:gd name="connsiteY14" fmla="*/ 355388 h 1696335"/>
                <a:gd name="connsiteX15" fmla="*/ 781524 w 1920955"/>
                <a:gd name="connsiteY15" fmla="*/ 426826 h 1696335"/>
                <a:gd name="connsiteX16" fmla="*/ 781524 w 1920955"/>
                <a:gd name="connsiteY16" fmla="*/ 460163 h 1696335"/>
                <a:gd name="connsiteX17" fmla="*/ 743424 w 1920955"/>
                <a:gd name="connsiteY17" fmla="*/ 483976 h 1696335"/>
                <a:gd name="connsiteX18" fmla="*/ 671986 w 1920955"/>
                <a:gd name="connsiteY18" fmla="*/ 417301 h 1696335"/>
                <a:gd name="connsiteX19" fmla="*/ 519586 w 1920955"/>
                <a:gd name="connsiteY19" fmla="*/ 412538 h 1696335"/>
                <a:gd name="connsiteX20" fmla="*/ 457674 w 1920955"/>
                <a:gd name="connsiteY20" fmla="*/ 431588 h 1696335"/>
                <a:gd name="connsiteX21" fmla="*/ 419574 w 1920955"/>
                <a:gd name="connsiteY21" fmla="*/ 417301 h 1696335"/>
                <a:gd name="connsiteX22" fmla="*/ 400524 w 1920955"/>
                <a:gd name="connsiteY22" fmla="*/ 355388 h 1696335"/>
                <a:gd name="connsiteX23" fmla="*/ 333849 w 1920955"/>
                <a:gd name="connsiteY23" fmla="*/ 303001 h 1696335"/>
                <a:gd name="connsiteX24" fmla="*/ 286224 w 1920955"/>
                <a:gd name="connsiteY24" fmla="*/ 236326 h 1696335"/>
                <a:gd name="connsiteX25" fmla="*/ 143349 w 1920955"/>
                <a:gd name="connsiteY25" fmla="*/ 255376 h 1696335"/>
                <a:gd name="connsiteX26" fmla="*/ 124299 w 1920955"/>
                <a:gd name="connsiteY26" fmla="*/ 331576 h 1696335"/>
                <a:gd name="connsiteX27" fmla="*/ 110011 w 1920955"/>
                <a:gd name="connsiteY27" fmla="*/ 364913 h 1696335"/>
                <a:gd name="connsiteX28" fmla="*/ 133824 w 1920955"/>
                <a:gd name="connsiteY28" fmla="*/ 412538 h 1696335"/>
                <a:gd name="connsiteX29" fmla="*/ 81436 w 1920955"/>
                <a:gd name="connsiteY29" fmla="*/ 450638 h 1696335"/>
                <a:gd name="connsiteX30" fmla="*/ 33811 w 1920955"/>
                <a:gd name="connsiteY30" fmla="*/ 445876 h 1696335"/>
                <a:gd name="connsiteX31" fmla="*/ 33811 w 1920955"/>
                <a:gd name="connsiteY31" fmla="*/ 517313 h 1696335"/>
                <a:gd name="connsiteX32" fmla="*/ 474 w 1920955"/>
                <a:gd name="connsiteY32" fmla="*/ 622088 h 1696335"/>
                <a:gd name="connsiteX33" fmla="*/ 62386 w 1920955"/>
                <a:gd name="connsiteY33" fmla="*/ 698288 h 1696335"/>
                <a:gd name="connsiteX34" fmla="*/ 111977 w 1920955"/>
                <a:gd name="connsiteY34" fmla="*/ 678550 h 1696335"/>
                <a:gd name="connsiteX35" fmla="*/ 112334 w 1920955"/>
                <a:gd name="connsiteY35" fmla="*/ 748809 h 1696335"/>
                <a:gd name="connsiteX36" fmla="*/ 167161 w 1920955"/>
                <a:gd name="connsiteY36" fmla="*/ 779251 h 1696335"/>
                <a:gd name="connsiteX37" fmla="*/ 236159 w 1920955"/>
                <a:gd name="connsiteY37" fmla="*/ 789463 h 1696335"/>
                <a:gd name="connsiteX38" fmla="*/ 271462 w 1920955"/>
                <a:gd name="connsiteY38" fmla="*/ 845434 h 1696335"/>
                <a:gd name="connsiteX39" fmla="*/ 270869 w 1920955"/>
                <a:gd name="connsiteY39" fmla="*/ 890506 h 1696335"/>
                <a:gd name="connsiteX40" fmla="*/ 295393 w 1920955"/>
                <a:gd name="connsiteY40" fmla="*/ 929981 h 1696335"/>
                <a:gd name="connsiteX41" fmla="*/ 341051 w 1920955"/>
                <a:gd name="connsiteY41" fmla="*/ 968573 h 1696335"/>
                <a:gd name="connsiteX42" fmla="*/ 426184 w 1920955"/>
                <a:gd name="connsiteY42" fmla="*/ 1022825 h 1696335"/>
                <a:gd name="connsiteX43" fmla="*/ 461961 w 1920955"/>
                <a:gd name="connsiteY43" fmla="*/ 1093918 h 1696335"/>
                <a:gd name="connsiteX44" fmla="*/ 441064 w 1920955"/>
                <a:gd name="connsiteY44" fmla="*/ 1163491 h 1696335"/>
                <a:gd name="connsiteX45" fmla="*/ 519111 w 1920955"/>
                <a:gd name="connsiteY45" fmla="*/ 1219954 h 1696335"/>
                <a:gd name="connsiteX46" fmla="*/ 591143 w 1920955"/>
                <a:gd name="connsiteY46" fmla="*/ 1252948 h 1696335"/>
                <a:gd name="connsiteX47" fmla="*/ 571974 w 1920955"/>
                <a:gd name="connsiteY47" fmla="*/ 1312651 h 1696335"/>
                <a:gd name="connsiteX48" fmla="*/ 662461 w 1920955"/>
                <a:gd name="connsiteY48" fmla="*/ 1465051 h 1696335"/>
                <a:gd name="connsiteX49" fmla="*/ 755271 w 1920955"/>
                <a:gd name="connsiteY49" fmla="*/ 1538205 h 1696335"/>
                <a:gd name="connsiteX50" fmla="*/ 805336 w 1920955"/>
                <a:gd name="connsiteY50" fmla="*/ 1488863 h 1696335"/>
                <a:gd name="connsiteX51" fmla="*/ 869926 w 1920955"/>
                <a:gd name="connsiteY51" fmla="*/ 1516260 h 1696335"/>
                <a:gd name="connsiteX52" fmla="*/ 924399 w 1920955"/>
                <a:gd name="connsiteY52" fmla="*/ 1484101 h 1696335"/>
                <a:gd name="connsiteX53" fmla="*/ 941246 w 1920955"/>
                <a:gd name="connsiteY53" fmla="*/ 1441925 h 1696335"/>
                <a:gd name="connsiteX54" fmla="*/ 1005123 w 1920955"/>
                <a:gd name="connsiteY54" fmla="*/ 1528337 h 1696335"/>
                <a:gd name="connsiteX55" fmla="*/ 1050190 w 1920955"/>
                <a:gd name="connsiteY55" fmla="*/ 1599431 h 1696335"/>
                <a:gd name="connsiteX56" fmla="*/ 1132339 w 1920955"/>
                <a:gd name="connsiteY56" fmla="*/ 1696055 h 1696335"/>
                <a:gd name="connsiteX57" fmla="*/ 1151034 w 1920955"/>
                <a:gd name="connsiteY57" fmla="*/ 1627859 h 1696335"/>
                <a:gd name="connsiteX58" fmla="*/ 1176811 w 1920955"/>
                <a:gd name="connsiteY58" fmla="*/ 1598401 h 1696335"/>
                <a:gd name="connsiteX59" fmla="*/ 1210149 w 1920955"/>
                <a:gd name="connsiteY59" fmla="*/ 1617451 h 1696335"/>
                <a:gd name="connsiteX60" fmla="*/ 1233961 w 1920955"/>
                <a:gd name="connsiteY60" fmla="*/ 1579351 h 1696335"/>
                <a:gd name="connsiteX61" fmla="*/ 1267299 w 1920955"/>
                <a:gd name="connsiteY61" fmla="*/ 1655551 h 1696335"/>
                <a:gd name="connsiteX62" fmla="*/ 1348261 w 1920955"/>
                <a:gd name="connsiteY62" fmla="*/ 1626976 h 1696335"/>
                <a:gd name="connsiteX63" fmla="*/ 1414936 w 1920955"/>
                <a:gd name="connsiteY63" fmla="*/ 1555538 h 1696335"/>
                <a:gd name="connsiteX64" fmla="*/ 1433986 w 1920955"/>
                <a:gd name="connsiteY64" fmla="*/ 1607926 h 1696335"/>
                <a:gd name="connsiteX65" fmla="*/ 1410174 w 1920955"/>
                <a:gd name="connsiteY65" fmla="*/ 1612688 h 1696335"/>
                <a:gd name="connsiteX66" fmla="*/ 1543524 w 1920955"/>
                <a:gd name="connsiteY66" fmla="*/ 1579351 h 1696335"/>
                <a:gd name="connsiteX67" fmla="*/ 1581624 w 1920955"/>
                <a:gd name="connsiteY67" fmla="*/ 1507913 h 1696335"/>
                <a:gd name="connsiteX68" fmla="*/ 1643536 w 1920955"/>
                <a:gd name="connsiteY68" fmla="*/ 1412663 h 1696335"/>
                <a:gd name="connsiteX69" fmla="*/ 1714974 w 1920955"/>
                <a:gd name="connsiteY69" fmla="*/ 1384088 h 1696335"/>
                <a:gd name="connsiteX70" fmla="*/ 1772124 w 1920955"/>
                <a:gd name="connsiteY70" fmla="*/ 1379326 h 1696335"/>
                <a:gd name="connsiteX71" fmla="*/ 1772124 w 1920955"/>
                <a:gd name="connsiteY71" fmla="*/ 1450763 h 1696335"/>
                <a:gd name="connsiteX72" fmla="*/ 1886424 w 1920955"/>
                <a:gd name="connsiteY72" fmla="*/ 1446001 h 1696335"/>
                <a:gd name="connsiteX73" fmla="*/ 1919761 w 1920955"/>
                <a:gd name="connsiteY73" fmla="*/ 1441238 h 1696335"/>
                <a:gd name="connsiteX74" fmla="*/ 1853086 w 1920955"/>
                <a:gd name="connsiteY74" fmla="*/ 1398376 h 1696335"/>
                <a:gd name="connsiteX75" fmla="*/ 1853086 w 1920955"/>
                <a:gd name="connsiteY75" fmla="*/ 1303126 h 1696335"/>
                <a:gd name="connsiteX76" fmla="*/ 1853086 w 1920955"/>
                <a:gd name="connsiteY76" fmla="*/ 1245976 h 1696335"/>
                <a:gd name="connsiteX77" fmla="*/ 1810224 w 1920955"/>
                <a:gd name="connsiteY77" fmla="*/ 1236451 h 1696335"/>
                <a:gd name="connsiteX78" fmla="*/ 1734024 w 1920955"/>
                <a:gd name="connsiteY78" fmla="*/ 1155488 h 1696335"/>
                <a:gd name="connsiteX79" fmla="*/ 1695924 w 1920955"/>
                <a:gd name="connsiteY79" fmla="*/ 974513 h 1696335"/>
                <a:gd name="connsiteX80" fmla="*/ 1643536 w 1920955"/>
                <a:gd name="connsiteY80" fmla="*/ 941176 h 1696335"/>
                <a:gd name="connsiteX81" fmla="*/ 1605436 w 1920955"/>
                <a:gd name="connsiteY81" fmla="*/ 884026 h 1696335"/>
                <a:gd name="connsiteX82" fmla="*/ 1557811 w 1920955"/>
                <a:gd name="connsiteY82" fmla="*/ 836401 h 1696335"/>
                <a:gd name="connsiteX83" fmla="*/ 1505424 w 1920955"/>
                <a:gd name="connsiteY83" fmla="*/ 817351 h 1696335"/>
                <a:gd name="connsiteX84" fmla="*/ 1453036 w 1920955"/>
                <a:gd name="connsiteY84" fmla="*/ 812588 h 1696335"/>
                <a:gd name="connsiteX85" fmla="*/ 1510186 w 1920955"/>
                <a:gd name="connsiteY85" fmla="*/ 779251 h 1696335"/>
                <a:gd name="connsiteX86" fmla="*/ 1476849 w 1920955"/>
                <a:gd name="connsiteY86" fmla="*/ 745913 h 1696335"/>
                <a:gd name="connsiteX87" fmla="*/ 1481611 w 1920955"/>
                <a:gd name="connsiteY87" fmla="*/ 722101 h 1696335"/>
                <a:gd name="connsiteX88" fmla="*/ 1572099 w 1920955"/>
                <a:gd name="connsiteY88" fmla="*/ 760201 h 1696335"/>
                <a:gd name="connsiteX89" fmla="*/ 1624486 w 1920955"/>
                <a:gd name="connsiteY89" fmla="*/ 693526 h 1696335"/>
                <a:gd name="connsiteX90" fmla="*/ 1614961 w 1920955"/>
                <a:gd name="connsiteY90" fmla="*/ 550651 h 1696335"/>
                <a:gd name="connsiteX91" fmla="*/ 1610199 w 1920955"/>
                <a:gd name="connsiteY91" fmla="*/ 412538 h 1696335"/>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10149 w 1920955"/>
                <a:gd name="connsiteY59" fmla="*/ 1617451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08789 w 1920955"/>
                <a:gd name="connsiteY61" fmla="*/ 1594278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11230 w 1920955"/>
                <a:gd name="connsiteY61" fmla="*/ 1681082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48261 w 1920955"/>
                <a:gd name="connsiteY63" fmla="*/ 1626976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68155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8868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505358 w 1920955"/>
                <a:gd name="connsiteY66" fmla="*/ 164843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21378 w 1920955"/>
                <a:gd name="connsiteY71" fmla="*/ 1402701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03851 w 1920955"/>
                <a:gd name="connsiteY72" fmla="*/ 1369114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28257 w 1920955"/>
                <a:gd name="connsiteY72" fmla="*/ 1328265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28257 w 1920409"/>
                <a:gd name="connsiteY72" fmla="*/ 1328265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650"/>
                <a:gd name="connsiteY0" fmla="*/ 412538 h 1691232"/>
                <a:gd name="connsiteX1" fmla="*/ 1567336 w 1920650"/>
                <a:gd name="connsiteY1" fmla="*/ 369676 h 1691232"/>
                <a:gd name="connsiteX2" fmla="*/ 1467324 w 1920650"/>
                <a:gd name="connsiteY2" fmla="*/ 345863 h 1691232"/>
                <a:gd name="connsiteX3" fmla="*/ 1419699 w 1920650"/>
                <a:gd name="connsiteY3" fmla="*/ 317288 h 1691232"/>
                <a:gd name="connsiteX4" fmla="*/ 1367311 w 1920650"/>
                <a:gd name="connsiteY4" fmla="*/ 160126 h 1691232"/>
                <a:gd name="connsiteX5" fmla="*/ 1338736 w 1920650"/>
                <a:gd name="connsiteY5" fmla="*/ 12488 h 1691232"/>
                <a:gd name="connsiteX6" fmla="*/ 1267299 w 1920650"/>
                <a:gd name="connsiteY6" fmla="*/ 12488 h 1691232"/>
                <a:gd name="connsiteX7" fmla="*/ 1214911 w 1920650"/>
                <a:gd name="connsiteY7" fmla="*/ 50588 h 1691232"/>
                <a:gd name="connsiteX8" fmla="*/ 1214911 w 1920650"/>
                <a:gd name="connsiteY8" fmla="*/ 155363 h 1691232"/>
                <a:gd name="connsiteX9" fmla="*/ 1186336 w 1920650"/>
                <a:gd name="connsiteY9" fmla="*/ 183938 h 1691232"/>
                <a:gd name="connsiteX10" fmla="*/ 1176811 w 1920650"/>
                <a:gd name="connsiteY10" fmla="*/ 255376 h 1691232"/>
                <a:gd name="connsiteX11" fmla="*/ 1114899 w 1920650"/>
                <a:gd name="connsiteY11" fmla="*/ 298238 h 1691232"/>
                <a:gd name="connsiteX12" fmla="*/ 1005361 w 1920650"/>
                <a:gd name="connsiteY12" fmla="*/ 312526 h 1691232"/>
                <a:gd name="connsiteX13" fmla="*/ 962499 w 1920650"/>
                <a:gd name="connsiteY13" fmla="*/ 355388 h 1691232"/>
                <a:gd name="connsiteX14" fmla="*/ 838674 w 1920650"/>
                <a:gd name="connsiteY14" fmla="*/ 355388 h 1691232"/>
                <a:gd name="connsiteX15" fmla="*/ 781524 w 1920650"/>
                <a:gd name="connsiteY15" fmla="*/ 426826 h 1691232"/>
                <a:gd name="connsiteX16" fmla="*/ 781524 w 1920650"/>
                <a:gd name="connsiteY16" fmla="*/ 460163 h 1691232"/>
                <a:gd name="connsiteX17" fmla="*/ 743424 w 1920650"/>
                <a:gd name="connsiteY17" fmla="*/ 483976 h 1691232"/>
                <a:gd name="connsiteX18" fmla="*/ 671986 w 1920650"/>
                <a:gd name="connsiteY18" fmla="*/ 417301 h 1691232"/>
                <a:gd name="connsiteX19" fmla="*/ 519586 w 1920650"/>
                <a:gd name="connsiteY19" fmla="*/ 412538 h 1691232"/>
                <a:gd name="connsiteX20" fmla="*/ 457674 w 1920650"/>
                <a:gd name="connsiteY20" fmla="*/ 431588 h 1691232"/>
                <a:gd name="connsiteX21" fmla="*/ 419574 w 1920650"/>
                <a:gd name="connsiteY21" fmla="*/ 417301 h 1691232"/>
                <a:gd name="connsiteX22" fmla="*/ 400524 w 1920650"/>
                <a:gd name="connsiteY22" fmla="*/ 355388 h 1691232"/>
                <a:gd name="connsiteX23" fmla="*/ 333849 w 1920650"/>
                <a:gd name="connsiteY23" fmla="*/ 303001 h 1691232"/>
                <a:gd name="connsiteX24" fmla="*/ 286224 w 1920650"/>
                <a:gd name="connsiteY24" fmla="*/ 236326 h 1691232"/>
                <a:gd name="connsiteX25" fmla="*/ 143349 w 1920650"/>
                <a:gd name="connsiteY25" fmla="*/ 255376 h 1691232"/>
                <a:gd name="connsiteX26" fmla="*/ 124299 w 1920650"/>
                <a:gd name="connsiteY26" fmla="*/ 331576 h 1691232"/>
                <a:gd name="connsiteX27" fmla="*/ 110011 w 1920650"/>
                <a:gd name="connsiteY27" fmla="*/ 364913 h 1691232"/>
                <a:gd name="connsiteX28" fmla="*/ 133824 w 1920650"/>
                <a:gd name="connsiteY28" fmla="*/ 412538 h 1691232"/>
                <a:gd name="connsiteX29" fmla="*/ 81436 w 1920650"/>
                <a:gd name="connsiteY29" fmla="*/ 450638 h 1691232"/>
                <a:gd name="connsiteX30" fmla="*/ 33811 w 1920650"/>
                <a:gd name="connsiteY30" fmla="*/ 445876 h 1691232"/>
                <a:gd name="connsiteX31" fmla="*/ 33811 w 1920650"/>
                <a:gd name="connsiteY31" fmla="*/ 517313 h 1691232"/>
                <a:gd name="connsiteX32" fmla="*/ 474 w 1920650"/>
                <a:gd name="connsiteY32" fmla="*/ 622088 h 1691232"/>
                <a:gd name="connsiteX33" fmla="*/ 62386 w 1920650"/>
                <a:gd name="connsiteY33" fmla="*/ 698288 h 1691232"/>
                <a:gd name="connsiteX34" fmla="*/ 111977 w 1920650"/>
                <a:gd name="connsiteY34" fmla="*/ 678550 h 1691232"/>
                <a:gd name="connsiteX35" fmla="*/ 112334 w 1920650"/>
                <a:gd name="connsiteY35" fmla="*/ 748809 h 1691232"/>
                <a:gd name="connsiteX36" fmla="*/ 167161 w 1920650"/>
                <a:gd name="connsiteY36" fmla="*/ 779251 h 1691232"/>
                <a:gd name="connsiteX37" fmla="*/ 236159 w 1920650"/>
                <a:gd name="connsiteY37" fmla="*/ 789463 h 1691232"/>
                <a:gd name="connsiteX38" fmla="*/ 271462 w 1920650"/>
                <a:gd name="connsiteY38" fmla="*/ 845434 h 1691232"/>
                <a:gd name="connsiteX39" fmla="*/ 270869 w 1920650"/>
                <a:gd name="connsiteY39" fmla="*/ 890506 h 1691232"/>
                <a:gd name="connsiteX40" fmla="*/ 295393 w 1920650"/>
                <a:gd name="connsiteY40" fmla="*/ 929981 h 1691232"/>
                <a:gd name="connsiteX41" fmla="*/ 341051 w 1920650"/>
                <a:gd name="connsiteY41" fmla="*/ 968573 h 1691232"/>
                <a:gd name="connsiteX42" fmla="*/ 426184 w 1920650"/>
                <a:gd name="connsiteY42" fmla="*/ 1022825 h 1691232"/>
                <a:gd name="connsiteX43" fmla="*/ 461961 w 1920650"/>
                <a:gd name="connsiteY43" fmla="*/ 1093918 h 1691232"/>
                <a:gd name="connsiteX44" fmla="*/ 441064 w 1920650"/>
                <a:gd name="connsiteY44" fmla="*/ 1163491 h 1691232"/>
                <a:gd name="connsiteX45" fmla="*/ 519111 w 1920650"/>
                <a:gd name="connsiteY45" fmla="*/ 1219954 h 1691232"/>
                <a:gd name="connsiteX46" fmla="*/ 591143 w 1920650"/>
                <a:gd name="connsiteY46" fmla="*/ 1252948 h 1691232"/>
                <a:gd name="connsiteX47" fmla="*/ 571974 w 1920650"/>
                <a:gd name="connsiteY47" fmla="*/ 1312651 h 1691232"/>
                <a:gd name="connsiteX48" fmla="*/ 662461 w 1920650"/>
                <a:gd name="connsiteY48" fmla="*/ 1465051 h 1691232"/>
                <a:gd name="connsiteX49" fmla="*/ 755271 w 1920650"/>
                <a:gd name="connsiteY49" fmla="*/ 1538205 h 1691232"/>
                <a:gd name="connsiteX50" fmla="*/ 805336 w 1920650"/>
                <a:gd name="connsiteY50" fmla="*/ 1488863 h 1691232"/>
                <a:gd name="connsiteX51" fmla="*/ 869926 w 1920650"/>
                <a:gd name="connsiteY51" fmla="*/ 1516260 h 1691232"/>
                <a:gd name="connsiteX52" fmla="*/ 924399 w 1920650"/>
                <a:gd name="connsiteY52" fmla="*/ 1484101 h 1691232"/>
                <a:gd name="connsiteX53" fmla="*/ 941246 w 1920650"/>
                <a:gd name="connsiteY53" fmla="*/ 1441925 h 1691232"/>
                <a:gd name="connsiteX54" fmla="*/ 1005123 w 1920650"/>
                <a:gd name="connsiteY54" fmla="*/ 1528337 h 1691232"/>
                <a:gd name="connsiteX55" fmla="*/ 1050190 w 1920650"/>
                <a:gd name="connsiteY55" fmla="*/ 1599431 h 1691232"/>
                <a:gd name="connsiteX56" fmla="*/ 1120136 w 1920650"/>
                <a:gd name="connsiteY56" fmla="*/ 1690950 h 1691232"/>
                <a:gd name="connsiteX57" fmla="*/ 1151034 w 1920650"/>
                <a:gd name="connsiteY57" fmla="*/ 1627859 h 1691232"/>
                <a:gd name="connsiteX58" fmla="*/ 1181693 w 1920650"/>
                <a:gd name="connsiteY58" fmla="*/ 1621379 h 1691232"/>
                <a:gd name="connsiteX59" fmla="*/ 1224792 w 1920650"/>
                <a:gd name="connsiteY59" fmla="*/ 1650642 h 1691232"/>
                <a:gd name="connsiteX60" fmla="*/ 1258367 w 1920650"/>
                <a:gd name="connsiteY60" fmla="*/ 1609988 h 1691232"/>
                <a:gd name="connsiteX61" fmla="*/ 1277188 w 1920650"/>
                <a:gd name="connsiteY61" fmla="*/ 1614605 h 1691232"/>
                <a:gd name="connsiteX62" fmla="*/ 1311230 w 1920650"/>
                <a:gd name="connsiteY62" fmla="*/ 1681082 h 1691232"/>
                <a:gd name="connsiteX63" fmla="*/ 1367786 w 1920650"/>
                <a:gd name="connsiteY63" fmla="*/ 1657613 h 1691232"/>
                <a:gd name="connsiteX64" fmla="*/ 1419818 w 1920650"/>
                <a:gd name="connsiteY64" fmla="*/ 1601492 h 1691232"/>
                <a:gd name="connsiteX65" fmla="*/ 1470595 w 1920650"/>
                <a:gd name="connsiteY65" fmla="*/ 1584949 h 1691232"/>
                <a:gd name="connsiteX66" fmla="*/ 1488274 w 1920650"/>
                <a:gd name="connsiteY66" fmla="*/ 1640771 h 1691232"/>
                <a:gd name="connsiteX67" fmla="*/ 1558169 w 1920650"/>
                <a:gd name="connsiteY67" fmla="*/ 1615093 h 1691232"/>
                <a:gd name="connsiteX68" fmla="*/ 1588947 w 1920650"/>
                <a:gd name="connsiteY68" fmla="*/ 1528337 h 1691232"/>
                <a:gd name="connsiteX69" fmla="*/ 1670383 w 1920650"/>
                <a:gd name="connsiteY69" fmla="*/ 1438195 h 1691232"/>
                <a:gd name="connsiteX70" fmla="*/ 1714974 w 1920650"/>
                <a:gd name="connsiteY70" fmla="*/ 1407065 h 1691232"/>
                <a:gd name="connsiteX71" fmla="*/ 1743343 w 1920650"/>
                <a:gd name="connsiteY71" fmla="*/ 1410360 h 1691232"/>
                <a:gd name="connsiteX72" fmla="*/ 1833138 w 1920650"/>
                <a:gd name="connsiteY72" fmla="*/ 1402304 h 1691232"/>
                <a:gd name="connsiteX73" fmla="*/ 1816054 w 1920650"/>
                <a:gd name="connsiteY73" fmla="*/ 1453316 h 1691232"/>
                <a:gd name="connsiteX74" fmla="*/ 1886424 w 1920650"/>
                <a:gd name="connsiteY74" fmla="*/ 1446001 h 1691232"/>
                <a:gd name="connsiteX75" fmla="*/ 1919761 w 1920650"/>
                <a:gd name="connsiteY75" fmla="*/ 1441238 h 1691232"/>
                <a:gd name="connsiteX76" fmla="*/ 1853086 w 1920650"/>
                <a:gd name="connsiteY76" fmla="*/ 1398376 h 1691232"/>
                <a:gd name="connsiteX77" fmla="*/ 1853086 w 1920650"/>
                <a:gd name="connsiteY77" fmla="*/ 1303126 h 1691232"/>
                <a:gd name="connsiteX78" fmla="*/ 1853086 w 1920650"/>
                <a:gd name="connsiteY78" fmla="*/ 1245976 h 1691232"/>
                <a:gd name="connsiteX79" fmla="*/ 1810224 w 1920650"/>
                <a:gd name="connsiteY79" fmla="*/ 1236451 h 1691232"/>
                <a:gd name="connsiteX80" fmla="*/ 1734024 w 1920650"/>
                <a:gd name="connsiteY80" fmla="*/ 1155488 h 1691232"/>
                <a:gd name="connsiteX81" fmla="*/ 1695924 w 1920650"/>
                <a:gd name="connsiteY81" fmla="*/ 974513 h 1691232"/>
                <a:gd name="connsiteX82" fmla="*/ 1643536 w 1920650"/>
                <a:gd name="connsiteY82" fmla="*/ 941176 h 1691232"/>
                <a:gd name="connsiteX83" fmla="*/ 1605436 w 1920650"/>
                <a:gd name="connsiteY83" fmla="*/ 884026 h 1691232"/>
                <a:gd name="connsiteX84" fmla="*/ 1557811 w 1920650"/>
                <a:gd name="connsiteY84" fmla="*/ 836401 h 1691232"/>
                <a:gd name="connsiteX85" fmla="*/ 1505424 w 1920650"/>
                <a:gd name="connsiteY85" fmla="*/ 817351 h 1691232"/>
                <a:gd name="connsiteX86" fmla="*/ 1453036 w 1920650"/>
                <a:gd name="connsiteY86" fmla="*/ 812588 h 1691232"/>
                <a:gd name="connsiteX87" fmla="*/ 1510186 w 1920650"/>
                <a:gd name="connsiteY87" fmla="*/ 779251 h 1691232"/>
                <a:gd name="connsiteX88" fmla="*/ 1476849 w 1920650"/>
                <a:gd name="connsiteY88" fmla="*/ 745913 h 1691232"/>
                <a:gd name="connsiteX89" fmla="*/ 1481611 w 1920650"/>
                <a:gd name="connsiteY89" fmla="*/ 722101 h 1691232"/>
                <a:gd name="connsiteX90" fmla="*/ 1572099 w 1920650"/>
                <a:gd name="connsiteY90" fmla="*/ 760201 h 1691232"/>
                <a:gd name="connsiteX91" fmla="*/ 1624486 w 1920650"/>
                <a:gd name="connsiteY91" fmla="*/ 693526 h 1691232"/>
                <a:gd name="connsiteX92" fmla="*/ 1614961 w 1920650"/>
                <a:gd name="connsiteY92" fmla="*/ 550651 h 1691232"/>
                <a:gd name="connsiteX93" fmla="*/ 1610199 w 1920650"/>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33138 w 1920031"/>
                <a:gd name="connsiteY72" fmla="*/ 1402304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20935 w 1920031"/>
                <a:gd name="connsiteY72" fmla="*/ 1399752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880151"/>
                <a:gd name="connsiteY0" fmla="*/ 412538 h 1691232"/>
                <a:gd name="connsiteX1" fmla="*/ 1567336 w 1880151"/>
                <a:gd name="connsiteY1" fmla="*/ 369676 h 1691232"/>
                <a:gd name="connsiteX2" fmla="*/ 1467324 w 1880151"/>
                <a:gd name="connsiteY2" fmla="*/ 345863 h 1691232"/>
                <a:gd name="connsiteX3" fmla="*/ 1419699 w 1880151"/>
                <a:gd name="connsiteY3" fmla="*/ 317288 h 1691232"/>
                <a:gd name="connsiteX4" fmla="*/ 1367311 w 1880151"/>
                <a:gd name="connsiteY4" fmla="*/ 160126 h 1691232"/>
                <a:gd name="connsiteX5" fmla="*/ 1338736 w 1880151"/>
                <a:gd name="connsiteY5" fmla="*/ 12488 h 1691232"/>
                <a:gd name="connsiteX6" fmla="*/ 1267299 w 1880151"/>
                <a:gd name="connsiteY6" fmla="*/ 12488 h 1691232"/>
                <a:gd name="connsiteX7" fmla="*/ 1214911 w 1880151"/>
                <a:gd name="connsiteY7" fmla="*/ 50588 h 1691232"/>
                <a:gd name="connsiteX8" fmla="*/ 1214911 w 1880151"/>
                <a:gd name="connsiteY8" fmla="*/ 155363 h 1691232"/>
                <a:gd name="connsiteX9" fmla="*/ 1186336 w 1880151"/>
                <a:gd name="connsiteY9" fmla="*/ 183938 h 1691232"/>
                <a:gd name="connsiteX10" fmla="*/ 1176811 w 1880151"/>
                <a:gd name="connsiteY10" fmla="*/ 255376 h 1691232"/>
                <a:gd name="connsiteX11" fmla="*/ 1114899 w 1880151"/>
                <a:gd name="connsiteY11" fmla="*/ 298238 h 1691232"/>
                <a:gd name="connsiteX12" fmla="*/ 1005361 w 1880151"/>
                <a:gd name="connsiteY12" fmla="*/ 312526 h 1691232"/>
                <a:gd name="connsiteX13" fmla="*/ 962499 w 1880151"/>
                <a:gd name="connsiteY13" fmla="*/ 355388 h 1691232"/>
                <a:gd name="connsiteX14" fmla="*/ 838674 w 1880151"/>
                <a:gd name="connsiteY14" fmla="*/ 355388 h 1691232"/>
                <a:gd name="connsiteX15" fmla="*/ 781524 w 1880151"/>
                <a:gd name="connsiteY15" fmla="*/ 426826 h 1691232"/>
                <a:gd name="connsiteX16" fmla="*/ 781524 w 1880151"/>
                <a:gd name="connsiteY16" fmla="*/ 460163 h 1691232"/>
                <a:gd name="connsiteX17" fmla="*/ 743424 w 1880151"/>
                <a:gd name="connsiteY17" fmla="*/ 483976 h 1691232"/>
                <a:gd name="connsiteX18" fmla="*/ 671986 w 1880151"/>
                <a:gd name="connsiteY18" fmla="*/ 417301 h 1691232"/>
                <a:gd name="connsiteX19" fmla="*/ 519586 w 1880151"/>
                <a:gd name="connsiteY19" fmla="*/ 412538 h 1691232"/>
                <a:gd name="connsiteX20" fmla="*/ 457674 w 1880151"/>
                <a:gd name="connsiteY20" fmla="*/ 431588 h 1691232"/>
                <a:gd name="connsiteX21" fmla="*/ 419574 w 1880151"/>
                <a:gd name="connsiteY21" fmla="*/ 417301 h 1691232"/>
                <a:gd name="connsiteX22" fmla="*/ 400524 w 1880151"/>
                <a:gd name="connsiteY22" fmla="*/ 355388 h 1691232"/>
                <a:gd name="connsiteX23" fmla="*/ 333849 w 1880151"/>
                <a:gd name="connsiteY23" fmla="*/ 303001 h 1691232"/>
                <a:gd name="connsiteX24" fmla="*/ 286224 w 1880151"/>
                <a:gd name="connsiteY24" fmla="*/ 236326 h 1691232"/>
                <a:gd name="connsiteX25" fmla="*/ 143349 w 1880151"/>
                <a:gd name="connsiteY25" fmla="*/ 255376 h 1691232"/>
                <a:gd name="connsiteX26" fmla="*/ 124299 w 1880151"/>
                <a:gd name="connsiteY26" fmla="*/ 331576 h 1691232"/>
                <a:gd name="connsiteX27" fmla="*/ 110011 w 1880151"/>
                <a:gd name="connsiteY27" fmla="*/ 364913 h 1691232"/>
                <a:gd name="connsiteX28" fmla="*/ 133824 w 1880151"/>
                <a:gd name="connsiteY28" fmla="*/ 412538 h 1691232"/>
                <a:gd name="connsiteX29" fmla="*/ 81436 w 1880151"/>
                <a:gd name="connsiteY29" fmla="*/ 450638 h 1691232"/>
                <a:gd name="connsiteX30" fmla="*/ 33811 w 1880151"/>
                <a:gd name="connsiteY30" fmla="*/ 445876 h 1691232"/>
                <a:gd name="connsiteX31" fmla="*/ 33811 w 1880151"/>
                <a:gd name="connsiteY31" fmla="*/ 517313 h 1691232"/>
                <a:gd name="connsiteX32" fmla="*/ 474 w 1880151"/>
                <a:gd name="connsiteY32" fmla="*/ 622088 h 1691232"/>
                <a:gd name="connsiteX33" fmla="*/ 62386 w 1880151"/>
                <a:gd name="connsiteY33" fmla="*/ 698288 h 1691232"/>
                <a:gd name="connsiteX34" fmla="*/ 111977 w 1880151"/>
                <a:gd name="connsiteY34" fmla="*/ 678550 h 1691232"/>
                <a:gd name="connsiteX35" fmla="*/ 112334 w 1880151"/>
                <a:gd name="connsiteY35" fmla="*/ 748809 h 1691232"/>
                <a:gd name="connsiteX36" fmla="*/ 167161 w 1880151"/>
                <a:gd name="connsiteY36" fmla="*/ 779251 h 1691232"/>
                <a:gd name="connsiteX37" fmla="*/ 236159 w 1880151"/>
                <a:gd name="connsiteY37" fmla="*/ 789463 h 1691232"/>
                <a:gd name="connsiteX38" fmla="*/ 271462 w 1880151"/>
                <a:gd name="connsiteY38" fmla="*/ 845434 h 1691232"/>
                <a:gd name="connsiteX39" fmla="*/ 270869 w 1880151"/>
                <a:gd name="connsiteY39" fmla="*/ 890506 h 1691232"/>
                <a:gd name="connsiteX40" fmla="*/ 295393 w 1880151"/>
                <a:gd name="connsiteY40" fmla="*/ 929981 h 1691232"/>
                <a:gd name="connsiteX41" fmla="*/ 341051 w 1880151"/>
                <a:gd name="connsiteY41" fmla="*/ 968573 h 1691232"/>
                <a:gd name="connsiteX42" fmla="*/ 426184 w 1880151"/>
                <a:gd name="connsiteY42" fmla="*/ 1022825 h 1691232"/>
                <a:gd name="connsiteX43" fmla="*/ 461961 w 1880151"/>
                <a:gd name="connsiteY43" fmla="*/ 1093918 h 1691232"/>
                <a:gd name="connsiteX44" fmla="*/ 441064 w 1880151"/>
                <a:gd name="connsiteY44" fmla="*/ 1163491 h 1691232"/>
                <a:gd name="connsiteX45" fmla="*/ 519111 w 1880151"/>
                <a:gd name="connsiteY45" fmla="*/ 1219954 h 1691232"/>
                <a:gd name="connsiteX46" fmla="*/ 591143 w 1880151"/>
                <a:gd name="connsiteY46" fmla="*/ 1252948 h 1691232"/>
                <a:gd name="connsiteX47" fmla="*/ 571974 w 1880151"/>
                <a:gd name="connsiteY47" fmla="*/ 1312651 h 1691232"/>
                <a:gd name="connsiteX48" fmla="*/ 662461 w 1880151"/>
                <a:gd name="connsiteY48" fmla="*/ 1465051 h 1691232"/>
                <a:gd name="connsiteX49" fmla="*/ 755271 w 1880151"/>
                <a:gd name="connsiteY49" fmla="*/ 1538205 h 1691232"/>
                <a:gd name="connsiteX50" fmla="*/ 805336 w 1880151"/>
                <a:gd name="connsiteY50" fmla="*/ 1488863 h 1691232"/>
                <a:gd name="connsiteX51" fmla="*/ 869926 w 1880151"/>
                <a:gd name="connsiteY51" fmla="*/ 1516260 h 1691232"/>
                <a:gd name="connsiteX52" fmla="*/ 924399 w 1880151"/>
                <a:gd name="connsiteY52" fmla="*/ 1484101 h 1691232"/>
                <a:gd name="connsiteX53" fmla="*/ 941246 w 1880151"/>
                <a:gd name="connsiteY53" fmla="*/ 1441925 h 1691232"/>
                <a:gd name="connsiteX54" fmla="*/ 1005123 w 1880151"/>
                <a:gd name="connsiteY54" fmla="*/ 1528337 h 1691232"/>
                <a:gd name="connsiteX55" fmla="*/ 1050190 w 1880151"/>
                <a:gd name="connsiteY55" fmla="*/ 1599431 h 1691232"/>
                <a:gd name="connsiteX56" fmla="*/ 1120136 w 1880151"/>
                <a:gd name="connsiteY56" fmla="*/ 1690950 h 1691232"/>
                <a:gd name="connsiteX57" fmla="*/ 1151034 w 1880151"/>
                <a:gd name="connsiteY57" fmla="*/ 1627859 h 1691232"/>
                <a:gd name="connsiteX58" fmla="*/ 1181693 w 1880151"/>
                <a:gd name="connsiteY58" fmla="*/ 1621379 h 1691232"/>
                <a:gd name="connsiteX59" fmla="*/ 1224792 w 1880151"/>
                <a:gd name="connsiteY59" fmla="*/ 1650642 h 1691232"/>
                <a:gd name="connsiteX60" fmla="*/ 1258367 w 1880151"/>
                <a:gd name="connsiteY60" fmla="*/ 1609988 h 1691232"/>
                <a:gd name="connsiteX61" fmla="*/ 1277188 w 1880151"/>
                <a:gd name="connsiteY61" fmla="*/ 1614605 h 1691232"/>
                <a:gd name="connsiteX62" fmla="*/ 1311230 w 1880151"/>
                <a:gd name="connsiteY62" fmla="*/ 1681082 h 1691232"/>
                <a:gd name="connsiteX63" fmla="*/ 1367786 w 1880151"/>
                <a:gd name="connsiteY63" fmla="*/ 1657613 h 1691232"/>
                <a:gd name="connsiteX64" fmla="*/ 1419818 w 1880151"/>
                <a:gd name="connsiteY64" fmla="*/ 1601492 h 1691232"/>
                <a:gd name="connsiteX65" fmla="*/ 1470595 w 1880151"/>
                <a:gd name="connsiteY65" fmla="*/ 1584949 h 1691232"/>
                <a:gd name="connsiteX66" fmla="*/ 1488274 w 1880151"/>
                <a:gd name="connsiteY66" fmla="*/ 1640771 h 1691232"/>
                <a:gd name="connsiteX67" fmla="*/ 1558169 w 1880151"/>
                <a:gd name="connsiteY67" fmla="*/ 1615093 h 1691232"/>
                <a:gd name="connsiteX68" fmla="*/ 1588947 w 1880151"/>
                <a:gd name="connsiteY68" fmla="*/ 1528337 h 1691232"/>
                <a:gd name="connsiteX69" fmla="*/ 1670383 w 1880151"/>
                <a:gd name="connsiteY69" fmla="*/ 1438195 h 1691232"/>
                <a:gd name="connsiteX70" fmla="*/ 1714974 w 1880151"/>
                <a:gd name="connsiteY70" fmla="*/ 1407065 h 1691232"/>
                <a:gd name="connsiteX71" fmla="*/ 1743343 w 1880151"/>
                <a:gd name="connsiteY71" fmla="*/ 1410360 h 1691232"/>
                <a:gd name="connsiteX72" fmla="*/ 1820935 w 1880151"/>
                <a:gd name="connsiteY72" fmla="*/ 1399752 h 1691232"/>
                <a:gd name="connsiteX73" fmla="*/ 1816054 w 1880151"/>
                <a:gd name="connsiteY73" fmla="*/ 1453316 h 1691232"/>
                <a:gd name="connsiteX74" fmla="*/ 1874221 w 1880151"/>
                <a:gd name="connsiteY74" fmla="*/ 1476637 h 1691232"/>
                <a:gd name="connsiteX75" fmla="*/ 1875830 w 1880151"/>
                <a:gd name="connsiteY75" fmla="*/ 1451451 h 1691232"/>
                <a:gd name="connsiteX76" fmla="*/ 1853086 w 1880151"/>
                <a:gd name="connsiteY76" fmla="*/ 1398376 h 1691232"/>
                <a:gd name="connsiteX77" fmla="*/ 1853086 w 1880151"/>
                <a:gd name="connsiteY77" fmla="*/ 1303126 h 1691232"/>
                <a:gd name="connsiteX78" fmla="*/ 1853086 w 1880151"/>
                <a:gd name="connsiteY78" fmla="*/ 1245976 h 1691232"/>
                <a:gd name="connsiteX79" fmla="*/ 1810224 w 1880151"/>
                <a:gd name="connsiteY79" fmla="*/ 1236451 h 1691232"/>
                <a:gd name="connsiteX80" fmla="*/ 1734024 w 1880151"/>
                <a:gd name="connsiteY80" fmla="*/ 1155488 h 1691232"/>
                <a:gd name="connsiteX81" fmla="*/ 1695924 w 1880151"/>
                <a:gd name="connsiteY81" fmla="*/ 974513 h 1691232"/>
                <a:gd name="connsiteX82" fmla="*/ 1643536 w 1880151"/>
                <a:gd name="connsiteY82" fmla="*/ 941176 h 1691232"/>
                <a:gd name="connsiteX83" fmla="*/ 1605436 w 1880151"/>
                <a:gd name="connsiteY83" fmla="*/ 884026 h 1691232"/>
                <a:gd name="connsiteX84" fmla="*/ 1557811 w 1880151"/>
                <a:gd name="connsiteY84" fmla="*/ 836401 h 1691232"/>
                <a:gd name="connsiteX85" fmla="*/ 1505424 w 1880151"/>
                <a:gd name="connsiteY85" fmla="*/ 817351 h 1691232"/>
                <a:gd name="connsiteX86" fmla="*/ 1453036 w 1880151"/>
                <a:gd name="connsiteY86" fmla="*/ 812588 h 1691232"/>
                <a:gd name="connsiteX87" fmla="*/ 1510186 w 1880151"/>
                <a:gd name="connsiteY87" fmla="*/ 779251 h 1691232"/>
                <a:gd name="connsiteX88" fmla="*/ 1476849 w 1880151"/>
                <a:gd name="connsiteY88" fmla="*/ 745913 h 1691232"/>
                <a:gd name="connsiteX89" fmla="*/ 1481611 w 1880151"/>
                <a:gd name="connsiteY89" fmla="*/ 722101 h 1691232"/>
                <a:gd name="connsiteX90" fmla="*/ 1572099 w 1880151"/>
                <a:gd name="connsiteY90" fmla="*/ 760201 h 1691232"/>
                <a:gd name="connsiteX91" fmla="*/ 1624486 w 1880151"/>
                <a:gd name="connsiteY91" fmla="*/ 693526 h 1691232"/>
                <a:gd name="connsiteX92" fmla="*/ 1614961 w 1880151"/>
                <a:gd name="connsiteY92" fmla="*/ 550651 h 1691232"/>
                <a:gd name="connsiteX93" fmla="*/ 1610199 w 1880151"/>
                <a:gd name="connsiteY93" fmla="*/ 412538 h 1691232"/>
                <a:gd name="connsiteX0" fmla="*/ 1610199 w 1874950"/>
                <a:gd name="connsiteY0" fmla="*/ 412538 h 1691232"/>
                <a:gd name="connsiteX1" fmla="*/ 1567336 w 1874950"/>
                <a:gd name="connsiteY1" fmla="*/ 369676 h 1691232"/>
                <a:gd name="connsiteX2" fmla="*/ 1467324 w 1874950"/>
                <a:gd name="connsiteY2" fmla="*/ 345863 h 1691232"/>
                <a:gd name="connsiteX3" fmla="*/ 1419699 w 1874950"/>
                <a:gd name="connsiteY3" fmla="*/ 317288 h 1691232"/>
                <a:gd name="connsiteX4" fmla="*/ 1367311 w 1874950"/>
                <a:gd name="connsiteY4" fmla="*/ 160126 h 1691232"/>
                <a:gd name="connsiteX5" fmla="*/ 1338736 w 1874950"/>
                <a:gd name="connsiteY5" fmla="*/ 12488 h 1691232"/>
                <a:gd name="connsiteX6" fmla="*/ 1267299 w 1874950"/>
                <a:gd name="connsiteY6" fmla="*/ 12488 h 1691232"/>
                <a:gd name="connsiteX7" fmla="*/ 1214911 w 1874950"/>
                <a:gd name="connsiteY7" fmla="*/ 50588 h 1691232"/>
                <a:gd name="connsiteX8" fmla="*/ 1214911 w 1874950"/>
                <a:gd name="connsiteY8" fmla="*/ 155363 h 1691232"/>
                <a:gd name="connsiteX9" fmla="*/ 1186336 w 1874950"/>
                <a:gd name="connsiteY9" fmla="*/ 183938 h 1691232"/>
                <a:gd name="connsiteX10" fmla="*/ 1176811 w 1874950"/>
                <a:gd name="connsiteY10" fmla="*/ 255376 h 1691232"/>
                <a:gd name="connsiteX11" fmla="*/ 1114899 w 1874950"/>
                <a:gd name="connsiteY11" fmla="*/ 298238 h 1691232"/>
                <a:gd name="connsiteX12" fmla="*/ 1005361 w 1874950"/>
                <a:gd name="connsiteY12" fmla="*/ 312526 h 1691232"/>
                <a:gd name="connsiteX13" fmla="*/ 962499 w 1874950"/>
                <a:gd name="connsiteY13" fmla="*/ 355388 h 1691232"/>
                <a:gd name="connsiteX14" fmla="*/ 838674 w 1874950"/>
                <a:gd name="connsiteY14" fmla="*/ 355388 h 1691232"/>
                <a:gd name="connsiteX15" fmla="*/ 781524 w 1874950"/>
                <a:gd name="connsiteY15" fmla="*/ 426826 h 1691232"/>
                <a:gd name="connsiteX16" fmla="*/ 781524 w 1874950"/>
                <a:gd name="connsiteY16" fmla="*/ 460163 h 1691232"/>
                <a:gd name="connsiteX17" fmla="*/ 743424 w 1874950"/>
                <a:gd name="connsiteY17" fmla="*/ 483976 h 1691232"/>
                <a:gd name="connsiteX18" fmla="*/ 671986 w 1874950"/>
                <a:gd name="connsiteY18" fmla="*/ 417301 h 1691232"/>
                <a:gd name="connsiteX19" fmla="*/ 519586 w 1874950"/>
                <a:gd name="connsiteY19" fmla="*/ 412538 h 1691232"/>
                <a:gd name="connsiteX20" fmla="*/ 457674 w 1874950"/>
                <a:gd name="connsiteY20" fmla="*/ 431588 h 1691232"/>
                <a:gd name="connsiteX21" fmla="*/ 419574 w 1874950"/>
                <a:gd name="connsiteY21" fmla="*/ 417301 h 1691232"/>
                <a:gd name="connsiteX22" fmla="*/ 400524 w 1874950"/>
                <a:gd name="connsiteY22" fmla="*/ 355388 h 1691232"/>
                <a:gd name="connsiteX23" fmla="*/ 333849 w 1874950"/>
                <a:gd name="connsiteY23" fmla="*/ 303001 h 1691232"/>
                <a:gd name="connsiteX24" fmla="*/ 286224 w 1874950"/>
                <a:gd name="connsiteY24" fmla="*/ 236326 h 1691232"/>
                <a:gd name="connsiteX25" fmla="*/ 143349 w 1874950"/>
                <a:gd name="connsiteY25" fmla="*/ 255376 h 1691232"/>
                <a:gd name="connsiteX26" fmla="*/ 124299 w 1874950"/>
                <a:gd name="connsiteY26" fmla="*/ 331576 h 1691232"/>
                <a:gd name="connsiteX27" fmla="*/ 110011 w 1874950"/>
                <a:gd name="connsiteY27" fmla="*/ 364913 h 1691232"/>
                <a:gd name="connsiteX28" fmla="*/ 133824 w 1874950"/>
                <a:gd name="connsiteY28" fmla="*/ 412538 h 1691232"/>
                <a:gd name="connsiteX29" fmla="*/ 81436 w 1874950"/>
                <a:gd name="connsiteY29" fmla="*/ 450638 h 1691232"/>
                <a:gd name="connsiteX30" fmla="*/ 33811 w 1874950"/>
                <a:gd name="connsiteY30" fmla="*/ 445876 h 1691232"/>
                <a:gd name="connsiteX31" fmla="*/ 33811 w 1874950"/>
                <a:gd name="connsiteY31" fmla="*/ 517313 h 1691232"/>
                <a:gd name="connsiteX32" fmla="*/ 474 w 1874950"/>
                <a:gd name="connsiteY32" fmla="*/ 622088 h 1691232"/>
                <a:gd name="connsiteX33" fmla="*/ 62386 w 1874950"/>
                <a:gd name="connsiteY33" fmla="*/ 698288 h 1691232"/>
                <a:gd name="connsiteX34" fmla="*/ 111977 w 1874950"/>
                <a:gd name="connsiteY34" fmla="*/ 678550 h 1691232"/>
                <a:gd name="connsiteX35" fmla="*/ 112334 w 1874950"/>
                <a:gd name="connsiteY35" fmla="*/ 748809 h 1691232"/>
                <a:gd name="connsiteX36" fmla="*/ 167161 w 1874950"/>
                <a:gd name="connsiteY36" fmla="*/ 779251 h 1691232"/>
                <a:gd name="connsiteX37" fmla="*/ 236159 w 1874950"/>
                <a:gd name="connsiteY37" fmla="*/ 789463 h 1691232"/>
                <a:gd name="connsiteX38" fmla="*/ 271462 w 1874950"/>
                <a:gd name="connsiteY38" fmla="*/ 845434 h 1691232"/>
                <a:gd name="connsiteX39" fmla="*/ 270869 w 1874950"/>
                <a:gd name="connsiteY39" fmla="*/ 890506 h 1691232"/>
                <a:gd name="connsiteX40" fmla="*/ 295393 w 1874950"/>
                <a:gd name="connsiteY40" fmla="*/ 929981 h 1691232"/>
                <a:gd name="connsiteX41" fmla="*/ 341051 w 1874950"/>
                <a:gd name="connsiteY41" fmla="*/ 968573 h 1691232"/>
                <a:gd name="connsiteX42" fmla="*/ 426184 w 1874950"/>
                <a:gd name="connsiteY42" fmla="*/ 1022825 h 1691232"/>
                <a:gd name="connsiteX43" fmla="*/ 461961 w 1874950"/>
                <a:gd name="connsiteY43" fmla="*/ 1093918 h 1691232"/>
                <a:gd name="connsiteX44" fmla="*/ 441064 w 1874950"/>
                <a:gd name="connsiteY44" fmla="*/ 1163491 h 1691232"/>
                <a:gd name="connsiteX45" fmla="*/ 519111 w 1874950"/>
                <a:gd name="connsiteY45" fmla="*/ 1219954 h 1691232"/>
                <a:gd name="connsiteX46" fmla="*/ 591143 w 1874950"/>
                <a:gd name="connsiteY46" fmla="*/ 1252948 h 1691232"/>
                <a:gd name="connsiteX47" fmla="*/ 571974 w 1874950"/>
                <a:gd name="connsiteY47" fmla="*/ 1312651 h 1691232"/>
                <a:gd name="connsiteX48" fmla="*/ 662461 w 1874950"/>
                <a:gd name="connsiteY48" fmla="*/ 1465051 h 1691232"/>
                <a:gd name="connsiteX49" fmla="*/ 755271 w 1874950"/>
                <a:gd name="connsiteY49" fmla="*/ 1538205 h 1691232"/>
                <a:gd name="connsiteX50" fmla="*/ 805336 w 1874950"/>
                <a:gd name="connsiteY50" fmla="*/ 1488863 h 1691232"/>
                <a:gd name="connsiteX51" fmla="*/ 869926 w 1874950"/>
                <a:gd name="connsiteY51" fmla="*/ 1516260 h 1691232"/>
                <a:gd name="connsiteX52" fmla="*/ 924399 w 1874950"/>
                <a:gd name="connsiteY52" fmla="*/ 1484101 h 1691232"/>
                <a:gd name="connsiteX53" fmla="*/ 941246 w 1874950"/>
                <a:gd name="connsiteY53" fmla="*/ 1441925 h 1691232"/>
                <a:gd name="connsiteX54" fmla="*/ 1005123 w 1874950"/>
                <a:gd name="connsiteY54" fmla="*/ 1528337 h 1691232"/>
                <a:gd name="connsiteX55" fmla="*/ 1050190 w 1874950"/>
                <a:gd name="connsiteY55" fmla="*/ 1599431 h 1691232"/>
                <a:gd name="connsiteX56" fmla="*/ 1120136 w 1874950"/>
                <a:gd name="connsiteY56" fmla="*/ 1690950 h 1691232"/>
                <a:gd name="connsiteX57" fmla="*/ 1151034 w 1874950"/>
                <a:gd name="connsiteY57" fmla="*/ 1627859 h 1691232"/>
                <a:gd name="connsiteX58" fmla="*/ 1181693 w 1874950"/>
                <a:gd name="connsiteY58" fmla="*/ 1621379 h 1691232"/>
                <a:gd name="connsiteX59" fmla="*/ 1224792 w 1874950"/>
                <a:gd name="connsiteY59" fmla="*/ 1650642 h 1691232"/>
                <a:gd name="connsiteX60" fmla="*/ 1258367 w 1874950"/>
                <a:gd name="connsiteY60" fmla="*/ 1609988 h 1691232"/>
                <a:gd name="connsiteX61" fmla="*/ 1277188 w 1874950"/>
                <a:gd name="connsiteY61" fmla="*/ 1614605 h 1691232"/>
                <a:gd name="connsiteX62" fmla="*/ 1311230 w 1874950"/>
                <a:gd name="connsiteY62" fmla="*/ 1681082 h 1691232"/>
                <a:gd name="connsiteX63" fmla="*/ 1367786 w 1874950"/>
                <a:gd name="connsiteY63" fmla="*/ 1657613 h 1691232"/>
                <a:gd name="connsiteX64" fmla="*/ 1419818 w 1874950"/>
                <a:gd name="connsiteY64" fmla="*/ 1601492 h 1691232"/>
                <a:gd name="connsiteX65" fmla="*/ 1470595 w 1874950"/>
                <a:gd name="connsiteY65" fmla="*/ 1584949 h 1691232"/>
                <a:gd name="connsiteX66" fmla="*/ 1488274 w 1874950"/>
                <a:gd name="connsiteY66" fmla="*/ 1640771 h 1691232"/>
                <a:gd name="connsiteX67" fmla="*/ 1558169 w 1874950"/>
                <a:gd name="connsiteY67" fmla="*/ 1615093 h 1691232"/>
                <a:gd name="connsiteX68" fmla="*/ 1588947 w 1874950"/>
                <a:gd name="connsiteY68" fmla="*/ 1528337 h 1691232"/>
                <a:gd name="connsiteX69" fmla="*/ 1670383 w 1874950"/>
                <a:gd name="connsiteY69" fmla="*/ 1438195 h 1691232"/>
                <a:gd name="connsiteX70" fmla="*/ 1714974 w 1874950"/>
                <a:gd name="connsiteY70" fmla="*/ 1407065 h 1691232"/>
                <a:gd name="connsiteX71" fmla="*/ 1743343 w 1874950"/>
                <a:gd name="connsiteY71" fmla="*/ 1410360 h 1691232"/>
                <a:gd name="connsiteX72" fmla="*/ 1820935 w 1874950"/>
                <a:gd name="connsiteY72" fmla="*/ 1399752 h 1691232"/>
                <a:gd name="connsiteX73" fmla="*/ 1816054 w 1874950"/>
                <a:gd name="connsiteY73" fmla="*/ 1453316 h 1691232"/>
                <a:gd name="connsiteX74" fmla="*/ 1874221 w 1874950"/>
                <a:gd name="connsiteY74" fmla="*/ 1476637 h 1691232"/>
                <a:gd name="connsiteX75" fmla="*/ 1848983 w 1874950"/>
                <a:gd name="connsiteY75" fmla="*/ 1443791 h 1691232"/>
                <a:gd name="connsiteX76" fmla="*/ 1853086 w 1874950"/>
                <a:gd name="connsiteY76" fmla="*/ 1398376 h 1691232"/>
                <a:gd name="connsiteX77" fmla="*/ 1853086 w 1874950"/>
                <a:gd name="connsiteY77" fmla="*/ 1303126 h 1691232"/>
                <a:gd name="connsiteX78" fmla="*/ 1853086 w 1874950"/>
                <a:gd name="connsiteY78" fmla="*/ 1245976 h 1691232"/>
                <a:gd name="connsiteX79" fmla="*/ 1810224 w 1874950"/>
                <a:gd name="connsiteY79" fmla="*/ 1236451 h 1691232"/>
                <a:gd name="connsiteX80" fmla="*/ 1734024 w 1874950"/>
                <a:gd name="connsiteY80" fmla="*/ 1155488 h 1691232"/>
                <a:gd name="connsiteX81" fmla="*/ 1695924 w 1874950"/>
                <a:gd name="connsiteY81" fmla="*/ 974513 h 1691232"/>
                <a:gd name="connsiteX82" fmla="*/ 1643536 w 1874950"/>
                <a:gd name="connsiteY82" fmla="*/ 941176 h 1691232"/>
                <a:gd name="connsiteX83" fmla="*/ 1605436 w 1874950"/>
                <a:gd name="connsiteY83" fmla="*/ 884026 h 1691232"/>
                <a:gd name="connsiteX84" fmla="*/ 1557811 w 1874950"/>
                <a:gd name="connsiteY84" fmla="*/ 836401 h 1691232"/>
                <a:gd name="connsiteX85" fmla="*/ 1505424 w 1874950"/>
                <a:gd name="connsiteY85" fmla="*/ 817351 h 1691232"/>
                <a:gd name="connsiteX86" fmla="*/ 1453036 w 1874950"/>
                <a:gd name="connsiteY86" fmla="*/ 812588 h 1691232"/>
                <a:gd name="connsiteX87" fmla="*/ 1510186 w 1874950"/>
                <a:gd name="connsiteY87" fmla="*/ 779251 h 1691232"/>
                <a:gd name="connsiteX88" fmla="*/ 1476849 w 1874950"/>
                <a:gd name="connsiteY88" fmla="*/ 745913 h 1691232"/>
                <a:gd name="connsiteX89" fmla="*/ 1481611 w 1874950"/>
                <a:gd name="connsiteY89" fmla="*/ 722101 h 1691232"/>
                <a:gd name="connsiteX90" fmla="*/ 1572099 w 1874950"/>
                <a:gd name="connsiteY90" fmla="*/ 760201 h 1691232"/>
                <a:gd name="connsiteX91" fmla="*/ 1624486 w 1874950"/>
                <a:gd name="connsiteY91" fmla="*/ 693526 h 1691232"/>
                <a:gd name="connsiteX92" fmla="*/ 1614961 w 1874950"/>
                <a:gd name="connsiteY92" fmla="*/ 550651 h 1691232"/>
                <a:gd name="connsiteX93" fmla="*/ 1610199 w 1874950"/>
                <a:gd name="connsiteY93" fmla="*/ 412538 h 1691232"/>
                <a:gd name="connsiteX0" fmla="*/ 1610199 w 1880150"/>
                <a:gd name="connsiteY0" fmla="*/ 412538 h 1691232"/>
                <a:gd name="connsiteX1" fmla="*/ 1567336 w 1880150"/>
                <a:gd name="connsiteY1" fmla="*/ 369676 h 1691232"/>
                <a:gd name="connsiteX2" fmla="*/ 1467324 w 1880150"/>
                <a:gd name="connsiteY2" fmla="*/ 345863 h 1691232"/>
                <a:gd name="connsiteX3" fmla="*/ 1419699 w 1880150"/>
                <a:gd name="connsiteY3" fmla="*/ 317288 h 1691232"/>
                <a:gd name="connsiteX4" fmla="*/ 1367311 w 1880150"/>
                <a:gd name="connsiteY4" fmla="*/ 160126 h 1691232"/>
                <a:gd name="connsiteX5" fmla="*/ 1338736 w 1880150"/>
                <a:gd name="connsiteY5" fmla="*/ 12488 h 1691232"/>
                <a:gd name="connsiteX6" fmla="*/ 1267299 w 1880150"/>
                <a:gd name="connsiteY6" fmla="*/ 12488 h 1691232"/>
                <a:gd name="connsiteX7" fmla="*/ 1214911 w 1880150"/>
                <a:gd name="connsiteY7" fmla="*/ 50588 h 1691232"/>
                <a:gd name="connsiteX8" fmla="*/ 1214911 w 1880150"/>
                <a:gd name="connsiteY8" fmla="*/ 155363 h 1691232"/>
                <a:gd name="connsiteX9" fmla="*/ 1186336 w 1880150"/>
                <a:gd name="connsiteY9" fmla="*/ 183938 h 1691232"/>
                <a:gd name="connsiteX10" fmla="*/ 1176811 w 1880150"/>
                <a:gd name="connsiteY10" fmla="*/ 255376 h 1691232"/>
                <a:gd name="connsiteX11" fmla="*/ 1114899 w 1880150"/>
                <a:gd name="connsiteY11" fmla="*/ 298238 h 1691232"/>
                <a:gd name="connsiteX12" fmla="*/ 1005361 w 1880150"/>
                <a:gd name="connsiteY12" fmla="*/ 312526 h 1691232"/>
                <a:gd name="connsiteX13" fmla="*/ 962499 w 1880150"/>
                <a:gd name="connsiteY13" fmla="*/ 355388 h 1691232"/>
                <a:gd name="connsiteX14" fmla="*/ 838674 w 1880150"/>
                <a:gd name="connsiteY14" fmla="*/ 355388 h 1691232"/>
                <a:gd name="connsiteX15" fmla="*/ 781524 w 1880150"/>
                <a:gd name="connsiteY15" fmla="*/ 426826 h 1691232"/>
                <a:gd name="connsiteX16" fmla="*/ 781524 w 1880150"/>
                <a:gd name="connsiteY16" fmla="*/ 460163 h 1691232"/>
                <a:gd name="connsiteX17" fmla="*/ 743424 w 1880150"/>
                <a:gd name="connsiteY17" fmla="*/ 483976 h 1691232"/>
                <a:gd name="connsiteX18" fmla="*/ 671986 w 1880150"/>
                <a:gd name="connsiteY18" fmla="*/ 417301 h 1691232"/>
                <a:gd name="connsiteX19" fmla="*/ 519586 w 1880150"/>
                <a:gd name="connsiteY19" fmla="*/ 412538 h 1691232"/>
                <a:gd name="connsiteX20" fmla="*/ 457674 w 1880150"/>
                <a:gd name="connsiteY20" fmla="*/ 431588 h 1691232"/>
                <a:gd name="connsiteX21" fmla="*/ 419574 w 1880150"/>
                <a:gd name="connsiteY21" fmla="*/ 417301 h 1691232"/>
                <a:gd name="connsiteX22" fmla="*/ 400524 w 1880150"/>
                <a:gd name="connsiteY22" fmla="*/ 355388 h 1691232"/>
                <a:gd name="connsiteX23" fmla="*/ 333849 w 1880150"/>
                <a:gd name="connsiteY23" fmla="*/ 303001 h 1691232"/>
                <a:gd name="connsiteX24" fmla="*/ 286224 w 1880150"/>
                <a:gd name="connsiteY24" fmla="*/ 236326 h 1691232"/>
                <a:gd name="connsiteX25" fmla="*/ 143349 w 1880150"/>
                <a:gd name="connsiteY25" fmla="*/ 255376 h 1691232"/>
                <a:gd name="connsiteX26" fmla="*/ 124299 w 1880150"/>
                <a:gd name="connsiteY26" fmla="*/ 331576 h 1691232"/>
                <a:gd name="connsiteX27" fmla="*/ 110011 w 1880150"/>
                <a:gd name="connsiteY27" fmla="*/ 364913 h 1691232"/>
                <a:gd name="connsiteX28" fmla="*/ 133824 w 1880150"/>
                <a:gd name="connsiteY28" fmla="*/ 412538 h 1691232"/>
                <a:gd name="connsiteX29" fmla="*/ 81436 w 1880150"/>
                <a:gd name="connsiteY29" fmla="*/ 450638 h 1691232"/>
                <a:gd name="connsiteX30" fmla="*/ 33811 w 1880150"/>
                <a:gd name="connsiteY30" fmla="*/ 445876 h 1691232"/>
                <a:gd name="connsiteX31" fmla="*/ 33811 w 1880150"/>
                <a:gd name="connsiteY31" fmla="*/ 517313 h 1691232"/>
                <a:gd name="connsiteX32" fmla="*/ 474 w 1880150"/>
                <a:gd name="connsiteY32" fmla="*/ 622088 h 1691232"/>
                <a:gd name="connsiteX33" fmla="*/ 62386 w 1880150"/>
                <a:gd name="connsiteY33" fmla="*/ 698288 h 1691232"/>
                <a:gd name="connsiteX34" fmla="*/ 111977 w 1880150"/>
                <a:gd name="connsiteY34" fmla="*/ 678550 h 1691232"/>
                <a:gd name="connsiteX35" fmla="*/ 112334 w 1880150"/>
                <a:gd name="connsiteY35" fmla="*/ 748809 h 1691232"/>
                <a:gd name="connsiteX36" fmla="*/ 167161 w 1880150"/>
                <a:gd name="connsiteY36" fmla="*/ 779251 h 1691232"/>
                <a:gd name="connsiteX37" fmla="*/ 236159 w 1880150"/>
                <a:gd name="connsiteY37" fmla="*/ 789463 h 1691232"/>
                <a:gd name="connsiteX38" fmla="*/ 271462 w 1880150"/>
                <a:gd name="connsiteY38" fmla="*/ 845434 h 1691232"/>
                <a:gd name="connsiteX39" fmla="*/ 270869 w 1880150"/>
                <a:gd name="connsiteY39" fmla="*/ 890506 h 1691232"/>
                <a:gd name="connsiteX40" fmla="*/ 295393 w 1880150"/>
                <a:gd name="connsiteY40" fmla="*/ 929981 h 1691232"/>
                <a:gd name="connsiteX41" fmla="*/ 341051 w 1880150"/>
                <a:gd name="connsiteY41" fmla="*/ 968573 h 1691232"/>
                <a:gd name="connsiteX42" fmla="*/ 426184 w 1880150"/>
                <a:gd name="connsiteY42" fmla="*/ 1022825 h 1691232"/>
                <a:gd name="connsiteX43" fmla="*/ 461961 w 1880150"/>
                <a:gd name="connsiteY43" fmla="*/ 1093918 h 1691232"/>
                <a:gd name="connsiteX44" fmla="*/ 441064 w 1880150"/>
                <a:gd name="connsiteY44" fmla="*/ 1163491 h 1691232"/>
                <a:gd name="connsiteX45" fmla="*/ 519111 w 1880150"/>
                <a:gd name="connsiteY45" fmla="*/ 1219954 h 1691232"/>
                <a:gd name="connsiteX46" fmla="*/ 591143 w 1880150"/>
                <a:gd name="connsiteY46" fmla="*/ 1252948 h 1691232"/>
                <a:gd name="connsiteX47" fmla="*/ 571974 w 1880150"/>
                <a:gd name="connsiteY47" fmla="*/ 1312651 h 1691232"/>
                <a:gd name="connsiteX48" fmla="*/ 662461 w 1880150"/>
                <a:gd name="connsiteY48" fmla="*/ 1465051 h 1691232"/>
                <a:gd name="connsiteX49" fmla="*/ 755271 w 1880150"/>
                <a:gd name="connsiteY49" fmla="*/ 1538205 h 1691232"/>
                <a:gd name="connsiteX50" fmla="*/ 805336 w 1880150"/>
                <a:gd name="connsiteY50" fmla="*/ 1488863 h 1691232"/>
                <a:gd name="connsiteX51" fmla="*/ 869926 w 1880150"/>
                <a:gd name="connsiteY51" fmla="*/ 1516260 h 1691232"/>
                <a:gd name="connsiteX52" fmla="*/ 924399 w 1880150"/>
                <a:gd name="connsiteY52" fmla="*/ 1484101 h 1691232"/>
                <a:gd name="connsiteX53" fmla="*/ 941246 w 1880150"/>
                <a:gd name="connsiteY53" fmla="*/ 1441925 h 1691232"/>
                <a:gd name="connsiteX54" fmla="*/ 1005123 w 1880150"/>
                <a:gd name="connsiteY54" fmla="*/ 1528337 h 1691232"/>
                <a:gd name="connsiteX55" fmla="*/ 1050190 w 1880150"/>
                <a:gd name="connsiteY55" fmla="*/ 1599431 h 1691232"/>
                <a:gd name="connsiteX56" fmla="*/ 1120136 w 1880150"/>
                <a:gd name="connsiteY56" fmla="*/ 1690950 h 1691232"/>
                <a:gd name="connsiteX57" fmla="*/ 1151034 w 1880150"/>
                <a:gd name="connsiteY57" fmla="*/ 1627859 h 1691232"/>
                <a:gd name="connsiteX58" fmla="*/ 1181693 w 1880150"/>
                <a:gd name="connsiteY58" fmla="*/ 1621379 h 1691232"/>
                <a:gd name="connsiteX59" fmla="*/ 1224792 w 1880150"/>
                <a:gd name="connsiteY59" fmla="*/ 1650642 h 1691232"/>
                <a:gd name="connsiteX60" fmla="*/ 1258367 w 1880150"/>
                <a:gd name="connsiteY60" fmla="*/ 1609988 h 1691232"/>
                <a:gd name="connsiteX61" fmla="*/ 1277188 w 1880150"/>
                <a:gd name="connsiteY61" fmla="*/ 1614605 h 1691232"/>
                <a:gd name="connsiteX62" fmla="*/ 1311230 w 1880150"/>
                <a:gd name="connsiteY62" fmla="*/ 1681082 h 1691232"/>
                <a:gd name="connsiteX63" fmla="*/ 1367786 w 1880150"/>
                <a:gd name="connsiteY63" fmla="*/ 1657613 h 1691232"/>
                <a:gd name="connsiteX64" fmla="*/ 1419818 w 1880150"/>
                <a:gd name="connsiteY64" fmla="*/ 1601492 h 1691232"/>
                <a:gd name="connsiteX65" fmla="*/ 1470595 w 1880150"/>
                <a:gd name="connsiteY65" fmla="*/ 1584949 h 1691232"/>
                <a:gd name="connsiteX66" fmla="*/ 1488274 w 1880150"/>
                <a:gd name="connsiteY66" fmla="*/ 1640771 h 1691232"/>
                <a:gd name="connsiteX67" fmla="*/ 1558169 w 1880150"/>
                <a:gd name="connsiteY67" fmla="*/ 1615093 h 1691232"/>
                <a:gd name="connsiteX68" fmla="*/ 1588947 w 1880150"/>
                <a:gd name="connsiteY68" fmla="*/ 1528337 h 1691232"/>
                <a:gd name="connsiteX69" fmla="*/ 1670383 w 1880150"/>
                <a:gd name="connsiteY69" fmla="*/ 1438195 h 1691232"/>
                <a:gd name="connsiteX70" fmla="*/ 1714974 w 1880150"/>
                <a:gd name="connsiteY70" fmla="*/ 1407065 h 1691232"/>
                <a:gd name="connsiteX71" fmla="*/ 1743343 w 1880150"/>
                <a:gd name="connsiteY71" fmla="*/ 1410360 h 1691232"/>
                <a:gd name="connsiteX72" fmla="*/ 1820935 w 1880150"/>
                <a:gd name="connsiteY72" fmla="*/ 1399752 h 1691232"/>
                <a:gd name="connsiteX73" fmla="*/ 1816054 w 1880150"/>
                <a:gd name="connsiteY73" fmla="*/ 1453316 h 1691232"/>
                <a:gd name="connsiteX74" fmla="*/ 1874221 w 1880150"/>
                <a:gd name="connsiteY74" fmla="*/ 1476637 h 1691232"/>
                <a:gd name="connsiteX75" fmla="*/ 1875829 w 1880150"/>
                <a:gd name="connsiteY75" fmla="*/ 1454003 h 1691232"/>
                <a:gd name="connsiteX76" fmla="*/ 1853086 w 1880150"/>
                <a:gd name="connsiteY76" fmla="*/ 1398376 h 1691232"/>
                <a:gd name="connsiteX77" fmla="*/ 1853086 w 1880150"/>
                <a:gd name="connsiteY77" fmla="*/ 1303126 h 1691232"/>
                <a:gd name="connsiteX78" fmla="*/ 1853086 w 1880150"/>
                <a:gd name="connsiteY78" fmla="*/ 1245976 h 1691232"/>
                <a:gd name="connsiteX79" fmla="*/ 1810224 w 1880150"/>
                <a:gd name="connsiteY79" fmla="*/ 1236451 h 1691232"/>
                <a:gd name="connsiteX80" fmla="*/ 1734024 w 1880150"/>
                <a:gd name="connsiteY80" fmla="*/ 1155488 h 1691232"/>
                <a:gd name="connsiteX81" fmla="*/ 1695924 w 1880150"/>
                <a:gd name="connsiteY81" fmla="*/ 974513 h 1691232"/>
                <a:gd name="connsiteX82" fmla="*/ 1643536 w 1880150"/>
                <a:gd name="connsiteY82" fmla="*/ 941176 h 1691232"/>
                <a:gd name="connsiteX83" fmla="*/ 1605436 w 1880150"/>
                <a:gd name="connsiteY83" fmla="*/ 884026 h 1691232"/>
                <a:gd name="connsiteX84" fmla="*/ 1557811 w 1880150"/>
                <a:gd name="connsiteY84" fmla="*/ 836401 h 1691232"/>
                <a:gd name="connsiteX85" fmla="*/ 1505424 w 1880150"/>
                <a:gd name="connsiteY85" fmla="*/ 817351 h 1691232"/>
                <a:gd name="connsiteX86" fmla="*/ 1453036 w 1880150"/>
                <a:gd name="connsiteY86" fmla="*/ 812588 h 1691232"/>
                <a:gd name="connsiteX87" fmla="*/ 1510186 w 1880150"/>
                <a:gd name="connsiteY87" fmla="*/ 779251 h 1691232"/>
                <a:gd name="connsiteX88" fmla="*/ 1476849 w 1880150"/>
                <a:gd name="connsiteY88" fmla="*/ 745913 h 1691232"/>
                <a:gd name="connsiteX89" fmla="*/ 1481611 w 1880150"/>
                <a:gd name="connsiteY89" fmla="*/ 722101 h 1691232"/>
                <a:gd name="connsiteX90" fmla="*/ 1572099 w 1880150"/>
                <a:gd name="connsiteY90" fmla="*/ 760201 h 1691232"/>
                <a:gd name="connsiteX91" fmla="*/ 1624486 w 1880150"/>
                <a:gd name="connsiteY91" fmla="*/ 693526 h 1691232"/>
                <a:gd name="connsiteX92" fmla="*/ 1614961 w 1880150"/>
                <a:gd name="connsiteY92" fmla="*/ 550651 h 1691232"/>
                <a:gd name="connsiteX93" fmla="*/ 1610199 w 1880150"/>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81147"/>
                <a:gd name="connsiteY0" fmla="*/ 412538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10199 w 1881147"/>
                <a:gd name="connsiteY93" fmla="*/ 412538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51753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822 h 1691729"/>
                <a:gd name="connsiteX1" fmla="*/ 1567336 w 1881147"/>
                <a:gd name="connsiteY1" fmla="*/ 370173 h 1691729"/>
                <a:gd name="connsiteX2" fmla="*/ 1467324 w 1881147"/>
                <a:gd name="connsiteY2" fmla="*/ 346360 h 1691729"/>
                <a:gd name="connsiteX3" fmla="*/ 1427021 w 1881147"/>
                <a:gd name="connsiteY3" fmla="*/ 289701 h 1691729"/>
                <a:gd name="connsiteX4" fmla="*/ 1395785 w 1881147"/>
                <a:gd name="connsiteY4" fmla="*/ 167431 h 1691729"/>
                <a:gd name="connsiteX5" fmla="*/ 1351753 w 1881147"/>
                <a:gd name="connsiteY5" fmla="*/ 12985 h 1691729"/>
                <a:gd name="connsiteX6" fmla="*/ 1267299 w 1881147"/>
                <a:gd name="connsiteY6" fmla="*/ 12985 h 1691729"/>
                <a:gd name="connsiteX7" fmla="*/ 1214911 w 1881147"/>
                <a:gd name="connsiteY7" fmla="*/ 51085 h 1691729"/>
                <a:gd name="connsiteX8" fmla="*/ 1214911 w 1881147"/>
                <a:gd name="connsiteY8" fmla="*/ 155860 h 1691729"/>
                <a:gd name="connsiteX9" fmla="*/ 1186336 w 1881147"/>
                <a:gd name="connsiteY9" fmla="*/ 184435 h 1691729"/>
                <a:gd name="connsiteX10" fmla="*/ 1176811 w 1881147"/>
                <a:gd name="connsiteY10" fmla="*/ 255873 h 1691729"/>
                <a:gd name="connsiteX11" fmla="*/ 1114899 w 1881147"/>
                <a:gd name="connsiteY11" fmla="*/ 298735 h 1691729"/>
                <a:gd name="connsiteX12" fmla="*/ 1005361 w 1881147"/>
                <a:gd name="connsiteY12" fmla="*/ 313023 h 1691729"/>
                <a:gd name="connsiteX13" fmla="*/ 962499 w 1881147"/>
                <a:gd name="connsiteY13" fmla="*/ 355885 h 1691729"/>
                <a:gd name="connsiteX14" fmla="*/ 838674 w 1881147"/>
                <a:gd name="connsiteY14" fmla="*/ 355885 h 1691729"/>
                <a:gd name="connsiteX15" fmla="*/ 781524 w 1881147"/>
                <a:gd name="connsiteY15" fmla="*/ 427323 h 1691729"/>
                <a:gd name="connsiteX16" fmla="*/ 781524 w 1881147"/>
                <a:gd name="connsiteY16" fmla="*/ 460660 h 1691729"/>
                <a:gd name="connsiteX17" fmla="*/ 743424 w 1881147"/>
                <a:gd name="connsiteY17" fmla="*/ 484473 h 1691729"/>
                <a:gd name="connsiteX18" fmla="*/ 671986 w 1881147"/>
                <a:gd name="connsiteY18" fmla="*/ 417798 h 1691729"/>
                <a:gd name="connsiteX19" fmla="*/ 519586 w 1881147"/>
                <a:gd name="connsiteY19" fmla="*/ 413035 h 1691729"/>
                <a:gd name="connsiteX20" fmla="*/ 457674 w 1881147"/>
                <a:gd name="connsiteY20" fmla="*/ 432085 h 1691729"/>
                <a:gd name="connsiteX21" fmla="*/ 419574 w 1881147"/>
                <a:gd name="connsiteY21" fmla="*/ 417798 h 1691729"/>
                <a:gd name="connsiteX22" fmla="*/ 400524 w 1881147"/>
                <a:gd name="connsiteY22" fmla="*/ 355885 h 1691729"/>
                <a:gd name="connsiteX23" fmla="*/ 333849 w 1881147"/>
                <a:gd name="connsiteY23" fmla="*/ 303498 h 1691729"/>
                <a:gd name="connsiteX24" fmla="*/ 286224 w 1881147"/>
                <a:gd name="connsiteY24" fmla="*/ 236823 h 1691729"/>
                <a:gd name="connsiteX25" fmla="*/ 143349 w 1881147"/>
                <a:gd name="connsiteY25" fmla="*/ 255873 h 1691729"/>
                <a:gd name="connsiteX26" fmla="*/ 124299 w 1881147"/>
                <a:gd name="connsiteY26" fmla="*/ 332073 h 1691729"/>
                <a:gd name="connsiteX27" fmla="*/ 110011 w 1881147"/>
                <a:gd name="connsiteY27" fmla="*/ 365410 h 1691729"/>
                <a:gd name="connsiteX28" fmla="*/ 133824 w 1881147"/>
                <a:gd name="connsiteY28" fmla="*/ 413035 h 1691729"/>
                <a:gd name="connsiteX29" fmla="*/ 81436 w 1881147"/>
                <a:gd name="connsiteY29" fmla="*/ 451135 h 1691729"/>
                <a:gd name="connsiteX30" fmla="*/ 33811 w 1881147"/>
                <a:gd name="connsiteY30" fmla="*/ 446373 h 1691729"/>
                <a:gd name="connsiteX31" fmla="*/ 33811 w 1881147"/>
                <a:gd name="connsiteY31" fmla="*/ 517810 h 1691729"/>
                <a:gd name="connsiteX32" fmla="*/ 474 w 1881147"/>
                <a:gd name="connsiteY32" fmla="*/ 622585 h 1691729"/>
                <a:gd name="connsiteX33" fmla="*/ 62386 w 1881147"/>
                <a:gd name="connsiteY33" fmla="*/ 698785 h 1691729"/>
                <a:gd name="connsiteX34" fmla="*/ 111977 w 1881147"/>
                <a:gd name="connsiteY34" fmla="*/ 679047 h 1691729"/>
                <a:gd name="connsiteX35" fmla="*/ 112334 w 1881147"/>
                <a:gd name="connsiteY35" fmla="*/ 749306 h 1691729"/>
                <a:gd name="connsiteX36" fmla="*/ 167161 w 1881147"/>
                <a:gd name="connsiteY36" fmla="*/ 779748 h 1691729"/>
                <a:gd name="connsiteX37" fmla="*/ 236159 w 1881147"/>
                <a:gd name="connsiteY37" fmla="*/ 789960 h 1691729"/>
                <a:gd name="connsiteX38" fmla="*/ 271462 w 1881147"/>
                <a:gd name="connsiteY38" fmla="*/ 845931 h 1691729"/>
                <a:gd name="connsiteX39" fmla="*/ 270869 w 1881147"/>
                <a:gd name="connsiteY39" fmla="*/ 891003 h 1691729"/>
                <a:gd name="connsiteX40" fmla="*/ 295393 w 1881147"/>
                <a:gd name="connsiteY40" fmla="*/ 930478 h 1691729"/>
                <a:gd name="connsiteX41" fmla="*/ 341051 w 1881147"/>
                <a:gd name="connsiteY41" fmla="*/ 969070 h 1691729"/>
                <a:gd name="connsiteX42" fmla="*/ 426184 w 1881147"/>
                <a:gd name="connsiteY42" fmla="*/ 1023322 h 1691729"/>
                <a:gd name="connsiteX43" fmla="*/ 461961 w 1881147"/>
                <a:gd name="connsiteY43" fmla="*/ 1094415 h 1691729"/>
                <a:gd name="connsiteX44" fmla="*/ 441064 w 1881147"/>
                <a:gd name="connsiteY44" fmla="*/ 1163988 h 1691729"/>
                <a:gd name="connsiteX45" fmla="*/ 519111 w 1881147"/>
                <a:gd name="connsiteY45" fmla="*/ 1220451 h 1691729"/>
                <a:gd name="connsiteX46" fmla="*/ 591143 w 1881147"/>
                <a:gd name="connsiteY46" fmla="*/ 1253445 h 1691729"/>
                <a:gd name="connsiteX47" fmla="*/ 571974 w 1881147"/>
                <a:gd name="connsiteY47" fmla="*/ 1313148 h 1691729"/>
                <a:gd name="connsiteX48" fmla="*/ 662461 w 1881147"/>
                <a:gd name="connsiteY48" fmla="*/ 1465548 h 1691729"/>
                <a:gd name="connsiteX49" fmla="*/ 755271 w 1881147"/>
                <a:gd name="connsiteY49" fmla="*/ 1538702 h 1691729"/>
                <a:gd name="connsiteX50" fmla="*/ 805336 w 1881147"/>
                <a:gd name="connsiteY50" fmla="*/ 1489360 h 1691729"/>
                <a:gd name="connsiteX51" fmla="*/ 869926 w 1881147"/>
                <a:gd name="connsiteY51" fmla="*/ 1516757 h 1691729"/>
                <a:gd name="connsiteX52" fmla="*/ 924399 w 1881147"/>
                <a:gd name="connsiteY52" fmla="*/ 1484598 h 1691729"/>
                <a:gd name="connsiteX53" fmla="*/ 941246 w 1881147"/>
                <a:gd name="connsiteY53" fmla="*/ 1442422 h 1691729"/>
                <a:gd name="connsiteX54" fmla="*/ 1005123 w 1881147"/>
                <a:gd name="connsiteY54" fmla="*/ 1528834 h 1691729"/>
                <a:gd name="connsiteX55" fmla="*/ 1050190 w 1881147"/>
                <a:gd name="connsiteY55" fmla="*/ 1599928 h 1691729"/>
                <a:gd name="connsiteX56" fmla="*/ 1120136 w 1881147"/>
                <a:gd name="connsiteY56" fmla="*/ 1691447 h 1691729"/>
                <a:gd name="connsiteX57" fmla="*/ 1151034 w 1881147"/>
                <a:gd name="connsiteY57" fmla="*/ 1628356 h 1691729"/>
                <a:gd name="connsiteX58" fmla="*/ 1181693 w 1881147"/>
                <a:gd name="connsiteY58" fmla="*/ 1621876 h 1691729"/>
                <a:gd name="connsiteX59" fmla="*/ 1224792 w 1881147"/>
                <a:gd name="connsiteY59" fmla="*/ 1651139 h 1691729"/>
                <a:gd name="connsiteX60" fmla="*/ 1258367 w 1881147"/>
                <a:gd name="connsiteY60" fmla="*/ 1610485 h 1691729"/>
                <a:gd name="connsiteX61" fmla="*/ 1277188 w 1881147"/>
                <a:gd name="connsiteY61" fmla="*/ 1615102 h 1691729"/>
                <a:gd name="connsiteX62" fmla="*/ 1311230 w 1881147"/>
                <a:gd name="connsiteY62" fmla="*/ 1681579 h 1691729"/>
                <a:gd name="connsiteX63" fmla="*/ 1367786 w 1881147"/>
                <a:gd name="connsiteY63" fmla="*/ 1658110 h 1691729"/>
                <a:gd name="connsiteX64" fmla="*/ 1419818 w 1881147"/>
                <a:gd name="connsiteY64" fmla="*/ 1601989 h 1691729"/>
                <a:gd name="connsiteX65" fmla="*/ 1470595 w 1881147"/>
                <a:gd name="connsiteY65" fmla="*/ 1585446 h 1691729"/>
                <a:gd name="connsiteX66" fmla="*/ 1488274 w 1881147"/>
                <a:gd name="connsiteY66" fmla="*/ 1641268 h 1691729"/>
                <a:gd name="connsiteX67" fmla="*/ 1558169 w 1881147"/>
                <a:gd name="connsiteY67" fmla="*/ 1615590 h 1691729"/>
                <a:gd name="connsiteX68" fmla="*/ 1588947 w 1881147"/>
                <a:gd name="connsiteY68" fmla="*/ 1528834 h 1691729"/>
                <a:gd name="connsiteX69" fmla="*/ 1670383 w 1881147"/>
                <a:gd name="connsiteY69" fmla="*/ 1438692 h 1691729"/>
                <a:gd name="connsiteX70" fmla="*/ 1714974 w 1881147"/>
                <a:gd name="connsiteY70" fmla="*/ 1407562 h 1691729"/>
                <a:gd name="connsiteX71" fmla="*/ 1743343 w 1881147"/>
                <a:gd name="connsiteY71" fmla="*/ 1410857 h 1691729"/>
                <a:gd name="connsiteX72" fmla="*/ 1820935 w 1881147"/>
                <a:gd name="connsiteY72" fmla="*/ 1400249 h 1691729"/>
                <a:gd name="connsiteX73" fmla="*/ 1816054 w 1881147"/>
                <a:gd name="connsiteY73" fmla="*/ 1453813 h 1691729"/>
                <a:gd name="connsiteX74" fmla="*/ 1874221 w 1881147"/>
                <a:gd name="connsiteY74" fmla="*/ 1477134 h 1691729"/>
                <a:gd name="connsiteX75" fmla="*/ 1875829 w 1881147"/>
                <a:gd name="connsiteY75" fmla="*/ 1454500 h 1691729"/>
                <a:gd name="connsiteX76" fmla="*/ 1875051 w 1881147"/>
                <a:gd name="connsiteY76" fmla="*/ 1393766 h 1691729"/>
                <a:gd name="connsiteX77" fmla="*/ 1853086 w 1881147"/>
                <a:gd name="connsiteY77" fmla="*/ 1303623 h 1691729"/>
                <a:gd name="connsiteX78" fmla="*/ 1853086 w 1881147"/>
                <a:gd name="connsiteY78" fmla="*/ 1246473 h 1691729"/>
                <a:gd name="connsiteX79" fmla="*/ 1810224 w 1881147"/>
                <a:gd name="connsiteY79" fmla="*/ 1236948 h 1691729"/>
                <a:gd name="connsiteX80" fmla="*/ 1734024 w 1881147"/>
                <a:gd name="connsiteY80" fmla="*/ 1155985 h 1691729"/>
                <a:gd name="connsiteX81" fmla="*/ 1695924 w 1881147"/>
                <a:gd name="connsiteY81" fmla="*/ 975010 h 1691729"/>
                <a:gd name="connsiteX82" fmla="*/ 1643536 w 1881147"/>
                <a:gd name="connsiteY82" fmla="*/ 941673 h 1691729"/>
                <a:gd name="connsiteX83" fmla="*/ 1605436 w 1881147"/>
                <a:gd name="connsiteY83" fmla="*/ 884523 h 1691729"/>
                <a:gd name="connsiteX84" fmla="*/ 1557811 w 1881147"/>
                <a:gd name="connsiteY84" fmla="*/ 836898 h 1691729"/>
                <a:gd name="connsiteX85" fmla="*/ 1505424 w 1881147"/>
                <a:gd name="connsiteY85" fmla="*/ 817848 h 1691729"/>
                <a:gd name="connsiteX86" fmla="*/ 1453036 w 1881147"/>
                <a:gd name="connsiteY86" fmla="*/ 813085 h 1691729"/>
                <a:gd name="connsiteX87" fmla="*/ 1510186 w 1881147"/>
                <a:gd name="connsiteY87" fmla="*/ 779748 h 1691729"/>
                <a:gd name="connsiteX88" fmla="*/ 1476849 w 1881147"/>
                <a:gd name="connsiteY88" fmla="*/ 746410 h 1691729"/>
                <a:gd name="connsiteX89" fmla="*/ 1481611 w 1881147"/>
                <a:gd name="connsiteY89" fmla="*/ 722598 h 1691729"/>
                <a:gd name="connsiteX90" fmla="*/ 1572099 w 1881147"/>
                <a:gd name="connsiteY90" fmla="*/ 760698 h 1691729"/>
                <a:gd name="connsiteX91" fmla="*/ 1624486 w 1881147"/>
                <a:gd name="connsiteY91" fmla="*/ 694023 h 1691729"/>
                <a:gd name="connsiteX92" fmla="*/ 1622283 w 1881147"/>
                <a:gd name="connsiteY92" fmla="*/ 551148 h 1691729"/>
                <a:gd name="connsiteX93" fmla="*/ 1639486 w 1881147"/>
                <a:gd name="connsiteY93" fmla="*/ 402822 h 1691729"/>
                <a:gd name="connsiteX0" fmla="*/ 1639486 w 1881147"/>
                <a:gd name="connsiteY0" fmla="*/ 402823 h 1691730"/>
                <a:gd name="connsiteX1" fmla="*/ 1567336 w 1881147"/>
                <a:gd name="connsiteY1" fmla="*/ 370174 h 1691730"/>
                <a:gd name="connsiteX2" fmla="*/ 1467324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23767 w 1881147"/>
                <a:gd name="connsiteY3" fmla="*/ 269277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5145 h 1694052"/>
                <a:gd name="connsiteX1" fmla="*/ 1567336 w 1881147"/>
                <a:gd name="connsiteY1" fmla="*/ 372496 h 1694052"/>
                <a:gd name="connsiteX2" fmla="*/ 1477087 w 1881147"/>
                <a:gd name="connsiteY2" fmla="*/ 348683 h 1694052"/>
                <a:gd name="connsiteX3" fmla="*/ 1423767 w 1881147"/>
                <a:gd name="connsiteY3" fmla="*/ 271599 h 1694052"/>
                <a:gd name="connsiteX4" fmla="*/ 1395785 w 1881147"/>
                <a:gd name="connsiteY4" fmla="*/ 169754 h 1694052"/>
                <a:gd name="connsiteX5" fmla="*/ 1351753 w 1881147"/>
                <a:gd name="connsiteY5" fmla="*/ 15308 h 1694052"/>
                <a:gd name="connsiteX6" fmla="*/ 1267299 w 1881147"/>
                <a:gd name="connsiteY6" fmla="*/ 15308 h 1694052"/>
                <a:gd name="connsiteX7" fmla="*/ 1247452 w 1881147"/>
                <a:gd name="connsiteY7" fmla="*/ 101065 h 1694052"/>
                <a:gd name="connsiteX8" fmla="*/ 1214911 w 1881147"/>
                <a:gd name="connsiteY8" fmla="*/ 158183 h 1694052"/>
                <a:gd name="connsiteX9" fmla="*/ 1186336 w 1881147"/>
                <a:gd name="connsiteY9" fmla="*/ 186758 h 1694052"/>
                <a:gd name="connsiteX10" fmla="*/ 1176811 w 1881147"/>
                <a:gd name="connsiteY10" fmla="*/ 258196 h 1694052"/>
                <a:gd name="connsiteX11" fmla="*/ 1114899 w 1881147"/>
                <a:gd name="connsiteY11" fmla="*/ 301058 h 1694052"/>
                <a:gd name="connsiteX12" fmla="*/ 1005361 w 1881147"/>
                <a:gd name="connsiteY12" fmla="*/ 315346 h 1694052"/>
                <a:gd name="connsiteX13" fmla="*/ 962499 w 1881147"/>
                <a:gd name="connsiteY13" fmla="*/ 358208 h 1694052"/>
                <a:gd name="connsiteX14" fmla="*/ 838674 w 1881147"/>
                <a:gd name="connsiteY14" fmla="*/ 358208 h 1694052"/>
                <a:gd name="connsiteX15" fmla="*/ 781524 w 1881147"/>
                <a:gd name="connsiteY15" fmla="*/ 429646 h 1694052"/>
                <a:gd name="connsiteX16" fmla="*/ 781524 w 1881147"/>
                <a:gd name="connsiteY16" fmla="*/ 462983 h 1694052"/>
                <a:gd name="connsiteX17" fmla="*/ 743424 w 1881147"/>
                <a:gd name="connsiteY17" fmla="*/ 486796 h 1694052"/>
                <a:gd name="connsiteX18" fmla="*/ 671986 w 1881147"/>
                <a:gd name="connsiteY18" fmla="*/ 420121 h 1694052"/>
                <a:gd name="connsiteX19" fmla="*/ 519586 w 1881147"/>
                <a:gd name="connsiteY19" fmla="*/ 415358 h 1694052"/>
                <a:gd name="connsiteX20" fmla="*/ 457674 w 1881147"/>
                <a:gd name="connsiteY20" fmla="*/ 434408 h 1694052"/>
                <a:gd name="connsiteX21" fmla="*/ 419574 w 1881147"/>
                <a:gd name="connsiteY21" fmla="*/ 420121 h 1694052"/>
                <a:gd name="connsiteX22" fmla="*/ 400524 w 1881147"/>
                <a:gd name="connsiteY22" fmla="*/ 358208 h 1694052"/>
                <a:gd name="connsiteX23" fmla="*/ 333849 w 1881147"/>
                <a:gd name="connsiteY23" fmla="*/ 305821 h 1694052"/>
                <a:gd name="connsiteX24" fmla="*/ 286224 w 1881147"/>
                <a:gd name="connsiteY24" fmla="*/ 239146 h 1694052"/>
                <a:gd name="connsiteX25" fmla="*/ 143349 w 1881147"/>
                <a:gd name="connsiteY25" fmla="*/ 258196 h 1694052"/>
                <a:gd name="connsiteX26" fmla="*/ 124299 w 1881147"/>
                <a:gd name="connsiteY26" fmla="*/ 334396 h 1694052"/>
                <a:gd name="connsiteX27" fmla="*/ 110011 w 1881147"/>
                <a:gd name="connsiteY27" fmla="*/ 367733 h 1694052"/>
                <a:gd name="connsiteX28" fmla="*/ 133824 w 1881147"/>
                <a:gd name="connsiteY28" fmla="*/ 415358 h 1694052"/>
                <a:gd name="connsiteX29" fmla="*/ 81436 w 1881147"/>
                <a:gd name="connsiteY29" fmla="*/ 453458 h 1694052"/>
                <a:gd name="connsiteX30" fmla="*/ 33811 w 1881147"/>
                <a:gd name="connsiteY30" fmla="*/ 448696 h 1694052"/>
                <a:gd name="connsiteX31" fmla="*/ 33811 w 1881147"/>
                <a:gd name="connsiteY31" fmla="*/ 520133 h 1694052"/>
                <a:gd name="connsiteX32" fmla="*/ 474 w 1881147"/>
                <a:gd name="connsiteY32" fmla="*/ 624908 h 1694052"/>
                <a:gd name="connsiteX33" fmla="*/ 62386 w 1881147"/>
                <a:gd name="connsiteY33" fmla="*/ 701108 h 1694052"/>
                <a:gd name="connsiteX34" fmla="*/ 111977 w 1881147"/>
                <a:gd name="connsiteY34" fmla="*/ 681370 h 1694052"/>
                <a:gd name="connsiteX35" fmla="*/ 112334 w 1881147"/>
                <a:gd name="connsiteY35" fmla="*/ 751629 h 1694052"/>
                <a:gd name="connsiteX36" fmla="*/ 167161 w 1881147"/>
                <a:gd name="connsiteY36" fmla="*/ 782071 h 1694052"/>
                <a:gd name="connsiteX37" fmla="*/ 236159 w 1881147"/>
                <a:gd name="connsiteY37" fmla="*/ 792283 h 1694052"/>
                <a:gd name="connsiteX38" fmla="*/ 271462 w 1881147"/>
                <a:gd name="connsiteY38" fmla="*/ 848254 h 1694052"/>
                <a:gd name="connsiteX39" fmla="*/ 270869 w 1881147"/>
                <a:gd name="connsiteY39" fmla="*/ 893326 h 1694052"/>
                <a:gd name="connsiteX40" fmla="*/ 295393 w 1881147"/>
                <a:gd name="connsiteY40" fmla="*/ 932801 h 1694052"/>
                <a:gd name="connsiteX41" fmla="*/ 341051 w 1881147"/>
                <a:gd name="connsiteY41" fmla="*/ 971393 h 1694052"/>
                <a:gd name="connsiteX42" fmla="*/ 426184 w 1881147"/>
                <a:gd name="connsiteY42" fmla="*/ 1025645 h 1694052"/>
                <a:gd name="connsiteX43" fmla="*/ 461961 w 1881147"/>
                <a:gd name="connsiteY43" fmla="*/ 1096738 h 1694052"/>
                <a:gd name="connsiteX44" fmla="*/ 441064 w 1881147"/>
                <a:gd name="connsiteY44" fmla="*/ 1166311 h 1694052"/>
                <a:gd name="connsiteX45" fmla="*/ 519111 w 1881147"/>
                <a:gd name="connsiteY45" fmla="*/ 1222774 h 1694052"/>
                <a:gd name="connsiteX46" fmla="*/ 591143 w 1881147"/>
                <a:gd name="connsiteY46" fmla="*/ 1255768 h 1694052"/>
                <a:gd name="connsiteX47" fmla="*/ 571974 w 1881147"/>
                <a:gd name="connsiteY47" fmla="*/ 1315471 h 1694052"/>
                <a:gd name="connsiteX48" fmla="*/ 662461 w 1881147"/>
                <a:gd name="connsiteY48" fmla="*/ 1467871 h 1694052"/>
                <a:gd name="connsiteX49" fmla="*/ 755271 w 1881147"/>
                <a:gd name="connsiteY49" fmla="*/ 1541025 h 1694052"/>
                <a:gd name="connsiteX50" fmla="*/ 805336 w 1881147"/>
                <a:gd name="connsiteY50" fmla="*/ 1491683 h 1694052"/>
                <a:gd name="connsiteX51" fmla="*/ 869926 w 1881147"/>
                <a:gd name="connsiteY51" fmla="*/ 1519080 h 1694052"/>
                <a:gd name="connsiteX52" fmla="*/ 924399 w 1881147"/>
                <a:gd name="connsiteY52" fmla="*/ 1486921 h 1694052"/>
                <a:gd name="connsiteX53" fmla="*/ 941246 w 1881147"/>
                <a:gd name="connsiteY53" fmla="*/ 1444745 h 1694052"/>
                <a:gd name="connsiteX54" fmla="*/ 1005123 w 1881147"/>
                <a:gd name="connsiteY54" fmla="*/ 1531157 h 1694052"/>
                <a:gd name="connsiteX55" fmla="*/ 1050190 w 1881147"/>
                <a:gd name="connsiteY55" fmla="*/ 1602251 h 1694052"/>
                <a:gd name="connsiteX56" fmla="*/ 1120136 w 1881147"/>
                <a:gd name="connsiteY56" fmla="*/ 1693770 h 1694052"/>
                <a:gd name="connsiteX57" fmla="*/ 1151034 w 1881147"/>
                <a:gd name="connsiteY57" fmla="*/ 1630679 h 1694052"/>
                <a:gd name="connsiteX58" fmla="*/ 1181693 w 1881147"/>
                <a:gd name="connsiteY58" fmla="*/ 1624199 h 1694052"/>
                <a:gd name="connsiteX59" fmla="*/ 1224792 w 1881147"/>
                <a:gd name="connsiteY59" fmla="*/ 1653462 h 1694052"/>
                <a:gd name="connsiteX60" fmla="*/ 1258367 w 1881147"/>
                <a:gd name="connsiteY60" fmla="*/ 1612808 h 1694052"/>
                <a:gd name="connsiteX61" fmla="*/ 1277188 w 1881147"/>
                <a:gd name="connsiteY61" fmla="*/ 1617425 h 1694052"/>
                <a:gd name="connsiteX62" fmla="*/ 1311230 w 1881147"/>
                <a:gd name="connsiteY62" fmla="*/ 1683902 h 1694052"/>
                <a:gd name="connsiteX63" fmla="*/ 1367786 w 1881147"/>
                <a:gd name="connsiteY63" fmla="*/ 1660433 h 1694052"/>
                <a:gd name="connsiteX64" fmla="*/ 1419818 w 1881147"/>
                <a:gd name="connsiteY64" fmla="*/ 1604312 h 1694052"/>
                <a:gd name="connsiteX65" fmla="*/ 1470595 w 1881147"/>
                <a:gd name="connsiteY65" fmla="*/ 1587769 h 1694052"/>
                <a:gd name="connsiteX66" fmla="*/ 1488274 w 1881147"/>
                <a:gd name="connsiteY66" fmla="*/ 1643591 h 1694052"/>
                <a:gd name="connsiteX67" fmla="*/ 1558169 w 1881147"/>
                <a:gd name="connsiteY67" fmla="*/ 1617913 h 1694052"/>
                <a:gd name="connsiteX68" fmla="*/ 1588947 w 1881147"/>
                <a:gd name="connsiteY68" fmla="*/ 1531157 h 1694052"/>
                <a:gd name="connsiteX69" fmla="*/ 1670383 w 1881147"/>
                <a:gd name="connsiteY69" fmla="*/ 1441015 h 1694052"/>
                <a:gd name="connsiteX70" fmla="*/ 1714974 w 1881147"/>
                <a:gd name="connsiteY70" fmla="*/ 1409885 h 1694052"/>
                <a:gd name="connsiteX71" fmla="*/ 1743343 w 1881147"/>
                <a:gd name="connsiteY71" fmla="*/ 1413180 h 1694052"/>
                <a:gd name="connsiteX72" fmla="*/ 1820935 w 1881147"/>
                <a:gd name="connsiteY72" fmla="*/ 1402572 h 1694052"/>
                <a:gd name="connsiteX73" fmla="*/ 1816054 w 1881147"/>
                <a:gd name="connsiteY73" fmla="*/ 1456136 h 1694052"/>
                <a:gd name="connsiteX74" fmla="*/ 1874221 w 1881147"/>
                <a:gd name="connsiteY74" fmla="*/ 1479457 h 1694052"/>
                <a:gd name="connsiteX75" fmla="*/ 1875829 w 1881147"/>
                <a:gd name="connsiteY75" fmla="*/ 1456823 h 1694052"/>
                <a:gd name="connsiteX76" fmla="*/ 1875051 w 1881147"/>
                <a:gd name="connsiteY76" fmla="*/ 1396089 h 1694052"/>
                <a:gd name="connsiteX77" fmla="*/ 1853086 w 1881147"/>
                <a:gd name="connsiteY77" fmla="*/ 1305946 h 1694052"/>
                <a:gd name="connsiteX78" fmla="*/ 1853086 w 1881147"/>
                <a:gd name="connsiteY78" fmla="*/ 1248796 h 1694052"/>
                <a:gd name="connsiteX79" fmla="*/ 1810224 w 1881147"/>
                <a:gd name="connsiteY79" fmla="*/ 1239271 h 1694052"/>
                <a:gd name="connsiteX80" fmla="*/ 1734024 w 1881147"/>
                <a:gd name="connsiteY80" fmla="*/ 1158308 h 1694052"/>
                <a:gd name="connsiteX81" fmla="*/ 1695924 w 1881147"/>
                <a:gd name="connsiteY81" fmla="*/ 977333 h 1694052"/>
                <a:gd name="connsiteX82" fmla="*/ 1643536 w 1881147"/>
                <a:gd name="connsiteY82" fmla="*/ 943996 h 1694052"/>
                <a:gd name="connsiteX83" fmla="*/ 1605436 w 1881147"/>
                <a:gd name="connsiteY83" fmla="*/ 886846 h 1694052"/>
                <a:gd name="connsiteX84" fmla="*/ 1557811 w 1881147"/>
                <a:gd name="connsiteY84" fmla="*/ 839221 h 1694052"/>
                <a:gd name="connsiteX85" fmla="*/ 1505424 w 1881147"/>
                <a:gd name="connsiteY85" fmla="*/ 820171 h 1694052"/>
                <a:gd name="connsiteX86" fmla="*/ 1453036 w 1881147"/>
                <a:gd name="connsiteY86" fmla="*/ 815408 h 1694052"/>
                <a:gd name="connsiteX87" fmla="*/ 1510186 w 1881147"/>
                <a:gd name="connsiteY87" fmla="*/ 782071 h 1694052"/>
                <a:gd name="connsiteX88" fmla="*/ 1476849 w 1881147"/>
                <a:gd name="connsiteY88" fmla="*/ 748733 h 1694052"/>
                <a:gd name="connsiteX89" fmla="*/ 1481611 w 1881147"/>
                <a:gd name="connsiteY89" fmla="*/ 724921 h 1694052"/>
                <a:gd name="connsiteX90" fmla="*/ 1572099 w 1881147"/>
                <a:gd name="connsiteY90" fmla="*/ 763021 h 1694052"/>
                <a:gd name="connsiteX91" fmla="*/ 1624486 w 1881147"/>
                <a:gd name="connsiteY91" fmla="*/ 696346 h 1694052"/>
                <a:gd name="connsiteX92" fmla="*/ 1622283 w 1881147"/>
                <a:gd name="connsiteY92" fmla="*/ 553471 h 1694052"/>
                <a:gd name="connsiteX93" fmla="*/ 1639486 w 1881147"/>
                <a:gd name="connsiteY93" fmla="*/ 405145 h 1694052"/>
                <a:gd name="connsiteX0" fmla="*/ 1639486 w 1881147"/>
                <a:gd name="connsiteY0" fmla="*/ 415049 h 1703956"/>
                <a:gd name="connsiteX1" fmla="*/ 1567336 w 1881147"/>
                <a:gd name="connsiteY1" fmla="*/ 382400 h 1703956"/>
                <a:gd name="connsiteX2" fmla="*/ 1477087 w 1881147"/>
                <a:gd name="connsiteY2" fmla="*/ 358587 h 1703956"/>
                <a:gd name="connsiteX3" fmla="*/ 1423767 w 1881147"/>
                <a:gd name="connsiteY3" fmla="*/ 281503 h 1703956"/>
                <a:gd name="connsiteX4" fmla="*/ 1395785 w 1881147"/>
                <a:gd name="connsiteY4" fmla="*/ 179658 h 1703956"/>
                <a:gd name="connsiteX5" fmla="*/ 1364769 w 1881147"/>
                <a:gd name="connsiteY5" fmla="*/ 11596 h 1703956"/>
                <a:gd name="connsiteX6" fmla="*/ 1267299 w 1881147"/>
                <a:gd name="connsiteY6" fmla="*/ 25212 h 1703956"/>
                <a:gd name="connsiteX7" fmla="*/ 1247452 w 1881147"/>
                <a:gd name="connsiteY7" fmla="*/ 110969 h 1703956"/>
                <a:gd name="connsiteX8" fmla="*/ 1214911 w 1881147"/>
                <a:gd name="connsiteY8" fmla="*/ 168087 h 1703956"/>
                <a:gd name="connsiteX9" fmla="*/ 1186336 w 1881147"/>
                <a:gd name="connsiteY9" fmla="*/ 196662 h 1703956"/>
                <a:gd name="connsiteX10" fmla="*/ 1176811 w 1881147"/>
                <a:gd name="connsiteY10" fmla="*/ 268100 h 1703956"/>
                <a:gd name="connsiteX11" fmla="*/ 1114899 w 1881147"/>
                <a:gd name="connsiteY11" fmla="*/ 310962 h 1703956"/>
                <a:gd name="connsiteX12" fmla="*/ 1005361 w 1881147"/>
                <a:gd name="connsiteY12" fmla="*/ 325250 h 1703956"/>
                <a:gd name="connsiteX13" fmla="*/ 962499 w 1881147"/>
                <a:gd name="connsiteY13" fmla="*/ 368112 h 1703956"/>
                <a:gd name="connsiteX14" fmla="*/ 838674 w 1881147"/>
                <a:gd name="connsiteY14" fmla="*/ 368112 h 1703956"/>
                <a:gd name="connsiteX15" fmla="*/ 781524 w 1881147"/>
                <a:gd name="connsiteY15" fmla="*/ 439550 h 1703956"/>
                <a:gd name="connsiteX16" fmla="*/ 781524 w 1881147"/>
                <a:gd name="connsiteY16" fmla="*/ 472887 h 1703956"/>
                <a:gd name="connsiteX17" fmla="*/ 743424 w 1881147"/>
                <a:gd name="connsiteY17" fmla="*/ 496700 h 1703956"/>
                <a:gd name="connsiteX18" fmla="*/ 671986 w 1881147"/>
                <a:gd name="connsiteY18" fmla="*/ 430025 h 1703956"/>
                <a:gd name="connsiteX19" fmla="*/ 519586 w 1881147"/>
                <a:gd name="connsiteY19" fmla="*/ 425262 h 1703956"/>
                <a:gd name="connsiteX20" fmla="*/ 457674 w 1881147"/>
                <a:gd name="connsiteY20" fmla="*/ 444312 h 1703956"/>
                <a:gd name="connsiteX21" fmla="*/ 419574 w 1881147"/>
                <a:gd name="connsiteY21" fmla="*/ 430025 h 1703956"/>
                <a:gd name="connsiteX22" fmla="*/ 400524 w 1881147"/>
                <a:gd name="connsiteY22" fmla="*/ 368112 h 1703956"/>
                <a:gd name="connsiteX23" fmla="*/ 333849 w 1881147"/>
                <a:gd name="connsiteY23" fmla="*/ 315725 h 1703956"/>
                <a:gd name="connsiteX24" fmla="*/ 286224 w 1881147"/>
                <a:gd name="connsiteY24" fmla="*/ 249050 h 1703956"/>
                <a:gd name="connsiteX25" fmla="*/ 143349 w 1881147"/>
                <a:gd name="connsiteY25" fmla="*/ 268100 h 1703956"/>
                <a:gd name="connsiteX26" fmla="*/ 124299 w 1881147"/>
                <a:gd name="connsiteY26" fmla="*/ 344300 h 1703956"/>
                <a:gd name="connsiteX27" fmla="*/ 110011 w 1881147"/>
                <a:gd name="connsiteY27" fmla="*/ 377637 h 1703956"/>
                <a:gd name="connsiteX28" fmla="*/ 133824 w 1881147"/>
                <a:gd name="connsiteY28" fmla="*/ 425262 h 1703956"/>
                <a:gd name="connsiteX29" fmla="*/ 81436 w 1881147"/>
                <a:gd name="connsiteY29" fmla="*/ 463362 h 1703956"/>
                <a:gd name="connsiteX30" fmla="*/ 33811 w 1881147"/>
                <a:gd name="connsiteY30" fmla="*/ 458600 h 1703956"/>
                <a:gd name="connsiteX31" fmla="*/ 33811 w 1881147"/>
                <a:gd name="connsiteY31" fmla="*/ 530037 h 1703956"/>
                <a:gd name="connsiteX32" fmla="*/ 474 w 1881147"/>
                <a:gd name="connsiteY32" fmla="*/ 634812 h 1703956"/>
                <a:gd name="connsiteX33" fmla="*/ 62386 w 1881147"/>
                <a:gd name="connsiteY33" fmla="*/ 711012 h 1703956"/>
                <a:gd name="connsiteX34" fmla="*/ 111977 w 1881147"/>
                <a:gd name="connsiteY34" fmla="*/ 691274 h 1703956"/>
                <a:gd name="connsiteX35" fmla="*/ 112334 w 1881147"/>
                <a:gd name="connsiteY35" fmla="*/ 761533 h 1703956"/>
                <a:gd name="connsiteX36" fmla="*/ 167161 w 1881147"/>
                <a:gd name="connsiteY36" fmla="*/ 791975 h 1703956"/>
                <a:gd name="connsiteX37" fmla="*/ 236159 w 1881147"/>
                <a:gd name="connsiteY37" fmla="*/ 802187 h 1703956"/>
                <a:gd name="connsiteX38" fmla="*/ 271462 w 1881147"/>
                <a:gd name="connsiteY38" fmla="*/ 858158 h 1703956"/>
                <a:gd name="connsiteX39" fmla="*/ 270869 w 1881147"/>
                <a:gd name="connsiteY39" fmla="*/ 903230 h 1703956"/>
                <a:gd name="connsiteX40" fmla="*/ 295393 w 1881147"/>
                <a:gd name="connsiteY40" fmla="*/ 942705 h 1703956"/>
                <a:gd name="connsiteX41" fmla="*/ 341051 w 1881147"/>
                <a:gd name="connsiteY41" fmla="*/ 981297 h 1703956"/>
                <a:gd name="connsiteX42" fmla="*/ 426184 w 1881147"/>
                <a:gd name="connsiteY42" fmla="*/ 1035549 h 1703956"/>
                <a:gd name="connsiteX43" fmla="*/ 461961 w 1881147"/>
                <a:gd name="connsiteY43" fmla="*/ 1106642 h 1703956"/>
                <a:gd name="connsiteX44" fmla="*/ 441064 w 1881147"/>
                <a:gd name="connsiteY44" fmla="*/ 1176215 h 1703956"/>
                <a:gd name="connsiteX45" fmla="*/ 519111 w 1881147"/>
                <a:gd name="connsiteY45" fmla="*/ 1232678 h 1703956"/>
                <a:gd name="connsiteX46" fmla="*/ 591143 w 1881147"/>
                <a:gd name="connsiteY46" fmla="*/ 1265672 h 1703956"/>
                <a:gd name="connsiteX47" fmla="*/ 571974 w 1881147"/>
                <a:gd name="connsiteY47" fmla="*/ 1325375 h 1703956"/>
                <a:gd name="connsiteX48" fmla="*/ 662461 w 1881147"/>
                <a:gd name="connsiteY48" fmla="*/ 1477775 h 1703956"/>
                <a:gd name="connsiteX49" fmla="*/ 755271 w 1881147"/>
                <a:gd name="connsiteY49" fmla="*/ 1550929 h 1703956"/>
                <a:gd name="connsiteX50" fmla="*/ 805336 w 1881147"/>
                <a:gd name="connsiteY50" fmla="*/ 1501587 h 1703956"/>
                <a:gd name="connsiteX51" fmla="*/ 869926 w 1881147"/>
                <a:gd name="connsiteY51" fmla="*/ 1528984 h 1703956"/>
                <a:gd name="connsiteX52" fmla="*/ 924399 w 1881147"/>
                <a:gd name="connsiteY52" fmla="*/ 1496825 h 1703956"/>
                <a:gd name="connsiteX53" fmla="*/ 941246 w 1881147"/>
                <a:gd name="connsiteY53" fmla="*/ 1454649 h 1703956"/>
                <a:gd name="connsiteX54" fmla="*/ 1005123 w 1881147"/>
                <a:gd name="connsiteY54" fmla="*/ 1541061 h 1703956"/>
                <a:gd name="connsiteX55" fmla="*/ 1050190 w 1881147"/>
                <a:gd name="connsiteY55" fmla="*/ 1612155 h 1703956"/>
                <a:gd name="connsiteX56" fmla="*/ 1120136 w 1881147"/>
                <a:gd name="connsiteY56" fmla="*/ 1703674 h 1703956"/>
                <a:gd name="connsiteX57" fmla="*/ 1151034 w 1881147"/>
                <a:gd name="connsiteY57" fmla="*/ 1640583 h 1703956"/>
                <a:gd name="connsiteX58" fmla="*/ 1181693 w 1881147"/>
                <a:gd name="connsiteY58" fmla="*/ 1634103 h 1703956"/>
                <a:gd name="connsiteX59" fmla="*/ 1224792 w 1881147"/>
                <a:gd name="connsiteY59" fmla="*/ 1663366 h 1703956"/>
                <a:gd name="connsiteX60" fmla="*/ 1258367 w 1881147"/>
                <a:gd name="connsiteY60" fmla="*/ 1622712 h 1703956"/>
                <a:gd name="connsiteX61" fmla="*/ 1277188 w 1881147"/>
                <a:gd name="connsiteY61" fmla="*/ 1627329 h 1703956"/>
                <a:gd name="connsiteX62" fmla="*/ 1311230 w 1881147"/>
                <a:gd name="connsiteY62" fmla="*/ 1693806 h 1703956"/>
                <a:gd name="connsiteX63" fmla="*/ 1367786 w 1881147"/>
                <a:gd name="connsiteY63" fmla="*/ 1670337 h 1703956"/>
                <a:gd name="connsiteX64" fmla="*/ 1419818 w 1881147"/>
                <a:gd name="connsiteY64" fmla="*/ 1614216 h 1703956"/>
                <a:gd name="connsiteX65" fmla="*/ 1470595 w 1881147"/>
                <a:gd name="connsiteY65" fmla="*/ 1597673 h 1703956"/>
                <a:gd name="connsiteX66" fmla="*/ 1488274 w 1881147"/>
                <a:gd name="connsiteY66" fmla="*/ 1653495 h 1703956"/>
                <a:gd name="connsiteX67" fmla="*/ 1558169 w 1881147"/>
                <a:gd name="connsiteY67" fmla="*/ 1627817 h 1703956"/>
                <a:gd name="connsiteX68" fmla="*/ 1588947 w 1881147"/>
                <a:gd name="connsiteY68" fmla="*/ 1541061 h 1703956"/>
                <a:gd name="connsiteX69" fmla="*/ 1670383 w 1881147"/>
                <a:gd name="connsiteY69" fmla="*/ 1450919 h 1703956"/>
                <a:gd name="connsiteX70" fmla="*/ 1714974 w 1881147"/>
                <a:gd name="connsiteY70" fmla="*/ 1419789 h 1703956"/>
                <a:gd name="connsiteX71" fmla="*/ 1743343 w 1881147"/>
                <a:gd name="connsiteY71" fmla="*/ 1423084 h 1703956"/>
                <a:gd name="connsiteX72" fmla="*/ 1820935 w 1881147"/>
                <a:gd name="connsiteY72" fmla="*/ 1412476 h 1703956"/>
                <a:gd name="connsiteX73" fmla="*/ 1816054 w 1881147"/>
                <a:gd name="connsiteY73" fmla="*/ 1466040 h 1703956"/>
                <a:gd name="connsiteX74" fmla="*/ 1874221 w 1881147"/>
                <a:gd name="connsiteY74" fmla="*/ 1489361 h 1703956"/>
                <a:gd name="connsiteX75" fmla="*/ 1875829 w 1881147"/>
                <a:gd name="connsiteY75" fmla="*/ 1466727 h 1703956"/>
                <a:gd name="connsiteX76" fmla="*/ 1875051 w 1881147"/>
                <a:gd name="connsiteY76" fmla="*/ 1405993 h 1703956"/>
                <a:gd name="connsiteX77" fmla="*/ 1853086 w 1881147"/>
                <a:gd name="connsiteY77" fmla="*/ 1315850 h 1703956"/>
                <a:gd name="connsiteX78" fmla="*/ 1853086 w 1881147"/>
                <a:gd name="connsiteY78" fmla="*/ 1258700 h 1703956"/>
                <a:gd name="connsiteX79" fmla="*/ 1810224 w 1881147"/>
                <a:gd name="connsiteY79" fmla="*/ 1249175 h 1703956"/>
                <a:gd name="connsiteX80" fmla="*/ 1734024 w 1881147"/>
                <a:gd name="connsiteY80" fmla="*/ 1168212 h 1703956"/>
                <a:gd name="connsiteX81" fmla="*/ 1695924 w 1881147"/>
                <a:gd name="connsiteY81" fmla="*/ 987237 h 1703956"/>
                <a:gd name="connsiteX82" fmla="*/ 1643536 w 1881147"/>
                <a:gd name="connsiteY82" fmla="*/ 953900 h 1703956"/>
                <a:gd name="connsiteX83" fmla="*/ 1605436 w 1881147"/>
                <a:gd name="connsiteY83" fmla="*/ 896750 h 1703956"/>
                <a:gd name="connsiteX84" fmla="*/ 1557811 w 1881147"/>
                <a:gd name="connsiteY84" fmla="*/ 849125 h 1703956"/>
                <a:gd name="connsiteX85" fmla="*/ 1505424 w 1881147"/>
                <a:gd name="connsiteY85" fmla="*/ 830075 h 1703956"/>
                <a:gd name="connsiteX86" fmla="*/ 1453036 w 1881147"/>
                <a:gd name="connsiteY86" fmla="*/ 825312 h 1703956"/>
                <a:gd name="connsiteX87" fmla="*/ 1510186 w 1881147"/>
                <a:gd name="connsiteY87" fmla="*/ 791975 h 1703956"/>
                <a:gd name="connsiteX88" fmla="*/ 1476849 w 1881147"/>
                <a:gd name="connsiteY88" fmla="*/ 758637 h 1703956"/>
                <a:gd name="connsiteX89" fmla="*/ 1481611 w 1881147"/>
                <a:gd name="connsiteY89" fmla="*/ 734825 h 1703956"/>
                <a:gd name="connsiteX90" fmla="*/ 1572099 w 1881147"/>
                <a:gd name="connsiteY90" fmla="*/ 772925 h 1703956"/>
                <a:gd name="connsiteX91" fmla="*/ 1624486 w 1881147"/>
                <a:gd name="connsiteY91" fmla="*/ 706250 h 1703956"/>
                <a:gd name="connsiteX92" fmla="*/ 1622283 w 1881147"/>
                <a:gd name="connsiteY92" fmla="*/ 563375 h 1703956"/>
                <a:gd name="connsiteX93" fmla="*/ 1639486 w 1881147"/>
                <a:gd name="connsiteY93" fmla="*/ 415049 h 1703956"/>
                <a:gd name="connsiteX0" fmla="*/ 1639486 w 1881147"/>
                <a:gd name="connsiteY0" fmla="*/ 410094 h 1699001"/>
                <a:gd name="connsiteX1" fmla="*/ 1567336 w 1881147"/>
                <a:gd name="connsiteY1" fmla="*/ 377445 h 1699001"/>
                <a:gd name="connsiteX2" fmla="*/ 1477087 w 1881147"/>
                <a:gd name="connsiteY2" fmla="*/ 353632 h 1699001"/>
                <a:gd name="connsiteX3" fmla="*/ 1423767 w 1881147"/>
                <a:gd name="connsiteY3" fmla="*/ 276548 h 1699001"/>
                <a:gd name="connsiteX4" fmla="*/ 1395785 w 1881147"/>
                <a:gd name="connsiteY4" fmla="*/ 174703 h 1699001"/>
                <a:gd name="connsiteX5" fmla="*/ 1364769 w 1881147"/>
                <a:gd name="connsiteY5" fmla="*/ 6641 h 1699001"/>
                <a:gd name="connsiteX6" fmla="*/ 1270553 w 1881147"/>
                <a:gd name="connsiteY6" fmla="*/ 40681 h 1699001"/>
                <a:gd name="connsiteX7" fmla="*/ 1247452 w 1881147"/>
                <a:gd name="connsiteY7" fmla="*/ 106014 h 1699001"/>
                <a:gd name="connsiteX8" fmla="*/ 1214911 w 1881147"/>
                <a:gd name="connsiteY8" fmla="*/ 163132 h 1699001"/>
                <a:gd name="connsiteX9" fmla="*/ 1186336 w 1881147"/>
                <a:gd name="connsiteY9" fmla="*/ 191707 h 1699001"/>
                <a:gd name="connsiteX10" fmla="*/ 1176811 w 1881147"/>
                <a:gd name="connsiteY10" fmla="*/ 263145 h 1699001"/>
                <a:gd name="connsiteX11" fmla="*/ 1114899 w 1881147"/>
                <a:gd name="connsiteY11" fmla="*/ 306007 h 1699001"/>
                <a:gd name="connsiteX12" fmla="*/ 1005361 w 1881147"/>
                <a:gd name="connsiteY12" fmla="*/ 320295 h 1699001"/>
                <a:gd name="connsiteX13" fmla="*/ 962499 w 1881147"/>
                <a:gd name="connsiteY13" fmla="*/ 363157 h 1699001"/>
                <a:gd name="connsiteX14" fmla="*/ 838674 w 1881147"/>
                <a:gd name="connsiteY14" fmla="*/ 363157 h 1699001"/>
                <a:gd name="connsiteX15" fmla="*/ 781524 w 1881147"/>
                <a:gd name="connsiteY15" fmla="*/ 434595 h 1699001"/>
                <a:gd name="connsiteX16" fmla="*/ 781524 w 1881147"/>
                <a:gd name="connsiteY16" fmla="*/ 467932 h 1699001"/>
                <a:gd name="connsiteX17" fmla="*/ 743424 w 1881147"/>
                <a:gd name="connsiteY17" fmla="*/ 491745 h 1699001"/>
                <a:gd name="connsiteX18" fmla="*/ 671986 w 1881147"/>
                <a:gd name="connsiteY18" fmla="*/ 425070 h 1699001"/>
                <a:gd name="connsiteX19" fmla="*/ 519586 w 1881147"/>
                <a:gd name="connsiteY19" fmla="*/ 420307 h 1699001"/>
                <a:gd name="connsiteX20" fmla="*/ 457674 w 1881147"/>
                <a:gd name="connsiteY20" fmla="*/ 439357 h 1699001"/>
                <a:gd name="connsiteX21" fmla="*/ 419574 w 1881147"/>
                <a:gd name="connsiteY21" fmla="*/ 425070 h 1699001"/>
                <a:gd name="connsiteX22" fmla="*/ 400524 w 1881147"/>
                <a:gd name="connsiteY22" fmla="*/ 363157 h 1699001"/>
                <a:gd name="connsiteX23" fmla="*/ 333849 w 1881147"/>
                <a:gd name="connsiteY23" fmla="*/ 310770 h 1699001"/>
                <a:gd name="connsiteX24" fmla="*/ 286224 w 1881147"/>
                <a:gd name="connsiteY24" fmla="*/ 244095 h 1699001"/>
                <a:gd name="connsiteX25" fmla="*/ 143349 w 1881147"/>
                <a:gd name="connsiteY25" fmla="*/ 263145 h 1699001"/>
                <a:gd name="connsiteX26" fmla="*/ 124299 w 1881147"/>
                <a:gd name="connsiteY26" fmla="*/ 339345 h 1699001"/>
                <a:gd name="connsiteX27" fmla="*/ 110011 w 1881147"/>
                <a:gd name="connsiteY27" fmla="*/ 372682 h 1699001"/>
                <a:gd name="connsiteX28" fmla="*/ 133824 w 1881147"/>
                <a:gd name="connsiteY28" fmla="*/ 420307 h 1699001"/>
                <a:gd name="connsiteX29" fmla="*/ 81436 w 1881147"/>
                <a:gd name="connsiteY29" fmla="*/ 458407 h 1699001"/>
                <a:gd name="connsiteX30" fmla="*/ 33811 w 1881147"/>
                <a:gd name="connsiteY30" fmla="*/ 453645 h 1699001"/>
                <a:gd name="connsiteX31" fmla="*/ 33811 w 1881147"/>
                <a:gd name="connsiteY31" fmla="*/ 525082 h 1699001"/>
                <a:gd name="connsiteX32" fmla="*/ 474 w 1881147"/>
                <a:gd name="connsiteY32" fmla="*/ 629857 h 1699001"/>
                <a:gd name="connsiteX33" fmla="*/ 62386 w 1881147"/>
                <a:gd name="connsiteY33" fmla="*/ 706057 h 1699001"/>
                <a:gd name="connsiteX34" fmla="*/ 111977 w 1881147"/>
                <a:gd name="connsiteY34" fmla="*/ 686319 h 1699001"/>
                <a:gd name="connsiteX35" fmla="*/ 112334 w 1881147"/>
                <a:gd name="connsiteY35" fmla="*/ 756578 h 1699001"/>
                <a:gd name="connsiteX36" fmla="*/ 167161 w 1881147"/>
                <a:gd name="connsiteY36" fmla="*/ 787020 h 1699001"/>
                <a:gd name="connsiteX37" fmla="*/ 236159 w 1881147"/>
                <a:gd name="connsiteY37" fmla="*/ 797232 h 1699001"/>
                <a:gd name="connsiteX38" fmla="*/ 271462 w 1881147"/>
                <a:gd name="connsiteY38" fmla="*/ 853203 h 1699001"/>
                <a:gd name="connsiteX39" fmla="*/ 270869 w 1881147"/>
                <a:gd name="connsiteY39" fmla="*/ 898275 h 1699001"/>
                <a:gd name="connsiteX40" fmla="*/ 295393 w 1881147"/>
                <a:gd name="connsiteY40" fmla="*/ 937750 h 1699001"/>
                <a:gd name="connsiteX41" fmla="*/ 341051 w 1881147"/>
                <a:gd name="connsiteY41" fmla="*/ 976342 h 1699001"/>
                <a:gd name="connsiteX42" fmla="*/ 426184 w 1881147"/>
                <a:gd name="connsiteY42" fmla="*/ 1030594 h 1699001"/>
                <a:gd name="connsiteX43" fmla="*/ 461961 w 1881147"/>
                <a:gd name="connsiteY43" fmla="*/ 1101687 h 1699001"/>
                <a:gd name="connsiteX44" fmla="*/ 441064 w 1881147"/>
                <a:gd name="connsiteY44" fmla="*/ 1171260 h 1699001"/>
                <a:gd name="connsiteX45" fmla="*/ 519111 w 1881147"/>
                <a:gd name="connsiteY45" fmla="*/ 1227723 h 1699001"/>
                <a:gd name="connsiteX46" fmla="*/ 591143 w 1881147"/>
                <a:gd name="connsiteY46" fmla="*/ 1260717 h 1699001"/>
                <a:gd name="connsiteX47" fmla="*/ 571974 w 1881147"/>
                <a:gd name="connsiteY47" fmla="*/ 1320420 h 1699001"/>
                <a:gd name="connsiteX48" fmla="*/ 662461 w 1881147"/>
                <a:gd name="connsiteY48" fmla="*/ 1472820 h 1699001"/>
                <a:gd name="connsiteX49" fmla="*/ 755271 w 1881147"/>
                <a:gd name="connsiteY49" fmla="*/ 1545974 h 1699001"/>
                <a:gd name="connsiteX50" fmla="*/ 805336 w 1881147"/>
                <a:gd name="connsiteY50" fmla="*/ 1496632 h 1699001"/>
                <a:gd name="connsiteX51" fmla="*/ 869926 w 1881147"/>
                <a:gd name="connsiteY51" fmla="*/ 1524029 h 1699001"/>
                <a:gd name="connsiteX52" fmla="*/ 924399 w 1881147"/>
                <a:gd name="connsiteY52" fmla="*/ 1491870 h 1699001"/>
                <a:gd name="connsiteX53" fmla="*/ 941246 w 1881147"/>
                <a:gd name="connsiteY53" fmla="*/ 1449694 h 1699001"/>
                <a:gd name="connsiteX54" fmla="*/ 1005123 w 1881147"/>
                <a:gd name="connsiteY54" fmla="*/ 1536106 h 1699001"/>
                <a:gd name="connsiteX55" fmla="*/ 1050190 w 1881147"/>
                <a:gd name="connsiteY55" fmla="*/ 1607200 h 1699001"/>
                <a:gd name="connsiteX56" fmla="*/ 1120136 w 1881147"/>
                <a:gd name="connsiteY56" fmla="*/ 1698719 h 1699001"/>
                <a:gd name="connsiteX57" fmla="*/ 1151034 w 1881147"/>
                <a:gd name="connsiteY57" fmla="*/ 1635628 h 1699001"/>
                <a:gd name="connsiteX58" fmla="*/ 1181693 w 1881147"/>
                <a:gd name="connsiteY58" fmla="*/ 1629148 h 1699001"/>
                <a:gd name="connsiteX59" fmla="*/ 1224792 w 1881147"/>
                <a:gd name="connsiteY59" fmla="*/ 1658411 h 1699001"/>
                <a:gd name="connsiteX60" fmla="*/ 1258367 w 1881147"/>
                <a:gd name="connsiteY60" fmla="*/ 1617757 h 1699001"/>
                <a:gd name="connsiteX61" fmla="*/ 1277188 w 1881147"/>
                <a:gd name="connsiteY61" fmla="*/ 1622374 h 1699001"/>
                <a:gd name="connsiteX62" fmla="*/ 1311230 w 1881147"/>
                <a:gd name="connsiteY62" fmla="*/ 1688851 h 1699001"/>
                <a:gd name="connsiteX63" fmla="*/ 1367786 w 1881147"/>
                <a:gd name="connsiteY63" fmla="*/ 1665382 h 1699001"/>
                <a:gd name="connsiteX64" fmla="*/ 1419818 w 1881147"/>
                <a:gd name="connsiteY64" fmla="*/ 1609261 h 1699001"/>
                <a:gd name="connsiteX65" fmla="*/ 1470595 w 1881147"/>
                <a:gd name="connsiteY65" fmla="*/ 1592718 h 1699001"/>
                <a:gd name="connsiteX66" fmla="*/ 1488274 w 1881147"/>
                <a:gd name="connsiteY66" fmla="*/ 1648540 h 1699001"/>
                <a:gd name="connsiteX67" fmla="*/ 1558169 w 1881147"/>
                <a:gd name="connsiteY67" fmla="*/ 1622862 h 1699001"/>
                <a:gd name="connsiteX68" fmla="*/ 1588947 w 1881147"/>
                <a:gd name="connsiteY68" fmla="*/ 1536106 h 1699001"/>
                <a:gd name="connsiteX69" fmla="*/ 1670383 w 1881147"/>
                <a:gd name="connsiteY69" fmla="*/ 1445964 h 1699001"/>
                <a:gd name="connsiteX70" fmla="*/ 1714974 w 1881147"/>
                <a:gd name="connsiteY70" fmla="*/ 1414834 h 1699001"/>
                <a:gd name="connsiteX71" fmla="*/ 1743343 w 1881147"/>
                <a:gd name="connsiteY71" fmla="*/ 1418129 h 1699001"/>
                <a:gd name="connsiteX72" fmla="*/ 1820935 w 1881147"/>
                <a:gd name="connsiteY72" fmla="*/ 1407521 h 1699001"/>
                <a:gd name="connsiteX73" fmla="*/ 1816054 w 1881147"/>
                <a:gd name="connsiteY73" fmla="*/ 1461085 h 1699001"/>
                <a:gd name="connsiteX74" fmla="*/ 1874221 w 1881147"/>
                <a:gd name="connsiteY74" fmla="*/ 1484406 h 1699001"/>
                <a:gd name="connsiteX75" fmla="*/ 1875829 w 1881147"/>
                <a:gd name="connsiteY75" fmla="*/ 1461772 h 1699001"/>
                <a:gd name="connsiteX76" fmla="*/ 1875051 w 1881147"/>
                <a:gd name="connsiteY76" fmla="*/ 1401038 h 1699001"/>
                <a:gd name="connsiteX77" fmla="*/ 1853086 w 1881147"/>
                <a:gd name="connsiteY77" fmla="*/ 1310895 h 1699001"/>
                <a:gd name="connsiteX78" fmla="*/ 1853086 w 1881147"/>
                <a:gd name="connsiteY78" fmla="*/ 1253745 h 1699001"/>
                <a:gd name="connsiteX79" fmla="*/ 1810224 w 1881147"/>
                <a:gd name="connsiteY79" fmla="*/ 1244220 h 1699001"/>
                <a:gd name="connsiteX80" fmla="*/ 1734024 w 1881147"/>
                <a:gd name="connsiteY80" fmla="*/ 1163257 h 1699001"/>
                <a:gd name="connsiteX81" fmla="*/ 1695924 w 1881147"/>
                <a:gd name="connsiteY81" fmla="*/ 982282 h 1699001"/>
                <a:gd name="connsiteX82" fmla="*/ 1643536 w 1881147"/>
                <a:gd name="connsiteY82" fmla="*/ 948945 h 1699001"/>
                <a:gd name="connsiteX83" fmla="*/ 1605436 w 1881147"/>
                <a:gd name="connsiteY83" fmla="*/ 891795 h 1699001"/>
                <a:gd name="connsiteX84" fmla="*/ 1557811 w 1881147"/>
                <a:gd name="connsiteY84" fmla="*/ 844170 h 1699001"/>
                <a:gd name="connsiteX85" fmla="*/ 1505424 w 1881147"/>
                <a:gd name="connsiteY85" fmla="*/ 825120 h 1699001"/>
                <a:gd name="connsiteX86" fmla="*/ 1453036 w 1881147"/>
                <a:gd name="connsiteY86" fmla="*/ 820357 h 1699001"/>
                <a:gd name="connsiteX87" fmla="*/ 1510186 w 1881147"/>
                <a:gd name="connsiteY87" fmla="*/ 787020 h 1699001"/>
                <a:gd name="connsiteX88" fmla="*/ 1476849 w 1881147"/>
                <a:gd name="connsiteY88" fmla="*/ 753682 h 1699001"/>
                <a:gd name="connsiteX89" fmla="*/ 1481611 w 1881147"/>
                <a:gd name="connsiteY89" fmla="*/ 729870 h 1699001"/>
                <a:gd name="connsiteX90" fmla="*/ 1572099 w 1881147"/>
                <a:gd name="connsiteY90" fmla="*/ 767970 h 1699001"/>
                <a:gd name="connsiteX91" fmla="*/ 1624486 w 1881147"/>
                <a:gd name="connsiteY91" fmla="*/ 701295 h 1699001"/>
                <a:gd name="connsiteX92" fmla="*/ 1622283 w 1881147"/>
                <a:gd name="connsiteY92" fmla="*/ 558420 h 1699001"/>
                <a:gd name="connsiteX93" fmla="*/ 1639486 w 1881147"/>
                <a:gd name="connsiteY93" fmla="*/ 410094 h 1699001"/>
                <a:gd name="connsiteX0" fmla="*/ 1639486 w 1881147"/>
                <a:gd name="connsiteY0" fmla="*/ 410466 h 1699373"/>
                <a:gd name="connsiteX1" fmla="*/ 1567336 w 1881147"/>
                <a:gd name="connsiteY1" fmla="*/ 377817 h 1699373"/>
                <a:gd name="connsiteX2" fmla="*/ 1477087 w 1881147"/>
                <a:gd name="connsiteY2" fmla="*/ 354004 h 1699373"/>
                <a:gd name="connsiteX3" fmla="*/ 1423767 w 1881147"/>
                <a:gd name="connsiteY3" fmla="*/ 276920 h 1699373"/>
                <a:gd name="connsiteX4" fmla="*/ 1395785 w 1881147"/>
                <a:gd name="connsiteY4" fmla="*/ 175075 h 1699373"/>
                <a:gd name="connsiteX5" fmla="*/ 1364769 w 1881147"/>
                <a:gd name="connsiteY5" fmla="*/ 7013 h 1699373"/>
                <a:gd name="connsiteX6" fmla="*/ 1270553 w 1881147"/>
                <a:gd name="connsiteY6" fmla="*/ 41053 h 1699373"/>
                <a:gd name="connsiteX7" fmla="*/ 1244198 w 1881147"/>
                <a:gd name="connsiteY7" fmla="*/ 126810 h 1699373"/>
                <a:gd name="connsiteX8" fmla="*/ 1214911 w 1881147"/>
                <a:gd name="connsiteY8" fmla="*/ 163504 h 1699373"/>
                <a:gd name="connsiteX9" fmla="*/ 1186336 w 1881147"/>
                <a:gd name="connsiteY9" fmla="*/ 192079 h 1699373"/>
                <a:gd name="connsiteX10" fmla="*/ 1176811 w 1881147"/>
                <a:gd name="connsiteY10" fmla="*/ 263517 h 1699373"/>
                <a:gd name="connsiteX11" fmla="*/ 1114899 w 1881147"/>
                <a:gd name="connsiteY11" fmla="*/ 306379 h 1699373"/>
                <a:gd name="connsiteX12" fmla="*/ 1005361 w 1881147"/>
                <a:gd name="connsiteY12" fmla="*/ 320667 h 1699373"/>
                <a:gd name="connsiteX13" fmla="*/ 962499 w 1881147"/>
                <a:gd name="connsiteY13" fmla="*/ 363529 h 1699373"/>
                <a:gd name="connsiteX14" fmla="*/ 838674 w 1881147"/>
                <a:gd name="connsiteY14" fmla="*/ 363529 h 1699373"/>
                <a:gd name="connsiteX15" fmla="*/ 781524 w 1881147"/>
                <a:gd name="connsiteY15" fmla="*/ 434967 h 1699373"/>
                <a:gd name="connsiteX16" fmla="*/ 781524 w 1881147"/>
                <a:gd name="connsiteY16" fmla="*/ 468304 h 1699373"/>
                <a:gd name="connsiteX17" fmla="*/ 743424 w 1881147"/>
                <a:gd name="connsiteY17" fmla="*/ 492117 h 1699373"/>
                <a:gd name="connsiteX18" fmla="*/ 671986 w 1881147"/>
                <a:gd name="connsiteY18" fmla="*/ 425442 h 1699373"/>
                <a:gd name="connsiteX19" fmla="*/ 519586 w 1881147"/>
                <a:gd name="connsiteY19" fmla="*/ 420679 h 1699373"/>
                <a:gd name="connsiteX20" fmla="*/ 457674 w 1881147"/>
                <a:gd name="connsiteY20" fmla="*/ 439729 h 1699373"/>
                <a:gd name="connsiteX21" fmla="*/ 419574 w 1881147"/>
                <a:gd name="connsiteY21" fmla="*/ 425442 h 1699373"/>
                <a:gd name="connsiteX22" fmla="*/ 400524 w 1881147"/>
                <a:gd name="connsiteY22" fmla="*/ 363529 h 1699373"/>
                <a:gd name="connsiteX23" fmla="*/ 333849 w 1881147"/>
                <a:gd name="connsiteY23" fmla="*/ 311142 h 1699373"/>
                <a:gd name="connsiteX24" fmla="*/ 286224 w 1881147"/>
                <a:gd name="connsiteY24" fmla="*/ 244467 h 1699373"/>
                <a:gd name="connsiteX25" fmla="*/ 143349 w 1881147"/>
                <a:gd name="connsiteY25" fmla="*/ 263517 h 1699373"/>
                <a:gd name="connsiteX26" fmla="*/ 124299 w 1881147"/>
                <a:gd name="connsiteY26" fmla="*/ 339717 h 1699373"/>
                <a:gd name="connsiteX27" fmla="*/ 110011 w 1881147"/>
                <a:gd name="connsiteY27" fmla="*/ 373054 h 1699373"/>
                <a:gd name="connsiteX28" fmla="*/ 133824 w 1881147"/>
                <a:gd name="connsiteY28" fmla="*/ 420679 h 1699373"/>
                <a:gd name="connsiteX29" fmla="*/ 81436 w 1881147"/>
                <a:gd name="connsiteY29" fmla="*/ 458779 h 1699373"/>
                <a:gd name="connsiteX30" fmla="*/ 33811 w 1881147"/>
                <a:gd name="connsiteY30" fmla="*/ 454017 h 1699373"/>
                <a:gd name="connsiteX31" fmla="*/ 33811 w 1881147"/>
                <a:gd name="connsiteY31" fmla="*/ 525454 h 1699373"/>
                <a:gd name="connsiteX32" fmla="*/ 474 w 1881147"/>
                <a:gd name="connsiteY32" fmla="*/ 630229 h 1699373"/>
                <a:gd name="connsiteX33" fmla="*/ 62386 w 1881147"/>
                <a:gd name="connsiteY33" fmla="*/ 706429 h 1699373"/>
                <a:gd name="connsiteX34" fmla="*/ 111977 w 1881147"/>
                <a:gd name="connsiteY34" fmla="*/ 686691 h 1699373"/>
                <a:gd name="connsiteX35" fmla="*/ 112334 w 1881147"/>
                <a:gd name="connsiteY35" fmla="*/ 756950 h 1699373"/>
                <a:gd name="connsiteX36" fmla="*/ 167161 w 1881147"/>
                <a:gd name="connsiteY36" fmla="*/ 787392 h 1699373"/>
                <a:gd name="connsiteX37" fmla="*/ 236159 w 1881147"/>
                <a:gd name="connsiteY37" fmla="*/ 797604 h 1699373"/>
                <a:gd name="connsiteX38" fmla="*/ 271462 w 1881147"/>
                <a:gd name="connsiteY38" fmla="*/ 853575 h 1699373"/>
                <a:gd name="connsiteX39" fmla="*/ 270869 w 1881147"/>
                <a:gd name="connsiteY39" fmla="*/ 898647 h 1699373"/>
                <a:gd name="connsiteX40" fmla="*/ 295393 w 1881147"/>
                <a:gd name="connsiteY40" fmla="*/ 938122 h 1699373"/>
                <a:gd name="connsiteX41" fmla="*/ 341051 w 1881147"/>
                <a:gd name="connsiteY41" fmla="*/ 976714 h 1699373"/>
                <a:gd name="connsiteX42" fmla="*/ 426184 w 1881147"/>
                <a:gd name="connsiteY42" fmla="*/ 1030966 h 1699373"/>
                <a:gd name="connsiteX43" fmla="*/ 461961 w 1881147"/>
                <a:gd name="connsiteY43" fmla="*/ 1102059 h 1699373"/>
                <a:gd name="connsiteX44" fmla="*/ 441064 w 1881147"/>
                <a:gd name="connsiteY44" fmla="*/ 1171632 h 1699373"/>
                <a:gd name="connsiteX45" fmla="*/ 519111 w 1881147"/>
                <a:gd name="connsiteY45" fmla="*/ 1228095 h 1699373"/>
                <a:gd name="connsiteX46" fmla="*/ 591143 w 1881147"/>
                <a:gd name="connsiteY46" fmla="*/ 1261089 h 1699373"/>
                <a:gd name="connsiteX47" fmla="*/ 571974 w 1881147"/>
                <a:gd name="connsiteY47" fmla="*/ 1320792 h 1699373"/>
                <a:gd name="connsiteX48" fmla="*/ 662461 w 1881147"/>
                <a:gd name="connsiteY48" fmla="*/ 1473192 h 1699373"/>
                <a:gd name="connsiteX49" fmla="*/ 755271 w 1881147"/>
                <a:gd name="connsiteY49" fmla="*/ 1546346 h 1699373"/>
                <a:gd name="connsiteX50" fmla="*/ 805336 w 1881147"/>
                <a:gd name="connsiteY50" fmla="*/ 1497004 h 1699373"/>
                <a:gd name="connsiteX51" fmla="*/ 869926 w 1881147"/>
                <a:gd name="connsiteY51" fmla="*/ 1524401 h 1699373"/>
                <a:gd name="connsiteX52" fmla="*/ 924399 w 1881147"/>
                <a:gd name="connsiteY52" fmla="*/ 1492242 h 1699373"/>
                <a:gd name="connsiteX53" fmla="*/ 941246 w 1881147"/>
                <a:gd name="connsiteY53" fmla="*/ 1450066 h 1699373"/>
                <a:gd name="connsiteX54" fmla="*/ 1005123 w 1881147"/>
                <a:gd name="connsiteY54" fmla="*/ 1536478 h 1699373"/>
                <a:gd name="connsiteX55" fmla="*/ 1050190 w 1881147"/>
                <a:gd name="connsiteY55" fmla="*/ 1607572 h 1699373"/>
                <a:gd name="connsiteX56" fmla="*/ 1120136 w 1881147"/>
                <a:gd name="connsiteY56" fmla="*/ 1699091 h 1699373"/>
                <a:gd name="connsiteX57" fmla="*/ 1151034 w 1881147"/>
                <a:gd name="connsiteY57" fmla="*/ 1636000 h 1699373"/>
                <a:gd name="connsiteX58" fmla="*/ 1181693 w 1881147"/>
                <a:gd name="connsiteY58" fmla="*/ 1629520 h 1699373"/>
                <a:gd name="connsiteX59" fmla="*/ 1224792 w 1881147"/>
                <a:gd name="connsiteY59" fmla="*/ 1658783 h 1699373"/>
                <a:gd name="connsiteX60" fmla="*/ 1258367 w 1881147"/>
                <a:gd name="connsiteY60" fmla="*/ 1618129 h 1699373"/>
                <a:gd name="connsiteX61" fmla="*/ 1277188 w 1881147"/>
                <a:gd name="connsiteY61" fmla="*/ 1622746 h 1699373"/>
                <a:gd name="connsiteX62" fmla="*/ 1311230 w 1881147"/>
                <a:gd name="connsiteY62" fmla="*/ 1689223 h 1699373"/>
                <a:gd name="connsiteX63" fmla="*/ 1367786 w 1881147"/>
                <a:gd name="connsiteY63" fmla="*/ 1665754 h 1699373"/>
                <a:gd name="connsiteX64" fmla="*/ 1419818 w 1881147"/>
                <a:gd name="connsiteY64" fmla="*/ 1609633 h 1699373"/>
                <a:gd name="connsiteX65" fmla="*/ 1470595 w 1881147"/>
                <a:gd name="connsiteY65" fmla="*/ 1593090 h 1699373"/>
                <a:gd name="connsiteX66" fmla="*/ 1488274 w 1881147"/>
                <a:gd name="connsiteY66" fmla="*/ 1648912 h 1699373"/>
                <a:gd name="connsiteX67" fmla="*/ 1558169 w 1881147"/>
                <a:gd name="connsiteY67" fmla="*/ 1623234 h 1699373"/>
                <a:gd name="connsiteX68" fmla="*/ 1588947 w 1881147"/>
                <a:gd name="connsiteY68" fmla="*/ 1536478 h 1699373"/>
                <a:gd name="connsiteX69" fmla="*/ 1670383 w 1881147"/>
                <a:gd name="connsiteY69" fmla="*/ 1446336 h 1699373"/>
                <a:gd name="connsiteX70" fmla="*/ 1714974 w 1881147"/>
                <a:gd name="connsiteY70" fmla="*/ 1415206 h 1699373"/>
                <a:gd name="connsiteX71" fmla="*/ 1743343 w 1881147"/>
                <a:gd name="connsiteY71" fmla="*/ 1418501 h 1699373"/>
                <a:gd name="connsiteX72" fmla="*/ 1820935 w 1881147"/>
                <a:gd name="connsiteY72" fmla="*/ 1407893 h 1699373"/>
                <a:gd name="connsiteX73" fmla="*/ 1816054 w 1881147"/>
                <a:gd name="connsiteY73" fmla="*/ 1461457 h 1699373"/>
                <a:gd name="connsiteX74" fmla="*/ 1874221 w 1881147"/>
                <a:gd name="connsiteY74" fmla="*/ 1484778 h 1699373"/>
                <a:gd name="connsiteX75" fmla="*/ 1875829 w 1881147"/>
                <a:gd name="connsiteY75" fmla="*/ 1462144 h 1699373"/>
                <a:gd name="connsiteX76" fmla="*/ 1875051 w 1881147"/>
                <a:gd name="connsiteY76" fmla="*/ 1401410 h 1699373"/>
                <a:gd name="connsiteX77" fmla="*/ 1853086 w 1881147"/>
                <a:gd name="connsiteY77" fmla="*/ 1311267 h 1699373"/>
                <a:gd name="connsiteX78" fmla="*/ 1853086 w 1881147"/>
                <a:gd name="connsiteY78" fmla="*/ 1254117 h 1699373"/>
                <a:gd name="connsiteX79" fmla="*/ 1810224 w 1881147"/>
                <a:gd name="connsiteY79" fmla="*/ 1244592 h 1699373"/>
                <a:gd name="connsiteX80" fmla="*/ 1734024 w 1881147"/>
                <a:gd name="connsiteY80" fmla="*/ 1163629 h 1699373"/>
                <a:gd name="connsiteX81" fmla="*/ 1695924 w 1881147"/>
                <a:gd name="connsiteY81" fmla="*/ 982654 h 1699373"/>
                <a:gd name="connsiteX82" fmla="*/ 1643536 w 1881147"/>
                <a:gd name="connsiteY82" fmla="*/ 949317 h 1699373"/>
                <a:gd name="connsiteX83" fmla="*/ 1605436 w 1881147"/>
                <a:gd name="connsiteY83" fmla="*/ 892167 h 1699373"/>
                <a:gd name="connsiteX84" fmla="*/ 1557811 w 1881147"/>
                <a:gd name="connsiteY84" fmla="*/ 844542 h 1699373"/>
                <a:gd name="connsiteX85" fmla="*/ 1505424 w 1881147"/>
                <a:gd name="connsiteY85" fmla="*/ 825492 h 1699373"/>
                <a:gd name="connsiteX86" fmla="*/ 1453036 w 1881147"/>
                <a:gd name="connsiteY86" fmla="*/ 820729 h 1699373"/>
                <a:gd name="connsiteX87" fmla="*/ 1510186 w 1881147"/>
                <a:gd name="connsiteY87" fmla="*/ 787392 h 1699373"/>
                <a:gd name="connsiteX88" fmla="*/ 1476849 w 1881147"/>
                <a:gd name="connsiteY88" fmla="*/ 754054 h 1699373"/>
                <a:gd name="connsiteX89" fmla="*/ 1481611 w 1881147"/>
                <a:gd name="connsiteY89" fmla="*/ 730242 h 1699373"/>
                <a:gd name="connsiteX90" fmla="*/ 1572099 w 1881147"/>
                <a:gd name="connsiteY90" fmla="*/ 768342 h 1699373"/>
                <a:gd name="connsiteX91" fmla="*/ 1624486 w 1881147"/>
                <a:gd name="connsiteY91" fmla="*/ 701667 h 1699373"/>
                <a:gd name="connsiteX92" fmla="*/ 1622283 w 1881147"/>
                <a:gd name="connsiteY92" fmla="*/ 558792 h 1699373"/>
                <a:gd name="connsiteX93" fmla="*/ 1639486 w 1881147"/>
                <a:gd name="connsiteY93" fmla="*/ 410466 h 1699373"/>
                <a:gd name="connsiteX0" fmla="*/ 1639486 w 1881147"/>
                <a:gd name="connsiteY0" fmla="*/ 409992 h 1698899"/>
                <a:gd name="connsiteX1" fmla="*/ 1567336 w 1881147"/>
                <a:gd name="connsiteY1" fmla="*/ 377343 h 1698899"/>
                <a:gd name="connsiteX2" fmla="*/ 1477087 w 1881147"/>
                <a:gd name="connsiteY2" fmla="*/ 353530 h 1698899"/>
                <a:gd name="connsiteX3" fmla="*/ 1423767 w 1881147"/>
                <a:gd name="connsiteY3" fmla="*/ 276446 h 1698899"/>
                <a:gd name="connsiteX4" fmla="*/ 1395785 w 1881147"/>
                <a:gd name="connsiteY4" fmla="*/ 174601 h 1698899"/>
                <a:gd name="connsiteX5" fmla="*/ 1364769 w 1881147"/>
                <a:gd name="connsiteY5" fmla="*/ 6539 h 1698899"/>
                <a:gd name="connsiteX6" fmla="*/ 1282757 w 1881147"/>
                <a:gd name="connsiteY6" fmla="*/ 43131 h 1698899"/>
                <a:gd name="connsiteX7" fmla="*/ 1244198 w 1881147"/>
                <a:gd name="connsiteY7" fmla="*/ 126336 h 1698899"/>
                <a:gd name="connsiteX8" fmla="*/ 1214911 w 1881147"/>
                <a:gd name="connsiteY8" fmla="*/ 163030 h 1698899"/>
                <a:gd name="connsiteX9" fmla="*/ 1186336 w 1881147"/>
                <a:gd name="connsiteY9" fmla="*/ 191605 h 1698899"/>
                <a:gd name="connsiteX10" fmla="*/ 1176811 w 1881147"/>
                <a:gd name="connsiteY10" fmla="*/ 263043 h 1698899"/>
                <a:gd name="connsiteX11" fmla="*/ 1114899 w 1881147"/>
                <a:gd name="connsiteY11" fmla="*/ 305905 h 1698899"/>
                <a:gd name="connsiteX12" fmla="*/ 1005361 w 1881147"/>
                <a:gd name="connsiteY12" fmla="*/ 320193 h 1698899"/>
                <a:gd name="connsiteX13" fmla="*/ 962499 w 1881147"/>
                <a:gd name="connsiteY13" fmla="*/ 363055 h 1698899"/>
                <a:gd name="connsiteX14" fmla="*/ 838674 w 1881147"/>
                <a:gd name="connsiteY14" fmla="*/ 363055 h 1698899"/>
                <a:gd name="connsiteX15" fmla="*/ 781524 w 1881147"/>
                <a:gd name="connsiteY15" fmla="*/ 434493 h 1698899"/>
                <a:gd name="connsiteX16" fmla="*/ 781524 w 1881147"/>
                <a:gd name="connsiteY16" fmla="*/ 467830 h 1698899"/>
                <a:gd name="connsiteX17" fmla="*/ 743424 w 1881147"/>
                <a:gd name="connsiteY17" fmla="*/ 491643 h 1698899"/>
                <a:gd name="connsiteX18" fmla="*/ 671986 w 1881147"/>
                <a:gd name="connsiteY18" fmla="*/ 424968 h 1698899"/>
                <a:gd name="connsiteX19" fmla="*/ 519586 w 1881147"/>
                <a:gd name="connsiteY19" fmla="*/ 420205 h 1698899"/>
                <a:gd name="connsiteX20" fmla="*/ 457674 w 1881147"/>
                <a:gd name="connsiteY20" fmla="*/ 439255 h 1698899"/>
                <a:gd name="connsiteX21" fmla="*/ 419574 w 1881147"/>
                <a:gd name="connsiteY21" fmla="*/ 424968 h 1698899"/>
                <a:gd name="connsiteX22" fmla="*/ 400524 w 1881147"/>
                <a:gd name="connsiteY22" fmla="*/ 363055 h 1698899"/>
                <a:gd name="connsiteX23" fmla="*/ 333849 w 1881147"/>
                <a:gd name="connsiteY23" fmla="*/ 310668 h 1698899"/>
                <a:gd name="connsiteX24" fmla="*/ 286224 w 1881147"/>
                <a:gd name="connsiteY24" fmla="*/ 243993 h 1698899"/>
                <a:gd name="connsiteX25" fmla="*/ 143349 w 1881147"/>
                <a:gd name="connsiteY25" fmla="*/ 263043 h 1698899"/>
                <a:gd name="connsiteX26" fmla="*/ 124299 w 1881147"/>
                <a:gd name="connsiteY26" fmla="*/ 339243 h 1698899"/>
                <a:gd name="connsiteX27" fmla="*/ 110011 w 1881147"/>
                <a:gd name="connsiteY27" fmla="*/ 372580 h 1698899"/>
                <a:gd name="connsiteX28" fmla="*/ 133824 w 1881147"/>
                <a:gd name="connsiteY28" fmla="*/ 420205 h 1698899"/>
                <a:gd name="connsiteX29" fmla="*/ 81436 w 1881147"/>
                <a:gd name="connsiteY29" fmla="*/ 458305 h 1698899"/>
                <a:gd name="connsiteX30" fmla="*/ 33811 w 1881147"/>
                <a:gd name="connsiteY30" fmla="*/ 453543 h 1698899"/>
                <a:gd name="connsiteX31" fmla="*/ 33811 w 1881147"/>
                <a:gd name="connsiteY31" fmla="*/ 524980 h 1698899"/>
                <a:gd name="connsiteX32" fmla="*/ 474 w 1881147"/>
                <a:gd name="connsiteY32" fmla="*/ 629755 h 1698899"/>
                <a:gd name="connsiteX33" fmla="*/ 62386 w 1881147"/>
                <a:gd name="connsiteY33" fmla="*/ 705955 h 1698899"/>
                <a:gd name="connsiteX34" fmla="*/ 111977 w 1881147"/>
                <a:gd name="connsiteY34" fmla="*/ 686217 h 1698899"/>
                <a:gd name="connsiteX35" fmla="*/ 112334 w 1881147"/>
                <a:gd name="connsiteY35" fmla="*/ 756476 h 1698899"/>
                <a:gd name="connsiteX36" fmla="*/ 167161 w 1881147"/>
                <a:gd name="connsiteY36" fmla="*/ 786918 h 1698899"/>
                <a:gd name="connsiteX37" fmla="*/ 236159 w 1881147"/>
                <a:gd name="connsiteY37" fmla="*/ 797130 h 1698899"/>
                <a:gd name="connsiteX38" fmla="*/ 271462 w 1881147"/>
                <a:gd name="connsiteY38" fmla="*/ 853101 h 1698899"/>
                <a:gd name="connsiteX39" fmla="*/ 270869 w 1881147"/>
                <a:gd name="connsiteY39" fmla="*/ 898173 h 1698899"/>
                <a:gd name="connsiteX40" fmla="*/ 295393 w 1881147"/>
                <a:gd name="connsiteY40" fmla="*/ 937648 h 1698899"/>
                <a:gd name="connsiteX41" fmla="*/ 341051 w 1881147"/>
                <a:gd name="connsiteY41" fmla="*/ 976240 h 1698899"/>
                <a:gd name="connsiteX42" fmla="*/ 426184 w 1881147"/>
                <a:gd name="connsiteY42" fmla="*/ 1030492 h 1698899"/>
                <a:gd name="connsiteX43" fmla="*/ 461961 w 1881147"/>
                <a:gd name="connsiteY43" fmla="*/ 1101585 h 1698899"/>
                <a:gd name="connsiteX44" fmla="*/ 441064 w 1881147"/>
                <a:gd name="connsiteY44" fmla="*/ 1171158 h 1698899"/>
                <a:gd name="connsiteX45" fmla="*/ 519111 w 1881147"/>
                <a:gd name="connsiteY45" fmla="*/ 1227621 h 1698899"/>
                <a:gd name="connsiteX46" fmla="*/ 591143 w 1881147"/>
                <a:gd name="connsiteY46" fmla="*/ 1260615 h 1698899"/>
                <a:gd name="connsiteX47" fmla="*/ 571974 w 1881147"/>
                <a:gd name="connsiteY47" fmla="*/ 1320318 h 1698899"/>
                <a:gd name="connsiteX48" fmla="*/ 662461 w 1881147"/>
                <a:gd name="connsiteY48" fmla="*/ 1472718 h 1698899"/>
                <a:gd name="connsiteX49" fmla="*/ 755271 w 1881147"/>
                <a:gd name="connsiteY49" fmla="*/ 1545872 h 1698899"/>
                <a:gd name="connsiteX50" fmla="*/ 805336 w 1881147"/>
                <a:gd name="connsiteY50" fmla="*/ 1496530 h 1698899"/>
                <a:gd name="connsiteX51" fmla="*/ 869926 w 1881147"/>
                <a:gd name="connsiteY51" fmla="*/ 1523927 h 1698899"/>
                <a:gd name="connsiteX52" fmla="*/ 924399 w 1881147"/>
                <a:gd name="connsiteY52" fmla="*/ 1491768 h 1698899"/>
                <a:gd name="connsiteX53" fmla="*/ 941246 w 1881147"/>
                <a:gd name="connsiteY53" fmla="*/ 1449592 h 1698899"/>
                <a:gd name="connsiteX54" fmla="*/ 1005123 w 1881147"/>
                <a:gd name="connsiteY54" fmla="*/ 1536004 h 1698899"/>
                <a:gd name="connsiteX55" fmla="*/ 1050190 w 1881147"/>
                <a:gd name="connsiteY55" fmla="*/ 1607098 h 1698899"/>
                <a:gd name="connsiteX56" fmla="*/ 1120136 w 1881147"/>
                <a:gd name="connsiteY56" fmla="*/ 1698617 h 1698899"/>
                <a:gd name="connsiteX57" fmla="*/ 1151034 w 1881147"/>
                <a:gd name="connsiteY57" fmla="*/ 1635526 h 1698899"/>
                <a:gd name="connsiteX58" fmla="*/ 1181693 w 1881147"/>
                <a:gd name="connsiteY58" fmla="*/ 1629046 h 1698899"/>
                <a:gd name="connsiteX59" fmla="*/ 1224792 w 1881147"/>
                <a:gd name="connsiteY59" fmla="*/ 1658309 h 1698899"/>
                <a:gd name="connsiteX60" fmla="*/ 1258367 w 1881147"/>
                <a:gd name="connsiteY60" fmla="*/ 1617655 h 1698899"/>
                <a:gd name="connsiteX61" fmla="*/ 1277188 w 1881147"/>
                <a:gd name="connsiteY61" fmla="*/ 1622272 h 1698899"/>
                <a:gd name="connsiteX62" fmla="*/ 1311230 w 1881147"/>
                <a:gd name="connsiteY62" fmla="*/ 1688749 h 1698899"/>
                <a:gd name="connsiteX63" fmla="*/ 1367786 w 1881147"/>
                <a:gd name="connsiteY63" fmla="*/ 1665280 h 1698899"/>
                <a:gd name="connsiteX64" fmla="*/ 1419818 w 1881147"/>
                <a:gd name="connsiteY64" fmla="*/ 1609159 h 1698899"/>
                <a:gd name="connsiteX65" fmla="*/ 1470595 w 1881147"/>
                <a:gd name="connsiteY65" fmla="*/ 1592616 h 1698899"/>
                <a:gd name="connsiteX66" fmla="*/ 1488274 w 1881147"/>
                <a:gd name="connsiteY66" fmla="*/ 1648438 h 1698899"/>
                <a:gd name="connsiteX67" fmla="*/ 1558169 w 1881147"/>
                <a:gd name="connsiteY67" fmla="*/ 1622760 h 1698899"/>
                <a:gd name="connsiteX68" fmla="*/ 1588947 w 1881147"/>
                <a:gd name="connsiteY68" fmla="*/ 1536004 h 1698899"/>
                <a:gd name="connsiteX69" fmla="*/ 1670383 w 1881147"/>
                <a:gd name="connsiteY69" fmla="*/ 1445862 h 1698899"/>
                <a:gd name="connsiteX70" fmla="*/ 1714974 w 1881147"/>
                <a:gd name="connsiteY70" fmla="*/ 1414732 h 1698899"/>
                <a:gd name="connsiteX71" fmla="*/ 1743343 w 1881147"/>
                <a:gd name="connsiteY71" fmla="*/ 1418027 h 1698899"/>
                <a:gd name="connsiteX72" fmla="*/ 1820935 w 1881147"/>
                <a:gd name="connsiteY72" fmla="*/ 1407419 h 1698899"/>
                <a:gd name="connsiteX73" fmla="*/ 1816054 w 1881147"/>
                <a:gd name="connsiteY73" fmla="*/ 1460983 h 1698899"/>
                <a:gd name="connsiteX74" fmla="*/ 1874221 w 1881147"/>
                <a:gd name="connsiteY74" fmla="*/ 1484304 h 1698899"/>
                <a:gd name="connsiteX75" fmla="*/ 1875829 w 1881147"/>
                <a:gd name="connsiteY75" fmla="*/ 1461670 h 1698899"/>
                <a:gd name="connsiteX76" fmla="*/ 1875051 w 1881147"/>
                <a:gd name="connsiteY76" fmla="*/ 1400936 h 1698899"/>
                <a:gd name="connsiteX77" fmla="*/ 1853086 w 1881147"/>
                <a:gd name="connsiteY77" fmla="*/ 1310793 h 1698899"/>
                <a:gd name="connsiteX78" fmla="*/ 1853086 w 1881147"/>
                <a:gd name="connsiteY78" fmla="*/ 1253643 h 1698899"/>
                <a:gd name="connsiteX79" fmla="*/ 1810224 w 1881147"/>
                <a:gd name="connsiteY79" fmla="*/ 1244118 h 1698899"/>
                <a:gd name="connsiteX80" fmla="*/ 1734024 w 1881147"/>
                <a:gd name="connsiteY80" fmla="*/ 1163155 h 1698899"/>
                <a:gd name="connsiteX81" fmla="*/ 1695924 w 1881147"/>
                <a:gd name="connsiteY81" fmla="*/ 982180 h 1698899"/>
                <a:gd name="connsiteX82" fmla="*/ 1643536 w 1881147"/>
                <a:gd name="connsiteY82" fmla="*/ 948843 h 1698899"/>
                <a:gd name="connsiteX83" fmla="*/ 1605436 w 1881147"/>
                <a:gd name="connsiteY83" fmla="*/ 891693 h 1698899"/>
                <a:gd name="connsiteX84" fmla="*/ 1557811 w 1881147"/>
                <a:gd name="connsiteY84" fmla="*/ 844068 h 1698899"/>
                <a:gd name="connsiteX85" fmla="*/ 1505424 w 1881147"/>
                <a:gd name="connsiteY85" fmla="*/ 825018 h 1698899"/>
                <a:gd name="connsiteX86" fmla="*/ 1453036 w 1881147"/>
                <a:gd name="connsiteY86" fmla="*/ 820255 h 1698899"/>
                <a:gd name="connsiteX87" fmla="*/ 1510186 w 1881147"/>
                <a:gd name="connsiteY87" fmla="*/ 786918 h 1698899"/>
                <a:gd name="connsiteX88" fmla="*/ 1476849 w 1881147"/>
                <a:gd name="connsiteY88" fmla="*/ 753580 h 1698899"/>
                <a:gd name="connsiteX89" fmla="*/ 1481611 w 1881147"/>
                <a:gd name="connsiteY89" fmla="*/ 729768 h 1698899"/>
                <a:gd name="connsiteX90" fmla="*/ 1572099 w 1881147"/>
                <a:gd name="connsiteY90" fmla="*/ 767868 h 1698899"/>
                <a:gd name="connsiteX91" fmla="*/ 1624486 w 1881147"/>
                <a:gd name="connsiteY91" fmla="*/ 701193 h 1698899"/>
                <a:gd name="connsiteX92" fmla="*/ 1622283 w 1881147"/>
                <a:gd name="connsiteY92" fmla="*/ 558318 h 1698899"/>
                <a:gd name="connsiteX93" fmla="*/ 1639486 w 1881147"/>
                <a:gd name="connsiteY93" fmla="*/ 409992 h 1698899"/>
                <a:gd name="connsiteX0" fmla="*/ 1639486 w 1881147"/>
                <a:gd name="connsiteY0" fmla="*/ 410565 h 1699472"/>
                <a:gd name="connsiteX1" fmla="*/ 1567336 w 1881147"/>
                <a:gd name="connsiteY1" fmla="*/ 377916 h 1699472"/>
                <a:gd name="connsiteX2" fmla="*/ 1477087 w 1881147"/>
                <a:gd name="connsiteY2" fmla="*/ 354103 h 1699472"/>
                <a:gd name="connsiteX3" fmla="*/ 1423767 w 1881147"/>
                <a:gd name="connsiteY3" fmla="*/ 277019 h 1699472"/>
                <a:gd name="connsiteX4" fmla="*/ 1395785 w 1881147"/>
                <a:gd name="connsiteY4" fmla="*/ 175174 h 1699472"/>
                <a:gd name="connsiteX5" fmla="*/ 1364769 w 1881147"/>
                <a:gd name="connsiteY5" fmla="*/ 7112 h 1699472"/>
                <a:gd name="connsiteX6" fmla="*/ 1282757 w 1881147"/>
                <a:gd name="connsiteY6" fmla="*/ 43704 h 1699472"/>
                <a:gd name="connsiteX7" fmla="*/ 1275927 w 1881147"/>
                <a:gd name="connsiteY7" fmla="*/ 157546 h 1699472"/>
                <a:gd name="connsiteX8" fmla="*/ 1214911 w 1881147"/>
                <a:gd name="connsiteY8" fmla="*/ 163603 h 1699472"/>
                <a:gd name="connsiteX9" fmla="*/ 1186336 w 1881147"/>
                <a:gd name="connsiteY9" fmla="*/ 192178 h 1699472"/>
                <a:gd name="connsiteX10" fmla="*/ 1176811 w 1881147"/>
                <a:gd name="connsiteY10" fmla="*/ 263616 h 1699472"/>
                <a:gd name="connsiteX11" fmla="*/ 1114899 w 1881147"/>
                <a:gd name="connsiteY11" fmla="*/ 306478 h 1699472"/>
                <a:gd name="connsiteX12" fmla="*/ 1005361 w 1881147"/>
                <a:gd name="connsiteY12" fmla="*/ 320766 h 1699472"/>
                <a:gd name="connsiteX13" fmla="*/ 962499 w 1881147"/>
                <a:gd name="connsiteY13" fmla="*/ 363628 h 1699472"/>
                <a:gd name="connsiteX14" fmla="*/ 838674 w 1881147"/>
                <a:gd name="connsiteY14" fmla="*/ 363628 h 1699472"/>
                <a:gd name="connsiteX15" fmla="*/ 781524 w 1881147"/>
                <a:gd name="connsiteY15" fmla="*/ 435066 h 1699472"/>
                <a:gd name="connsiteX16" fmla="*/ 781524 w 1881147"/>
                <a:gd name="connsiteY16" fmla="*/ 468403 h 1699472"/>
                <a:gd name="connsiteX17" fmla="*/ 743424 w 1881147"/>
                <a:gd name="connsiteY17" fmla="*/ 492216 h 1699472"/>
                <a:gd name="connsiteX18" fmla="*/ 671986 w 1881147"/>
                <a:gd name="connsiteY18" fmla="*/ 425541 h 1699472"/>
                <a:gd name="connsiteX19" fmla="*/ 519586 w 1881147"/>
                <a:gd name="connsiteY19" fmla="*/ 420778 h 1699472"/>
                <a:gd name="connsiteX20" fmla="*/ 457674 w 1881147"/>
                <a:gd name="connsiteY20" fmla="*/ 439828 h 1699472"/>
                <a:gd name="connsiteX21" fmla="*/ 419574 w 1881147"/>
                <a:gd name="connsiteY21" fmla="*/ 425541 h 1699472"/>
                <a:gd name="connsiteX22" fmla="*/ 400524 w 1881147"/>
                <a:gd name="connsiteY22" fmla="*/ 363628 h 1699472"/>
                <a:gd name="connsiteX23" fmla="*/ 333849 w 1881147"/>
                <a:gd name="connsiteY23" fmla="*/ 311241 h 1699472"/>
                <a:gd name="connsiteX24" fmla="*/ 286224 w 1881147"/>
                <a:gd name="connsiteY24" fmla="*/ 244566 h 1699472"/>
                <a:gd name="connsiteX25" fmla="*/ 143349 w 1881147"/>
                <a:gd name="connsiteY25" fmla="*/ 263616 h 1699472"/>
                <a:gd name="connsiteX26" fmla="*/ 124299 w 1881147"/>
                <a:gd name="connsiteY26" fmla="*/ 339816 h 1699472"/>
                <a:gd name="connsiteX27" fmla="*/ 110011 w 1881147"/>
                <a:gd name="connsiteY27" fmla="*/ 373153 h 1699472"/>
                <a:gd name="connsiteX28" fmla="*/ 133824 w 1881147"/>
                <a:gd name="connsiteY28" fmla="*/ 420778 h 1699472"/>
                <a:gd name="connsiteX29" fmla="*/ 81436 w 1881147"/>
                <a:gd name="connsiteY29" fmla="*/ 458878 h 1699472"/>
                <a:gd name="connsiteX30" fmla="*/ 33811 w 1881147"/>
                <a:gd name="connsiteY30" fmla="*/ 454116 h 1699472"/>
                <a:gd name="connsiteX31" fmla="*/ 33811 w 1881147"/>
                <a:gd name="connsiteY31" fmla="*/ 525553 h 1699472"/>
                <a:gd name="connsiteX32" fmla="*/ 474 w 1881147"/>
                <a:gd name="connsiteY32" fmla="*/ 630328 h 1699472"/>
                <a:gd name="connsiteX33" fmla="*/ 62386 w 1881147"/>
                <a:gd name="connsiteY33" fmla="*/ 706528 h 1699472"/>
                <a:gd name="connsiteX34" fmla="*/ 111977 w 1881147"/>
                <a:gd name="connsiteY34" fmla="*/ 686790 h 1699472"/>
                <a:gd name="connsiteX35" fmla="*/ 112334 w 1881147"/>
                <a:gd name="connsiteY35" fmla="*/ 757049 h 1699472"/>
                <a:gd name="connsiteX36" fmla="*/ 167161 w 1881147"/>
                <a:gd name="connsiteY36" fmla="*/ 787491 h 1699472"/>
                <a:gd name="connsiteX37" fmla="*/ 236159 w 1881147"/>
                <a:gd name="connsiteY37" fmla="*/ 797703 h 1699472"/>
                <a:gd name="connsiteX38" fmla="*/ 271462 w 1881147"/>
                <a:gd name="connsiteY38" fmla="*/ 853674 h 1699472"/>
                <a:gd name="connsiteX39" fmla="*/ 270869 w 1881147"/>
                <a:gd name="connsiteY39" fmla="*/ 898746 h 1699472"/>
                <a:gd name="connsiteX40" fmla="*/ 295393 w 1881147"/>
                <a:gd name="connsiteY40" fmla="*/ 938221 h 1699472"/>
                <a:gd name="connsiteX41" fmla="*/ 341051 w 1881147"/>
                <a:gd name="connsiteY41" fmla="*/ 976813 h 1699472"/>
                <a:gd name="connsiteX42" fmla="*/ 426184 w 1881147"/>
                <a:gd name="connsiteY42" fmla="*/ 1031065 h 1699472"/>
                <a:gd name="connsiteX43" fmla="*/ 461961 w 1881147"/>
                <a:gd name="connsiteY43" fmla="*/ 1102158 h 1699472"/>
                <a:gd name="connsiteX44" fmla="*/ 441064 w 1881147"/>
                <a:gd name="connsiteY44" fmla="*/ 1171731 h 1699472"/>
                <a:gd name="connsiteX45" fmla="*/ 519111 w 1881147"/>
                <a:gd name="connsiteY45" fmla="*/ 1228194 h 1699472"/>
                <a:gd name="connsiteX46" fmla="*/ 591143 w 1881147"/>
                <a:gd name="connsiteY46" fmla="*/ 1261188 h 1699472"/>
                <a:gd name="connsiteX47" fmla="*/ 571974 w 1881147"/>
                <a:gd name="connsiteY47" fmla="*/ 1320891 h 1699472"/>
                <a:gd name="connsiteX48" fmla="*/ 662461 w 1881147"/>
                <a:gd name="connsiteY48" fmla="*/ 1473291 h 1699472"/>
                <a:gd name="connsiteX49" fmla="*/ 755271 w 1881147"/>
                <a:gd name="connsiteY49" fmla="*/ 1546445 h 1699472"/>
                <a:gd name="connsiteX50" fmla="*/ 805336 w 1881147"/>
                <a:gd name="connsiteY50" fmla="*/ 1497103 h 1699472"/>
                <a:gd name="connsiteX51" fmla="*/ 869926 w 1881147"/>
                <a:gd name="connsiteY51" fmla="*/ 1524500 h 1699472"/>
                <a:gd name="connsiteX52" fmla="*/ 924399 w 1881147"/>
                <a:gd name="connsiteY52" fmla="*/ 1492341 h 1699472"/>
                <a:gd name="connsiteX53" fmla="*/ 941246 w 1881147"/>
                <a:gd name="connsiteY53" fmla="*/ 1450165 h 1699472"/>
                <a:gd name="connsiteX54" fmla="*/ 1005123 w 1881147"/>
                <a:gd name="connsiteY54" fmla="*/ 1536577 h 1699472"/>
                <a:gd name="connsiteX55" fmla="*/ 1050190 w 1881147"/>
                <a:gd name="connsiteY55" fmla="*/ 1607671 h 1699472"/>
                <a:gd name="connsiteX56" fmla="*/ 1120136 w 1881147"/>
                <a:gd name="connsiteY56" fmla="*/ 1699190 h 1699472"/>
                <a:gd name="connsiteX57" fmla="*/ 1151034 w 1881147"/>
                <a:gd name="connsiteY57" fmla="*/ 1636099 h 1699472"/>
                <a:gd name="connsiteX58" fmla="*/ 1181693 w 1881147"/>
                <a:gd name="connsiteY58" fmla="*/ 1629619 h 1699472"/>
                <a:gd name="connsiteX59" fmla="*/ 1224792 w 1881147"/>
                <a:gd name="connsiteY59" fmla="*/ 1658882 h 1699472"/>
                <a:gd name="connsiteX60" fmla="*/ 1258367 w 1881147"/>
                <a:gd name="connsiteY60" fmla="*/ 1618228 h 1699472"/>
                <a:gd name="connsiteX61" fmla="*/ 1277188 w 1881147"/>
                <a:gd name="connsiteY61" fmla="*/ 1622845 h 1699472"/>
                <a:gd name="connsiteX62" fmla="*/ 1311230 w 1881147"/>
                <a:gd name="connsiteY62" fmla="*/ 1689322 h 1699472"/>
                <a:gd name="connsiteX63" fmla="*/ 1367786 w 1881147"/>
                <a:gd name="connsiteY63" fmla="*/ 1665853 h 1699472"/>
                <a:gd name="connsiteX64" fmla="*/ 1419818 w 1881147"/>
                <a:gd name="connsiteY64" fmla="*/ 1609732 h 1699472"/>
                <a:gd name="connsiteX65" fmla="*/ 1470595 w 1881147"/>
                <a:gd name="connsiteY65" fmla="*/ 1593189 h 1699472"/>
                <a:gd name="connsiteX66" fmla="*/ 1488274 w 1881147"/>
                <a:gd name="connsiteY66" fmla="*/ 1649011 h 1699472"/>
                <a:gd name="connsiteX67" fmla="*/ 1558169 w 1881147"/>
                <a:gd name="connsiteY67" fmla="*/ 1623333 h 1699472"/>
                <a:gd name="connsiteX68" fmla="*/ 1588947 w 1881147"/>
                <a:gd name="connsiteY68" fmla="*/ 1536577 h 1699472"/>
                <a:gd name="connsiteX69" fmla="*/ 1670383 w 1881147"/>
                <a:gd name="connsiteY69" fmla="*/ 1446435 h 1699472"/>
                <a:gd name="connsiteX70" fmla="*/ 1714974 w 1881147"/>
                <a:gd name="connsiteY70" fmla="*/ 1415305 h 1699472"/>
                <a:gd name="connsiteX71" fmla="*/ 1743343 w 1881147"/>
                <a:gd name="connsiteY71" fmla="*/ 1418600 h 1699472"/>
                <a:gd name="connsiteX72" fmla="*/ 1820935 w 1881147"/>
                <a:gd name="connsiteY72" fmla="*/ 1407992 h 1699472"/>
                <a:gd name="connsiteX73" fmla="*/ 1816054 w 1881147"/>
                <a:gd name="connsiteY73" fmla="*/ 1461556 h 1699472"/>
                <a:gd name="connsiteX74" fmla="*/ 1874221 w 1881147"/>
                <a:gd name="connsiteY74" fmla="*/ 1484877 h 1699472"/>
                <a:gd name="connsiteX75" fmla="*/ 1875829 w 1881147"/>
                <a:gd name="connsiteY75" fmla="*/ 1462243 h 1699472"/>
                <a:gd name="connsiteX76" fmla="*/ 1875051 w 1881147"/>
                <a:gd name="connsiteY76" fmla="*/ 1401509 h 1699472"/>
                <a:gd name="connsiteX77" fmla="*/ 1853086 w 1881147"/>
                <a:gd name="connsiteY77" fmla="*/ 1311366 h 1699472"/>
                <a:gd name="connsiteX78" fmla="*/ 1853086 w 1881147"/>
                <a:gd name="connsiteY78" fmla="*/ 1254216 h 1699472"/>
                <a:gd name="connsiteX79" fmla="*/ 1810224 w 1881147"/>
                <a:gd name="connsiteY79" fmla="*/ 1244691 h 1699472"/>
                <a:gd name="connsiteX80" fmla="*/ 1734024 w 1881147"/>
                <a:gd name="connsiteY80" fmla="*/ 1163728 h 1699472"/>
                <a:gd name="connsiteX81" fmla="*/ 1695924 w 1881147"/>
                <a:gd name="connsiteY81" fmla="*/ 982753 h 1699472"/>
                <a:gd name="connsiteX82" fmla="*/ 1643536 w 1881147"/>
                <a:gd name="connsiteY82" fmla="*/ 949416 h 1699472"/>
                <a:gd name="connsiteX83" fmla="*/ 1605436 w 1881147"/>
                <a:gd name="connsiteY83" fmla="*/ 892266 h 1699472"/>
                <a:gd name="connsiteX84" fmla="*/ 1557811 w 1881147"/>
                <a:gd name="connsiteY84" fmla="*/ 844641 h 1699472"/>
                <a:gd name="connsiteX85" fmla="*/ 1505424 w 1881147"/>
                <a:gd name="connsiteY85" fmla="*/ 825591 h 1699472"/>
                <a:gd name="connsiteX86" fmla="*/ 1453036 w 1881147"/>
                <a:gd name="connsiteY86" fmla="*/ 820828 h 1699472"/>
                <a:gd name="connsiteX87" fmla="*/ 1510186 w 1881147"/>
                <a:gd name="connsiteY87" fmla="*/ 787491 h 1699472"/>
                <a:gd name="connsiteX88" fmla="*/ 1476849 w 1881147"/>
                <a:gd name="connsiteY88" fmla="*/ 754153 h 1699472"/>
                <a:gd name="connsiteX89" fmla="*/ 1481611 w 1881147"/>
                <a:gd name="connsiteY89" fmla="*/ 730341 h 1699472"/>
                <a:gd name="connsiteX90" fmla="*/ 1572099 w 1881147"/>
                <a:gd name="connsiteY90" fmla="*/ 768441 h 1699472"/>
                <a:gd name="connsiteX91" fmla="*/ 1624486 w 1881147"/>
                <a:gd name="connsiteY91" fmla="*/ 701766 h 1699472"/>
                <a:gd name="connsiteX92" fmla="*/ 1622283 w 1881147"/>
                <a:gd name="connsiteY92" fmla="*/ 558891 h 1699472"/>
                <a:gd name="connsiteX93" fmla="*/ 1639486 w 1881147"/>
                <a:gd name="connsiteY93" fmla="*/ 410565 h 1699472"/>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9649 h 1698556"/>
                <a:gd name="connsiteX1" fmla="*/ 1567336 w 1881147"/>
                <a:gd name="connsiteY1" fmla="*/ 377000 h 1698556"/>
                <a:gd name="connsiteX2" fmla="*/ 1477087 w 1881147"/>
                <a:gd name="connsiteY2" fmla="*/ 353187 h 1698556"/>
                <a:gd name="connsiteX3" fmla="*/ 1423767 w 1881147"/>
                <a:gd name="connsiteY3" fmla="*/ 276103 h 1698556"/>
                <a:gd name="connsiteX4" fmla="*/ 1395785 w 1881147"/>
                <a:gd name="connsiteY4" fmla="*/ 174258 h 1698556"/>
                <a:gd name="connsiteX5" fmla="*/ 1364769 w 1881147"/>
                <a:gd name="connsiteY5" fmla="*/ 6196 h 1698556"/>
                <a:gd name="connsiteX6" fmla="*/ 1282757 w 1881147"/>
                <a:gd name="connsiteY6" fmla="*/ 42788 h 1698556"/>
                <a:gd name="connsiteX7" fmla="*/ 1291832 w 1881147"/>
                <a:gd name="connsiteY7" fmla="*/ 105417 h 1698556"/>
                <a:gd name="connsiteX8" fmla="*/ 1275927 w 1881147"/>
                <a:gd name="connsiteY8" fmla="*/ 156630 h 1698556"/>
                <a:gd name="connsiteX9" fmla="*/ 1214911 w 1881147"/>
                <a:gd name="connsiteY9" fmla="*/ 162687 h 1698556"/>
                <a:gd name="connsiteX10" fmla="*/ 1186336 w 1881147"/>
                <a:gd name="connsiteY10" fmla="*/ 191262 h 1698556"/>
                <a:gd name="connsiteX11" fmla="*/ 1176811 w 1881147"/>
                <a:gd name="connsiteY11" fmla="*/ 262700 h 1698556"/>
                <a:gd name="connsiteX12" fmla="*/ 1114899 w 1881147"/>
                <a:gd name="connsiteY12" fmla="*/ 305562 h 1698556"/>
                <a:gd name="connsiteX13" fmla="*/ 1005361 w 1881147"/>
                <a:gd name="connsiteY13" fmla="*/ 319850 h 1698556"/>
                <a:gd name="connsiteX14" fmla="*/ 962499 w 1881147"/>
                <a:gd name="connsiteY14" fmla="*/ 362712 h 1698556"/>
                <a:gd name="connsiteX15" fmla="*/ 838674 w 1881147"/>
                <a:gd name="connsiteY15" fmla="*/ 362712 h 1698556"/>
                <a:gd name="connsiteX16" fmla="*/ 781524 w 1881147"/>
                <a:gd name="connsiteY16" fmla="*/ 434150 h 1698556"/>
                <a:gd name="connsiteX17" fmla="*/ 781524 w 1881147"/>
                <a:gd name="connsiteY17" fmla="*/ 467487 h 1698556"/>
                <a:gd name="connsiteX18" fmla="*/ 743424 w 1881147"/>
                <a:gd name="connsiteY18" fmla="*/ 491300 h 1698556"/>
                <a:gd name="connsiteX19" fmla="*/ 671986 w 1881147"/>
                <a:gd name="connsiteY19" fmla="*/ 424625 h 1698556"/>
                <a:gd name="connsiteX20" fmla="*/ 519586 w 1881147"/>
                <a:gd name="connsiteY20" fmla="*/ 419862 h 1698556"/>
                <a:gd name="connsiteX21" fmla="*/ 457674 w 1881147"/>
                <a:gd name="connsiteY21" fmla="*/ 438912 h 1698556"/>
                <a:gd name="connsiteX22" fmla="*/ 419574 w 1881147"/>
                <a:gd name="connsiteY22" fmla="*/ 424625 h 1698556"/>
                <a:gd name="connsiteX23" fmla="*/ 400524 w 1881147"/>
                <a:gd name="connsiteY23" fmla="*/ 362712 h 1698556"/>
                <a:gd name="connsiteX24" fmla="*/ 333849 w 1881147"/>
                <a:gd name="connsiteY24" fmla="*/ 310325 h 1698556"/>
                <a:gd name="connsiteX25" fmla="*/ 286224 w 1881147"/>
                <a:gd name="connsiteY25" fmla="*/ 243650 h 1698556"/>
                <a:gd name="connsiteX26" fmla="*/ 143349 w 1881147"/>
                <a:gd name="connsiteY26" fmla="*/ 262700 h 1698556"/>
                <a:gd name="connsiteX27" fmla="*/ 124299 w 1881147"/>
                <a:gd name="connsiteY27" fmla="*/ 338900 h 1698556"/>
                <a:gd name="connsiteX28" fmla="*/ 110011 w 1881147"/>
                <a:gd name="connsiteY28" fmla="*/ 372237 h 1698556"/>
                <a:gd name="connsiteX29" fmla="*/ 133824 w 1881147"/>
                <a:gd name="connsiteY29" fmla="*/ 419862 h 1698556"/>
                <a:gd name="connsiteX30" fmla="*/ 81436 w 1881147"/>
                <a:gd name="connsiteY30" fmla="*/ 457962 h 1698556"/>
                <a:gd name="connsiteX31" fmla="*/ 33811 w 1881147"/>
                <a:gd name="connsiteY31" fmla="*/ 453200 h 1698556"/>
                <a:gd name="connsiteX32" fmla="*/ 33811 w 1881147"/>
                <a:gd name="connsiteY32" fmla="*/ 524637 h 1698556"/>
                <a:gd name="connsiteX33" fmla="*/ 474 w 1881147"/>
                <a:gd name="connsiteY33" fmla="*/ 629412 h 1698556"/>
                <a:gd name="connsiteX34" fmla="*/ 62386 w 1881147"/>
                <a:gd name="connsiteY34" fmla="*/ 705612 h 1698556"/>
                <a:gd name="connsiteX35" fmla="*/ 111977 w 1881147"/>
                <a:gd name="connsiteY35" fmla="*/ 685874 h 1698556"/>
                <a:gd name="connsiteX36" fmla="*/ 112334 w 1881147"/>
                <a:gd name="connsiteY36" fmla="*/ 756133 h 1698556"/>
                <a:gd name="connsiteX37" fmla="*/ 167161 w 1881147"/>
                <a:gd name="connsiteY37" fmla="*/ 786575 h 1698556"/>
                <a:gd name="connsiteX38" fmla="*/ 236159 w 1881147"/>
                <a:gd name="connsiteY38" fmla="*/ 796787 h 1698556"/>
                <a:gd name="connsiteX39" fmla="*/ 271462 w 1881147"/>
                <a:gd name="connsiteY39" fmla="*/ 852758 h 1698556"/>
                <a:gd name="connsiteX40" fmla="*/ 270869 w 1881147"/>
                <a:gd name="connsiteY40" fmla="*/ 897830 h 1698556"/>
                <a:gd name="connsiteX41" fmla="*/ 295393 w 1881147"/>
                <a:gd name="connsiteY41" fmla="*/ 937305 h 1698556"/>
                <a:gd name="connsiteX42" fmla="*/ 341051 w 1881147"/>
                <a:gd name="connsiteY42" fmla="*/ 975897 h 1698556"/>
                <a:gd name="connsiteX43" fmla="*/ 426184 w 1881147"/>
                <a:gd name="connsiteY43" fmla="*/ 1030149 h 1698556"/>
                <a:gd name="connsiteX44" fmla="*/ 461961 w 1881147"/>
                <a:gd name="connsiteY44" fmla="*/ 1101242 h 1698556"/>
                <a:gd name="connsiteX45" fmla="*/ 441064 w 1881147"/>
                <a:gd name="connsiteY45" fmla="*/ 1170815 h 1698556"/>
                <a:gd name="connsiteX46" fmla="*/ 519111 w 1881147"/>
                <a:gd name="connsiteY46" fmla="*/ 1227278 h 1698556"/>
                <a:gd name="connsiteX47" fmla="*/ 591143 w 1881147"/>
                <a:gd name="connsiteY47" fmla="*/ 1260272 h 1698556"/>
                <a:gd name="connsiteX48" fmla="*/ 571974 w 1881147"/>
                <a:gd name="connsiteY48" fmla="*/ 1319975 h 1698556"/>
                <a:gd name="connsiteX49" fmla="*/ 662461 w 1881147"/>
                <a:gd name="connsiteY49" fmla="*/ 1472375 h 1698556"/>
                <a:gd name="connsiteX50" fmla="*/ 755271 w 1881147"/>
                <a:gd name="connsiteY50" fmla="*/ 1545529 h 1698556"/>
                <a:gd name="connsiteX51" fmla="*/ 805336 w 1881147"/>
                <a:gd name="connsiteY51" fmla="*/ 1496187 h 1698556"/>
                <a:gd name="connsiteX52" fmla="*/ 869926 w 1881147"/>
                <a:gd name="connsiteY52" fmla="*/ 1523584 h 1698556"/>
                <a:gd name="connsiteX53" fmla="*/ 924399 w 1881147"/>
                <a:gd name="connsiteY53" fmla="*/ 1491425 h 1698556"/>
                <a:gd name="connsiteX54" fmla="*/ 941246 w 1881147"/>
                <a:gd name="connsiteY54" fmla="*/ 1449249 h 1698556"/>
                <a:gd name="connsiteX55" fmla="*/ 1005123 w 1881147"/>
                <a:gd name="connsiteY55" fmla="*/ 1535661 h 1698556"/>
                <a:gd name="connsiteX56" fmla="*/ 1050190 w 1881147"/>
                <a:gd name="connsiteY56" fmla="*/ 1606755 h 1698556"/>
                <a:gd name="connsiteX57" fmla="*/ 1120136 w 1881147"/>
                <a:gd name="connsiteY57" fmla="*/ 1698274 h 1698556"/>
                <a:gd name="connsiteX58" fmla="*/ 1151034 w 1881147"/>
                <a:gd name="connsiteY58" fmla="*/ 1635183 h 1698556"/>
                <a:gd name="connsiteX59" fmla="*/ 1181693 w 1881147"/>
                <a:gd name="connsiteY59" fmla="*/ 1628703 h 1698556"/>
                <a:gd name="connsiteX60" fmla="*/ 1224792 w 1881147"/>
                <a:gd name="connsiteY60" fmla="*/ 1657966 h 1698556"/>
                <a:gd name="connsiteX61" fmla="*/ 1258367 w 1881147"/>
                <a:gd name="connsiteY61" fmla="*/ 1617312 h 1698556"/>
                <a:gd name="connsiteX62" fmla="*/ 1277188 w 1881147"/>
                <a:gd name="connsiteY62" fmla="*/ 1621929 h 1698556"/>
                <a:gd name="connsiteX63" fmla="*/ 1311230 w 1881147"/>
                <a:gd name="connsiteY63" fmla="*/ 1688406 h 1698556"/>
                <a:gd name="connsiteX64" fmla="*/ 1367786 w 1881147"/>
                <a:gd name="connsiteY64" fmla="*/ 1664937 h 1698556"/>
                <a:gd name="connsiteX65" fmla="*/ 1419818 w 1881147"/>
                <a:gd name="connsiteY65" fmla="*/ 1608816 h 1698556"/>
                <a:gd name="connsiteX66" fmla="*/ 1470595 w 1881147"/>
                <a:gd name="connsiteY66" fmla="*/ 1592273 h 1698556"/>
                <a:gd name="connsiteX67" fmla="*/ 1488274 w 1881147"/>
                <a:gd name="connsiteY67" fmla="*/ 1648095 h 1698556"/>
                <a:gd name="connsiteX68" fmla="*/ 1558169 w 1881147"/>
                <a:gd name="connsiteY68" fmla="*/ 1622417 h 1698556"/>
                <a:gd name="connsiteX69" fmla="*/ 1588947 w 1881147"/>
                <a:gd name="connsiteY69" fmla="*/ 1535661 h 1698556"/>
                <a:gd name="connsiteX70" fmla="*/ 1670383 w 1881147"/>
                <a:gd name="connsiteY70" fmla="*/ 1445519 h 1698556"/>
                <a:gd name="connsiteX71" fmla="*/ 1714974 w 1881147"/>
                <a:gd name="connsiteY71" fmla="*/ 1414389 h 1698556"/>
                <a:gd name="connsiteX72" fmla="*/ 1743343 w 1881147"/>
                <a:gd name="connsiteY72" fmla="*/ 1417684 h 1698556"/>
                <a:gd name="connsiteX73" fmla="*/ 1820935 w 1881147"/>
                <a:gd name="connsiteY73" fmla="*/ 1407076 h 1698556"/>
                <a:gd name="connsiteX74" fmla="*/ 1816054 w 1881147"/>
                <a:gd name="connsiteY74" fmla="*/ 1460640 h 1698556"/>
                <a:gd name="connsiteX75" fmla="*/ 1874221 w 1881147"/>
                <a:gd name="connsiteY75" fmla="*/ 1483961 h 1698556"/>
                <a:gd name="connsiteX76" fmla="*/ 1875829 w 1881147"/>
                <a:gd name="connsiteY76" fmla="*/ 1461327 h 1698556"/>
                <a:gd name="connsiteX77" fmla="*/ 1875051 w 1881147"/>
                <a:gd name="connsiteY77" fmla="*/ 1400593 h 1698556"/>
                <a:gd name="connsiteX78" fmla="*/ 1853086 w 1881147"/>
                <a:gd name="connsiteY78" fmla="*/ 1310450 h 1698556"/>
                <a:gd name="connsiteX79" fmla="*/ 1853086 w 1881147"/>
                <a:gd name="connsiteY79" fmla="*/ 1253300 h 1698556"/>
                <a:gd name="connsiteX80" fmla="*/ 1810224 w 1881147"/>
                <a:gd name="connsiteY80" fmla="*/ 1243775 h 1698556"/>
                <a:gd name="connsiteX81" fmla="*/ 1734024 w 1881147"/>
                <a:gd name="connsiteY81" fmla="*/ 1162812 h 1698556"/>
                <a:gd name="connsiteX82" fmla="*/ 1695924 w 1881147"/>
                <a:gd name="connsiteY82" fmla="*/ 981837 h 1698556"/>
                <a:gd name="connsiteX83" fmla="*/ 1643536 w 1881147"/>
                <a:gd name="connsiteY83" fmla="*/ 948500 h 1698556"/>
                <a:gd name="connsiteX84" fmla="*/ 1605436 w 1881147"/>
                <a:gd name="connsiteY84" fmla="*/ 891350 h 1698556"/>
                <a:gd name="connsiteX85" fmla="*/ 1557811 w 1881147"/>
                <a:gd name="connsiteY85" fmla="*/ 843725 h 1698556"/>
                <a:gd name="connsiteX86" fmla="*/ 1505424 w 1881147"/>
                <a:gd name="connsiteY86" fmla="*/ 824675 h 1698556"/>
                <a:gd name="connsiteX87" fmla="*/ 1453036 w 1881147"/>
                <a:gd name="connsiteY87" fmla="*/ 819912 h 1698556"/>
                <a:gd name="connsiteX88" fmla="*/ 1510186 w 1881147"/>
                <a:gd name="connsiteY88" fmla="*/ 786575 h 1698556"/>
                <a:gd name="connsiteX89" fmla="*/ 1476849 w 1881147"/>
                <a:gd name="connsiteY89" fmla="*/ 753237 h 1698556"/>
                <a:gd name="connsiteX90" fmla="*/ 1481611 w 1881147"/>
                <a:gd name="connsiteY90" fmla="*/ 729425 h 1698556"/>
                <a:gd name="connsiteX91" fmla="*/ 1572099 w 1881147"/>
                <a:gd name="connsiteY91" fmla="*/ 767525 h 1698556"/>
                <a:gd name="connsiteX92" fmla="*/ 1624486 w 1881147"/>
                <a:gd name="connsiteY92" fmla="*/ 700850 h 1698556"/>
                <a:gd name="connsiteX93" fmla="*/ 1622283 w 1881147"/>
                <a:gd name="connsiteY93" fmla="*/ 557975 h 1698556"/>
                <a:gd name="connsiteX94" fmla="*/ 1639486 w 1881147"/>
                <a:gd name="connsiteY94" fmla="*/ 409649 h 1698556"/>
                <a:gd name="connsiteX0" fmla="*/ 1639486 w 1881147"/>
                <a:gd name="connsiteY0" fmla="*/ 411844 h 1700751"/>
                <a:gd name="connsiteX1" fmla="*/ 1567336 w 1881147"/>
                <a:gd name="connsiteY1" fmla="*/ 379195 h 1700751"/>
                <a:gd name="connsiteX2" fmla="*/ 1477087 w 1881147"/>
                <a:gd name="connsiteY2" fmla="*/ 355382 h 1700751"/>
                <a:gd name="connsiteX3" fmla="*/ 1423767 w 1881147"/>
                <a:gd name="connsiteY3" fmla="*/ 278298 h 1700751"/>
                <a:gd name="connsiteX4" fmla="*/ 1395785 w 1881147"/>
                <a:gd name="connsiteY4" fmla="*/ 176453 h 1700751"/>
                <a:gd name="connsiteX5" fmla="*/ 1364769 w 1881147"/>
                <a:gd name="connsiteY5" fmla="*/ 8391 h 1700751"/>
                <a:gd name="connsiteX6" fmla="*/ 1282757 w 1881147"/>
                <a:gd name="connsiteY6" fmla="*/ 44983 h 1700751"/>
                <a:gd name="connsiteX7" fmla="*/ 1291832 w 1881147"/>
                <a:gd name="connsiteY7" fmla="*/ 107612 h 1700751"/>
                <a:gd name="connsiteX8" fmla="*/ 1275927 w 1881147"/>
                <a:gd name="connsiteY8" fmla="*/ 158825 h 1700751"/>
                <a:gd name="connsiteX9" fmla="*/ 1214911 w 1881147"/>
                <a:gd name="connsiteY9" fmla="*/ 164882 h 1700751"/>
                <a:gd name="connsiteX10" fmla="*/ 1186336 w 1881147"/>
                <a:gd name="connsiteY10" fmla="*/ 193457 h 1700751"/>
                <a:gd name="connsiteX11" fmla="*/ 1176811 w 1881147"/>
                <a:gd name="connsiteY11" fmla="*/ 264895 h 1700751"/>
                <a:gd name="connsiteX12" fmla="*/ 1114899 w 1881147"/>
                <a:gd name="connsiteY12" fmla="*/ 307757 h 1700751"/>
                <a:gd name="connsiteX13" fmla="*/ 1005361 w 1881147"/>
                <a:gd name="connsiteY13" fmla="*/ 322045 h 1700751"/>
                <a:gd name="connsiteX14" fmla="*/ 962499 w 1881147"/>
                <a:gd name="connsiteY14" fmla="*/ 364907 h 1700751"/>
                <a:gd name="connsiteX15" fmla="*/ 838674 w 1881147"/>
                <a:gd name="connsiteY15" fmla="*/ 364907 h 1700751"/>
                <a:gd name="connsiteX16" fmla="*/ 781524 w 1881147"/>
                <a:gd name="connsiteY16" fmla="*/ 436345 h 1700751"/>
                <a:gd name="connsiteX17" fmla="*/ 781524 w 1881147"/>
                <a:gd name="connsiteY17" fmla="*/ 469682 h 1700751"/>
                <a:gd name="connsiteX18" fmla="*/ 743424 w 1881147"/>
                <a:gd name="connsiteY18" fmla="*/ 493495 h 1700751"/>
                <a:gd name="connsiteX19" fmla="*/ 671986 w 1881147"/>
                <a:gd name="connsiteY19" fmla="*/ 426820 h 1700751"/>
                <a:gd name="connsiteX20" fmla="*/ 519586 w 1881147"/>
                <a:gd name="connsiteY20" fmla="*/ 422057 h 1700751"/>
                <a:gd name="connsiteX21" fmla="*/ 457674 w 1881147"/>
                <a:gd name="connsiteY21" fmla="*/ 441107 h 1700751"/>
                <a:gd name="connsiteX22" fmla="*/ 419574 w 1881147"/>
                <a:gd name="connsiteY22" fmla="*/ 426820 h 1700751"/>
                <a:gd name="connsiteX23" fmla="*/ 400524 w 1881147"/>
                <a:gd name="connsiteY23" fmla="*/ 364907 h 1700751"/>
                <a:gd name="connsiteX24" fmla="*/ 333849 w 1881147"/>
                <a:gd name="connsiteY24" fmla="*/ 312520 h 1700751"/>
                <a:gd name="connsiteX25" fmla="*/ 286224 w 1881147"/>
                <a:gd name="connsiteY25" fmla="*/ 245845 h 1700751"/>
                <a:gd name="connsiteX26" fmla="*/ 143349 w 1881147"/>
                <a:gd name="connsiteY26" fmla="*/ 264895 h 1700751"/>
                <a:gd name="connsiteX27" fmla="*/ 124299 w 1881147"/>
                <a:gd name="connsiteY27" fmla="*/ 341095 h 1700751"/>
                <a:gd name="connsiteX28" fmla="*/ 110011 w 1881147"/>
                <a:gd name="connsiteY28" fmla="*/ 374432 h 1700751"/>
                <a:gd name="connsiteX29" fmla="*/ 133824 w 1881147"/>
                <a:gd name="connsiteY29" fmla="*/ 422057 h 1700751"/>
                <a:gd name="connsiteX30" fmla="*/ 81436 w 1881147"/>
                <a:gd name="connsiteY30" fmla="*/ 460157 h 1700751"/>
                <a:gd name="connsiteX31" fmla="*/ 33811 w 1881147"/>
                <a:gd name="connsiteY31" fmla="*/ 455395 h 1700751"/>
                <a:gd name="connsiteX32" fmla="*/ 33811 w 1881147"/>
                <a:gd name="connsiteY32" fmla="*/ 526832 h 1700751"/>
                <a:gd name="connsiteX33" fmla="*/ 474 w 1881147"/>
                <a:gd name="connsiteY33" fmla="*/ 631607 h 1700751"/>
                <a:gd name="connsiteX34" fmla="*/ 62386 w 1881147"/>
                <a:gd name="connsiteY34" fmla="*/ 707807 h 1700751"/>
                <a:gd name="connsiteX35" fmla="*/ 111977 w 1881147"/>
                <a:gd name="connsiteY35" fmla="*/ 688069 h 1700751"/>
                <a:gd name="connsiteX36" fmla="*/ 112334 w 1881147"/>
                <a:gd name="connsiteY36" fmla="*/ 758328 h 1700751"/>
                <a:gd name="connsiteX37" fmla="*/ 167161 w 1881147"/>
                <a:gd name="connsiteY37" fmla="*/ 788770 h 1700751"/>
                <a:gd name="connsiteX38" fmla="*/ 236159 w 1881147"/>
                <a:gd name="connsiteY38" fmla="*/ 798982 h 1700751"/>
                <a:gd name="connsiteX39" fmla="*/ 271462 w 1881147"/>
                <a:gd name="connsiteY39" fmla="*/ 854953 h 1700751"/>
                <a:gd name="connsiteX40" fmla="*/ 270869 w 1881147"/>
                <a:gd name="connsiteY40" fmla="*/ 900025 h 1700751"/>
                <a:gd name="connsiteX41" fmla="*/ 295393 w 1881147"/>
                <a:gd name="connsiteY41" fmla="*/ 939500 h 1700751"/>
                <a:gd name="connsiteX42" fmla="*/ 341051 w 1881147"/>
                <a:gd name="connsiteY42" fmla="*/ 978092 h 1700751"/>
                <a:gd name="connsiteX43" fmla="*/ 426184 w 1881147"/>
                <a:gd name="connsiteY43" fmla="*/ 1032344 h 1700751"/>
                <a:gd name="connsiteX44" fmla="*/ 461961 w 1881147"/>
                <a:gd name="connsiteY44" fmla="*/ 1103437 h 1700751"/>
                <a:gd name="connsiteX45" fmla="*/ 441064 w 1881147"/>
                <a:gd name="connsiteY45" fmla="*/ 1173010 h 1700751"/>
                <a:gd name="connsiteX46" fmla="*/ 519111 w 1881147"/>
                <a:gd name="connsiteY46" fmla="*/ 1229473 h 1700751"/>
                <a:gd name="connsiteX47" fmla="*/ 591143 w 1881147"/>
                <a:gd name="connsiteY47" fmla="*/ 1262467 h 1700751"/>
                <a:gd name="connsiteX48" fmla="*/ 571974 w 1881147"/>
                <a:gd name="connsiteY48" fmla="*/ 1322170 h 1700751"/>
                <a:gd name="connsiteX49" fmla="*/ 662461 w 1881147"/>
                <a:gd name="connsiteY49" fmla="*/ 1474570 h 1700751"/>
                <a:gd name="connsiteX50" fmla="*/ 755271 w 1881147"/>
                <a:gd name="connsiteY50" fmla="*/ 1547724 h 1700751"/>
                <a:gd name="connsiteX51" fmla="*/ 805336 w 1881147"/>
                <a:gd name="connsiteY51" fmla="*/ 1498382 h 1700751"/>
                <a:gd name="connsiteX52" fmla="*/ 869926 w 1881147"/>
                <a:gd name="connsiteY52" fmla="*/ 1525779 h 1700751"/>
                <a:gd name="connsiteX53" fmla="*/ 924399 w 1881147"/>
                <a:gd name="connsiteY53" fmla="*/ 1493620 h 1700751"/>
                <a:gd name="connsiteX54" fmla="*/ 941246 w 1881147"/>
                <a:gd name="connsiteY54" fmla="*/ 1451444 h 1700751"/>
                <a:gd name="connsiteX55" fmla="*/ 1005123 w 1881147"/>
                <a:gd name="connsiteY55" fmla="*/ 1537856 h 1700751"/>
                <a:gd name="connsiteX56" fmla="*/ 1050190 w 1881147"/>
                <a:gd name="connsiteY56" fmla="*/ 1608950 h 1700751"/>
                <a:gd name="connsiteX57" fmla="*/ 1120136 w 1881147"/>
                <a:gd name="connsiteY57" fmla="*/ 1700469 h 1700751"/>
                <a:gd name="connsiteX58" fmla="*/ 1151034 w 1881147"/>
                <a:gd name="connsiteY58" fmla="*/ 1637378 h 1700751"/>
                <a:gd name="connsiteX59" fmla="*/ 1181693 w 1881147"/>
                <a:gd name="connsiteY59" fmla="*/ 1630898 h 1700751"/>
                <a:gd name="connsiteX60" fmla="*/ 1224792 w 1881147"/>
                <a:gd name="connsiteY60" fmla="*/ 1660161 h 1700751"/>
                <a:gd name="connsiteX61" fmla="*/ 1258367 w 1881147"/>
                <a:gd name="connsiteY61" fmla="*/ 1619507 h 1700751"/>
                <a:gd name="connsiteX62" fmla="*/ 1277188 w 1881147"/>
                <a:gd name="connsiteY62" fmla="*/ 1624124 h 1700751"/>
                <a:gd name="connsiteX63" fmla="*/ 1311230 w 1881147"/>
                <a:gd name="connsiteY63" fmla="*/ 1690601 h 1700751"/>
                <a:gd name="connsiteX64" fmla="*/ 1367786 w 1881147"/>
                <a:gd name="connsiteY64" fmla="*/ 1667132 h 1700751"/>
                <a:gd name="connsiteX65" fmla="*/ 1419818 w 1881147"/>
                <a:gd name="connsiteY65" fmla="*/ 1611011 h 1700751"/>
                <a:gd name="connsiteX66" fmla="*/ 1470595 w 1881147"/>
                <a:gd name="connsiteY66" fmla="*/ 1594468 h 1700751"/>
                <a:gd name="connsiteX67" fmla="*/ 1488274 w 1881147"/>
                <a:gd name="connsiteY67" fmla="*/ 1650290 h 1700751"/>
                <a:gd name="connsiteX68" fmla="*/ 1558169 w 1881147"/>
                <a:gd name="connsiteY68" fmla="*/ 1624612 h 1700751"/>
                <a:gd name="connsiteX69" fmla="*/ 1588947 w 1881147"/>
                <a:gd name="connsiteY69" fmla="*/ 1537856 h 1700751"/>
                <a:gd name="connsiteX70" fmla="*/ 1670383 w 1881147"/>
                <a:gd name="connsiteY70" fmla="*/ 1447714 h 1700751"/>
                <a:gd name="connsiteX71" fmla="*/ 1714974 w 1881147"/>
                <a:gd name="connsiteY71" fmla="*/ 1416584 h 1700751"/>
                <a:gd name="connsiteX72" fmla="*/ 1743343 w 1881147"/>
                <a:gd name="connsiteY72" fmla="*/ 1419879 h 1700751"/>
                <a:gd name="connsiteX73" fmla="*/ 1820935 w 1881147"/>
                <a:gd name="connsiteY73" fmla="*/ 1409271 h 1700751"/>
                <a:gd name="connsiteX74" fmla="*/ 1816054 w 1881147"/>
                <a:gd name="connsiteY74" fmla="*/ 1462835 h 1700751"/>
                <a:gd name="connsiteX75" fmla="*/ 1874221 w 1881147"/>
                <a:gd name="connsiteY75" fmla="*/ 1486156 h 1700751"/>
                <a:gd name="connsiteX76" fmla="*/ 1875829 w 1881147"/>
                <a:gd name="connsiteY76" fmla="*/ 1463522 h 1700751"/>
                <a:gd name="connsiteX77" fmla="*/ 1875051 w 1881147"/>
                <a:gd name="connsiteY77" fmla="*/ 1402788 h 1700751"/>
                <a:gd name="connsiteX78" fmla="*/ 1853086 w 1881147"/>
                <a:gd name="connsiteY78" fmla="*/ 1312645 h 1700751"/>
                <a:gd name="connsiteX79" fmla="*/ 1853086 w 1881147"/>
                <a:gd name="connsiteY79" fmla="*/ 1255495 h 1700751"/>
                <a:gd name="connsiteX80" fmla="*/ 1810224 w 1881147"/>
                <a:gd name="connsiteY80" fmla="*/ 1245970 h 1700751"/>
                <a:gd name="connsiteX81" fmla="*/ 1734024 w 1881147"/>
                <a:gd name="connsiteY81" fmla="*/ 1165007 h 1700751"/>
                <a:gd name="connsiteX82" fmla="*/ 1695924 w 1881147"/>
                <a:gd name="connsiteY82" fmla="*/ 984032 h 1700751"/>
                <a:gd name="connsiteX83" fmla="*/ 1643536 w 1881147"/>
                <a:gd name="connsiteY83" fmla="*/ 950695 h 1700751"/>
                <a:gd name="connsiteX84" fmla="*/ 1605436 w 1881147"/>
                <a:gd name="connsiteY84" fmla="*/ 893545 h 1700751"/>
                <a:gd name="connsiteX85" fmla="*/ 1557811 w 1881147"/>
                <a:gd name="connsiteY85" fmla="*/ 845920 h 1700751"/>
                <a:gd name="connsiteX86" fmla="*/ 1505424 w 1881147"/>
                <a:gd name="connsiteY86" fmla="*/ 826870 h 1700751"/>
                <a:gd name="connsiteX87" fmla="*/ 1453036 w 1881147"/>
                <a:gd name="connsiteY87" fmla="*/ 822107 h 1700751"/>
                <a:gd name="connsiteX88" fmla="*/ 1510186 w 1881147"/>
                <a:gd name="connsiteY88" fmla="*/ 788770 h 1700751"/>
                <a:gd name="connsiteX89" fmla="*/ 1476849 w 1881147"/>
                <a:gd name="connsiteY89" fmla="*/ 755432 h 1700751"/>
                <a:gd name="connsiteX90" fmla="*/ 1481611 w 1881147"/>
                <a:gd name="connsiteY90" fmla="*/ 731620 h 1700751"/>
                <a:gd name="connsiteX91" fmla="*/ 1572099 w 1881147"/>
                <a:gd name="connsiteY91" fmla="*/ 769720 h 1700751"/>
                <a:gd name="connsiteX92" fmla="*/ 1624486 w 1881147"/>
                <a:gd name="connsiteY92" fmla="*/ 703045 h 1700751"/>
                <a:gd name="connsiteX93" fmla="*/ 1622283 w 1881147"/>
                <a:gd name="connsiteY93" fmla="*/ 560170 h 1700751"/>
                <a:gd name="connsiteX94" fmla="*/ 1639486 w 1881147"/>
                <a:gd name="connsiteY94" fmla="*/ 411844 h 1700751"/>
                <a:gd name="connsiteX0" fmla="*/ 1639486 w 1881147"/>
                <a:gd name="connsiteY0" fmla="*/ 410679 h 1699586"/>
                <a:gd name="connsiteX1" fmla="*/ 1567336 w 1881147"/>
                <a:gd name="connsiteY1" fmla="*/ 378030 h 1699586"/>
                <a:gd name="connsiteX2" fmla="*/ 1477087 w 1881147"/>
                <a:gd name="connsiteY2" fmla="*/ 354217 h 1699586"/>
                <a:gd name="connsiteX3" fmla="*/ 1423767 w 1881147"/>
                <a:gd name="connsiteY3" fmla="*/ 277133 h 1699586"/>
                <a:gd name="connsiteX4" fmla="*/ 1395785 w 1881147"/>
                <a:gd name="connsiteY4" fmla="*/ 175288 h 1699586"/>
                <a:gd name="connsiteX5" fmla="*/ 1364769 w 1881147"/>
                <a:gd name="connsiteY5" fmla="*/ 7226 h 1699586"/>
                <a:gd name="connsiteX6" fmla="*/ 1297400 w 1881147"/>
                <a:gd name="connsiteY6" fmla="*/ 48924 h 1699586"/>
                <a:gd name="connsiteX7" fmla="*/ 1291832 w 1881147"/>
                <a:gd name="connsiteY7" fmla="*/ 106447 h 1699586"/>
                <a:gd name="connsiteX8" fmla="*/ 1275927 w 1881147"/>
                <a:gd name="connsiteY8" fmla="*/ 157660 h 1699586"/>
                <a:gd name="connsiteX9" fmla="*/ 1214911 w 1881147"/>
                <a:gd name="connsiteY9" fmla="*/ 163717 h 1699586"/>
                <a:gd name="connsiteX10" fmla="*/ 1186336 w 1881147"/>
                <a:gd name="connsiteY10" fmla="*/ 192292 h 1699586"/>
                <a:gd name="connsiteX11" fmla="*/ 1176811 w 1881147"/>
                <a:gd name="connsiteY11" fmla="*/ 263730 h 1699586"/>
                <a:gd name="connsiteX12" fmla="*/ 1114899 w 1881147"/>
                <a:gd name="connsiteY12" fmla="*/ 306592 h 1699586"/>
                <a:gd name="connsiteX13" fmla="*/ 1005361 w 1881147"/>
                <a:gd name="connsiteY13" fmla="*/ 320880 h 1699586"/>
                <a:gd name="connsiteX14" fmla="*/ 962499 w 1881147"/>
                <a:gd name="connsiteY14" fmla="*/ 363742 h 1699586"/>
                <a:gd name="connsiteX15" fmla="*/ 838674 w 1881147"/>
                <a:gd name="connsiteY15" fmla="*/ 363742 h 1699586"/>
                <a:gd name="connsiteX16" fmla="*/ 781524 w 1881147"/>
                <a:gd name="connsiteY16" fmla="*/ 435180 h 1699586"/>
                <a:gd name="connsiteX17" fmla="*/ 781524 w 1881147"/>
                <a:gd name="connsiteY17" fmla="*/ 468517 h 1699586"/>
                <a:gd name="connsiteX18" fmla="*/ 743424 w 1881147"/>
                <a:gd name="connsiteY18" fmla="*/ 492330 h 1699586"/>
                <a:gd name="connsiteX19" fmla="*/ 671986 w 1881147"/>
                <a:gd name="connsiteY19" fmla="*/ 425655 h 1699586"/>
                <a:gd name="connsiteX20" fmla="*/ 519586 w 1881147"/>
                <a:gd name="connsiteY20" fmla="*/ 420892 h 1699586"/>
                <a:gd name="connsiteX21" fmla="*/ 457674 w 1881147"/>
                <a:gd name="connsiteY21" fmla="*/ 439942 h 1699586"/>
                <a:gd name="connsiteX22" fmla="*/ 419574 w 1881147"/>
                <a:gd name="connsiteY22" fmla="*/ 425655 h 1699586"/>
                <a:gd name="connsiteX23" fmla="*/ 400524 w 1881147"/>
                <a:gd name="connsiteY23" fmla="*/ 363742 h 1699586"/>
                <a:gd name="connsiteX24" fmla="*/ 333849 w 1881147"/>
                <a:gd name="connsiteY24" fmla="*/ 311355 h 1699586"/>
                <a:gd name="connsiteX25" fmla="*/ 286224 w 1881147"/>
                <a:gd name="connsiteY25" fmla="*/ 244680 h 1699586"/>
                <a:gd name="connsiteX26" fmla="*/ 143349 w 1881147"/>
                <a:gd name="connsiteY26" fmla="*/ 263730 h 1699586"/>
                <a:gd name="connsiteX27" fmla="*/ 124299 w 1881147"/>
                <a:gd name="connsiteY27" fmla="*/ 339930 h 1699586"/>
                <a:gd name="connsiteX28" fmla="*/ 110011 w 1881147"/>
                <a:gd name="connsiteY28" fmla="*/ 373267 h 1699586"/>
                <a:gd name="connsiteX29" fmla="*/ 133824 w 1881147"/>
                <a:gd name="connsiteY29" fmla="*/ 420892 h 1699586"/>
                <a:gd name="connsiteX30" fmla="*/ 81436 w 1881147"/>
                <a:gd name="connsiteY30" fmla="*/ 458992 h 1699586"/>
                <a:gd name="connsiteX31" fmla="*/ 33811 w 1881147"/>
                <a:gd name="connsiteY31" fmla="*/ 454230 h 1699586"/>
                <a:gd name="connsiteX32" fmla="*/ 33811 w 1881147"/>
                <a:gd name="connsiteY32" fmla="*/ 525667 h 1699586"/>
                <a:gd name="connsiteX33" fmla="*/ 474 w 1881147"/>
                <a:gd name="connsiteY33" fmla="*/ 630442 h 1699586"/>
                <a:gd name="connsiteX34" fmla="*/ 62386 w 1881147"/>
                <a:gd name="connsiteY34" fmla="*/ 706642 h 1699586"/>
                <a:gd name="connsiteX35" fmla="*/ 111977 w 1881147"/>
                <a:gd name="connsiteY35" fmla="*/ 686904 h 1699586"/>
                <a:gd name="connsiteX36" fmla="*/ 112334 w 1881147"/>
                <a:gd name="connsiteY36" fmla="*/ 757163 h 1699586"/>
                <a:gd name="connsiteX37" fmla="*/ 167161 w 1881147"/>
                <a:gd name="connsiteY37" fmla="*/ 787605 h 1699586"/>
                <a:gd name="connsiteX38" fmla="*/ 236159 w 1881147"/>
                <a:gd name="connsiteY38" fmla="*/ 797817 h 1699586"/>
                <a:gd name="connsiteX39" fmla="*/ 271462 w 1881147"/>
                <a:gd name="connsiteY39" fmla="*/ 853788 h 1699586"/>
                <a:gd name="connsiteX40" fmla="*/ 270869 w 1881147"/>
                <a:gd name="connsiteY40" fmla="*/ 898860 h 1699586"/>
                <a:gd name="connsiteX41" fmla="*/ 295393 w 1881147"/>
                <a:gd name="connsiteY41" fmla="*/ 938335 h 1699586"/>
                <a:gd name="connsiteX42" fmla="*/ 341051 w 1881147"/>
                <a:gd name="connsiteY42" fmla="*/ 976927 h 1699586"/>
                <a:gd name="connsiteX43" fmla="*/ 426184 w 1881147"/>
                <a:gd name="connsiteY43" fmla="*/ 1031179 h 1699586"/>
                <a:gd name="connsiteX44" fmla="*/ 461961 w 1881147"/>
                <a:gd name="connsiteY44" fmla="*/ 1102272 h 1699586"/>
                <a:gd name="connsiteX45" fmla="*/ 441064 w 1881147"/>
                <a:gd name="connsiteY45" fmla="*/ 1171845 h 1699586"/>
                <a:gd name="connsiteX46" fmla="*/ 519111 w 1881147"/>
                <a:gd name="connsiteY46" fmla="*/ 1228308 h 1699586"/>
                <a:gd name="connsiteX47" fmla="*/ 591143 w 1881147"/>
                <a:gd name="connsiteY47" fmla="*/ 1261302 h 1699586"/>
                <a:gd name="connsiteX48" fmla="*/ 571974 w 1881147"/>
                <a:gd name="connsiteY48" fmla="*/ 1321005 h 1699586"/>
                <a:gd name="connsiteX49" fmla="*/ 662461 w 1881147"/>
                <a:gd name="connsiteY49" fmla="*/ 1473405 h 1699586"/>
                <a:gd name="connsiteX50" fmla="*/ 755271 w 1881147"/>
                <a:gd name="connsiteY50" fmla="*/ 1546559 h 1699586"/>
                <a:gd name="connsiteX51" fmla="*/ 805336 w 1881147"/>
                <a:gd name="connsiteY51" fmla="*/ 1497217 h 1699586"/>
                <a:gd name="connsiteX52" fmla="*/ 869926 w 1881147"/>
                <a:gd name="connsiteY52" fmla="*/ 1524614 h 1699586"/>
                <a:gd name="connsiteX53" fmla="*/ 924399 w 1881147"/>
                <a:gd name="connsiteY53" fmla="*/ 1492455 h 1699586"/>
                <a:gd name="connsiteX54" fmla="*/ 941246 w 1881147"/>
                <a:gd name="connsiteY54" fmla="*/ 1450279 h 1699586"/>
                <a:gd name="connsiteX55" fmla="*/ 1005123 w 1881147"/>
                <a:gd name="connsiteY55" fmla="*/ 1536691 h 1699586"/>
                <a:gd name="connsiteX56" fmla="*/ 1050190 w 1881147"/>
                <a:gd name="connsiteY56" fmla="*/ 1607785 h 1699586"/>
                <a:gd name="connsiteX57" fmla="*/ 1120136 w 1881147"/>
                <a:gd name="connsiteY57" fmla="*/ 1699304 h 1699586"/>
                <a:gd name="connsiteX58" fmla="*/ 1151034 w 1881147"/>
                <a:gd name="connsiteY58" fmla="*/ 1636213 h 1699586"/>
                <a:gd name="connsiteX59" fmla="*/ 1181693 w 1881147"/>
                <a:gd name="connsiteY59" fmla="*/ 1629733 h 1699586"/>
                <a:gd name="connsiteX60" fmla="*/ 1224792 w 1881147"/>
                <a:gd name="connsiteY60" fmla="*/ 1658996 h 1699586"/>
                <a:gd name="connsiteX61" fmla="*/ 1258367 w 1881147"/>
                <a:gd name="connsiteY61" fmla="*/ 1618342 h 1699586"/>
                <a:gd name="connsiteX62" fmla="*/ 1277188 w 1881147"/>
                <a:gd name="connsiteY62" fmla="*/ 1622959 h 1699586"/>
                <a:gd name="connsiteX63" fmla="*/ 1311230 w 1881147"/>
                <a:gd name="connsiteY63" fmla="*/ 1689436 h 1699586"/>
                <a:gd name="connsiteX64" fmla="*/ 1367786 w 1881147"/>
                <a:gd name="connsiteY64" fmla="*/ 1665967 h 1699586"/>
                <a:gd name="connsiteX65" fmla="*/ 1419818 w 1881147"/>
                <a:gd name="connsiteY65" fmla="*/ 1609846 h 1699586"/>
                <a:gd name="connsiteX66" fmla="*/ 1470595 w 1881147"/>
                <a:gd name="connsiteY66" fmla="*/ 1593303 h 1699586"/>
                <a:gd name="connsiteX67" fmla="*/ 1488274 w 1881147"/>
                <a:gd name="connsiteY67" fmla="*/ 1649125 h 1699586"/>
                <a:gd name="connsiteX68" fmla="*/ 1558169 w 1881147"/>
                <a:gd name="connsiteY68" fmla="*/ 1623447 h 1699586"/>
                <a:gd name="connsiteX69" fmla="*/ 1588947 w 1881147"/>
                <a:gd name="connsiteY69" fmla="*/ 1536691 h 1699586"/>
                <a:gd name="connsiteX70" fmla="*/ 1670383 w 1881147"/>
                <a:gd name="connsiteY70" fmla="*/ 1446549 h 1699586"/>
                <a:gd name="connsiteX71" fmla="*/ 1714974 w 1881147"/>
                <a:gd name="connsiteY71" fmla="*/ 1415419 h 1699586"/>
                <a:gd name="connsiteX72" fmla="*/ 1743343 w 1881147"/>
                <a:gd name="connsiteY72" fmla="*/ 1418714 h 1699586"/>
                <a:gd name="connsiteX73" fmla="*/ 1820935 w 1881147"/>
                <a:gd name="connsiteY73" fmla="*/ 1408106 h 1699586"/>
                <a:gd name="connsiteX74" fmla="*/ 1816054 w 1881147"/>
                <a:gd name="connsiteY74" fmla="*/ 1461670 h 1699586"/>
                <a:gd name="connsiteX75" fmla="*/ 1874221 w 1881147"/>
                <a:gd name="connsiteY75" fmla="*/ 1484991 h 1699586"/>
                <a:gd name="connsiteX76" fmla="*/ 1875829 w 1881147"/>
                <a:gd name="connsiteY76" fmla="*/ 1462357 h 1699586"/>
                <a:gd name="connsiteX77" fmla="*/ 1875051 w 1881147"/>
                <a:gd name="connsiteY77" fmla="*/ 1401623 h 1699586"/>
                <a:gd name="connsiteX78" fmla="*/ 1853086 w 1881147"/>
                <a:gd name="connsiteY78" fmla="*/ 1311480 h 1699586"/>
                <a:gd name="connsiteX79" fmla="*/ 1853086 w 1881147"/>
                <a:gd name="connsiteY79" fmla="*/ 1254330 h 1699586"/>
                <a:gd name="connsiteX80" fmla="*/ 1810224 w 1881147"/>
                <a:gd name="connsiteY80" fmla="*/ 1244805 h 1699586"/>
                <a:gd name="connsiteX81" fmla="*/ 1734024 w 1881147"/>
                <a:gd name="connsiteY81" fmla="*/ 1163842 h 1699586"/>
                <a:gd name="connsiteX82" fmla="*/ 1695924 w 1881147"/>
                <a:gd name="connsiteY82" fmla="*/ 982867 h 1699586"/>
                <a:gd name="connsiteX83" fmla="*/ 1643536 w 1881147"/>
                <a:gd name="connsiteY83" fmla="*/ 949530 h 1699586"/>
                <a:gd name="connsiteX84" fmla="*/ 1605436 w 1881147"/>
                <a:gd name="connsiteY84" fmla="*/ 892380 h 1699586"/>
                <a:gd name="connsiteX85" fmla="*/ 1557811 w 1881147"/>
                <a:gd name="connsiteY85" fmla="*/ 844755 h 1699586"/>
                <a:gd name="connsiteX86" fmla="*/ 1505424 w 1881147"/>
                <a:gd name="connsiteY86" fmla="*/ 825705 h 1699586"/>
                <a:gd name="connsiteX87" fmla="*/ 1453036 w 1881147"/>
                <a:gd name="connsiteY87" fmla="*/ 820942 h 1699586"/>
                <a:gd name="connsiteX88" fmla="*/ 1510186 w 1881147"/>
                <a:gd name="connsiteY88" fmla="*/ 787605 h 1699586"/>
                <a:gd name="connsiteX89" fmla="*/ 1476849 w 1881147"/>
                <a:gd name="connsiteY89" fmla="*/ 754267 h 1699586"/>
                <a:gd name="connsiteX90" fmla="*/ 1481611 w 1881147"/>
                <a:gd name="connsiteY90" fmla="*/ 730455 h 1699586"/>
                <a:gd name="connsiteX91" fmla="*/ 1572099 w 1881147"/>
                <a:gd name="connsiteY91" fmla="*/ 768555 h 1699586"/>
                <a:gd name="connsiteX92" fmla="*/ 1624486 w 1881147"/>
                <a:gd name="connsiteY92" fmla="*/ 701880 h 1699586"/>
                <a:gd name="connsiteX93" fmla="*/ 1622283 w 1881147"/>
                <a:gd name="connsiteY93" fmla="*/ 559005 h 1699586"/>
                <a:gd name="connsiteX94" fmla="*/ 1639486 w 1881147"/>
                <a:gd name="connsiteY94" fmla="*/ 410679 h 1699586"/>
                <a:gd name="connsiteX0" fmla="*/ 1639486 w 1881147"/>
                <a:gd name="connsiteY0" fmla="*/ 403727 h 1692634"/>
                <a:gd name="connsiteX1" fmla="*/ 1567336 w 1881147"/>
                <a:gd name="connsiteY1" fmla="*/ 371078 h 1692634"/>
                <a:gd name="connsiteX2" fmla="*/ 1477087 w 1881147"/>
                <a:gd name="connsiteY2" fmla="*/ 347265 h 1692634"/>
                <a:gd name="connsiteX3" fmla="*/ 1423767 w 1881147"/>
                <a:gd name="connsiteY3" fmla="*/ 270181 h 1692634"/>
                <a:gd name="connsiteX4" fmla="*/ 1395785 w 1881147"/>
                <a:gd name="connsiteY4" fmla="*/ 168336 h 1692634"/>
                <a:gd name="connsiteX5" fmla="*/ 1364769 w 1881147"/>
                <a:gd name="connsiteY5" fmla="*/ 274 h 1692634"/>
                <a:gd name="connsiteX6" fmla="*/ 1297400 w 1881147"/>
                <a:gd name="connsiteY6" fmla="*/ 41972 h 1692634"/>
                <a:gd name="connsiteX7" fmla="*/ 1291832 w 1881147"/>
                <a:gd name="connsiteY7" fmla="*/ 99495 h 1692634"/>
                <a:gd name="connsiteX8" fmla="*/ 1275927 w 1881147"/>
                <a:gd name="connsiteY8" fmla="*/ 150708 h 1692634"/>
                <a:gd name="connsiteX9" fmla="*/ 1214911 w 1881147"/>
                <a:gd name="connsiteY9" fmla="*/ 156765 h 1692634"/>
                <a:gd name="connsiteX10" fmla="*/ 1186336 w 1881147"/>
                <a:gd name="connsiteY10" fmla="*/ 185340 h 1692634"/>
                <a:gd name="connsiteX11" fmla="*/ 1176811 w 1881147"/>
                <a:gd name="connsiteY11" fmla="*/ 256778 h 1692634"/>
                <a:gd name="connsiteX12" fmla="*/ 1114899 w 1881147"/>
                <a:gd name="connsiteY12" fmla="*/ 299640 h 1692634"/>
                <a:gd name="connsiteX13" fmla="*/ 1005361 w 1881147"/>
                <a:gd name="connsiteY13" fmla="*/ 313928 h 1692634"/>
                <a:gd name="connsiteX14" fmla="*/ 962499 w 1881147"/>
                <a:gd name="connsiteY14" fmla="*/ 356790 h 1692634"/>
                <a:gd name="connsiteX15" fmla="*/ 838674 w 1881147"/>
                <a:gd name="connsiteY15" fmla="*/ 356790 h 1692634"/>
                <a:gd name="connsiteX16" fmla="*/ 781524 w 1881147"/>
                <a:gd name="connsiteY16" fmla="*/ 428228 h 1692634"/>
                <a:gd name="connsiteX17" fmla="*/ 781524 w 1881147"/>
                <a:gd name="connsiteY17" fmla="*/ 461565 h 1692634"/>
                <a:gd name="connsiteX18" fmla="*/ 743424 w 1881147"/>
                <a:gd name="connsiteY18" fmla="*/ 485378 h 1692634"/>
                <a:gd name="connsiteX19" fmla="*/ 671986 w 1881147"/>
                <a:gd name="connsiteY19" fmla="*/ 418703 h 1692634"/>
                <a:gd name="connsiteX20" fmla="*/ 519586 w 1881147"/>
                <a:gd name="connsiteY20" fmla="*/ 413940 h 1692634"/>
                <a:gd name="connsiteX21" fmla="*/ 457674 w 1881147"/>
                <a:gd name="connsiteY21" fmla="*/ 432990 h 1692634"/>
                <a:gd name="connsiteX22" fmla="*/ 419574 w 1881147"/>
                <a:gd name="connsiteY22" fmla="*/ 418703 h 1692634"/>
                <a:gd name="connsiteX23" fmla="*/ 400524 w 1881147"/>
                <a:gd name="connsiteY23" fmla="*/ 356790 h 1692634"/>
                <a:gd name="connsiteX24" fmla="*/ 333849 w 1881147"/>
                <a:gd name="connsiteY24" fmla="*/ 304403 h 1692634"/>
                <a:gd name="connsiteX25" fmla="*/ 286224 w 1881147"/>
                <a:gd name="connsiteY25" fmla="*/ 237728 h 1692634"/>
                <a:gd name="connsiteX26" fmla="*/ 143349 w 1881147"/>
                <a:gd name="connsiteY26" fmla="*/ 256778 h 1692634"/>
                <a:gd name="connsiteX27" fmla="*/ 124299 w 1881147"/>
                <a:gd name="connsiteY27" fmla="*/ 332978 h 1692634"/>
                <a:gd name="connsiteX28" fmla="*/ 110011 w 1881147"/>
                <a:gd name="connsiteY28" fmla="*/ 366315 h 1692634"/>
                <a:gd name="connsiteX29" fmla="*/ 133824 w 1881147"/>
                <a:gd name="connsiteY29" fmla="*/ 413940 h 1692634"/>
                <a:gd name="connsiteX30" fmla="*/ 81436 w 1881147"/>
                <a:gd name="connsiteY30" fmla="*/ 452040 h 1692634"/>
                <a:gd name="connsiteX31" fmla="*/ 33811 w 1881147"/>
                <a:gd name="connsiteY31" fmla="*/ 447278 h 1692634"/>
                <a:gd name="connsiteX32" fmla="*/ 33811 w 1881147"/>
                <a:gd name="connsiteY32" fmla="*/ 518715 h 1692634"/>
                <a:gd name="connsiteX33" fmla="*/ 474 w 1881147"/>
                <a:gd name="connsiteY33" fmla="*/ 623490 h 1692634"/>
                <a:gd name="connsiteX34" fmla="*/ 62386 w 1881147"/>
                <a:gd name="connsiteY34" fmla="*/ 699690 h 1692634"/>
                <a:gd name="connsiteX35" fmla="*/ 111977 w 1881147"/>
                <a:gd name="connsiteY35" fmla="*/ 679952 h 1692634"/>
                <a:gd name="connsiteX36" fmla="*/ 112334 w 1881147"/>
                <a:gd name="connsiteY36" fmla="*/ 750211 h 1692634"/>
                <a:gd name="connsiteX37" fmla="*/ 167161 w 1881147"/>
                <a:gd name="connsiteY37" fmla="*/ 780653 h 1692634"/>
                <a:gd name="connsiteX38" fmla="*/ 236159 w 1881147"/>
                <a:gd name="connsiteY38" fmla="*/ 790865 h 1692634"/>
                <a:gd name="connsiteX39" fmla="*/ 271462 w 1881147"/>
                <a:gd name="connsiteY39" fmla="*/ 846836 h 1692634"/>
                <a:gd name="connsiteX40" fmla="*/ 270869 w 1881147"/>
                <a:gd name="connsiteY40" fmla="*/ 891908 h 1692634"/>
                <a:gd name="connsiteX41" fmla="*/ 295393 w 1881147"/>
                <a:gd name="connsiteY41" fmla="*/ 931383 h 1692634"/>
                <a:gd name="connsiteX42" fmla="*/ 341051 w 1881147"/>
                <a:gd name="connsiteY42" fmla="*/ 969975 h 1692634"/>
                <a:gd name="connsiteX43" fmla="*/ 426184 w 1881147"/>
                <a:gd name="connsiteY43" fmla="*/ 1024227 h 1692634"/>
                <a:gd name="connsiteX44" fmla="*/ 461961 w 1881147"/>
                <a:gd name="connsiteY44" fmla="*/ 1095320 h 1692634"/>
                <a:gd name="connsiteX45" fmla="*/ 441064 w 1881147"/>
                <a:gd name="connsiteY45" fmla="*/ 1164893 h 1692634"/>
                <a:gd name="connsiteX46" fmla="*/ 519111 w 1881147"/>
                <a:gd name="connsiteY46" fmla="*/ 1221356 h 1692634"/>
                <a:gd name="connsiteX47" fmla="*/ 591143 w 1881147"/>
                <a:gd name="connsiteY47" fmla="*/ 1254350 h 1692634"/>
                <a:gd name="connsiteX48" fmla="*/ 571974 w 1881147"/>
                <a:gd name="connsiteY48" fmla="*/ 1314053 h 1692634"/>
                <a:gd name="connsiteX49" fmla="*/ 662461 w 1881147"/>
                <a:gd name="connsiteY49" fmla="*/ 1466453 h 1692634"/>
                <a:gd name="connsiteX50" fmla="*/ 755271 w 1881147"/>
                <a:gd name="connsiteY50" fmla="*/ 1539607 h 1692634"/>
                <a:gd name="connsiteX51" fmla="*/ 805336 w 1881147"/>
                <a:gd name="connsiteY51" fmla="*/ 1490265 h 1692634"/>
                <a:gd name="connsiteX52" fmla="*/ 869926 w 1881147"/>
                <a:gd name="connsiteY52" fmla="*/ 1517662 h 1692634"/>
                <a:gd name="connsiteX53" fmla="*/ 924399 w 1881147"/>
                <a:gd name="connsiteY53" fmla="*/ 1485503 h 1692634"/>
                <a:gd name="connsiteX54" fmla="*/ 941246 w 1881147"/>
                <a:gd name="connsiteY54" fmla="*/ 1443327 h 1692634"/>
                <a:gd name="connsiteX55" fmla="*/ 1005123 w 1881147"/>
                <a:gd name="connsiteY55" fmla="*/ 1529739 h 1692634"/>
                <a:gd name="connsiteX56" fmla="*/ 1050190 w 1881147"/>
                <a:gd name="connsiteY56" fmla="*/ 1600833 h 1692634"/>
                <a:gd name="connsiteX57" fmla="*/ 1120136 w 1881147"/>
                <a:gd name="connsiteY57" fmla="*/ 1692352 h 1692634"/>
                <a:gd name="connsiteX58" fmla="*/ 1151034 w 1881147"/>
                <a:gd name="connsiteY58" fmla="*/ 1629261 h 1692634"/>
                <a:gd name="connsiteX59" fmla="*/ 1181693 w 1881147"/>
                <a:gd name="connsiteY59" fmla="*/ 1622781 h 1692634"/>
                <a:gd name="connsiteX60" fmla="*/ 1224792 w 1881147"/>
                <a:gd name="connsiteY60" fmla="*/ 1652044 h 1692634"/>
                <a:gd name="connsiteX61" fmla="*/ 1258367 w 1881147"/>
                <a:gd name="connsiteY61" fmla="*/ 1611390 h 1692634"/>
                <a:gd name="connsiteX62" fmla="*/ 1277188 w 1881147"/>
                <a:gd name="connsiteY62" fmla="*/ 1616007 h 1692634"/>
                <a:gd name="connsiteX63" fmla="*/ 1311230 w 1881147"/>
                <a:gd name="connsiteY63" fmla="*/ 1682484 h 1692634"/>
                <a:gd name="connsiteX64" fmla="*/ 1367786 w 1881147"/>
                <a:gd name="connsiteY64" fmla="*/ 1659015 h 1692634"/>
                <a:gd name="connsiteX65" fmla="*/ 1419818 w 1881147"/>
                <a:gd name="connsiteY65" fmla="*/ 1602894 h 1692634"/>
                <a:gd name="connsiteX66" fmla="*/ 1470595 w 1881147"/>
                <a:gd name="connsiteY66" fmla="*/ 1586351 h 1692634"/>
                <a:gd name="connsiteX67" fmla="*/ 1488274 w 1881147"/>
                <a:gd name="connsiteY67" fmla="*/ 1642173 h 1692634"/>
                <a:gd name="connsiteX68" fmla="*/ 1558169 w 1881147"/>
                <a:gd name="connsiteY68" fmla="*/ 1616495 h 1692634"/>
                <a:gd name="connsiteX69" fmla="*/ 1588947 w 1881147"/>
                <a:gd name="connsiteY69" fmla="*/ 1529739 h 1692634"/>
                <a:gd name="connsiteX70" fmla="*/ 1670383 w 1881147"/>
                <a:gd name="connsiteY70" fmla="*/ 1439597 h 1692634"/>
                <a:gd name="connsiteX71" fmla="*/ 1714974 w 1881147"/>
                <a:gd name="connsiteY71" fmla="*/ 1408467 h 1692634"/>
                <a:gd name="connsiteX72" fmla="*/ 1743343 w 1881147"/>
                <a:gd name="connsiteY72" fmla="*/ 1411762 h 1692634"/>
                <a:gd name="connsiteX73" fmla="*/ 1820935 w 1881147"/>
                <a:gd name="connsiteY73" fmla="*/ 1401154 h 1692634"/>
                <a:gd name="connsiteX74" fmla="*/ 1816054 w 1881147"/>
                <a:gd name="connsiteY74" fmla="*/ 1454718 h 1692634"/>
                <a:gd name="connsiteX75" fmla="*/ 1874221 w 1881147"/>
                <a:gd name="connsiteY75" fmla="*/ 1478039 h 1692634"/>
                <a:gd name="connsiteX76" fmla="*/ 1875829 w 1881147"/>
                <a:gd name="connsiteY76" fmla="*/ 1455405 h 1692634"/>
                <a:gd name="connsiteX77" fmla="*/ 1875051 w 1881147"/>
                <a:gd name="connsiteY77" fmla="*/ 1394671 h 1692634"/>
                <a:gd name="connsiteX78" fmla="*/ 1853086 w 1881147"/>
                <a:gd name="connsiteY78" fmla="*/ 1304528 h 1692634"/>
                <a:gd name="connsiteX79" fmla="*/ 1853086 w 1881147"/>
                <a:gd name="connsiteY79" fmla="*/ 1247378 h 1692634"/>
                <a:gd name="connsiteX80" fmla="*/ 1810224 w 1881147"/>
                <a:gd name="connsiteY80" fmla="*/ 1237853 h 1692634"/>
                <a:gd name="connsiteX81" fmla="*/ 1734024 w 1881147"/>
                <a:gd name="connsiteY81" fmla="*/ 1156890 h 1692634"/>
                <a:gd name="connsiteX82" fmla="*/ 1695924 w 1881147"/>
                <a:gd name="connsiteY82" fmla="*/ 975915 h 1692634"/>
                <a:gd name="connsiteX83" fmla="*/ 1643536 w 1881147"/>
                <a:gd name="connsiteY83" fmla="*/ 942578 h 1692634"/>
                <a:gd name="connsiteX84" fmla="*/ 1605436 w 1881147"/>
                <a:gd name="connsiteY84" fmla="*/ 885428 h 1692634"/>
                <a:gd name="connsiteX85" fmla="*/ 1557811 w 1881147"/>
                <a:gd name="connsiteY85" fmla="*/ 837803 h 1692634"/>
                <a:gd name="connsiteX86" fmla="*/ 1505424 w 1881147"/>
                <a:gd name="connsiteY86" fmla="*/ 818753 h 1692634"/>
                <a:gd name="connsiteX87" fmla="*/ 1453036 w 1881147"/>
                <a:gd name="connsiteY87" fmla="*/ 813990 h 1692634"/>
                <a:gd name="connsiteX88" fmla="*/ 1510186 w 1881147"/>
                <a:gd name="connsiteY88" fmla="*/ 780653 h 1692634"/>
                <a:gd name="connsiteX89" fmla="*/ 1476849 w 1881147"/>
                <a:gd name="connsiteY89" fmla="*/ 747315 h 1692634"/>
                <a:gd name="connsiteX90" fmla="*/ 1481611 w 1881147"/>
                <a:gd name="connsiteY90" fmla="*/ 723503 h 1692634"/>
                <a:gd name="connsiteX91" fmla="*/ 1572099 w 1881147"/>
                <a:gd name="connsiteY91" fmla="*/ 761603 h 1692634"/>
                <a:gd name="connsiteX92" fmla="*/ 1624486 w 1881147"/>
                <a:gd name="connsiteY92" fmla="*/ 694928 h 1692634"/>
                <a:gd name="connsiteX93" fmla="*/ 1622283 w 1881147"/>
                <a:gd name="connsiteY93" fmla="*/ 552053 h 1692634"/>
                <a:gd name="connsiteX94" fmla="*/ 1639486 w 1881147"/>
                <a:gd name="connsiteY94" fmla="*/ 403727 h 1692634"/>
                <a:gd name="connsiteX0" fmla="*/ 1639486 w 1881147"/>
                <a:gd name="connsiteY0" fmla="*/ 403995 h 1692902"/>
                <a:gd name="connsiteX1" fmla="*/ 1567336 w 1881147"/>
                <a:gd name="connsiteY1" fmla="*/ 371346 h 1692902"/>
                <a:gd name="connsiteX2" fmla="*/ 1477087 w 1881147"/>
                <a:gd name="connsiteY2" fmla="*/ 347533 h 1692902"/>
                <a:gd name="connsiteX3" fmla="*/ 1423767 w 1881147"/>
                <a:gd name="connsiteY3" fmla="*/ 270449 h 1692902"/>
                <a:gd name="connsiteX4" fmla="*/ 1395785 w 1881147"/>
                <a:gd name="connsiteY4" fmla="*/ 168604 h 1692902"/>
                <a:gd name="connsiteX5" fmla="*/ 1364769 w 1881147"/>
                <a:gd name="connsiteY5" fmla="*/ 542 h 1692902"/>
                <a:gd name="connsiteX6" fmla="*/ 1297400 w 1881147"/>
                <a:gd name="connsiteY6" fmla="*/ 42240 h 1692902"/>
                <a:gd name="connsiteX7" fmla="*/ 1291832 w 1881147"/>
                <a:gd name="connsiteY7" fmla="*/ 99763 h 1692902"/>
                <a:gd name="connsiteX8" fmla="*/ 1275927 w 1881147"/>
                <a:gd name="connsiteY8" fmla="*/ 150976 h 1692902"/>
                <a:gd name="connsiteX9" fmla="*/ 1214911 w 1881147"/>
                <a:gd name="connsiteY9" fmla="*/ 157033 h 1692902"/>
                <a:gd name="connsiteX10" fmla="*/ 1186336 w 1881147"/>
                <a:gd name="connsiteY10" fmla="*/ 185608 h 1692902"/>
                <a:gd name="connsiteX11" fmla="*/ 1176811 w 1881147"/>
                <a:gd name="connsiteY11" fmla="*/ 257046 h 1692902"/>
                <a:gd name="connsiteX12" fmla="*/ 1114899 w 1881147"/>
                <a:gd name="connsiteY12" fmla="*/ 299908 h 1692902"/>
                <a:gd name="connsiteX13" fmla="*/ 1005361 w 1881147"/>
                <a:gd name="connsiteY13" fmla="*/ 314196 h 1692902"/>
                <a:gd name="connsiteX14" fmla="*/ 962499 w 1881147"/>
                <a:gd name="connsiteY14" fmla="*/ 357058 h 1692902"/>
                <a:gd name="connsiteX15" fmla="*/ 838674 w 1881147"/>
                <a:gd name="connsiteY15" fmla="*/ 357058 h 1692902"/>
                <a:gd name="connsiteX16" fmla="*/ 781524 w 1881147"/>
                <a:gd name="connsiteY16" fmla="*/ 428496 h 1692902"/>
                <a:gd name="connsiteX17" fmla="*/ 781524 w 1881147"/>
                <a:gd name="connsiteY17" fmla="*/ 461833 h 1692902"/>
                <a:gd name="connsiteX18" fmla="*/ 743424 w 1881147"/>
                <a:gd name="connsiteY18" fmla="*/ 485646 h 1692902"/>
                <a:gd name="connsiteX19" fmla="*/ 671986 w 1881147"/>
                <a:gd name="connsiteY19" fmla="*/ 418971 h 1692902"/>
                <a:gd name="connsiteX20" fmla="*/ 519586 w 1881147"/>
                <a:gd name="connsiteY20" fmla="*/ 414208 h 1692902"/>
                <a:gd name="connsiteX21" fmla="*/ 457674 w 1881147"/>
                <a:gd name="connsiteY21" fmla="*/ 433258 h 1692902"/>
                <a:gd name="connsiteX22" fmla="*/ 419574 w 1881147"/>
                <a:gd name="connsiteY22" fmla="*/ 418971 h 1692902"/>
                <a:gd name="connsiteX23" fmla="*/ 400524 w 1881147"/>
                <a:gd name="connsiteY23" fmla="*/ 357058 h 1692902"/>
                <a:gd name="connsiteX24" fmla="*/ 333849 w 1881147"/>
                <a:gd name="connsiteY24" fmla="*/ 304671 h 1692902"/>
                <a:gd name="connsiteX25" fmla="*/ 286224 w 1881147"/>
                <a:gd name="connsiteY25" fmla="*/ 237996 h 1692902"/>
                <a:gd name="connsiteX26" fmla="*/ 143349 w 1881147"/>
                <a:gd name="connsiteY26" fmla="*/ 257046 h 1692902"/>
                <a:gd name="connsiteX27" fmla="*/ 124299 w 1881147"/>
                <a:gd name="connsiteY27" fmla="*/ 333246 h 1692902"/>
                <a:gd name="connsiteX28" fmla="*/ 110011 w 1881147"/>
                <a:gd name="connsiteY28" fmla="*/ 366583 h 1692902"/>
                <a:gd name="connsiteX29" fmla="*/ 133824 w 1881147"/>
                <a:gd name="connsiteY29" fmla="*/ 414208 h 1692902"/>
                <a:gd name="connsiteX30" fmla="*/ 81436 w 1881147"/>
                <a:gd name="connsiteY30" fmla="*/ 452308 h 1692902"/>
                <a:gd name="connsiteX31" fmla="*/ 33811 w 1881147"/>
                <a:gd name="connsiteY31" fmla="*/ 447546 h 1692902"/>
                <a:gd name="connsiteX32" fmla="*/ 33811 w 1881147"/>
                <a:gd name="connsiteY32" fmla="*/ 518983 h 1692902"/>
                <a:gd name="connsiteX33" fmla="*/ 474 w 1881147"/>
                <a:gd name="connsiteY33" fmla="*/ 623758 h 1692902"/>
                <a:gd name="connsiteX34" fmla="*/ 62386 w 1881147"/>
                <a:gd name="connsiteY34" fmla="*/ 699958 h 1692902"/>
                <a:gd name="connsiteX35" fmla="*/ 111977 w 1881147"/>
                <a:gd name="connsiteY35" fmla="*/ 680220 h 1692902"/>
                <a:gd name="connsiteX36" fmla="*/ 112334 w 1881147"/>
                <a:gd name="connsiteY36" fmla="*/ 750479 h 1692902"/>
                <a:gd name="connsiteX37" fmla="*/ 167161 w 1881147"/>
                <a:gd name="connsiteY37" fmla="*/ 780921 h 1692902"/>
                <a:gd name="connsiteX38" fmla="*/ 236159 w 1881147"/>
                <a:gd name="connsiteY38" fmla="*/ 791133 h 1692902"/>
                <a:gd name="connsiteX39" fmla="*/ 271462 w 1881147"/>
                <a:gd name="connsiteY39" fmla="*/ 847104 h 1692902"/>
                <a:gd name="connsiteX40" fmla="*/ 270869 w 1881147"/>
                <a:gd name="connsiteY40" fmla="*/ 892176 h 1692902"/>
                <a:gd name="connsiteX41" fmla="*/ 295393 w 1881147"/>
                <a:gd name="connsiteY41" fmla="*/ 931651 h 1692902"/>
                <a:gd name="connsiteX42" fmla="*/ 341051 w 1881147"/>
                <a:gd name="connsiteY42" fmla="*/ 970243 h 1692902"/>
                <a:gd name="connsiteX43" fmla="*/ 426184 w 1881147"/>
                <a:gd name="connsiteY43" fmla="*/ 1024495 h 1692902"/>
                <a:gd name="connsiteX44" fmla="*/ 461961 w 1881147"/>
                <a:gd name="connsiteY44" fmla="*/ 1095588 h 1692902"/>
                <a:gd name="connsiteX45" fmla="*/ 441064 w 1881147"/>
                <a:gd name="connsiteY45" fmla="*/ 1165161 h 1692902"/>
                <a:gd name="connsiteX46" fmla="*/ 519111 w 1881147"/>
                <a:gd name="connsiteY46" fmla="*/ 1221624 h 1692902"/>
                <a:gd name="connsiteX47" fmla="*/ 591143 w 1881147"/>
                <a:gd name="connsiteY47" fmla="*/ 1254618 h 1692902"/>
                <a:gd name="connsiteX48" fmla="*/ 571974 w 1881147"/>
                <a:gd name="connsiteY48" fmla="*/ 1314321 h 1692902"/>
                <a:gd name="connsiteX49" fmla="*/ 662461 w 1881147"/>
                <a:gd name="connsiteY49" fmla="*/ 1466721 h 1692902"/>
                <a:gd name="connsiteX50" fmla="*/ 755271 w 1881147"/>
                <a:gd name="connsiteY50" fmla="*/ 1539875 h 1692902"/>
                <a:gd name="connsiteX51" fmla="*/ 805336 w 1881147"/>
                <a:gd name="connsiteY51" fmla="*/ 1490533 h 1692902"/>
                <a:gd name="connsiteX52" fmla="*/ 869926 w 1881147"/>
                <a:gd name="connsiteY52" fmla="*/ 1517930 h 1692902"/>
                <a:gd name="connsiteX53" fmla="*/ 924399 w 1881147"/>
                <a:gd name="connsiteY53" fmla="*/ 1485771 h 1692902"/>
                <a:gd name="connsiteX54" fmla="*/ 941246 w 1881147"/>
                <a:gd name="connsiteY54" fmla="*/ 1443595 h 1692902"/>
                <a:gd name="connsiteX55" fmla="*/ 1005123 w 1881147"/>
                <a:gd name="connsiteY55" fmla="*/ 1530007 h 1692902"/>
                <a:gd name="connsiteX56" fmla="*/ 1050190 w 1881147"/>
                <a:gd name="connsiteY56" fmla="*/ 1601101 h 1692902"/>
                <a:gd name="connsiteX57" fmla="*/ 1120136 w 1881147"/>
                <a:gd name="connsiteY57" fmla="*/ 1692620 h 1692902"/>
                <a:gd name="connsiteX58" fmla="*/ 1151034 w 1881147"/>
                <a:gd name="connsiteY58" fmla="*/ 1629529 h 1692902"/>
                <a:gd name="connsiteX59" fmla="*/ 1181693 w 1881147"/>
                <a:gd name="connsiteY59" fmla="*/ 1623049 h 1692902"/>
                <a:gd name="connsiteX60" fmla="*/ 1224792 w 1881147"/>
                <a:gd name="connsiteY60" fmla="*/ 1652312 h 1692902"/>
                <a:gd name="connsiteX61" fmla="*/ 1258367 w 1881147"/>
                <a:gd name="connsiteY61" fmla="*/ 1611658 h 1692902"/>
                <a:gd name="connsiteX62" fmla="*/ 1277188 w 1881147"/>
                <a:gd name="connsiteY62" fmla="*/ 1616275 h 1692902"/>
                <a:gd name="connsiteX63" fmla="*/ 1311230 w 1881147"/>
                <a:gd name="connsiteY63" fmla="*/ 1682752 h 1692902"/>
                <a:gd name="connsiteX64" fmla="*/ 1367786 w 1881147"/>
                <a:gd name="connsiteY64" fmla="*/ 1659283 h 1692902"/>
                <a:gd name="connsiteX65" fmla="*/ 1419818 w 1881147"/>
                <a:gd name="connsiteY65" fmla="*/ 1603162 h 1692902"/>
                <a:gd name="connsiteX66" fmla="*/ 1470595 w 1881147"/>
                <a:gd name="connsiteY66" fmla="*/ 1586619 h 1692902"/>
                <a:gd name="connsiteX67" fmla="*/ 1488274 w 1881147"/>
                <a:gd name="connsiteY67" fmla="*/ 1642441 h 1692902"/>
                <a:gd name="connsiteX68" fmla="*/ 1558169 w 1881147"/>
                <a:gd name="connsiteY68" fmla="*/ 1616763 h 1692902"/>
                <a:gd name="connsiteX69" fmla="*/ 1588947 w 1881147"/>
                <a:gd name="connsiteY69" fmla="*/ 1530007 h 1692902"/>
                <a:gd name="connsiteX70" fmla="*/ 1670383 w 1881147"/>
                <a:gd name="connsiteY70" fmla="*/ 1439865 h 1692902"/>
                <a:gd name="connsiteX71" fmla="*/ 1714974 w 1881147"/>
                <a:gd name="connsiteY71" fmla="*/ 1408735 h 1692902"/>
                <a:gd name="connsiteX72" fmla="*/ 1743343 w 1881147"/>
                <a:gd name="connsiteY72" fmla="*/ 1412030 h 1692902"/>
                <a:gd name="connsiteX73" fmla="*/ 1820935 w 1881147"/>
                <a:gd name="connsiteY73" fmla="*/ 1401422 h 1692902"/>
                <a:gd name="connsiteX74" fmla="*/ 1816054 w 1881147"/>
                <a:gd name="connsiteY74" fmla="*/ 1454986 h 1692902"/>
                <a:gd name="connsiteX75" fmla="*/ 1874221 w 1881147"/>
                <a:gd name="connsiteY75" fmla="*/ 1478307 h 1692902"/>
                <a:gd name="connsiteX76" fmla="*/ 1875829 w 1881147"/>
                <a:gd name="connsiteY76" fmla="*/ 1455673 h 1692902"/>
                <a:gd name="connsiteX77" fmla="*/ 1875051 w 1881147"/>
                <a:gd name="connsiteY77" fmla="*/ 1394939 h 1692902"/>
                <a:gd name="connsiteX78" fmla="*/ 1853086 w 1881147"/>
                <a:gd name="connsiteY78" fmla="*/ 1304796 h 1692902"/>
                <a:gd name="connsiteX79" fmla="*/ 1853086 w 1881147"/>
                <a:gd name="connsiteY79" fmla="*/ 1247646 h 1692902"/>
                <a:gd name="connsiteX80" fmla="*/ 1810224 w 1881147"/>
                <a:gd name="connsiteY80" fmla="*/ 1238121 h 1692902"/>
                <a:gd name="connsiteX81" fmla="*/ 1734024 w 1881147"/>
                <a:gd name="connsiteY81" fmla="*/ 1157158 h 1692902"/>
                <a:gd name="connsiteX82" fmla="*/ 1695924 w 1881147"/>
                <a:gd name="connsiteY82" fmla="*/ 976183 h 1692902"/>
                <a:gd name="connsiteX83" fmla="*/ 1643536 w 1881147"/>
                <a:gd name="connsiteY83" fmla="*/ 942846 h 1692902"/>
                <a:gd name="connsiteX84" fmla="*/ 1605436 w 1881147"/>
                <a:gd name="connsiteY84" fmla="*/ 885696 h 1692902"/>
                <a:gd name="connsiteX85" fmla="*/ 1557811 w 1881147"/>
                <a:gd name="connsiteY85" fmla="*/ 838071 h 1692902"/>
                <a:gd name="connsiteX86" fmla="*/ 1505424 w 1881147"/>
                <a:gd name="connsiteY86" fmla="*/ 819021 h 1692902"/>
                <a:gd name="connsiteX87" fmla="*/ 1453036 w 1881147"/>
                <a:gd name="connsiteY87" fmla="*/ 814258 h 1692902"/>
                <a:gd name="connsiteX88" fmla="*/ 1510186 w 1881147"/>
                <a:gd name="connsiteY88" fmla="*/ 780921 h 1692902"/>
                <a:gd name="connsiteX89" fmla="*/ 1476849 w 1881147"/>
                <a:gd name="connsiteY89" fmla="*/ 747583 h 1692902"/>
                <a:gd name="connsiteX90" fmla="*/ 1481611 w 1881147"/>
                <a:gd name="connsiteY90" fmla="*/ 723771 h 1692902"/>
                <a:gd name="connsiteX91" fmla="*/ 1572099 w 1881147"/>
                <a:gd name="connsiteY91" fmla="*/ 761871 h 1692902"/>
                <a:gd name="connsiteX92" fmla="*/ 1624486 w 1881147"/>
                <a:gd name="connsiteY92" fmla="*/ 695196 h 1692902"/>
                <a:gd name="connsiteX93" fmla="*/ 1622283 w 1881147"/>
                <a:gd name="connsiteY93" fmla="*/ 552321 h 1692902"/>
                <a:gd name="connsiteX94" fmla="*/ 1639486 w 1881147"/>
                <a:gd name="connsiteY94" fmla="*/ 403995 h 1692902"/>
                <a:gd name="connsiteX0" fmla="*/ 1639486 w 1881147"/>
                <a:gd name="connsiteY0" fmla="*/ 410678 h 1699585"/>
                <a:gd name="connsiteX1" fmla="*/ 1567336 w 1881147"/>
                <a:gd name="connsiteY1" fmla="*/ 378029 h 1699585"/>
                <a:gd name="connsiteX2" fmla="*/ 1477087 w 1881147"/>
                <a:gd name="connsiteY2" fmla="*/ 354216 h 1699585"/>
                <a:gd name="connsiteX3" fmla="*/ 1423767 w 1881147"/>
                <a:gd name="connsiteY3" fmla="*/ 277132 h 1699585"/>
                <a:gd name="connsiteX4" fmla="*/ 1400666 w 1881147"/>
                <a:gd name="connsiteY4" fmla="*/ 175287 h 1699585"/>
                <a:gd name="connsiteX5" fmla="*/ 1364769 w 1881147"/>
                <a:gd name="connsiteY5" fmla="*/ 7225 h 1699585"/>
                <a:gd name="connsiteX6" fmla="*/ 1297400 w 1881147"/>
                <a:gd name="connsiteY6" fmla="*/ 48923 h 1699585"/>
                <a:gd name="connsiteX7" fmla="*/ 1291832 w 1881147"/>
                <a:gd name="connsiteY7" fmla="*/ 106446 h 1699585"/>
                <a:gd name="connsiteX8" fmla="*/ 1275927 w 1881147"/>
                <a:gd name="connsiteY8" fmla="*/ 157659 h 1699585"/>
                <a:gd name="connsiteX9" fmla="*/ 1214911 w 1881147"/>
                <a:gd name="connsiteY9" fmla="*/ 163716 h 1699585"/>
                <a:gd name="connsiteX10" fmla="*/ 1186336 w 1881147"/>
                <a:gd name="connsiteY10" fmla="*/ 192291 h 1699585"/>
                <a:gd name="connsiteX11" fmla="*/ 1176811 w 1881147"/>
                <a:gd name="connsiteY11" fmla="*/ 263729 h 1699585"/>
                <a:gd name="connsiteX12" fmla="*/ 1114899 w 1881147"/>
                <a:gd name="connsiteY12" fmla="*/ 306591 h 1699585"/>
                <a:gd name="connsiteX13" fmla="*/ 1005361 w 1881147"/>
                <a:gd name="connsiteY13" fmla="*/ 320879 h 1699585"/>
                <a:gd name="connsiteX14" fmla="*/ 962499 w 1881147"/>
                <a:gd name="connsiteY14" fmla="*/ 363741 h 1699585"/>
                <a:gd name="connsiteX15" fmla="*/ 838674 w 1881147"/>
                <a:gd name="connsiteY15" fmla="*/ 363741 h 1699585"/>
                <a:gd name="connsiteX16" fmla="*/ 781524 w 1881147"/>
                <a:gd name="connsiteY16" fmla="*/ 435179 h 1699585"/>
                <a:gd name="connsiteX17" fmla="*/ 781524 w 1881147"/>
                <a:gd name="connsiteY17" fmla="*/ 468516 h 1699585"/>
                <a:gd name="connsiteX18" fmla="*/ 743424 w 1881147"/>
                <a:gd name="connsiteY18" fmla="*/ 492329 h 1699585"/>
                <a:gd name="connsiteX19" fmla="*/ 671986 w 1881147"/>
                <a:gd name="connsiteY19" fmla="*/ 425654 h 1699585"/>
                <a:gd name="connsiteX20" fmla="*/ 519586 w 1881147"/>
                <a:gd name="connsiteY20" fmla="*/ 420891 h 1699585"/>
                <a:gd name="connsiteX21" fmla="*/ 457674 w 1881147"/>
                <a:gd name="connsiteY21" fmla="*/ 439941 h 1699585"/>
                <a:gd name="connsiteX22" fmla="*/ 419574 w 1881147"/>
                <a:gd name="connsiteY22" fmla="*/ 425654 h 1699585"/>
                <a:gd name="connsiteX23" fmla="*/ 400524 w 1881147"/>
                <a:gd name="connsiteY23" fmla="*/ 363741 h 1699585"/>
                <a:gd name="connsiteX24" fmla="*/ 333849 w 1881147"/>
                <a:gd name="connsiteY24" fmla="*/ 311354 h 1699585"/>
                <a:gd name="connsiteX25" fmla="*/ 286224 w 1881147"/>
                <a:gd name="connsiteY25" fmla="*/ 244679 h 1699585"/>
                <a:gd name="connsiteX26" fmla="*/ 143349 w 1881147"/>
                <a:gd name="connsiteY26" fmla="*/ 263729 h 1699585"/>
                <a:gd name="connsiteX27" fmla="*/ 124299 w 1881147"/>
                <a:gd name="connsiteY27" fmla="*/ 339929 h 1699585"/>
                <a:gd name="connsiteX28" fmla="*/ 110011 w 1881147"/>
                <a:gd name="connsiteY28" fmla="*/ 373266 h 1699585"/>
                <a:gd name="connsiteX29" fmla="*/ 133824 w 1881147"/>
                <a:gd name="connsiteY29" fmla="*/ 420891 h 1699585"/>
                <a:gd name="connsiteX30" fmla="*/ 81436 w 1881147"/>
                <a:gd name="connsiteY30" fmla="*/ 458991 h 1699585"/>
                <a:gd name="connsiteX31" fmla="*/ 33811 w 1881147"/>
                <a:gd name="connsiteY31" fmla="*/ 454229 h 1699585"/>
                <a:gd name="connsiteX32" fmla="*/ 33811 w 1881147"/>
                <a:gd name="connsiteY32" fmla="*/ 525666 h 1699585"/>
                <a:gd name="connsiteX33" fmla="*/ 474 w 1881147"/>
                <a:gd name="connsiteY33" fmla="*/ 630441 h 1699585"/>
                <a:gd name="connsiteX34" fmla="*/ 62386 w 1881147"/>
                <a:gd name="connsiteY34" fmla="*/ 706641 h 1699585"/>
                <a:gd name="connsiteX35" fmla="*/ 111977 w 1881147"/>
                <a:gd name="connsiteY35" fmla="*/ 686903 h 1699585"/>
                <a:gd name="connsiteX36" fmla="*/ 112334 w 1881147"/>
                <a:gd name="connsiteY36" fmla="*/ 757162 h 1699585"/>
                <a:gd name="connsiteX37" fmla="*/ 167161 w 1881147"/>
                <a:gd name="connsiteY37" fmla="*/ 787604 h 1699585"/>
                <a:gd name="connsiteX38" fmla="*/ 236159 w 1881147"/>
                <a:gd name="connsiteY38" fmla="*/ 797816 h 1699585"/>
                <a:gd name="connsiteX39" fmla="*/ 271462 w 1881147"/>
                <a:gd name="connsiteY39" fmla="*/ 853787 h 1699585"/>
                <a:gd name="connsiteX40" fmla="*/ 270869 w 1881147"/>
                <a:gd name="connsiteY40" fmla="*/ 898859 h 1699585"/>
                <a:gd name="connsiteX41" fmla="*/ 295393 w 1881147"/>
                <a:gd name="connsiteY41" fmla="*/ 938334 h 1699585"/>
                <a:gd name="connsiteX42" fmla="*/ 341051 w 1881147"/>
                <a:gd name="connsiteY42" fmla="*/ 976926 h 1699585"/>
                <a:gd name="connsiteX43" fmla="*/ 426184 w 1881147"/>
                <a:gd name="connsiteY43" fmla="*/ 1031178 h 1699585"/>
                <a:gd name="connsiteX44" fmla="*/ 461961 w 1881147"/>
                <a:gd name="connsiteY44" fmla="*/ 1102271 h 1699585"/>
                <a:gd name="connsiteX45" fmla="*/ 441064 w 1881147"/>
                <a:gd name="connsiteY45" fmla="*/ 1171844 h 1699585"/>
                <a:gd name="connsiteX46" fmla="*/ 519111 w 1881147"/>
                <a:gd name="connsiteY46" fmla="*/ 1228307 h 1699585"/>
                <a:gd name="connsiteX47" fmla="*/ 591143 w 1881147"/>
                <a:gd name="connsiteY47" fmla="*/ 1261301 h 1699585"/>
                <a:gd name="connsiteX48" fmla="*/ 571974 w 1881147"/>
                <a:gd name="connsiteY48" fmla="*/ 1321004 h 1699585"/>
                <a:gd name="connsiteX49" fmla="*/ 662461 w 1881147"/>
                <a:gd name="connsiteY49" fmla="*/ 1473404 h 1699585"/>
                <a:gd name="connsiteX50" fmla="*/ 755271 w 1881147"/>
                <a:gd name="connsiteY50" fmla="*/ 1546558 h 1699585"/>
                <a:gd name="connsiteX51" fmla="*/ 805336 w 1881147"/>
                <a:gd name="connsiteY51" fmla="*/ 1497216 h 1699585"/>
                <a:gd name="connsiteX52" fmla="*/ 869926 w 1881147"/>
                <a:gd name="connsiteY52" fmla="*/ 1524613 h 1699585"/>
                <a:gd name="connsiteX53" fmla="*/ 924399 w 1881147"/>
                <a:gd name="connsiteY53" fmla="*/ 1492454 h 1699585"/>
                <a:gd name="connsiteX54" fmla="*/ 941246 w 1881147"/>
                <a:gd name="connsiteY54" fmla="*/ 1450278 h 1699585"/>
                <a:gd name="connsiteX55" fmla="*/ 1005123 w 1881147"/>
                <a:gd name="connsiteY55" fmla="*/ 1536690 h 1699585"/>
                <a:gd name="connsiteX56" fmla="*/ 1050190 w 1881147"/>
                <a:gd name="connsiteY56" fmla="*/ 1607784 h 1699585"/>
                <a:gd name="connsiteX57" fmla="*/ 1120136 w 1881147"/>
                <a:gd name="connsiteY57" fmla="*/ 1699303 h 1699585"/>
                <a:gd name="connsiteX58" fmla="*/ 1151034 w 1881147"/>
                <a:gd name="connsiteY58" fmla="*/ 1636212 h 1699585"/>
                <a:gd name="connsiteX59" fmla="*/ 1181693 w 1881147"/>
                <a:gd name="connsiteY59" fmla="*/ 1629732 h 1699585"/>
                <a:gd name="connsiteX60" fmla="*/ 1224792 w 1881147"/>
                <a:gd name="connsiteY60" fmla="*/ 1658995 h 1699585"/>
                <a:gd name="connsiteX61" fmla="*/ 1258367 w 1881147"/>
                <a:gd name="connsiteY61" fmla="*/ 1618341 h 1699585"/>
                <a:gd name="connsiteX62" fmla="*/ 1277188 w 1881147"/>
                <a:gd name="connsiteY62" fmla="*/ 1622958 h 1699585"/>
                <a:gd name="connsiteX63" fmla="*/ 1311230 w 1881147"/>
                <a:gd name="connsiteY63" fmla="*/ 1689435 h 1699585"/>
                <a:gd name="connsiteX64" fmla="*/ 1367786 w 1881147"/>
                <a:gd name="connsiteY64" fmla="*/ 1665966 h 1699585"/>
                <a:gd name="connsiteX65" fmla="*/ 1419818 w 1881147"/>
                <a:gd name="connsiteY65" fmla="*/ 1609845 h 1699585"/>
                <a:gd name="connsiteX66" fmla="*/ 1470595 w 1881147"/>
                <a:gd name="connsiteY66" fmla="*/ 1593302 h 1699585"/>
                <a:gd name="connsiteX67" fmla="*/ 1488274 w 1881147"/>
                <a:gd name="connsiteY67" fmla="*/ 1649124 h 1699585"/>
                <a:gd name="connsiteX68" fmla="*/ 1558169 w 1881147"/>
                <a:gd name="connsiteY68" fmla="*/ 1623446 h 1699585"/>
                <a:gd name="connsiteX69" fmla="*/ 1588947 w 1881147"/>
                <a:gd name="connsiteY69" fmla="*/ 1536690 h 1699585"/>
                <a:gd name="connsiteX70" fmla="*/ 1670383 w 1881147"/>
                <a:gd name="connsiteY70" fmla="*/ 1446548 h 1699585"/>
                <a:gd name="connsiteX71" fmla="*/ 1714974 w 1881147"/>
                <a:gd name="connsiteY71" fmla="*/ 1415418 h 1699585"/>
                <a:gd name="connsiteX72" fmla="*/ 1743343 w 1881147"/>
                <a:gd name="connsiteY72" fmla="*/ 1418713 h 1699585"/>
                <a:gd name="connsiteX73" fmla="*/ 1820935 w 1881147"/>
                <a:gd name="connsiteY73" fmla="*/ 1408105 h 1699585"/>
                <a:gd name="connsiteX74" fmla="*/ 1816054 w 1881147"/>
                <a:gd name="connsiteY74" fmla="*/ 1461669 h 1699585"/>
                <a:gd name="connsiteX75" fmla="*/ 1874221 w 1881147"/>
                <a:gd name="connsiteY75" fmla="*/ 1484990 h 1699585"/>
                <a:gd name="connsiteX76" fmla="*/ 1875829 w 1881147"/>
                <a:gd name="connsiteY76" fmla="*/ 1462356 h 1699585"/>
                <a:gd name="connsiteX77" fmla="*/ 1875051 w 1881147"/>
                <a:gd name="connsiteY77" fmla="*/ 1401622 h 1699585"/>
                <a:gd name="connsiteX78" fmla="*/ 1853086 w 1881147"/>
                <a:gd name="connsiteY78" fmla="*/ 1311479 h 1699585"/>
                <a:gd name="connsiteX79" fmla="*/ 1853086 w 1881147"/>
                <a:gd name="connsiteY79" fmla="*/ 1254329 h 1699585"/>
                <a:gd name="connsiteX80" fmla="*/ 1810224 w 1881147"/>
                <a:gd name="connsiteY80" fmla="*/ 1244804 h 1699585"/>
                <a:gd name="connsiteX81" fmla="*/ 1734024 w 1881147"/>
                <a:gd name="connsiteY81" fmla="*/ 1163841 h 1699585"/>
                <a:gd name="connsiteX82" fmla="*/ 1695924 w 1881147"/>
                <a:gd name="connsiteY82" fmla="*/ 982866 h 1699585"/>
                <a:gd name="connsiteX83" fmla="*/ 1643536 w 1881147"/>
                <a:gd name="connsiteY83" fmla="*/ 949529 h 1699585"/>
                <a:gd name="connsiteX84" fmla="*/ 1605436 w 1881147"/>
                <a:gd name="connsiteY84" fmla="*/ 892379 h 1699585"/>
                <a:gd name="connsiteX85" fmla="*/ 1557811 w 1881147"/>
                <a:gd name="connsiteY85" fmla="*/ 844754 h 1699585"/>
                <a:gd name="connsiteX86" fmla="*/ 1505424 w 1881147"/>
                <a:gd name="connsiteY86" fmla="*/ 825704 h 1699585"/>
                <a:gd name="connsiteX87" fmla="*/ 1453036 w 1881147"/>
                <a:gd name="connsiteY87" fmla="*/ 820941 h 1699585"/>
                <a:gd name="connsiteX88" fmla="*/ 1510186 w 1881147"/>
                <a:gd name="connsiteY88" fmla="*/ 787604 h 1699585"/>
                <a:gd name="connsiteX89" fmla="*/ 1476849 w 1881147"/>
                <a:gd name="connsiteY89" fmla="*/ 754266 h 1699585"/>
                <a:gd name="connsiteX90" fmla="*/ 1481611 w 1881147"/>
                <a:gd name="connsiteY90" fmla="*/ 730454 h 1699585"/>
                <a:gd name="connsiteX91" fmla="*/ 1572099 w 1881147"/>
                <a:gd name="connsiteY91" fmla="*/ 768554 h 1699585"/>
                <a:gd name="connsiteX92" fmla="*/ 1624486 w 1881147"/>
                <a:gd name="connsiteY92" fmla="*/ 701879 h 1699585"/>
                <a:gd name="connsiteX93" fmla="*/ 1622283 w 1881147"/>
                <a:gd name="connsiteY93" fmla="*/ 559004 h 1699585"/>
                <a:gd name="connsiteX94" fmla="*/ 1639486 w 1881147"/>
                <a:gd name="connsiteY94" fmla="*/ 410678 h 1699585"/>
                <a:gd name="connsiteX0" fmla="*/ 1639486 w 1881147"/>
                <a:gd name="connsiteY0" fmla="*/ 419377 h 1708284"/>
                <a:gd name="connsiteX1" fmla="*/ 1567336 w 1881147"/>
                <a:gd name="connsiteY1" fmla="*/ 386728 h 1708284"/>
                <a:gd name="connsiteX2" fmla="*/ 1477087 w 1881147"/>
                <a:gd name="connsiteY2" fmla="*/ 362915 h 1708284"/>
                <a:gd name="connsiteX3" fmla="*/ 1423767 w 1881147"/>
                <a:gd name="connsiteY3" fmla="*/ 285831 h 1708284"/>
                <a:gd name="connsiteX4" fmla="*/ 1400666 w 1881147"/>
                <a:gd name="connsiteY4" fmla="*/ 183986 h 1708284"/>
                <a:gd name="connsiteX5" fmla="*/ 1364769 w 1881147"/>
                <a:gd name="connsiteY5" fmla="*/ 15924 h 1708284"/>
                <a:gd name="connsiteX6" fmla="*/ 1297400 w 1881147"/>
                <a:gd name="connsiteY6" fmla="*/ 57622 h 1708284"/>
                <a:gd name="connsiteX7" fmla="*/ 1291832 w 1881147"/>
                <a:gd name="connsiteY7" fmla="*/ 115145 h 1708284"/>
                <a:gd name="connsiteX8" fmla="*/ 1275927 w 1881147"/>
                <a:gd name="connsiteY8" fmla="*/ 166358 h 1708284"/>
                <a:gd name="connsiteX9" fmla="*/ 1214911 w 1881147"/>
                <a:gd name="connsiteY9" fmla="*/ 172415 h 1708284"/>
                <a:gd name="connsiteX10" fmla="*/ 1186336 w 1881147"/>
                <a:gd name="connsiteY10" fmla="*/ 200990 h 1708284"/>
                <a:gd name="connsiteX11" fmla="*/ 1176811 w 1881147"/>
                <a:gd name="connsiteY11" fmla="*/ 272428 h 1708284"/>
                <a:gd name="connsiteX12" fmla="*/ 1114899 w 1881147"/>
                <a:gd name="connsiteY12" fmla="*/ 315290 h 1708284"/>
                <a:gd name="connsiteX13" fmla="*/ 1005361 w 1881147"/>
                <a:gd name="connsiteY13" fmla="*/ 329578 h 1708284"/>
                <a:gd name="connsiteX14" fmla="*/ 962499 w 1881147"/>
                <a:gd name="connsiteY14" fmla="*/ 372440 h 1708284"/>
                <a:gd name="connsiteX15" fmla="*/ 838674 w 1881147"/>
                <a:gd name="connsiteY15" fmla="*/ 372440 h 1708284"/>
                <a:gd name="connsiteX16" fmla="*/ 781524 w 1881147"/>
                <a:gd name="connsiteY16" fmla="*/ 443878 h 1708284"/>
                <a:gd name="connsiteX17" fmla="*/ 781524 w 1881147"/>
                <a:gd name="connsiteY17" fmla="*/ 477215 h 1708284"/>
                <a:gd name="connsiteX18" fmla="*/ 743424 w 1881147"/>
                <a:gd name="connsiteY18" fmla="*/ 501028 h 1708284"/>
                <a:gd name="connsiteX19" fmla="*/ 671986 w 1881147"/>
                <a:gd name="connsiteY19" fmla="*/ 434353 h 1708284"/>
                <a:gd name="connsiteX20" fmla="*/ 519586 w 1881147"/>
                <a:gd name="connsiteY20" fmla="*/ 429590 h 1708284"/>
                <a:gd name="connsiteX21" fmla="*/ 457674 w 1881147"/>
                <a:gd name="connsiteY21" fmla="*/ 448640 h 1708284"/>
                <a:gd name="connsiteX22" fmla="*/ 419574 w 1881147"/>
                <a:gd name="connsiteY22" fmla="*/ 434353 h 1708284"/>
                <a:gd name="connsiteX23" fmla="*/ 400524 w 1881147"/>
                <a:gd name="connsiteY23" fmla="*/ 372440 h 1708284"/>
                <a:gd name="connsiteX24" fmla="*/ 333849 w 1881147"/>
                <a:gd name="connsiteY24" fmla="*/ 320053 h 1708284"/>
                <a:gd name="connsiteX25" fmla="*/ 286224 w 1881147"/>
                <a:gd name="connsiteY25" fmla="*/ 253378 h 1708284"/>
                <a:gd name="connsiteX26" fmla="*/ 143349 w 1881147"/>
                <a:gd name="connsiteY26" fmla="*/ 272428 h 1708284"/>
                <a:gd name="connsiteX27" fmla="*/ 124299 w 1881147"/>
                <a:gd name="connsiteY27" fmla="*/ 348628 h 1708284"/>
                <a:gd name="connsiteX28" fmla="*/ 110011 w 1881147"/>
                <a:gd name="connsiteY28" fmla="*/ 381965 h 1708284"/>
                <a:gd name="connsiteX29" fmla="*/ 133824 w 1881147"/>
                <a:gd name="connsiteY29" fmla="*/ 429590 h 1708284"/>
                <a:gd name="connsiteX30" fmla="*/ 81436 w 1881147"/>
                <a:gd name="connsiteY30" fmla="*/ 467690 h 1708284"/>
                <a:gd name="connsiteX31" fmla="*/ 33811 w 1881147"/>
                <a:gd name="connsiteY31" fmla="*/ 462928 h 1708284"/>
                <a:gd name="connsiteX32" fmla="*/ 33811 w 1881147"/>
                <a:gd name="connsiteY32" fmla="*/ 534365 h 1708284"/>
                <a:gd name="connsiteX33" fmla="*/ 474 w 1881147"/>
                <a:gd name="connsiteY33" fmla="*/ 639140 h 1708284"/>
                <a:gd name="connsiteX34" fmla="*/ 62386 w 1881147"/>
                <a:gd name="connsiteY34" fmla="*/ 715340 h 1708284"/>
                <a:gd name="connsiteX35" fmla="*/ 111977 w 1881147"/>
                <a:gd name="connsiteY35" fmla="*/ 695602 h 1708284"/>
                <a:gd name="connsiteX36" fmla="*/ 112334 w 1881147"/>
                <a:gd name="connsiteY36" fmla="*/ 765861 h 1708284"/>
                <a:gd name="connsiteX37" fmla="*/ 167161 w 1881147"/>
                <a:gd name="connsiteY37" fmla="*/ 796303 h 1708284"/>
                <a:gd name="connsiteX38" fmla="*/ 236159 w 1881147"/>
                <a:gd name="connsiteY38" fmla="*/ 806515 h 1708284"/>
                <a:gd name="connsiteX39" fmla="*/ 271462 w 1881147"/>
                <a:gd name="connsiteY39" fmla="*/ 862486 h 1708284"/>
                <a:gd name="connsiteX40" fmla="*/ 270869 w 1881147"/>
                <a:gd name="connsiteY40" fmla="*/ 907558 h 1708284"/>
                <a:gd name="connsiteX41" fmla="*/ 295393 w 1881147"/>
                <a:gd name="connsiteY41" fmla="*/ 947033 h 1708284"/>
                <a:gd name="connsiteX42" fmla="*/ 341051 w 1881147"/>
                <a:gd name="connsiteY42" fmla="*/ 985625 h 1708284"/>
                <a:gd name="connsiteX43" fmla="*/ 426184 w 1881147"/>
                <a:gd name="connsiteY43" fmla="*/ 1039877 h 1708284"/>
                <a:gd name="connsiteX44" fmla="*/ 461961 w 1881147"/>
                <a:gd name="connsiteY44" fmla="*/ 1110970 h 1708284"/>
                <a:gd name="connsiteX45" fmla="*/ 441064 w 1881147"/>
                <a:gd name="connsiteY45" fmla="*/ 1180543 h 1708284"/>
                <a:gd name="connsiteX46" fmla="*/ 519111 w 1881147"/>
                <a:gd name="connsiteY46" fmla="*/ 1237006 h 1708284"/>
                <a:gd name="connsiteX47" fmla="*/ 591143 w 1881147"/>
                <a:gd name="connsiteY47" fmla="*/ 1270000 h 1708284"/>
                <a:gd name="connsiteX48" fmla="*/ 571974 w 1881147"/>
                <a:gd name="connsiteY48" fmla="*/ 1329703 h 1708284"/>
                <a:gd name="connsiteX49" fmla="*/ 662461 w 1881147"/>
                <a:gd name="connsiteY49" fmla="*/ 1482103 h 1708284"/>
                <a:gd name="connsiteX50" fmla="*/ 755271 w 1881147"/>
                <a:gd name="connsiteY50" fmla="*/ 1555257 h 1708284"/>
                <a:gd name="connsiteX51" fmla="*/ 805336 w 1881147"/>
                <a:gd name="connsiteY51" fmla="*/ 1505915 h 1708284"/>
                <a:gd name="connsiteX52" fmla="*/ 869926 w 1881147"/>
                <a:gd name="connsiteY52" fmla="*/ 1533312 h 1708284"/>
                <a:gd name="connsiteX53" fmla="*/ 924399 w 1881147"/>
                <a:gd name="connsiteY53" fmla="*/ 1501153 h 1708284"/>
                <a:gd name="connsiteX54" fmla="*/ 941246 w 1881147"/>
                <a:gd name="connsiteY54" fmla="*/ 1458977 h 1708284"/>
                <a:gd name="connsiteX55" fmla="*/ 1005123 w 1881147"/>
                <a:gd name="connsiteY55" fmla="*/ 1545389 h 1708284"/>
                <a:gd name="connsiteX56" fmla="*/ 1050190 w 1881147"/>
                <a:gd name="connsiteY56" fmla="*/ 1616483 h 1708284"/>
                <a:gd name="connsiteX57" fmla="*/ 1120136 w 1881147"/>
                <a:gd name="connsiteY57" fmla="*/ 1708002 h 1708284"/>
                <a:gd name="connsiteX58" fmla="*/ 1151034 w 1881147"/>
                <a:gd name="connsiteY58" fmla="*/ 1644911 h 1708284"/>
                <a:gd name="connsiteX59" fmla="*/ 1181693 w 1881147"/>
                <a:gd name="connsiteY59" fmla="*/ 1638431 h 1708284"/>
                <a:gd name="connsiteX60" fmla="*/ 1224792 w 1881147"/>
                <a:gd name="connsiteY60" fmla="*/ 1667694 h 1708284"/>
                <a:gd name="connsiteX61" fmla="*/ 1258367 w 1881147"/>
                <a:gd name="connsiteY61" fmla="*/ 1627040 h 1708284"/>
                <a:gd name="connsiteX62" fmla="*/ 1277188 w 1881147"/>
                <a:gd name="connsiteY62" fmla="*/ 1631657 h 1708284"/>
                <a:gd name="connsiteX63" fmla="*/ 1311230 w 1881147"/>
                <a:gd name="connsiteY63" fmla="*/ 1698134 h 1708284"/>
                <a:gd name="connsiteX64" fmla="*/ 1367786 w 1881147"/>
                <a:gd name="connsiteY64" fmla="*/ 1674665 h 1708284"/>
                <a:gd name="connsiteX65" fmla="*/ 1419818 w 1881147"/>
                <a:gd name="connsiteY65" fmla="*/ 1618544 h 1708284"/>
                <a:gd name="connsiteX66" fmla="*/ 1470595 w 1881147"/>
                <a:gd name="connsiteY66" fmla="*/ 1602001 h 1708284"/>
                <a:gd name="connsiteX67" fmla="*/ 1488274 w 1881147"/>
                <a:gd name="connsiteY67" fmla="*/ 1657823 h 1708284"/>
                <a:gd name="connsiteX68" fmla="*/ 1558169 w 1881147"/>
                <a:gd name="connsiteY68" fmla="*/ 1632145 h 1708284"/>
                <a:gd name="connsiteX69" fmla="*/ 1588947 w 1881147"/>
                <a:gd name="connsiteY69" fmla="*/ 1545389 h 1708284"/>
                <a:gd name="connsiteX70" fmla="*/ 1670383 w 1881147"/>
                <a:gd name="connsiteY70" fmla="*/ 1455247 h 1708284"/>
                <a:gd name="connsiteX71" fmla="*/ 1714974 w 1881147"/>
                <a:gd name="connsiteY71" fmla="*/ 1424117 h 1708284"/>
                <a:gd name="connsiteX72" fmla="*/ 1743343 w 1881147"/>
                <a:gd name="connsiteY72" fmla="*/ 1427412 h 1708284"/>
                <a:gd name="connsiteX73" fmla="*/ 1820935 w 1881147"/>
                <a:gd name="connsiteY73" fmla="*/ 1416804 h 1708284"/>
                <a:gd name="connsiteX74" fmla="*/ 1816054 w 1881147"/>
                <a:gd name="connsiteY74" fmla="*/ 1470368 h 1708284"/>
                <a:gd name="connsiteX75" fmla="*/ 1874221 w 1881147"/>
                <a:gd name="connsiteY75" fmla="*/ 1493689 h 1708284"/>
                <a:gd name="connsiteX76" fmla="*/ 1875829 w 1881147"/>
                <a:gd name="connsiteY76" fmla="*/ 1471055 h 1708284"/>
                <a:gd name="connsiteX77" fmla="*/ 1875051 w 1881147"/>
                <a:gd name="connsiteY77" fmla="*/ 1410321 h 1708284"/>
                <a:gd name="connsiteX78" fmla="*/ 1853086 w 1881147"/>
                <a:gd name="connsiteY78" fmla="*/ 1320178 h 1708284"/>
                <a:gd name="connsiteX79" fmla="*/ 1853086 w 1881147"/>
                <a:gd name="connsiteY79" fmla="*/ 1263028 h 1708284"/>
                <a:gd name="connsiteX80" fmla="*/ 1810224 w 1881147"/>
                <a:gd name="connsiteY80" fmla="*/ 1253503 h 1708284"/>
                <a:gd name="connsiteX81" fmla="*/ 1734024 w 1881147"/>
                <a:gd name="connsiteY81" fmla="*/ 1172540 h 1708284"/>
                <a:gd name="connsiteX82" fmla="*/ 1695924 w 1881147"/>
                <a:gd name="connsiteY82" fmla="*/ 991565 h 1708284"/>
                <a:gd name="connsiteX83" fmla="*/ 1643536 w 1881147"/>
                <a:gd name="connsiteY83" fmla="*/ 958228 h 1708284"/>
                <a:gd name="connsiteX84" fmla="*/ 1605436 w 1881147"/>
                <a:gd name="connsiteY84" fmla="*/ 901078 h 1708284"/>
                <a:gd name="connsiteX85" fmla="*/ 1557811 w 1881147"/>
                <a:gd name="connsiteY85" fmla="*/ 853453 h 1708284"/>
                <a:gd name="connsiteX86" fmla="*/ 1505424 w 1881147"/>
                <a:gd name="connsiteY86" fmla="*/ 834403 h 1708284"/>
                <a:gd name="connsiteX87" fmla="*/ 1453036 w 1881147"/>
                <a:gd name="connsiteY87" fmla="*/ 829640 h 1708284"/>
                <a:gd name="connsiteX88" fmla="*/ 1510186 w 1881147"/>
                <a:gd name="connsiteY88" fmla="*/ 796303 h 1708284"/>
                <a:gd name="connsiteX89" fmla="*/ 1476849 w 1881147"/>
                <a:gd name="connsiteY89" fmla="*/ 762965 h 1708284"/>
                <a:gd name="connsiteX90" fmla="*/ 1481611 w 1881147"/>
                <a:gd name="connsiteY90" fmla="*/ 739153 h 1708284"/>
                <a:gd name="connsiteX91" fmla="*/ 1572099 w 1881147"/>
                <a:gd name="connsiteY91" fmla="*/ 777253 h 1708284"/>
                <a:gd name="connsiteX92" fmla="*/ 1624486 w 1881147"/>
                <a:gd name="connsiteY92" fmla="*/ 710578 h 1708284"/>
                <a:gd name="connsiteX93" fmla="*/ 1622283 w 1881147"/>
                <a:gd name="connsiteY93" fmla="*/ 567703 h 1708284"/>
                <a:gd name="connsiteX94" fmla="*/ 1639486 w 1881147"/>
                <a:gd name="connsiteY94" fmla="*/ 419377 h 1708284"/>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14911 w 1881147"/>
                <a:gd name="connsiteY9" fmla="*/ 158360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19586 w 1881147"/>
                <a:gd name="connsiteY22" fmla="*/ 415535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46620 w 1881147"/>
                <a:gd name="connsiteY30" fmla="*/ 390888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3877 w 1881147"/>
                <a:gd name="connsiteY32" fmla="*/ 474059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538 w 1881199"/>
                <a:gd name="connsiteY0" fmla="*/ 405322 h 1694229"/>
                <a:gd name="connsiteX1" fmla="*/ 1567388 w 1881199"/>
                <a:gd name="connsiteY1" fmla="*/ 372673 h 1694229"/>
                <a:gd name="connsiteX2" fmla="*/ 1477139 w 1881199"/>
                <a:gd name="connsiteY2" fmla="*/ 348860 h 1694229"/>
                <a:gd name="connsiteX3" fmla="*/ 1423819 w 1881199"/>
                <a:gd name="connsiteY3" fmla="*/ 271776 h 1694229"/>
                <a:gd name="connsiteX4" fmla="*/ 1400718 w 1881199"/>
                <a:gd name="connsiteY4" fmla="*/ 169931 h 1694229"/>
                <a:gd name="connsiteX5" fmla="*/ 1364821 w 1881199"/>
                <a:gd name="connsiteY5" fmla="*/ 1869 h 1694229"/>
                <a:gd name="connsiteX6" fmla="*/ 1297452 w 1881199"/>
                <a:gd name="connsiteY6" fmla="*/ 43567 h 1694229"/>
                <a:gd name="connsiteX7" fmla="*/ 1291884 w 1881199"/>
                <a:gd name="connsiteY7" fmla="*/ 101090 h 1694229"/>
                <a:gd name="connsiteX8" fmla="*/ 1275979 w 1881199"/>
                <a:gd name="connsiteY8" fmla="*/ 152303 h 1694229"/>
                <a:gd name="connsiteX9" fmla="*/ 1256454 w 1881199"/>
                <a:gd name="connsiteY9" fmla="*/ 204316 h 1694229"/>
                <a:gd name="connsiteX10" fmla="*/ 1254725 w 1881199"/>
                <a:gd name="connsiteY10" fmla="*/ 273739 h 1694229"/>
                <a:gd name="connsiteX11" fmla="*/ 1181744 w 1881199"/>
                <a:gd name="connsiteY11" fmla="*/ 283903 h 1694229"/>
                <a:gd name="connsiteX12" fmla="*/ 1117391 w 1881199"/>
                <a:gd name="connsiteY12" fmla="*/ 285917 h 1694229"/>
                <a:gd name="connsiteX13" fmla="*/ 1069790 w 1881199"/>
                <a:gd name="connsiteY13" fmla="*/ 346183 h 1694229"/>
                <a:gd name="connsiteX14" fmla="*/ 1015175 w 1881199"/>
                <a:gd name="connsiteY14" fmla="*/ 371690 h 1694229"/>
                <a:gd name="connsiteX15" fmla="*/ 962551 w 1881199"/>
                <a:gd name="connsiteY15" fmla="*/ 358385 h 1694229"/>
                <a:gd name="connsiteX16" fmla="*/ 855811 w 1881199"/>
                <a:gd name="connsiteY16" fmla="*/ 376257 h 1694229"/>
                <a:gd name="connsiteX17" fmla="*/ 832828 w 1881199"/>
                <a:gd name="connsiteY17" fmla="*/ 440035 h 1694229"/>
                <a:gd name="connsiteX18" fmla="*/ 815745 w 1881199"/>
                <a:gd name="connsiteY18" fmla="*/ 475926 h 1694229"/>
                <a:gd name="connsiteX19" fmla="*/ 733714 w 1881199"/>
                <a:gd name="connsiteY19" fmla="*/ 494632 h 1694229"/>
                <a:gd name="connsiteX20" fmla="*/ 715902 w 1881199"/>
                <a:gd name="connsiteY20" fmla="*/ 440647 h 1694229"/>
                <a:gd name="connsiteX21" fmla="*/ 672038 w 1881199"/>
                <a:gd name="connsiteY21" fmla="*/ 420298 h 1694229"/>
                <a:gd name="connsiteX22" fmla="*/ 536722 w 1881199"/>
                <a:gd name="connsiteY22" fmla="*/ 420641 h 1694229"/>
                <a:gd name="connsiteX23" fmla="*/ 452845 w 1881199"/>
                <a:gd name="connsiteY23" fmla="*/ 447350 h 1694229"/>
                <a:gd name="connsiteX24" fmla="*/ 419626 w 1881199"/>
                <a:gd name="connsiteY24" fmla="*/ 420298 h 1694229"/>
                <a:gd name="connsiteX25" fmla="*/ 400576 w 1881199"/>
                <a:gd name="connsiteY25" fmla="*/ 358385 h 1694229"/>
                <a:gd name="connsiteX26" fmla="*/ 333901 w 1881199"/>
                <a:gd name="connsiteY26" fmla="*/ 305998 h 1694229"/>
                <a:gd name="connsiteX27" fmla="*/ 288716 w 1881199"/>
                <a:gd name="connsiteY27" fmla="*/ 229110 h 1694229"/>
                <a:gd name="connsiteX28" fmla="*/ 165366 w 1881199"/>
                <a:gd name="connsiteY28" fmla="*/ 258373 h 1694229"/>
                <a:gd name="connsiteX29" fmla="*/ 146316 w 1881199"/>
                <a:gd name="connsiteY29" fmla="*/ 344785 h 1694229"/>
                <a:gd name="connsiteX30" fmla="*/ 163756 w 1881199"/>
                <a:gd name="connsiteY30" fmla="*/ 411312 h 1694229"/>
                <a:gd name="connsiteX31" fmla="*/ 136317 w 1881199"/>
                <a:gd name="connsiteY31" fmla="*/ 446172 h 1694229"/>
                <a:gd name="connsiteX32" fmla="*/ 83929 w 1881199"/>
                <a:gd name="connsiteY32" fmla="*/ 474059 h 1694229"/>
                <a:gd name="connsiteX33" fmla="*/ 55828 w 1881199"/>
                <a:gd name="connsiteY33" fmla="*/ 482063 h 1694229"/>
                <a:gd name="connsiteX34" fmla="*/ 33863 w 1881199"/>
                <a:gd name="connsiteY34" fmla="*/ 520310 h 1694229"/>
                <a:gd name="connsiteX35" fmla="*/ 526 w 1881199"/>
                <a:gd name="connsiteY35" fmla="*/ 625085 h 1694229"/>
                <a:gd name="connsiteX36" fmla="*/ 62438 w 1881199"/>
                <a:gd name="connsiteY36" fmla="*/ 701285 h 1694229"/>
                <a:gd name="connsiteX37" fmla="*/ 112029 w 1881199"/>
                <a:gd name="connsiteY37" fmla="*/ 681547 h 1694229"/>
                <a:gd name="connsiteX38" fmla="*/ 112386 w 1881199"/>
                <a:gd name="connsiteY38" fmla="*/ 751806 h 1694229"/>
                <a:gd name="connsiteX39" fmla="*/ 167213 w 1881199"/>
                <a:gd name="connsiteY39" fmla="*/ 782248 h 1694229"/>
                <a:gd name="connsiteX40" fmla="*/ 236211 w 1881199"/>
                <a:gd name="connsiteY40" fmla="*/ 792460 h 1694229"/>
                <a:gd name="connsiteX41" fmla="*/ 271514 w 1881199"/>
                <a:gd name="connsiteY41" fmla="*/ 848431 h 1694229"/>
                <a:gd name="connsiteX42" fmla="*/ 270921 w 1881199"/>
                <a:gd name="connsiteY42" fmla="*/ 893503 h 1694229"/>
                <a:gd name="connsiteX43" fmla="*/ 295445 w 1881199"/>
                <a:gd name="connsiteY43" fmla="*/ 932978 h 1694229"/>
                <a:gd name="connsiteX44" fmla="*/ 341103 w 1881199"/>
                <a:gd name="connsiteY44" fmla="*/ 971570 h 1694229"/>
                <a:gd name="connsiteX45" fmla="*/ 426236 w 1881199"/>
                <a:gd name="connsiteY45" fmla="*/ 1025822 h 1694229"/>
                <a:gd name="connsiteX46" fmla="*/ 462013 w 1881199"/>
                <a:gd name="connsiteY46" fmla="*/ 1096915 h 1694229"/>
                <a:gd name="connsiteX47" fmla="*/ 441116 w 1881199"/>
                <a:gd name="connsiteY47" fmla="*/ 1166488 h 1694229"/>
                <a:gd name="connsiteX48" fmla="*/ 519163 w 1881199"/>
                <a:gd name="connsiteY48" fmla="*/ 1222951 h 1694229"/>
                <a:gd name="connsiteX49" fmla="*/ 591195 w 1881199"/>
                <a:gd name="connsiteY49" fmla="*/ 1255945 h 1694229"/>
                <a:gd name="connsiteX50" fmla="*/ 572026 w 1881199"/>
                <a:gd name="connsiteY50" fmla="*/ 1315648 h 1694229"/>
                <a:gd name="connsiteX51" fmla="*/ 662513 w 1881199"/>
                <a:gd name="connsiteY51" fmla="*/ 1468048 h 1694229"/>
                <a:gd name="connsiteX52" fmla="*/ 755323 w 1881199"/>
                <a:gd name="connsiteY52" fmla="*/ 1541202 h 1694229"/>
                <a:gd name="connsiteX53" fmla="*/ 805388 w 1881199"/>
                <a:gd name="connsiteY53" fmla="*/ 1491860 h 1694229"/>
                <a:gd name="connsiteX54" fmla="*/ 869978 w 1881199"/>
                <a:gd name="connsiteY54" fmla="*/ 1519257 h 1694229"/>
                <a:gd name="connsiteX55" fmla="*/ 924451 w 1881199"/>
                <a:gd name="connsiteY55" fmla="*/ 1487098 h 1694229"/>
                <a:gd name="connsiteX56" fmla="*/ 941298 w 1881199"/>
                <a:gd name="connsiteY56" fmla="*/ 1444922 h 1694229"/>
                <a:gd name="connsiteX57" fmla="*/ 1005175 w 1881199"/>
                <a:gd name="connsiteY57" fmla="*/ 1531334 h 1694229"/>
                <a:gd name="connsiteX58" fmla="*/ 1050242 w 1881199"/>
                <a:gd name="connsiteY58" fmla="*/ 1602428 h 1694229"/>
                <a:gd name="connsiteX59" fmla="*/ 1120188 w 1881199"/>
                <a:gd name="connsiteY59" fmla="*/ 1693947 h 1694229"/>
                <a:gd name="connsiteX60" fmla="*/ 1151086 w 1881199"/>
                <a:gd name="connsiteY60" fmla="*/ 1630856 h 1694229"/>
                <a:gd name="connsiteX61" fmla="*/ 1181745 w 1881199"/>
                <a:gd name="connsiteY61" fmla="*/ 1624376 h 1694229"/>
                <a:gd name="connsiteX62" fmla="*/ 1224844 w 1881199"/>
                <a:gd name="connsiteY62" fmla="*/ 1653639 h 1694229"/>
                <a:gd name="connsiteX63" fmla="*/ 1258419 w 1881199"/>
                <a:gd name="connsiteY63" fmla="*/ 1612985 h 1694229"/>
                <a:gd name="connsiteX64" fmla="*/ 1277240 w 1881199"/>
                <a:gd name="connsiteY64" fmla="*/ 1617602 h 1694229"/>
                <a:gd name="connsiteX65" fmla="*/ 1311282 w 1881199"/>
                <a:gd name="connsiteY65" fmla="*/ 1684079 h 1694229"/>
                <a:gd name="connsiteX66" fmla="*/ 1367838 w 1881199"/>
                <a:gd name="connsiteY66" fmla="*/ 1660610 h 1694229"/>
                <a:gd name="connsiteX67" fmla="*/ 1419870 w 1881199"/>
                <a:gd name="connsiteY67" fmla="*/ 1604489 h 1694229"/>
                <a:gd name="connsiteX68" fmla="*/ 1470647 w 1881199"/>
                <a:gd name="connsiteY68" fmla="*/ 1587946 h 1694229"/>
                <a:gd name="connsiteX69" fmla="*/ 1488326 w 1881199"/>
                <a:gd name="connsiteY69" fmla="*/ 1643768 h 1694229"/>
                <a:gd name="connsiteX70" fmla="*/ 1558221 w 1881199"/>
                <a:gd name="connsiteY70" fmla="*/ 1618090 h 1694229"/>
                <a:gd name="connsiteX71" fmla="*/ 1588999 w 1881199"/>
                <a:gd name="connsiteY71" fmla="*/ 1531334 h 1694229"/>
                <a:gd name="connsiteX72" fmla="*/ 1670435 w 1881199"/>
                <a:gd name="connsiteY72" fmla="*/ 1441192 h 1694229"/>
                <a:gd name="connsiteX73" fmla="*/ 1715026 w 1881199"/>
                <a:gd name="connsiteY73" fmla="*/ 1410062 h 1694229"/>
                <a:gd name="connsiteX74" fmla="*/ 1743395 w 1881199"/>
                <a:gd name="connsiteY74" fmla="*/ 1413357 h 1694229"/>
                <a:gd name="connsiteX75" fmla="*/ 1820987 w 1881199"/>
                <a:gd name="connsiteY75" fmla="*/ 1402749 h 1694229"/>
                <a:gd name="connsiteX76" fmla="*/ 1816106 w 1881199"/>
                <a:gd name="connsiteY76" fmla="*/ 1456313 h 1694229"/>
                <a:gd name="connsiteX77" fmla="*/ 1874273 w 1881199"/>
                <a:gd name="connsiteY77" fmla="*/ 1479634 h 1694229"/>
                <a:gd name="connsiteX78" fmla="*/ 1875881 w 1881199"/>
                <a:gd name="connsiteY78" fmla="*/ 1457000 h 1694229"/>
                <a:gd name="connsiteX79" fmla="*/ 1875103 w 1881199"/>
                <a:gd name="connsiteY79" fmla="*/ 1396266 h 1694229"/>
                <a:gd name="connsiteX80" fmla="*/ 1853138 w 1881199"/>
                <a:gd name="connsiteY80" fmla="*/ 1306123 h 1694229"/>
                <a:gd name="connsiteX81" fmla="*/ 1853138 w 1881199"/>
                <a:gd name="connsiteY81" fmla="*/ 1248973 h 1694229"/>
                <a:gd name="connsiteX82" fmla="*/ 1810276 w 1881199"/>
                <a:gd name="connsiteY82" fmla="*/ 1239448 h 1694229"/>
                <a:gd name="connsiteX83" fmla="*/ 1734076 w 1881199"/>
                <a:gd name="connsiteY83" fmla="*/ 1158485 h 1694229"/>
                <a:gd name="connsiteX84" fmla="*/ 1695976 w 1881199"/>
                <a:gd name="connsiteY84" fmla="*/ 977510 h 1694229"/>
                <a:gd name="connsiteX85" fmla="*/ 1643588 w 1881199"/>
                <a:gd name="connsiteY85" fmla="*/ 944173 h 1694229"/>
                <a:gd name="connsiteX86" fmla="*/ 1605488 w 1881199"/>
                <a:gd name="connsiteY86" fmla="*/ 887023 h 1694229"/>
                <a:gd name="connsiteX87" fmla="*/ 1557863 w 1881199"/>
                <a:gd name="connsiteY87" fmla="*/ 839398 h 1694229"/>
                <a:gd name="connsiteX88" fmla="*/ 1505476 w 1881199"/>
                <a:gd name="connsiteY88" fmla="*/ 820348 h 1694229"/>
                <a:gd name="connsiteX89" fmla="*/ 1453088 w 1881199"/>
                <a:gd name="connsiteY89" fmla="*/ 815585 h 1694229"/>
                <a:gd name="connsiteX90" fmla="*/ 1510238 w 1881199"/>
                <a:gd name="connsiteY90" fmla="*/ 782248 h 1694229"/>
                <a:gd name="connsiteX91" fmla="*/ 1476901 w 1881199"/>
                <a:gd name="connsiteY91" fmla="*/ 748910 h 1694229"/>
                <a:gd name="connsiteX92" fmla="*/ 1481663 w 1881199"/>
                <a:gd name="connsiteY92" fmla="*/ 725098 h 1694229"/>
                <a:gd name="connsiteX93" fmla="*/ 1572151 w 1881199"/>
                <a:gd name="connsiteY93" fmla="*/ 763198 h 1694229"/>
                <a:gd name="connsiteX94" fmla="*/ 1624538 w 1881199"/>
                <a:gd name="connsiteY94" fmla="*/ 696523 h 1694229"/>
                <a:gd name="connsiteX95" fmla="*/ 1622335 w 1881199"/>
                <a:gd name="connsiteY95" fmla="*/ 553648 h 1694229"/>
                <a:gd name="connsiteX96" fmla="*/ 1639538 w 1881199"/>
                <a:gd name="connsiteY96" fmla="*/ 405322 h 1694229"/>
                <a:gd name="connsiteX0" fmla="*/ 1620540 w 1862201"/>
                <a:gd name="connsiteY0" fmla="*/ 405322 h 1694229"/>
                <a:gd name="connsiteX1" fmla="*/ 1548390 w 1862201"/>
                <a:gd name="connsiteY1" fmla="*/ 372673 h 1694229"/>
                <a:gd name="connsiteX2" fmla="*/ 1458141 w 1862201"/>
                <a:gd name="connsiteY2" fmla="*/ 348860 h 1694229"/>
                <a:gd name="connsiteX3" fmla="*/ 1404821 w 1862201"/>
                <a:gd name="connsiteY3" fmla="*/ 271776 h 1694229"/>
                <a:gd name="connsiteX4" fmla="*/ 1381720 w 1862201"/>
                <a:gd name="connsiteY4" fmla="*/ 169931 h 1694229"/>
                <a:gd name="connsiteX5" fmla="*/ 1345823 w 1862201"/>
                <a:gd name="connsiteY5" fmla="*/ 1869 h 1694229"/>
                <a:gd name="connsiteX6" fmla="*/ 1278454 w 1862201"/>
                <a:gd name="connsiteY6" fmla="*/ 43567 h 1694229"/>
                <a:gd name="connsiteX7" fmla="*/ 1272886 w 1862201"/>
                <a:gd name="connsiteY7" fmla="*/ 101090 h 1694229"/>
                <a:gd name="connsiteX8" fmla="*/ 1256981 w 1862201"/>
                <a:gd name="connsiteY8" fmla="*/ 152303 h 1694229"/>
                <a:gd name="connsiteX9" fmla="*/ 1237456 w 1862201"/>
                <a:gd name="connsiteY9" fmla="*/ 204316 h 1694229"/>
                <a:gd name="connsiteX10" fmla="*/ 1235727 w 1862201"/>
                <a:gd name="connsiteY10" fmla="*/ 273739 h 1694229"/>
                <a:gd name="connsiteX11" fmla="*/ 1162746 w 1862201"/>
                <a:gd name="connsiteY11" fmla="*/ 283903 h 1694229"/>
                <a:gd name="connsiteX12" fmla="*/ 1098393 w 1862201"/>
                <a:gd name="connsiteY12" fmla="*/ 285917 h 1694229"/>
                <a:gd name="connsiteX13" fmla="*/ 1050792 w 1862201"/>
                <a:gd name="connsiteY13" fmla="*/ 346183 h 1694229"/>
                <a:gd name="connsiteX14" fmla="*/ 996177 w 1862201"/>
                <a:gd name="connsiteY14" fmla="*/ 371690 h 1694229"/>
                <a:gd name="connsiteX15" fmla="*/ 943553 w 1862201"/>
                <a:gd name="connsiteY15" fmla="*/ 358385 h 1694229"/>
                <a:gd name="connsiteX16" fmla="*/ 836813 w 1862201"/>
                <a:gd name="connsiteY16" fmla="*/ 376257 h 1694229"/>
                <a:gd name="connsiteX17" fmla="*/ 813830 w 1862201"/>
                <a:gd name="connsiteY17" fmla="*/ 440035 h 1694229"/>
                <a:gd name="connsiteX18" fmla="*/ 796747 w 1862201"/>
                <a:gd name="connsiteY18" fmla="*/ 475926 h 1694229"/>
                <a:gd name="connsiteX19" fmla="*/ 714716 w 1862201"/>
                <a:gd name="connsiteY19" fmla="*/ 494632 h 1694229"/>
                <a:gd name="connsiteX20" fmla="*/ 696904 w 1862201"/>
                <a:gd name="connsiteY20" fmla="*/ 440647 h 1694229"/>
                <a:gd name="connsiteX21" fmla="*/ 653040 w 1862201"/>
                <a:gd name="connsiteY21" fmla="*/ 420298 h 1694229"/>
                <a:gd name="connsiteX22" fmla="*/ 517724 w 1862201"/>
                <a:gd name="connsiteY22" fmla="*/ 420641 h 1694229"/>
                <a:gd name="connsiteX23" fmla="*/ 433847 w 1862201"/>
                <a:gd name="connsiteY23" fmla="*/ 447350 h 1694229"/>
                <a:gd name="connsiteX24" fmla="*/ 400628 w 1862201"/>
                <a:gd name="connsiteY24" fmla="*/ 420298 h 1694229"/>
                <a:gd name="connsiteX25" fmla="*/ 381578 w 1862201"/>
                <a:gd name="connsiteY25" fmla="*/ 358385 h 1694229"/>
                <a:gd name="connsiteX26" fmla="*/ 314903 w 1862201"/>
                <a:gd name="connsiteY26" fmla="*/ 305998 h 1694229"/>
                <a:gd name="connsiteX27" fmla="*/ 269718 w 1862201"/>
                <a:gd name="connsiteY27" fmla="*/ 229110 h 1694229"/>
                <a:gd name="connsiteX28" fmla="*/ 146368 w 1862201"/>
                <a:gd name="connsiteY28" fmla="*/ 258373 h 1694229"/>
                <a:gd name="connsiteX29" fmla="*/ 127318 w 1862201"/>
                <a:gd name="connsiteY29" fmla="*/ 344785 h 1694229"/>
                <a:gd name="connsiteX30" fmla="*/ 144758 w 1862201"/>
                <a:gd name="connsiteY30" fmla="*/ 411312 h 1694229"/>
                <a:gd name="connsiteX31" fmla="*/ 117319 w 1862201"/>
                <a:gd name="connsiteY31" fmla="*/ 446172 h 1694229"/>
                <a:gd name="connsiteX32" fmla="*/ 64931 w 1862201"/>
                <a:gd name="connsiteY32" fmla="*/ 474059 h 1694229"/>
                <a:gd name="connsiteX33" fmla="*/ 36830 w 1862201"/>
                <a:gd name="connsiteY33" fmla="*/ 482063 h 1694229"/>
                <a:gd name="connsiteX34" fmla="*/ 14865 w 1862201"/>
                <a:gd name="connsiteY34" fmla="*/ 520310 h 1694229"/>
                <a:gd name="connsiteX35" fmla="*/ 1053 w 1862201"/>
                <a:gd name="connsiteY35" fmla="*/ 632745 h 1694229"/>
                <a:gd name="connsiteX36" fmla="*/ 43440 w 1862201"/>
                <a:gd name="connsiteY36" fmla="*/ 701285 h 1694229"/>
                <a:gd name="connsiteX37" fmla="*/ 93031 w 1862201"/>
                <a:gd name="connsiteY37" fmla="*/ 681547 h 1694229"/>
                <a:gd name="connsiteX38" fmla="*/ 93388 w 1862201"/>
                <a:gd name="connsiteY38" fmla="*/ 751806 h 1694229"/>
                <a:gd name="connsiteX39" fmla="*/ 148215 w 1862201"/>
                <a:gd name="connsiteY39" fmla="*/ 782248 h 1694229"/>
                <a:gd name="connsiteX40" fmla="*/ 217213 w 1862201"/>
                <a:gd name="connsiteY40" fmla="*/ 792460 h 1694229"/>
                <a:gd name="connsiteX41" fmla="*/ 252516 w 1862201"/>
                <a:gd name="connsiteY41" fmla="*/ 848431 h 1694229"/>
                <a:gd name="connsiteX42" fmla="*/ 251923 w 1862201"/>
                <a:gd name="connsiteY42" fmla="*/ 893503 h 1694229"/>
                <a:gd name="connsiteX43" fmla="*/ 276447 w 1862201"/>
                <a:gd name="connsiteY43" fmla="*/ 932978 h 1694229"/>
                <a:gd name="connsiteX44" fmla="*/ 322105 w 1862201"/>
                <a:gd name="connsiteY44" fmla="*/ 971570 h 1694229"/>
                <a:gd name="connsiteX45" fmla="*/ 407238 w 1862201"/>
                <a:gd name="connsiteY45" fmla="*/ 1025822 h 1694229"/>
                <a:gd name="connsiteX46" fmla="*/ 443015 w 1862201"/>
                <a:gd name="connsiteY46" fmla="*/ 1096915 h 1694229"/>
                <a:gd name="connsiteX47" fmla="*/ 422118 w 1862201"/>
                <a:gd name="connsiteY47" fmla="*/ 1166488 h 1694229"/>
                <a:gd name="connsiteX48" fmla="*/ 500165 w 1862201"/>
                <a:gd name="connsiteY48" fmla="*/ 1222951 h 1694229"/>
                <a:gd name="connsiteX49" fmla="*/ 572197 w 1862201"/>
                <a:gd name="connsiteY49" fmla="*/ 1255945 h 1694229"/>
                <a:gd name="connsiteX50" fmla="*/ 553028 w 1862201"/>
                <a:gd name="connsiteY50" fmla="*/ 1315648 h 1694229"/>
                <a:gd name="connsiteX51" fmla="*/ 643515 w 1862201"/>
                <a:gd name="connsiteY51" fmla="*/ 1468048 h 1694229"/>
                <a:gd name="connsiteX52" fmla="*/ 736325 w 1862201"/>
                <a:gd name="connsiteY52" fmla="*/ 1541202 h 1694229"/>
                <a:gd name="connsiteX53" fmla="*/ 786390 w 1862201"/>
                <a:gd name="connsiteY53" fmla="*/ 1491860 h 1694229"/>
                <a:gd name="connsiteX54" fmla="*/ 850980 w 1862201"/>
                <a:gd name="connsiteY54" fmla="*/ 1519257 h 1694229"/>
                <a:gd name="connsiteX55" fmla="*/ 905453 w 1862201"/>
                <a:gd name="connsiteY55" fmla="*/ 1487098 h 1694229"/>
                <a:gd name="connsiteX56" fmla="*/ 922300 w 1862201"/>
                <a:gd name="connsiteY56" fmla="*/ 1444922 h 1694229"/>
                <a:gd name="connsiteX57" fmla="*/ 986177 w 1862201"/>
                <a:gd name="connsiteY57" fmla="*/ 1531334 h 1694229"/>
                <a:gd name="connsiteX58" fmla="*/ 1031244 w 1862201"/>
                <a:gd name="connsiteY58" fmla="*/ 1602428 h 1694229"/>
                <a:gd name="connsiteX59" fmla="*/ 1101190 w 1862201"/>
                <a:gd name="connsiteY59" fmla="*/ 1693947 h 1694229"/>
                <a:gd name="connsiteX60" fmla="*/ 1132088 w 1862201"/>
                <a:gd name="connsiteY60" fmla="*/ 1630856 h 1694229"/>
                <a:gd name="connsiteX61" fmla="*/ 1162747 w 1862201"/>
                <a:gd name="connsiteY61" fmla="*/ 1624376 h 1694229"/>
                <a:gd name="connsiteX62" fmla="*/ 1205846 w 1862201"/>
                <a:gd name="connsiteY62" fmla="*/ 1653639 h 1694229"/>
                <a:gd name="connsiteX63" fmla="*/ 1239421 w 1862201"/>
                <a:gd name="connsiteY63" fmla="*/ 1612985 h 1694229"/>
                <a:gd name="connsiteX64" fmla="*/ 1258242 w 1862201"/>
                <a:gd name="connsiteY64" fmla="*/ 1617602 h 1694229"/>
                <a:gd name="connsiteX65" fmla="*/ 1292284 w 1862201"/>
                <a:gd name="connsiteY65" fmla="*/ 1684079 h 1694229"/>
                <a:gd name="connsiteX66" fmla="*/ 1348840 w 1862201"/>
                <a:gd name="connsiteY66" fmla="*/ 1660610 h 1694229"/>
                <a:gd name="connsiteX67" fmla="*/ 1400872 w 1862201"/>
                <a:gd name="connsiteY67" fmla="*/ 1604489 h 1694229"/>
                <a:gd name="connsiteX68" fmla="*/ 1451649 w 1862201"/>
                <a:gd name="connsiteY68" fmla="*/ 1587946 h 1694229"/>
                <a:gd name="connsiteX69" fmla="*/ 1469328 w 1862201"/>
                <a:gd name="connsiteY69" fmla="*/ 1643768 h 1694229"/>
                <a:gd name="connsiteX70" fmla="*/ 1539223 w 1862201"/>
                <a:gd name="connsiteY70" fmla="*/ 1618090 h 1694229"/>
                <a:gd name="connsiteX71" fmla="*/ 1570001 w 1862201"/>
                <a:gd name="connsiteY71" fmla="*/ 1531334 h 1694229"/>
                <a:gd name="connsiteX72" fmla="*/ 1651437 w 1862201"/>
                <a:gd name="connsiteY72" fmla="*/ 1441192 h 1694229"/>
                <a:gd name="connsiteX73" fmla="*/ 1696028 w 1862201"/>
                <a:gd name="connsiteY73" fmla="*/ 1410062 h 1694229"/>
                <a:gd name="connsiteX74" fmla="*/ 1724397 w 1862201"/>
                <a:gd name="connsiteY74" fmla="*/ 1413357 h 1694229"/>
                <a:gd name="connsiteX75" fmla="*/ 1801989 w 1862201"/>
                <a:gd name="connsiteY75" fmla="*/ 1402749 h 1694229"/>
                <a:gd name="connsiteX76" fmla="*/ 1797108 w 1862201"/>
                <a:gd name="connsiteY76" fmla="*/ 1456313 h 1694229"/>
                <a:gd name="connsiteX77" fmla="*/ 1855275 w 1862201"/>
                <a:gd name="connsiteY77" fmla="*/ 1479634 h 1694229"/>
                <a:gd name="connsiteX78" fmla="*/ 1856883 w 1862201"/>
                <a:gd name="connsiteY78" fmla="*/ 1457000 h 1694229"/>
                <a:gd name="connsiteX79" fmla="*/ 1856105 w 1862201"/>
                <a:gd name="connsiteY79" fmla="*/ 1396266 h 1694229"/>
                <a:gd name="connsiteX80" fmla="*/ 1834140 w 1862201"/>
                <a:gd name="connsiteY80" fmla="*/ 1306123 h 1694229"/>
                <a:gd name="connsiteX81" fmla="*/ 1834140 w 1862201"/>
                <a:gd name="connsiteY81" fmla="*/ 1248973 h 1694229"/>
                <a:gd name="connsiteX82" fmla="*/ 1791278 w 1862201"/>
                <a:gd name="connsiteY82" fmla="*/ 1239448 h 1694229"/>
                <a:gd name="connsiteX83" fmla="*/ 1715078 w 1862201"/>
                <a:gd name="connsiteY83" fmla="*/ 1158485 h 1694229"/>
                <a:gd name="connsiteX84" fmla="*/ 1676978 w 1862201"/>
                <a:gd name="connsiteY84" fmla="*/ 977510 h 1694229"/>
                <a:gd name="connsiteX85" fmla="*/ 1624590 w 1862201"/>
                <a:gd name="connsiteY85" fmla="*/ 944173 h 1694229"/>
                <a:gd name="connsiteX86" fmla="*/ 1586490 w 1862201"/>
                <a:gd name="connsiteY86" fmla="*/ 887023 h 1694229"/>
                <a:gd name="connsiteX87" fmla="*/ 1538865 w 1862201"/>
                <a:gd name="connsiteY87" fmla="*/ 839398 h 1694229"/>
                <a:gd name="connsiteX88" fmla="*/ 1486478 w 1862201"/>
                <a:gd name="connsiteY88" fmla="*/ 820348 h 1694229"/>
                <a:gd name="connsiteX89" fmla="*/ 1434090 w 1862201"/>
                <a:gd name="connsiteY89" fmla="*/ 815585 h 1694229"/>
                <a:gd name="connsiteX90" fmla="*/ 1491240 w 1862201"/>
                <a:gd name="connsiteY90" fmla="*/ 782248 h 1694229"/>
                <a:gd name="connsiteX91" fmla="*/ 1457903 w 1862201"/>
                <a:gd name="connsiteY91" fmla="*/ 748910 h 1694229"/>
                <a:gd name="connsiteX92" fmla="*/ 1462665 w 1862201"/>
                <a:gd name="connsiteY92" fmla="*/ 725098 h 1694229"/>
                <a:gd name="connsiteX93" fmla="*/ 1553153 w 1862201"/>
                <a:gd name="connsiteY93" fmla="*/ 763198 h 1694229"/>
                <a:gd name="connsiteX94" fmla="*/ 1605540 w 1862201"/>
                <a:gd name="connsiteY94" fmla="*/ 696523 h 1694229"/>
                <a:gd name="connsiteX95" fmla="*/ 1603337 w 1862201"/>
                <a:gd name="connsiteY95" fmla="*/ 553648 h 1694229"/>
                <a:gd name="connsiteX96" fmla="*/ 1620540 w 1862201"/>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93447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53569 w 1862617"/>
                <a:gd name="connsiteY94" fmla="*/ 763198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47763 w 1862617"/>
                <a:gd name="connsiteY82" fmla="*/ 1264979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78075"/>
                <a:gd name="connsiteY0" fmla="*/ 405322 h 1694229"/>
                <a:gd name="connsiteX1" fmla="*/ 1548806 w 1878075"/>
                <a:gd name="connsiteY1" fmla="*/ 372673 h 1694229"/>
                <a:gd name="connsiteX2" fmla="*/ 1458557 w 1878075"/>
                <a:gd name="connsiteY2" fmla="*/ 348860 h 1694229"/>
                <a:gd name="connsiteX3" fmla="*/ 1405237 w 1878075"/>
                <a:gd name="connsiteY3" fmla="*/ 271776 h 1694229"/>
                <a:gd name="connsiteX4" fmla="*/ 1382136 w 1878075"/>
                <a:gd name="connsiteY4" fmla="*/ 169931 h 1694229"/>
                <a:gd name="connsiteX5" fmla="*/ 1346239 w 1878075"/>
                <a:gd name="connsiteY5" fmla="*/ 1869 h 1694229"/>
                <a:gd name="connsiteX6" fmla="*/ 1278870 w 1878075"/>
                <a:gd name="connsiteY6" fmla="*/ 43567 h 1694229"/>
                <a:gd name="connsiteX7" fmla="*/ 1273302 w 1878075"/>
                <a:gd name="connsiteY7" fmla="*/ 101090 h 1694229"/>
                <a:gd name="connsiteX8" fmla="*/ 1257397 w 1878075"/>
                <a:gd name="connsiteY8" fmla="*/ 152303 h 1694229"/>
                <a:gd name="connsiteX9" fmla="*/ 1237872 w 1878075"/>
                <a:gd name="connsiteY9" fmla="*/ 204316 h 1694229"/>
                <a:gd name="connsiteX10" fmla="*/ 1236143 w 1878075"/>
                <a:gd name="connsiteY10" fmla="*/ 273739 h 1694229"/>
                <a:gd name="connsiteX11" fmla="*/ 1163162 w 1878075"/>
                <a:gd name="connsiteY11" fmla="*/ 283903 h 1694229"/>
                <a:gd name="connsiteX12" fmla="*/ 1098809 w 1878075"/>
                <a:gd name="connsiteY12" fmla="*/ 285917 h 1694229"/>
                <a:gd name="connsiteX13" fmla="*/ 1051208 w 1878075"/>
                <a:gd name="connsiteY13" fmla="*/ 346183 h 1694229"/>
                <a:gd name="connsiteX14" fmla="*/ 996593 w 1878075"/>
                <a:gd name="connsiteY14" fmla="*/ 371690 h 1694229"/>
                <a:gd name="connsiteX15" fmla="*/ 943969 w 1878075"/>
                <a:gd name="connsiteY15" fmla="*/ 358385 h 1694229"/>
                <a:gd name="connsiteX16" fmla="*/ 837229 w 1878075"/>
                <a:gd name="connsiteY16" fmla="*/ 376257 h 1694229"/>
                <a:gd name="connsiteX17" fmla="*/ 814246 w 1878075"/>
                <a:gd name="connsiteY17" fmla="*/ 440035 h 1694229"/>
                <a:gd name="connsiteX18" fmla="*/ 797163 w 1878075"/>
                <a:gd name="connsiteY18" fmla="*/ 475926 h 1694229"/>
                <a:gd name="connsiteX19" fmla="*/ 715132 w 1878075"/>
                <a:gd name="connsiteY19" fmla="*/ 494632 h 1694229"/>
                <a:gd name="connsiteX20" fmla="*/ 697320 w 1878075"/>
                <a:gd name="connsiteY20" fmla="*/ 440647 h 1694229"/>
                <a:gd name="connsiteX21" fmla="*/ 653456 w 1878075"/>
                <a:gd name="connsiteY21" fmla="*/ 420298 h 1694229"/>
                <a:gd name="connsiteX22" fmla="*/ 518140 w 1878075"/>
                <a:gd name="connsiteY22" fmla="*/ 420641 h 1694229"/>
                <a:gd name="connsiteX23" fmla="*/ 434263 w 1878075"/>
                <a:gd name="connsiteY23" fmla="*/ 447350 h 1694229"/>
                <a:gd name="connsiteX24" fmla="*/ 401044 w 1878075"/>
                <a:gd name="connsiteY24" fmla="*/ 420298 h 1694229"/>
                <a:gd name="connsiteX25" fmla="*/ 381994 w 1878075"/>
                <a:gd name="connsiteY25" fmla="*/ 358385 h 1694229"/>
                <a:gd name="connsiteX26" fmla="*/ 315319 w 1878075"/>
                <a:gd name="connsiteY26" fmla="*/ 305998 h 1694229"/>
                <a:gd name="connsiteX27" fmla="*/ 270134 w 1878075"/>
                <a:gd name="connsiteY27" fmla="*/ 229110 h 1694229"/>
                <a:gd name="connsiteX28" fmla="*/ 146784 w 1878075"/>
                <a:gd name="connsiteY28" fmla="*/ 258373 h 1694229"/>
                <a:gd name="connsiteX29" fmla="*/ 127734 w 1878075"/>
                <a:gd name="connsiteY29" fmla="*/ 344785 h 1694229"/>
                <a:gd name="connsiteX30" fmla="*/ 145174 w 1878075"/>
                <a:gd name="connsiteY30" fmla="*/ 411312 h 1694229"/>
                <a:gd name="connsiteX31" fmla="*/ 117735 w 1878075"/>
                <a:gd name="connsiteY31" fmla="*/ 446172 h 1694229"/>
                <a:gd name="connsiteX32" fmla="*/ 65347 w 1878075"/>
                <a:gd name="connsiteY32" fmla="*/ 474059 h 1694229"/>
                <a:gd name="connsiteX33" fmla="*/ 37246 w 1878075"/>
                <a:gd name="connsiteY33" fmla="*/ 482063 h 1694229"/>
                <a:gd name="connsiteX34" fmla="*/ 15281 w 1878075"/>
                <a:gd name="connsiteY34" fmla="*/ 520310 h 1694229"/>
                <a:gd name="connsiteX35" fmla="*/ 1469 w 1878075"/>
                <a:gd name="connsiteY35" fmla="*/ 632745 h 1694229"/>
                <a:gd name="connsiteX36" fmla="*/ 51178 w 1878075"/>
                <a:gd name="connsiteY36" fmla="*/ 685967 h 1694229"/>
                <a:gd name="connsiteX37" fmla="*/ 108092 w 1878075"/>
                <a:gd name="connsiteY37" fmla="*/ 681547 h 1694229"/>
                <a:gd name="connsiteX38" fmla="*/ 93804 w 1878075"/>
                <a:gd name="connsiteY38" fmla="*/ 751806 h 1694229"/>
                <a:gd name="connsiteX39" fmla="*/ 148631 w 1878075"/>
                <a:gd name="connsiteY39" fmla="*/ 782248 h 1694229"/>
                <a:gd name="connsiteX40" fmla="*/ 217629 w 1878075"/>
                <a:gd name="connsiteY40" fmla="*/ 792460 h 1694229"/>
                <a:gd name="connsiteX41" fmla="*/ 252932 w 1878075"/>
                <a:gd name="connsiteY41" fmla="*/ 848431 h 1694229"/>
                <a:gd name="connsiteX42" fmla="*/ 252339 w 1878075"/>
                <a:gd name="connsiteY42" fmla="*/ 893503 h 1694229"/>
                <a:gd name="connsiteX43" fmla="*/ 276863 w 1878075"/>
                <a:gd name="connsiteY43" fmla="*/ 932978 h 1694229"/>
                <a:gd name="connsiteX44" fmla="*/ 322521 w 1878075"/>
                <a:gd name="connsiteY44" fmla="*/ 971570 h 1694229"/>
                <a:gd name="connsiteX45" fmla="*/ 407654 w 1878075"/>
                <a:gd name="connsiteY45" fmla="*/ 1025822 h 1694229"/>
                <a:gd name="connsiteX46" fmla="*/ 443431 w 1878075"/>
                <a:gd name="connsiteY46" fmla="*/ 1096915 h 1694229"/>
                <a:gd name="connsiteX47" fmla="*/ 422534 w 1878075"/>
                <a:gd name="connsiteY47" fmla="*/ 1166488 h 1694229"/>
                <a:gd name="connsiteX48" fmla="*/ 500581 w 1878075"/>
                <a:gd name="connsiteY48" fmla="*/ 1222951 h 1694229"/>
                <a:gd name="connsiteX49" fmla="*/ 572613 w 1878075"/>
                <a:gd name="connsiteY49" fmla="*/ 1255945 h 1694229"/>
                <a:gd name="connsiteX50" fmla="*/ 553444 w 1878075"/>
                <a:gd name="connsiteY50" fmla="*/ 1315648 h 1694229"/>
                <a:gd name="connsiteX51" fmla="*/ 643931 w 1878075"/>
                <a:gd name="connsiteY51" fmla="*/ 1468048 h 1694229"/>
                <a:gd name="connsiteX52" fmla="*/ 736741 w 1878075"/>
                <a:gd name="connsiteY52" fmla="*/ 1541202 h 1694229"/>
                <a:gd name="connsiteX53" fmla="*/ 786806 w 1878075"/>
                <a:gd name="connsiteY53" fmla="*/ 1491860 h 1694229"/>
                <a:gd name="connsiteX54" fmla="*/ 851396 w 1878075"/>
                <a:gd name="connsiteY54" fmla="*/ 1519257 h 1694229"/>
                <a:gd name="connsiteX55" fmla="*/ 905869 w 1878075"/>
                <a:gd name="connsiteY55" fmla="*/ 1487098 h 1694229"/>
                <a:gd name="connsiteX56" fmla="*/ 922716 w 1878075"/>
                <a:gd name="connsiteY56" fmla="*/ 1444922 h 1694229"/>
                <a:gd name="connsiteX57" fmla="*/ 986593 w 1878075"/>
                <a:gd name="connsiteY57" fmla="*/ 1531334 h 1694229"/>
                <a:gd name="connsiteX58" fmla="*/ 1031660 w 1878075"/>
                <a:gd name="connsiteY58" fmla="*/ 1602428 h 1694229"/>
                <a:gd name="connsiteX59" fmla="*/ 1101606 w 1878075"/>
                <a:gd name="connsiteY59" fmla="*/ 1693947 h 1694229"/>
                <a:gd name="connsiteX60" fmla="*/ 1132504 w 1878075"/>
                <a:gd name="connsiteY60" fmla="*/ 1630856 h 1694229"/>
                <a:gd name="connsiteX61" fmla="*/ 1163163 w 1878075"/>
                <a:gd name="connsiteY61" fmla="*/ 1624376 h 1694229"/>
                <a:gd name="connsiteX62" fmla="*/ 1206262 w 1878075"/>
                <a:gd name="connsiteY62" fmla="*/ 1653639 h 1694229"/>
                <a:gd name="connsiteX63" fmla="*/ 1239837 w 1878075"/>
                <a:gd name="connsiteY63" fmla="*/ 1612985 h 1694229"/>
                <a:gd name="connsiteX64" fmla="*/ 1258658 w 1878075"/>
                <a:gd name="connsiteY64" fmla="*/ 1617602 h 1694229"/>
                <a:gd name="connsiteX65" fmla="*/ 1292700 w 1878075"/>
                <a:gd name="connsiteY65" fmla="*/ 1684079 h 1694229"/>
                <a:gd name="connsiteX66" fmla="*/ 1349256 w 1878075"/>
                <a:gd name="connsiteY66" fmla="*/ 1660610 h 1694229"/>
                <a:gd name="connsiteX67" fmla="*/ 1401288 w 1878075"/>
                <a:gd name="connsiteY67" fmla="*/ 1604489 h 1694229"/>
                <a:gd name="connsiteX68" fmla="*/ 1452065 w 1878075"/>
                <a:gd name="connsiteY68" fmla="*/ 1587946 h 1694229"/>
                <a:gd name="connsiteX69" fmla="*/ 1469744 w 1878075"/>
                <a:gd name="connsiteY69" fmla="*/ 1643768 h 1694229"/>
                <a:gd name="connsiteX70" fmla="*/ 1539639 w 1878075"/>
                <a:gd name="connsiteY70" fmla="*/ 1618090 h 1694229"/>
                <a:gd name="connsiteX71" fmla="*/ 1570417 w 1878075"/>
                <a:gd name="connsiteY71" fmla="*/ 1531334 h 1694229"/>
                <a:gd name="connsiteX72" fmla="*/ 1651853 w 1878075"/>
                <a:gd name="connsiteY72" fmla="*/ 1441192 h 1694229"/>
                <a:gd name="connsiteX73" fmla="*/ 1696444 w 1878075"/>
                <a:gd name="connsiteY73" fmla="*/ 1410062 h 1694229"/>
                <a:gd name="connsiteX74" fmla="*/ 1724813 w 1878075"/>
                <a:gd name="connsiteY74" fmla="*/ 1413357 h 1694229"/>
                <a:gd name="connsiteX75" fmla="*/ 1802405 w 1878075"/>
                <a:gd name="connsiteY75" fmla="*/ 1402749 h 1694229"/>
                <a:gd name="connsiteX76" fmla="*/ 1797524 w 1878075"/>
                <a:gd name="connsiteY76" fmla="*/ 1456313 h 1694229"/>
                <a:gd name="connsiteX77" fmla="*/ 1855691 w 1878075"/>
                <a:gd name="connsiteY77" fmla="*/ 1479634 h 1694229"/>
                <a:gd name="connsiteX78" fmla="*/ 1857299 w 1878075"/>
                <a:gd name="connsiteY78" fmla="*/ 1457000 h 1694229"/>
                <a:gd name="connsiteX79" fmla="*/ 1856521 w 1878075"/>
                <a:gd name="connsiteY79" fmla="*/ 1396266 h 1694229"/>
                <a:gd name="connsiteX80" fmla="*/ 1863843 w 1878075"/>
                <a:gd name="connsiteY80" fmla="*/ 1323993 h 1694229"/>
                <a:gd name="connsiteX81" fmla="*/ 1834556 w 1878075"/>
                <a:gd name="connsiteY81" fmla="*/ 1248973 h 1694229"/>
                <a:gd name="connsiteX82" fmla="*/ 1747763 w 1878075"/>
                <a:gd name="connsiteY82" fmla="*/ 1264979 h 1694229"/>
                <a:gd name="connsiteX83" fmla="*/ 1737459 w 1878075"/>
                <a:gd name="connsiteY83" fmla="*/ 1176356 h 1694229"/>
                <a:gd name="connsiteX84" fmla="*/ 1704241 w 1878075"/>
                <a:gd name="connsiteY84" fmla="*/ 1038783 h 1694229"/>
                <a:gd name="connsiteX85" fmla="*/ 1627446 w 1878075"/>
                <a:gd name="connsiteY85" fmla="*/ 972257 h 1694229"/>
                <a:gd name="connsiteX86" fmla="*/ 1594228 w 1878075"/>
                <a:gd name="connsiteY86" fmla="*/ 917660 h 1694229"/>
                <a:gd name="connsiteX87" fmla="*/ 1544162 w 1878075"/>
                <a:gd name="connsiteY87" fmla="*/ 872587 h 1694229"/>
                <a:gd name="connsiteX88" fmla="*/ 1472251 w 1878075"/>
                <a:gd name="connsiteY88" fmla="*/ 845878 h 1694229"/>
                <a:gd name="connsiteX89" fmla="*/ 1449150 w 1878075"/>
                <a:gd name="connsiteY89" fmla="*/ 823245 h 1694229"/>
                <a:gd name="connsiteX90" fmla="*/ 1477013 w 1878075"/>
                <a:gd name="connsiteY90" fmla="*/ 784801 h 1694229"/>
                <a:gd name="connsiteX91" fmla="*/ 1458319 w 1878075"/>
                <a:gd name="connsiteY91" fmla="*/ 748910 h 1694229"/>
                <a:gd name="connsiteX92" fmla="*/ 1463081 w 1878075"/>
                <a:gd name="connsiteY92" fmla="*/ 725098 h 1694229"/>
                <a:gd name="connsiteX93" fmla="*/ 1488076 w 1878075"/>
                <a:gd name="connsiteY93" fmla="*/ 724035 h 1694229"/>
                <a:gd name="connsiteX94" fmla="*/ 1580416 w 1878075"/>
                <a:gd name="connsiteY94" fmla="*/ 740220 h 1694229"/>
                <a:gd name="connsiteX95" fmla="*/ 1615719 w 1878075"/>
                <a:gd name="connsiteY95" fmla="*/ 683758 h 1694229"/>
                <a:gd name="connsiteX96" fmla="*/ 1603753 w 1878075"/>
                <a:gd name="connsiteY96" fmla="*/ 553648 h 1694229"/>
                <a:gd name="connsiteX97" fmla="*/ 1620956 w 1878075"/>
                <a:gd name="connsiteY97" fmla="*/ 405322 h 1694229"/>
                <a:gd name="connsiteX0" fmla="*/ 1620956 w 1866986"/>
                <a:gd name="connsiteY0" fmla="*/ 405322 h 1694229"/>
                <a:gd name="connsiteX1" fmla="*/ 1548806 w 1866986"/>
                <a:gd name="connsiteY1" fmla="*/ 372673 h 1694229"/>
                <a:gd name="connsiteX2" fmla="*/ 1458557 w 1866986"/>
                <a:gd name="connsiteY2" fmla="*/ 348860 h 1694229"/>
                <a:gd name="connsiteX3" fmla="*/ 1405237 w 1866986"/>
                <a:gd name="connsiteY3" fmla="*/ 271776 h 1694229"/>
                <a:gd name="connsiteX4" fmla="*/ 1382136 w 1866986"/>
                <a:gd name="connsiteY4" fmla="*/ 169931 h 1694229"/>
                <a:gd name="connsiteX5" fmla="*/ 1346239 w 1866986"/>
                <a:gd name="connsiteY5" fmla="*/ 1869 h 1694229"/>
                <a:gd name="connsiteX6" fmla="*/ 1278870 w 1866986"/>
                <a:gd name="connsiteY6" fmla="*/ 43567 h 1694229"/>
                <a:gd name="connsiteX7" fmla="*/ 1273302 w 1866986"/>
                <a:gd name="connsiteY7" fmla="*/ 101090 h 1694229"/>
                <a:gd name="connsiteX8" fmla="*/ 1257397 w 1866986"/>
                <a:gd name="connsiteY8" fmla="*/ 152303 h 1694229"/>
                <a:gd name="connsiteX9" fmla="*/ 1237872 w 1866986"/>
                <a:gd name="connsiteY9" fmla="*/ 204316 h 1694229"/>
                <a:gd name="connsiteX10" fmla="*/ 1236143 w 1866986"/>
                <a:gd name="connsiteY10" fmla="*/ 273739 h 1694229"/>
                <a:gd name="connsiteX11" fmla="*/ 1163162 w 1866986"/>
                <a:gd name="connsiteY11" fmla="*/ 283903 h 1694229"/>
                <a:gd name="connsiteX12" fmla="*/ 1098809 w 1866986"/>
                <a:gd name="connsiteY12" fmla="*/ 285917 h 1694229"/>
                <a:gd name="connsiteX13" fmla="*/ 1051208 w 1866986"/>
                <a:gd name="connsiteY13" fmla="*/ 346183 h 1694229"/>
                <a:gd name="connsiteX14" fmla="*/ 996593 w 1866986"/>
                <a:gd name="connsiteY14" fmla="*/ 371690 h 1694229"/>
                <a:gd name="connsiteX15" fmla="*/ 943969 w 1866986"/>
                <a:gd name="connsiteY15" fmla="*/ 358385 h 1694229"/>
                <a:gd name="connsiteX16" fmla="*/ 837229 w 1866986"/>
                <a:gd name="connsiteY16" fmla="*/ 376257 h 1694229"/>
                <a:gd name="connsiteX17" fmla="*/ 814246 w 1866986"/>
                <a:gd name="connsiteY17" fmla="*/ 440035 h 1694229"/>
                <a:gd name="connsiteX18" fmla="*/ 797163 w 1866986"/>
                <a:gd name="connsiteY18" fmla="*/ 475926 h 1694229"/>
                <a:gd name="connsiteX19" fmla="*/ 715132 w 1866986"/>
                <a:gd name="connsiteY19" fmla="*/ 494632 h 1694229"/>
                <a:gd name="connsiteX20" fmla="*/ 697320 w 1866986"/>
                <a:gd name="connsiteY20" fmla="*/ 440647 h 1694229"/>
                <a:gd name="connsiteX21" fmla="*/ 653456 w 1866986"/>
                <a:gd name="connsiteY21" fmla="*/ 420298 h 1694229"/>
                <a:gd name="connsiteX22" fmla="*/ 518140 w 1866986"/>
                <a:gd name="connsiteY22" fmla="*/ 420641 h 1694229"/>
                <a:gd name="connsiteX23" fmla="*/ 434263 w 1866986"/>
                <a:gd name="connsiteY23" fmla="*/ 447350 h 1694229"/>
                <a:gd name="connsiteX24" fmla="*/ 401044 w 1866986"/>
                <a:gd name="connsiteY24" fmla="*/ 420298 h 1694229"/>
                <a:gd name="connsiteX25" fmla="*/ 381994 w 1866986"/>
                <a:gd name="connsiteY25" fmla="*/ 358385 h 1694229"/>
                <a:gd name="connsiteX26" fmla="*/ 315319 w 1866986"/>
                <a:gd name="connsiteY26" fmla="*/ 305998 h 1694229"/>
                <a:gd name="connsiteX27" fmla="*/ 270134 w 1866986"/>
                <a:gd name="connsiteY27" fmla="*/ 229110 h 1694229"/>
                <a:gd name="connsiteX28" fmla="*/ 146784 w 1866986"/>
                <a:gd name="connsiteY28" fmla="*/ 258373 h 1694229"/>
                <a:gd name="connsiteX29" fmla="*/ 127734 w 1866986"/>
                <a:gd name="connsiteY29" fmla="*/ 344785 h 1694229"/>
                <a:gd name="connsiteX30" fmla="*/ 145174 w 1866986"/>
                <a:gd name="connsiteY30" fmla="*/ 411312 h 1694229"/>
                <a:gd name="connsiteX31" fmla="*/ 117735 w 1866986"/>
                <a:gd name="connsiteY31" fmla="*/ 446172 h 1694229"/>
                <a:gd name="connsiteX32" fmla="*/ 65347 w 1866986"/>
                <a:gd name="connsiteY32" fmla="*/ 474059 h 1694229"/>
                <a:gd name="connsiteX33" fmla="*/ 37246 w 1866986"/>
                <a:gd name="connsiteY33" fmla="*/ 482063 h 1694229"/>
                <a:gd name="connsiteX34" fmla="*/ 15281 w 1866986"/>
                <a:gd name="connsiteY34" fmla="*/ 520310 h 1694229"/>
                <a:gd name="connsiteX35" fmla="*/ 1469 w 1866986"/>
                <a:gd name="connsiteY35" fmla="*/ 632745 h 1694229"/>
                <a:gd name="connsiteX36" fmla="*/ 51178 w 1866986"/>
                <a:gd name="connsiteY36" fmla="*/ 685967 h 1694229"/>
                <a:gd name="connsiteX37" fmla="*/ 108092 w 1866986"/>
                <a:gd name="connsiteY37" fmla="*/ 681547 h 1694229"/>
                <a:gd name="connsiteX38" fmla="*/ 93804 w 1866986"/>
                <a:gd name="connsiteY38" fmla="*/ 751806 h 1694229"/>
                <a:gd name="connsiteX39" fmla="*/ 148631 w 1866986"/>
                <a:gd name="connsiteY39" fmla="*/ 782248 h 1694229"/>
                <a:gd name="connsiteX40" fmla="*/ 217629 w 1866986"/>
                <a:gd name="connsiteY40" fmla="*/ 792460 h 1694229"/>
                <a:gd name="connsiteX41" fmla="*/ 252932 w 1866986"/>
                <a:gd name="connsiteY41" fmla="*/ 848431 h 1694229"/>
                <a:gd name="connsiteX42" fmla="*/ 252339 w 1866986"/>
                <a:gd name="connsiteY42" fmla="*/ 893503 h 1694229"/>
                <a:gd name="connsiteX43" fmla="*/ 276863 w 1866986"/>
                <a:gd name="connsiteY43" fmla="*/ 932978 h 1694229"/>
                <a:gd name="connsiteX44" fmla="*/ 322521 w 1866986"/>
                <a:gd name="connsiteY44" fmla="*/ 971570 h 1694229"/>
                <a:gd name="connsiteX45" fmla="*/ 407654 w 1866986"/>
                <a:gd name="connsiteY45" fmla="*/ 1025822 h 1694229"/>
                <a:gd name="connsiteX46" fmla="*/ 443431 w 1866986"/>
                <a:gd name="connsiteY46" fmla="*/ 1096915 h 1694229"/>
                <a:gd name="connsiteX47" fmla="*/ 422534 w 1866986"/>
                <a:gd name="connsiteY47" fmla="*/ 1166488 h 1694229"/>
                <a:gd name="connsiteX48" fmla="*/ 500581 w 1866986"/>
                <a:gd name="connsiteY48" fmla="*/ 1222951 h 1694229"/>
                <a:gd name="connsiteX49" fmla="*/ 572613 w 1866986"/>
                <a:gd name="connsiteY49" fmla="*/ 1255945 h 1694229"/>
                <a:gd name="connsiteX50" fmla="*/ 553444 w 1866986"/>
                <a:gd name="connsiteY50" fmla="*/ 1315648 h 1694229"/>
                <a:gd name="connsiteX51" fmla="*/ 643931 w 1866986"/>
                <a:gd name="connsiteY51" fmla="*/ 1468048 h 1694229"/>
                <a:gd name="connsiteX52" fmla="*/ 736741 w 1866986"/>
                <a:gd name="connsiteY52" fmla="*/ 1541202 h 1694229"/>
                <a:gd name="connsiteX53" fmla="*/ 786806 w 1866986"/>
                <a:gd name="connsiteY53" fmla="*/ 1491860 h 1694229"/>
                <a:gd name="connsiteX54" fmla="*/ 851396 w 1866986"/>
                <a:gd name="connsiteY54" fmla="*/ 1519257 h 1694229"/>
                <a:gd name="connsiteX55" fmla="*/ 905869 w 1866986"/>
                <a:gd name="connsiteY55" fmla="*/ 1487098 h 1694229"/>
                <a:gd name="connsiteX56" fmla="*/ 922716 w 1866986"/>
                <a:gd name="connsiteY56" fmla="*/ 1444922 h 1694229"/>
                <a:gd name="connsiteX57" fmla="*/ 986593 w 1866986"/>
                <a:gd name="connsiteY57" fmla="*/ 1531334 h 1694229"/>
                <a:gd name="connsiteX58" fmla="*/ 1031660 w 1866986"/>
                <a:gd name="connsiteY58" fmla="*/ 1602428 h 1694229"/>
                <a:gd name="connsiteX59" fmla="*/ 1101606 w 1866986"/>
                <a:gd name="connsiteY59" fmla="*/ 1693947 h 1694229"/>
                <a:gd name="connsiteX60" fmla="*/ 1132504 w 1866986"/>
                <a:gd name="connsiteY60" fmla="*/ 1630856 h 1694229"/>
                <a:gd name="connsiteX61" fmla="*/ 1163163 w 1866986"/>
                <a:gd name="connsiteY61" fmla="*/ 1624376 h 1694229"/>
                <a:gd name="connsiteX62" fmla="*/ 1206262 w 1866986"/>
                <a:gd name="connsiteY62" fmla="*/ 1653639 h 1694229"/>
                <a:gd name="connsiteX63" fmla="*/ 1239837 w 1866986"/>
                <a:gd name="connsiteY63" fmla="*/ 1612985 h 1694229"/>
                <a:gd name="connsiteX64" fmla="*/ 1258658 w 1866986"/>
                <a:gd name="connsiteY64" fmla="*/ 1617602 h 1694229"/>
                <a:gd name="connsiteX65" fmla="*/ 1292700 w 1866986"/>
                <a:gd name="connsiteY65" fmla="*/ 1684079 h 1694229"/>
                <a:gd name="connsiteX66" fmla="*/ 1349256 w 1866986"/>
                <a:gd name="connsiteY66" fmla="*/ 1660610 h 1694229"/>
                <a:gd name="connsiteX67" fmla="*/ 1401288 w 1866986"/>
                <a:gd name="connsiteY67" fmla="*/ 1604489 h 1694229"/>
                <a:gd name="connsiteX68" fmla="*/ 1452065 w 1866986"/>
                <a:gd name="connsiteY68" fmla="*/ 1587946 h 1694229"/>
                <a:gd name="connsiteX69" fmla="*/ 1469744 w 1866986"/>
                <a:gd name="connsiteY69" fmla="*/ 1643768 h 1694229"/>
                <a:gd name="connsiteX70" fmla="*/ 1539639 w 1866986"/>
                <a:gd name="connsiteY70" fmla="*/ 1618090 h 1694229"/>
                <a:gd name="connsiteX71" fmla="*/ 1570417 w 1866986"/>
                <a:gd name="connsiteY71" fmla="*/ 1531334 h 1694229"/>
                <a:gd name="connsiteX72" fmla="*/ 1651853 w 1866986"/>
                <a:gd name="connsiteY72" fmla="*/ 1441192 h 1694229"/>
                <a:gd name="connsiteX73" fmla="*/ 1696444 w 1866986"/>
                <a:gd name="connsiteY73" fmla="*/ 1410062 h 1694229"/>
                <a:gd name="connsiteX74" fmla="*/ 1724813 w 1866986"/>
                <a:gd name="connsiteY74" fmla="*/ 1413357 h 1694229"/>
                <a:gd name="connsiteX75" fmla="*/ 1802405 w 1866986"/>
                <a:gd name="connsiteY75" fmla="*/ 1402749 h 1694229"/>
                <a:gd name="connsiteX76" fmla="*/ 1797524 w 1866986"/>
                <a:gd name="connsiteY76" fmla="*/ 1456313 h 1694229"/>
                <a:gd name="connsiteX77" fmla="*/ 1855691 w 1866986"/>
                <a:gd name="connsiteY77" fmla="*/ 1479634 h 1694229"/>
                <a:gd name="connsiteX78" fmla="*/ 1857299 w 1866986"/>
                <a:gd name="connsiteY78" fmla="*/ 1457000 h 1694229"/>
                <a:gd name="connsiteX79" fmla="*/ 1856521 w 1866986"/>
                <a:gd name="connsiteY79" fmla="*/ 1396266 h 1694229"/>
                <a:gd name="connsiteX80" fmla="*/ 1863843 w 1866986"/>
                <a:gd name="connsiteY80" fmla="*/ 1323993 h 1694229"/>
                <a:gd name="connsiteX81" fmla="*/ 1797946 w 1866986"/>
                <a:gd name="connsiteY81" fmla="*/ 1305140 h 1694229"/>
                <a:gd name="connsiteX82" fmla="*/ 1747763 w 1866986"/>
                <a:gd name="connsiteY82" fmla="*/ 1264979 h 1694229"/>
                <a:gd name="connsiteX83" fmla="*/ 1737459 w 1866986"/>
                <a:gd name="connsiteY83" fmla="*/ 1176356 h 1694229"/>
                <a:gd name="connsiteX84" fmla="*/ 1704241 w 1866986"/>
                <a:gd name="connsiteY84" fmla="*/ 1038783 h 1694229"/>
                <a:gd name="connsiteX85" fmla="*/ 1627446 w 1866986"/>
                <a:gd name="connsiteY85" fmla="*/ 972257 h 1694229"/>
                <a:gd name="connsiteX86" fmla="*/ 1594228 w 1866986"/>
                <a:gd name="connsiteY86" fmla="*/ 917660 h 1694229"/>
                <a:gd name="connsiteX87" fmla="*/ 1544162 w 1866986"/>
                <a:gd name="connsiteY87" fmla="*/ 872587 h 1694229"/>
                <a:gd name="connsiteX88" fmla="*/ 1472251 w 1866986"/>
                <a:gd name="connsiteY88" fmla="*/ 845878 h 1694229"/>
                <a:gd name="connsiteX89" fmla="*/ 1449150 w 1866986"/>
                <a:gd name="connsiteY89" fmla="*/ 823245 h 1694229"/>
                <a:gd name="connsiteX90" fmla="*/ 1477013 w 1866986"/>
                <a:gd name="connsiteY90" fmla="*/ 784801 h 1694229"/>
                <a:gd name="connsiteX91" fmla="*/ 1458319 w 1866986"/>
                <a:gd name="connsiteY91" fmla="*/ 748910 h 1694229"/>
                <a:gd name="connsiteX92" fmla="*/ 1463081 w 1866986"/>
                <a:gd name="connsiteY92" fmla="*/ 725098 h 1694229"/>
                <a:gd name="connsiteX93" fmla="*/ 1488076 w 1866986"/>
                <a:gd name="connsiteY93" fmla="*/ 724035 h 1694229"/>
                <a:gd name="connsiteX94" fmla="*/ 1580416 w 1866986"/>
                <a:gd name="connsiteY94" fmla="*/ 740220 h 1694229"/>
                <a:gd name="connsiteX95" fmla="*/ 1615719 w 1866986"/>
                <a:gd name="connsiteY95" fmla="*/ 683758 h 1694229"/>
                <a:gd name="connsiteX96" fmla="*/ 1603753 w 1866986"/>
                <a:gd name="connsiteY96" fmla="*/ 553648 h 1694229"/>
                <a:gd name="connsiteX97" fmla="*/ 1620956 w 1866986"/>
                <a:gd name="connsiteY97" fmla="*/ 405322 h 1694229"/>
                <a:gd name="connsiteX0" fmla="*/ 1620956 w 1880530"/>
                <a:gd name="connsiteY0" fmla="*/ 405322 h 1694229"/>
                <a:gd name="connsiteX1" fmla="*/ 1548806 w 1880530"/>
                <a:gd name="connsiteY1" fmla="*/ 372673 h 1694229"/>
                <a:gd name="connsiteX2" fmla="*/ 1458557 w 1880530"/>
                <a:gd name="connsiteY2" fmla="*/ 348860 h 1694229"/>
                <a:gd name="connsiteX3" fmla="*/ 1405237 w 1880530"/>
                <a:gd name="connsiteY3" fmla="*/ 271776 h 1694229"/>
                <a:gd name="connsiteX4" fmla="*/ 1382136 w 1880530"/>
                <a:gd name="connsiteY4" fmla="*/ 169931 h 1694229"/>
                <a:gd name="connsiteX5" fmla="*/ 1346239 w 1880530"/>
                <a:gd name="connsiteY5" fmla="*/ 1869 h 1694229"/>
                <a:gd name="connsiteX6" fmla="*/ 1278870 w 1880530"/>
                <a:gd name="connsiteY6" fmla="*/ 43567 h 1694229"/>
                <a:gd name="connsiteX7" fmla="*/ 1273302 w 1880530"/>
                <a:gd name="connsiteY7" fmla="*/ 101090 h 1694229"/>
                <a:gd name="connsiteX8" fmla="*/ 1257397 w 1880530"/>
                <a:gd name="connsiteY8" fmla="*/ 152303 h 1694229"/>
                <a:gd name="connsiteX9" fmla="*/ 1237872 w 1880530"/>
                <a:gd name="connsiteY9" fmla="*/ 204316 h 1694229"/>
                <a:gd name="connsiteX10" fmla="*/ 1236143 w 1880530"/>
                <a:gd name="connsiteY10" fmla="*/ 273739 h 1694229"/>
                <a:gd name="connsiteX11" fmla="*/ 1163162 w 1880530"/>
                <a:gd name="connsiteY11" fmla="*/ 283903 h 1694229"/>
                <a:gd name="connsiteX12" fmla="*/ 1098809 w 1880530"/>
                <a:gd name="connsiteY12" fmla="*/ 285917 h 1694229"/>
                <a:gd name="connsiteX13" fmla="*/ 1051208 w 1880530"/>
                <a:gd name="connsiteY13" fmla="*/ 346183 h 1694229"/>
                <a:gd name="connsiteX14" fmla="*/ 996593 w 1880530"/>
                <a:gd name="connsiteY14" fmla="*/ 371690 h 1694229"/>
                <a:gd name="connsiteX15" fmla="*/ 943969 w 1880530"/>
                <a:gd name="connsiteY15" fmla="*/ 358385 h 1694229"/>
                <a:gd name="connsiteX16" fmla="*/ 837229 w 1880530"/>
                <a:gd name="connsiteY16" fmla="*/ 376257 h 1694229"/>
                <a:gd name="connsiteX17" fmla="*/ 814246 w 1880530"/>
                <a:gd name="connsiteY17" fmla="*/ 440035 h 1694229"/>
                <a:gd name="connsiteX18" fmla="*/ 797163 w 1880530"/>
                <a:gd name="connsiteY18" fmla="*/ 475926 h 1694229"/>
                <a:gd name="connsiteX19" fmla="*/ 715132 w 1880530"/>
                <a:gd name="connsiteY19" fmla="*/ 494632 h 1694229"/>
                <a:gd name="connsiteX20" fmla="*/ 697320 w 1880530"/>
                <a:gd name="connsiteY20" fmla="*/ 440647 h 1694229"/>
                <a:gd name="connsiteX21" fmla="*/ 653456 w 1880530"/>
                <a:gd name="connsiteY21" fmla="*/ 420298 h 1694229"/>
                <a:gd name="connsiteX22" fmla="*/ 518140 w 1880530"/>
                <a:gd name="connsiteY22" fmla="*/ 420641 h 1694229"/>
                <a:gd name="connsiteX23" fmla="*/ 434263 w 1880530"/>
                <a:gd name="connsiteY23" fmla="*/ 447350 h 1694229"/>
                <a:gd name="connsiteX24" fmla="*/ 401044 w 1880530"/>
                <a:gd name="connsiteY24" fmla="*/ 420298 h 1694229"/>
                <a:gd name="connsiteX25" fmla="*/ 381994 w 1880530"/>
                <a:gd name="connsiteY25" fmla="*/ 358385 h 1694229"/>
                <a:gd name="connsiteX26" fmla="*/ 315319 w 1880530"/>
                <a:gd name="connsiteY26" fmla="*/ 305998 h 1694229"/>
                <a:gd name="connsiteX27" fmla="*/ 270134 w 1880530"/>
                <a:gd name="connsiteY27" fmla="*/ 229110 h 1694229"/>
                <a:gd name="connsiteX28" fmla="*/ 146784 w 1880530"/>
                <a:gd name="connsiteY28" fmla="*/ 258373 h 1694229"/>
                <a:gd name="connsiteX29" fmla="*/ 127734 w 1880530"/>
                <a:gd name="connsiteY29" fmla="*/ 344785 h 1694229"/>
                <a:gd name="connsiteX30" fmla="*/ 145174 w 1880530"/>
                <a:gd name="connsiteY30" fmla="*/ 411312 h 1694229"/>
                <a:gd name="connsiteX31" fmla="*/ 117735 w 1880530"/>
                <a:gd name="connsiteY31" fmla="*/ 446172 h 1694229"/>
                <a:gd name="connsiteX32" fmla="*/ 65347 w 1880530"/>
                <a:gd name="connsiteY32" fmla="*/ 474059 h 1694229"/>
                <a:gd name="connsiteX33" fmla="*/ 37246 w 1880530"/>
                <a:gd name="connsiteY33" fmla="*/ 482063 h 1694229"/>
                <a:gd name="connsiteX34" fmla="*/ 15281 w 1880530"/>
                <a:gd name="connsiteY34" fmla="*/ 520310 h 1694229"/>
                <a:gd name="connsiteX35" fmla="*/ 1469 w 1880530"/>
                <a:gd name="connsiteY35" fmla="*/ 632745 h 1694229"/>
                <a:gd name="connsiteX36" fmla="*/ 51178 w 1880530"/>
                <a:gd name="connsiteY36" fmla="*/ 685967 h 1694229"/>
                <a:gd name="connsiteX37" fmla="*/ 108092 w 1880530"/>
                <a:gd name="connsiteY37" fmla="*/ 681547 h 1694229"/>
                <a:gd name="connsiteX38" fmla="*/ 93804 w 1880530"/>
                <a:gd name="connsiteY38" fmla="*/ 751806 h 1694229"/>
                <a:gd name="connsiteX39" fmla="*/ 148631 w 1880530"/>
                <a:gd name="connsiteY39" fmla="*/ 782248 h 1694229"/>
                <a:gd name="connsiteX40" fmla="*/ 217629 w 1880530"/>
                <a:gd name="connsiteY40" fmla="*/ 792460 h 1694229"/>
                <a:gd name="connsiteX41" fmla="*/ 252932 w 1880530"/>
                <a:gd name="connsiteY41" fmla="*/ 848431 h 1694229"/>
                <a:gd name="connsiteX42" fmla="*/ 252339 w 1880530"/>
                <a:gd name="connsiteY42" fmla="*/ 893503 h 1694229"/>
                <a:gd name="connsiteX43" fmla="*/ 276863 w 1880530"/>
                <a:gd name="connsiteY43" fmla="*/ 932978 h 1694229"/>
                <a:gd name="connsiteX44" fmla="*/ 322521 w 1880530"/>
                <a:gd name="connsiteY44" fmla="*/ 971570 h 1694229"/>
                <a:gd name="connsiteX45" fmla="*/ 407654 w 1880530"/>
                <a:gd name="connsiteY45" fmla="*/ 1025822 h 1694229"/>
                <a:gd name="connsiteX46" fmla="*/ 443431 w 1880530"/>
                <a:gd name="connsiteY46" fmla="*/ 1096915 h 1694229"/>
                <a:gd name="connsiteX47" fmla="*/ 422534 w 1880530"/>
                <a:gd name="connsiteY47" fmla="*/ 1166488 h 1694229"/>
                <a:gd name="connsiteX48" fmla="*/ 500581 w 1880530"/>
                <a:gd name="connsiteY48" fmla="*/ 1222951 h 1694229"/>
                <a:gd name="connsiteX49" fmla="*/ 572613 w 1880530"/>
                <a:gd name="connsiteY49" fmla="*/ 1255945 h 1694229"/>
                <a:gd name="connsiteX50" fmla="*/ 553444 w 1880530"/>
                <a:gd name="connsiteY50" fmla="*/ 1315648 h 1694229"/>
                <a:gd name="connsiteX51" fmla="*/ 643931 w 1880530"/>
                <a:gd name="connsiteY51" fmla="*/ 1468048 h 1694229"/>
                <a:gd name="connsiteX52" fmla="*/ 736741 w 1880530"/>
                <a:gd name="connsiteY52" fmla="*/ 1541202 h 1694229"/>
                <a:gd name="connsiteX53" fmla="*/ 786806 w 1880530"/>
                <a:gd name="connsiteY53" fmla="*/ 1491860 h 1694229"/>
                <a:gd name="connsiteX54" fmla="*/ 851396 w 1880530"/>
                <a:gd name="connsiteY54" fmla="*/ 1519257 h 1694229"/>
                <a:gd name="connsiteX55" fmla="*/ 905869 w 1880530"/>
                <a:gd name="connsiteY55" fmla="*/ 1487098 h 1694229"/>
                <a:gd name="connsiteX56" fmla="*/ 922716 w 1880530"/>
                <a:gd name="connsiteY56" fmla="*/ 1444922 h 1694229"/>
                <a:gd name="connsiteX57" fmla="*/ 986593 w 1880530"/>
                <a:gd name="connsiteY57" fmla="*/ 1531334 h 1694229"/>
                <a:gd name="connsiteX58" fmla="*/ 1031660 w 1880530"/>
                <a:gd name="connsiteY58" fmla="*/ 1602428 h 1694229"/>
                <a:gd name="connsiteX59" fmla="*/ 1101606 w 1880530"/>
                <a:gd name="connsiteY59" fmla="*/ 1693947 h 1694229"/>
                <a:gd name="connsiteX60" fmla="*/ 1132504 w 1880530"/>
                <a:gd name="connsiteY60" fmla="*/ 1630856 h 1694229"/>
                <a:gd name="connsiteX61" fmla="*/ 1163163 w 1880530"/>
                <a:gd name="connsiteY61" fmla="*/ 1624376 h 1694229"/>
                <a:gd name="connsiteX62" fmla="*/ 1206262 w 1880530"/>
                <a:gd name="connsiteY62" fmla="*/ 1653639 h 1694229"/>
                <a:gd name="connsiteX63" fmla="*/ 1239837 w 1880530"/>
                <a:gd name="connsiteY63" fmla="*/ 1612985 h 1694229"/>
                <a:gd name="connsiteX64" fmla="*/ 1258658 w 1880530"/>
                <a:gd name="connsiteY64" fmla="*/ 1617602 h 1694229"/>
                <a:gd name="connsiteX65" fmla="*/ 1292700 w 1880530"/>
                <a:gd name="connsiteY65" fmla="*/ 1684079 h 1694229"/>
                <a:gd name="connsiteX66" fmla="*/ 1349256 w 1880530"/>
                <a:gd name="connsiteY66" fmla="*/ 1660610 h 1694229"/>
                <a:gd name="connsiteX67" fmla="*/ 1401288 w 1880530"/>
                <a:gd name="connsiteY67" fmla="*/ 1604489 h 1694229"/>
                <a:gd name="connsiteX68" fmla="*/ 1452065 w 1880530"/>
                <a:gd name="connsiteY68" fmla="*/ 1587946 h 1694229"/>
                <a:gd name="connsiteX69" fmla="*/ 1469744 w 1880530"/>
                <a:gd name="connsiteY69" fmla="*/ 1643768 h 1694229"/>
                <a:gd name="connsiteX70" fmla="*/ 1539639 w 1880530"/>
                <a:gd name="connsiteY70" fmla="*/ 1618090 h 1694229"/>
                <a:gd name="connsiteX71" fmla="*/ 1570417 w 1880530"/>
                <a:gd name="connsiteY71" fmla="*/ 1531334 h 1694229"/>
                <a:gd name="connsiteX72" fmla="*/ 1651853 w 1880530"/>
                <a:gd name="connsiteY72" fmla="*/ 1441192 h 1694229"/>
                <a:gd name="connsiteX73" fmla="*/ 1696444 w 1880530"/>
                <a:gd name="connsiteY73" fmla="*/ 1410062 h 1694229"/>
                <a:gd name="connsiteX74" fmla="*/ 1724813 w 1880530"/>
                <a:gd name="connsiteY74" fmla="*/ 1413357 h 1694229"/>
                <a:gd name="connsiteX75" fmla="*/ 1802405 w 1880530"/>
                <a:gd name="connsiteY75" fmla="*/ 1402749 h 1694229"/>
                <a:gd name="connsiteX76" fmla="*/ 1797524 w 1880530"/>
                <a:gd name="connsiteY76" fmla="*/ 1456313 h 1694229"/>
                <a:gd name="connsiteX77" fmla="*/ 1855691 w 1880530"/>
                <a:gd name="connsiteY77" fmla="*/ 1479634 h 1694229"/>
                <a:gd name="connsiteX78" fmla="*/ 1857299 w 1880530"/>
                <a:gd name="connsiteY78" fmla="*/ 1457000 h 1694229"/>
                <a:gd name="connsiteX79" fmla="*/ 1856521 w 1880530"/>
                <a:gd name="connsiteY79" fmla="*/ 1396266 h 1694229"/>
                <a:gd name="connsiteX80" fmla="*/ 1878487 w 1880530"/>
                <a:gd name="connsiteY80" fmla="*/ 1326546 h 1694229"/>
                <a:gd name="connsiteX81" fmla="*/ 1797946 w 1880530"/>
                <a:gd name="connsiteY81" fmla="*/ 1305140 h 1694229"/>
                <a:gd name="connsiteX82" fmla="*/ 1747763 w 1880530"/>
                <a:gd name="connsiteY82" fmla="*/ 1264979 h 1694229"/>
                <a:gd name="connsiteX83" fmla="*/ 1737459 w 1880530"/>
                <a:gd name="connsiteY83" fmla="*/ 1176356 h 1694229"/>
                <a:gd name="connsiteX84" fmla="*/ 1704241 w 1880530"/>
                <a:gd name="connsiteY84" fmla="*/ 1038783 h 1694229"/>
                <a:gd name="connsiteX85" fmla="*/ 1627446 w 1880530"/>
                <a:gd name="connsiteY85" fmla="*/ 972257 h 1694229"/>
                <a:gd name="connsiteX86" fmla="*/ 1594228 w 1880530"/>
                <a:gd name="connsiteY86" fmla="*/ 917660 h 1694229"/>
                <a:gd name="connsiteX87" fmla="*/ 1544162 w 1880530"/>
                <a:gd name="connsiteY87" fmla="*/ 872587 h 1694229"/>
                <a:gd name="connsiteX88" fmla="*/ 1472251 w 1880530"/>
                <a:gd name="connsiteY88" fmla="*/ 845878 h 1694229"/>
                <a:gd name="connsiteX89" fmla="*/ 1449150 w 1880530"/>
                <a:gd name="connsiteY89" fmla="*/ 823245 h 1694229"/>
                <a:gd name="connsiteX90" fmla="*/ 1477013 w 1880530"/>
                <a:gd name="connsiteY90" fmla="*/ 784801 h 1694229"/>
                <a:gd name="connsiteX91" fmla="*/ 1458319 w 1880530"/>
                <a:gd name="connsiteY91" fmla="*/ 748910 h 1694229"/>
                <a:gd name="connsiteX92" fmla="*/ 1463081 w 1880530"/>
                <a:gd name="connsiteY92" fmla="*/ 725098 h 1694229"/>
                <a:gd name="connsiteX93" fmla="*/ 1488076 w 1880530"/>
                <a:gd name="connsiteY93" fmla="*/ 724035 h 1694229"/>
                <a:gd name="connsiteX94" fmla="*/ 1580416 w 1880530"/>
                <a:gd name="connsiteY94" fmla="*/ 740220 h 1694229"/>
                <a:gd name="connsiteX95" fmla="*/ 1615719 w 1880530"/>
                <a:gd name="connsiteY95" fmla="*/ 683758 h 1694229"/>
                <a:gd name="connsiteX96" fmla="*/ 1603753 w 1880530"/>
                <a:gd name="connsiteY96" fmla="*/ 553648 h 1694229"/>
                <a:gd name="connsiteX97" fmla="*/ 1620956 w 1880530"/>
                <a:gd name="connsiteY97" fmla="*/ 405322 h 1694229"/>
                <a:gd name="connsiteX0" fmla="*/ 1620956 w 1881147"/>
                <a:gd name="connsiteY0" fmla="*/ 405322 h 1694229"/>
                <a:gd name="connsiteX1" fmla="*/ 1548806 w 1881147"/>
                <a:gd name="connsiteY1" fmla="*/ 372673 h 1694229"/>
                <a:gd name="connsiteX2" fmla="*/ 1458557 w 1881147"/>
                <a:gd name="connsiteY2" fmla="*/ 348860 h 1694229"/>
                <a:gd name="connsiteX3" fmla="*/ 1405237 w 1881147"/>
                <a:gd name="connsiteY3" fmla="*/ 271776 h 1694229"/>
                <a:gd name="connsiteX4" fmla="*/ 1382136 w 1881147"/>
                <a:gd name="connsiteY4" fmla="*/ 169931 h 1694229"/>
                <a:gd name="connsiteX5" fmla="*/ 1346239 w 1881147"/>
                <a:gd name="connsiteY5" fmla="*/ 1869 h 1694229"/>
                <a:gd name="connsiteX6" fmla="*/ 1278870 w 1881147"/>
                <a:gd name="connsiteY6" fmla="*/ 43567 h 1694229"/>
                <a:gd name="connsiteX7" fmla="*/ 1273302 w 1881147"/>
                <a:gd name="connsiteY7" fmla="*/ 101090 h 1694229"/>
                <a:gd name="connsiteX8" fmla="*/ 1257397 w 1881147"/>
                <a:gd name="connsiteY8" fmla="*/ 152303 h 1694229"/>
                <a:gd name="connsiteX9" fmla="*/ 1237872 w 1881147"/>
                <a:gd name="connsiteY9" fmla="*/ 204316 h 1694229"/>
                <a:gd name="connsiteX10" fmla="*/ 1236143 w 1881147"/>
                <a:gd name="connsiteY10" fmla="*/ 273739 h 1694229"/>
                <a:gd name="connsiteX11" fmla="*/ 1163162 w 1881147"/>
                <a:gd name="connsiteY11" fmla="*/ 283903 h 1694229"/>
                <a:gd name="connsiteX12" fmla="*/ 1098809 w 1881147"/>
                <a:gd name="connsiteY12" fmla="*/ 285917 h 1694229"/>
                <a:gd name="connsiteX13" fmla="*/ 1051208 w 1881147"/>
                <a:gd name="connsiteY13" fmla="*/ 346183 h 1694229"/>
                <a:gd name="connsiteX14" fmla="*/ 996593 w 1881147"/>
                <a:gd name="connsiteY14" fmla="*/ 371690 h 1694229"/>
                <a:gd name="connsiteX15" fmla="*/ 943969 w 1881147"/>
                <a:gd name="connsiteY15" fmla="*/ 358385 h 1694229"/>
                <a:gd name="connsiteX16" fmla="*/ 837229 w 1881147"/>
                <a:gd name="connsiteY16" fmla="*/ 376257 h 1694229"/>
                <a:gd name="connsiteX17" fmla="*/ 814246 w 1881147"/>
                <a:gd name="connsiteY17" fmla="*/ 440035 h 1694229"/>
                <a:gd name="connsiteX18" fmla="*/ 797163 w 1881147"/>
                <a:gd name="connsiteY18" fmla="*/ 475926 h 1694229"/>
                <a:gd name="connsiteX19" fmla="*/ 715132 w 1881147"/>
                <a:gd name="connsiteY19" fmla="*/ 494632 h 1694229"/>
                <a:gd name="connsiteX20" fmla="*/ 697320 w 1881147"/>
                <a:gd name="connsiteY20" fmla="*/ 440647 h 1694229"/>
                <a:gd name="connsiteX21" fmla="*/ 653456 w 1881147"/>
                <a:gd name="connsiteY21" fmla="*/ 420298 h 1694229"/>
                <a:gd name="connsiteX22" fmla="*/ 518140 w 1881147"/>
                <a:gd name="connsiteY22" fmla="*/ 420641 h 1694229"/>
                <a:gd name="connsiteX23" fmla="*/ 434263 w 1881147"/>
                <a:gd name="connsiteY23" fmla="*/ 447350 h 1694229"/>
                <a:gd name="connsiteX24" fmla="*/ 401044 w 1881147"/>
                <a:gd name="connsiteY24" fmla="*/ 420298 h 1694229"/>
                <a:gd name="connsiteX25" fmla="*/ 381994 w 1881147"/>
                <a:gd name="connsiteY25" fmla="*/ 358385 h 1694229"/>
                <a:gd name="connsiteX26" fmla="*/ 315319 w 1881147"/>
                <a:gd name="connsiteY26" fmla="*/ 305998 h 1694229"/>
                <a:gd name="connsiteX27" fmla="*/ 270134 w 1881147"/>
                <a:gd name="connsiteY27" fmla="*/ 229110 h 1694229"/>
                <a:gd name="connsiteX28" fmla="*/ 146784 w 1881147"/>
                <a:gd name="connsiteY28" fmla="*/ 258373 h 1694229"/>
                <a:gd name="connsiteX29" fmla="*/ 127734 w 1881147"/>
                <a:gd name="connsiteY29" fmla="*/ 344785 h 1694229"/>
                <a:gd name="connsiteX30" fmla="*/ 145174 w 1881147"/>
                <a:gd name="connsiteY30" fmla="*/ 411312 h 1694229"/>
                <a:gd name="connsiteX31" fmla="*/ 117735 w 1881147"/>
                <a:gd name="connsiteY31" fmla="*/ 446172 h 1694229"/>
                <a:gd name="connsiteX32" fmla="*/ 65347 w 1881147"/>
                <a:gd name="connsiteY32" fmla="*/ 474059 h 1694229"/>
                <a:gd name="connsiteX33" fmla="*/ 37246 w 1881147"/>
                <a:gd name="connsiteY33" fmla="*/ 482063 h 1694229"/>
                <a:gd name="connsiteX34" fmla="*/ 15281 w 1881147"/>
                <a:gd name="connsiteY34" fmla="*/ 520310 h 1694229"/>
                <a:gd name="connsiteX35" fmla="*/ 1469 w 1881147"/>
                <a:gd name="connsiteY35" fmla="*/ 632745 h 1694229"/>
                <a:gd name="connsiteX36" fmla="*/ 51178 w 1881147"/>
                <a:gd name="connsiteY36" fmla="*/ 685967 h 1694229"/>
                <a:gd name="connsiteX37" fmla="*/ 108092 w 1881147"/>
                <a:gd name="connsiteY37" fmla="*/ 681547 h 1694229"/>
                <a:gd name="connsiteX38" fmla="*/ 93804 w 1881147"/>
                <a:gd name="connsiteY38" fmla="*/ 751806 h 1694229"/>
                <a:gd name="connsiteX39" fmla="*/ 148631 w 1881147"/>
                <a:gd name="connsiteY39" fmla="*/ 782248 h 1694229"/>
                <a:gd name="connsiteX40" fmla="*/ 217629 w 1881147"/>
                <a:gd name="connsiteY40" fmla="*/ 792460 h 1694229"/>
                <a:gd name="connsiteX41" fmla="*/ 252932 w 1881147"/>
                <a:gd name="connsiteY41" fmla="*/ 848431 h 1694229"/>
                <a:gd name="connsiteX42" fmla="*/ 252339 w 1881147"/>
                <a:gd name="connsiteY42" fmla="*/ 893503 h 1694229"/>
                <a:gd name="connsiteX43" fmla="*/ 276863 w 1881147"/>
                <a:gd name="connsiteY43" fmla="*/ 932978 h 1694229"/>
                <a:gd name="connsiteX44" fmla="*/ 322521 w 1881147"/>
                <a:gd name="connsiteY44" fmla="*/ 971570 h 1694229"/>
                <a:gd name="connsiteX45" fmla="*/ 407654 w 1881147"/>
                <a:gd name="connsiteY45" fmla="*/ 1025822 h 1694229"/>
                <a:gd name="connsiteX46" fmla="*/ 443431 w 1881147"/>
                <a:gd name="connsiteY46" fmla="*/ 1096915 h 1694229"/>
                <a:gd name="connsiteX47" fmla="*/ 422534 w 1881147"/>
                <a:gd name="connsiteY47" fmla="*/ 1166488 h 1694229"/>
                <a:gd name="connsiteX48" fmla="*/ 500581 w 1881147"/>
                <a:gd name="connsiteY48" fmla="*/ 1222951 h 1694229"/>
                <a:gd name="connsiteX49" fmla="*/ 572613 w 1881147"/>
                <a:gd name="connsiteY49" fmla="*/ 1255945 h 1694229"/>
                <a:gd name="connsiteX50" fmla="*/ 553444 w 1881147"/>
                <a:gd name="connsiteY50" fmla="*/ 1315648 h 1694229"/>
                <a:gd name="connsiteX51" fmla="*/ 643931 w 1881147"/>
                <a:gd name="connsiteY51" fmla="*/ 1468048 h 1694229"/>
                <a:gd name="connsiteX52" fmla="*/ 736741 w 1881147"/>
                <a:gd name="connsiteY52" fmla="*/ 1541202 h 1694229"/>
                <a:gd name="connsiteX53" fmla="*/ 786806 w 1881147"/>
                <a:gd name="connsiteY53" fmla="*/ 1491860 h 1694229"/>
                <a:gd name="connsiteX54" fmla="*/ 851396 w 1881147"/>
                <a:gd name="connsiteY54" fmla="*/ 1519257 h 1694229"/>
                <a:gd name="connsiteX55" fmla="*/ 905869 w 1881147"/>
                <a:gd name="connsiteY55" fmla="*/ 1487098 h 1694229"/>
                <a:gd name="connsiteX56" fmla="*/ 922716 w 1881147"/>
                <a:gd name="connsiteY56" fmla="*/ 1444922 h 1694229"/>
                <a:gd name="connsiteX57" fmla="*/ 986593 w 1881147"/>
                <a:gd name="connsiteY57" fmla="*/ 1531334 h 1694229"/>
                <a:gd name="connsiteX58" fmla="*/ 1031660 w 1881147"/>
                <a:gd name="connsiteY58" fmla="*/ 1602428 h 1694229"/>
                <a:gd name="connsiteX59" fmla="*/ 1101606 w 1881147"/>
                <a:gd name="connsiteY59" fmla="*/ 1693947 h 1694229"/>
                <a:gd name="connsiteX60" fmla="*/ 1132504 w 1881147"/>
                <a:gd name="connsiteY60" fmla="*/ 1630856 h 1694229"/>
                <a:gd name="connsiteX61" fmla="*/ 1163163 w 1881147"/>
                <a:gd name="connsiteY61" fmla="*/ 1624376 h 1694229"/>
                <a:gd name="connsiteX62" fmla="*/ 1206262 w 1881147"/>
                <a:gd name="connsiteY62" fmla="*/ 1653639 h 1694229"/>
                <a:gd name="connsiteX63" fmla="*/ 1239837 w 1881147"/>
                <a:gd name="connsiteY63" fmla="*/ 1612985 h 1694229"/>
                <a:gd name="connsiteX64" fmla="*/ 1258658 w 1881147"/>
                <a:gd name="connsiteY64" fmla="*/ 1617602 h 1694229"/>
                <a:gd name="connsiteX65" fmla="*/ 1292700 w 1881147"/>
                <a:gd name="connsiteY65" fmla="*/ 1684079 h 1694229"/>
                <a:gd name="connsiteX66" fmla="*/ 1349256 w 1881147"/>
                <a:gd name="connsiteY66" fmla="*/ 1660610 h 1694229"/>
                <a:gd name="connsiteX67" fmla="*/ 1401288 w 1881147"/>
                <a:gd name="connsiteY67" fmla="*/ 1604489 h 1694229"/>
                <a:gd name="connsiteX68" fmla="*/ 1452065 w 1881147"/>
                <a:gd name="connsiteY68" fmla="*/ 1587946 h 1694229"/>
                <a:gd name="connsiteX69" fmla="*/ 1469744 w 1881147"/>
                <a:gd name="connsiteY69" fmla="*/ 1643768 h 1694229"/>
                <a:gd name="connsiteX70" fmla="*/ 1539639 w 1881147"/>
                <a:gd name="connsiteY70" fmla="*/ 1618090 h 1694229"/>
                <a:gd name="connsiteX71" fmla="*/ 1570417 w 1881147"/>
                <a:gd name="connsiteY71" fmla="*/ 1531334 h 1694229"/>
                <a:gd name="connsiteX72" fmla="*/ 1651853 w 1881147"/>
                <a:gd name="connsiteY72" fmla="*/ 1441192 h 1694229"/>
                <a:gd name="connsiteX73" fmla="*/ 1696444 w 1881147"/>
                <a:gd name="connsiteY73" fmla="*/ 1410062 h 1694229"/>
                <a:gd name="connsiteX74" fmla="*/ 1724813 w 1881147"/>
                <a:gd name="connsiteY74" fmla="*/ 1413357 h 1694229"/>
                <a:gd name="connsiteX75" fmla="*/ 1802405 w 1881147"/>
                <a:gd name="connsiteY75" fmla="*/ 1402749 h 1694229"/>
                <a:gd name="connsiteX76" fmla="*/ 1797524 w 1881147"/>
                <a:gd name="connsiteY76" fmla="*/ 1456313 h 1694229"/>
                <a:gd name="connsiteX77" fmla="*/ 1855691 w 1881147"/>
                <a:gd name="connsiteY77" fmla="*/ 1479634 h 1694229"/>
                <a:gd name="connsiteX78" fmla="*/ 1857299 w 1881147"/>
                <a:gd name="connsiteY78" fmla="*/ 1457000 h 1694229"/>
                <a:gd name="connsiteX79" fmla="*/ 1861403 w 1881147"/>
                <a:gd name="connsiteY79" fmla="*/ 1401373 h 1694229"/>
                <a:gd name="connsiteX80" fmla="*/ 1878487 w 1881147"/>
                <a:gd name="connsiteY80" fmla="*/ 1326546 h 1694229"/>
                <a:gd name="connsiteX81" fmla="*/ 1797946 w 1881147"/>
                <a:gd name="connsiteY81" fmla="*/ 1305140 h 1694229"/>
                <a:gd name="connsiteX82" fmla="*/ 1747763 w 1881147"/>
                <a:gd name="connsiteY82" fmla="*/ 1264979 h 1694229"/>
                <a:gd name="connsiteX83" fmla="*/ 1737459 w 1881147"/>
                <a:gd name="connsiteY83" fmla="*/ 1176356 h 1694229"/>
                <a:gd name="connsiteX84" fmla="*/ 1704241 w 1881147"/>
                <a:gd name="connsiteY84" fmla="*/ 1038783 h 1694229"/>
                <a:gd name="connsiteX85" fmla="*/ 1627446 w 1881147"/>
                <a:gd name="connsiteY85" fmla="*/ 972257 h 1694229"/>
                <a:gd name="connsiteX86" fmla="*/ 1594228 w 1881147"/>
                <a:gd name="connsiteY86" fmla="*/ 917660 h 1694229"/>
                <a:gd name="connsiteX87" fmla="*/ 1544162 w 1881147"/>
                <a:gd name="connsiteY87" fmla="*/ 872587 h 1694229"/>
                <a:gd name="connsiteX88" fmla="*/ 1472251 w 1881147"/>
                <a:gd name="connsiteY88" fmla="*/ 845878 h 1694229"/>
                <a:gd name="connsiteX89" fmla="*/ 1449150 w 1881147"/>
                <a:gd name="connsiteY89" fmla="*/ 823245 h 1694229"/>
                <a:gd name="connsiteX90" fmla="*/ 1477013 w 1881147"/>
                <a:gd name="connsiteY90" fmla="*/ 784801 h 1694229"/>
                <a:gd name="connsiteX91" fmla="*/ 1458319 w 1881147"/>
                <a:gd name="connsiteY91" fmla="*/ 748910 h 1694229"/>
                <a:gd name="connsiteX92" fmla="*/ 1463081 w 1881147"/>
                <a:gd name="connsiteY92" fmla="*/ 725098 h 1694229"/>
                <a:gd name="connsiteX93" fmla="*/ 1488076 w 1881147"/>
                <a:gd name="connsiteY93" fmla="*/ 724035 h 1694229"/>
                <a:gd name="connsiteX94" fmla="*/ 1580416 w 1881147"/>
                <a:gd name="connsiteY94" fmla="*/ 740220 h 1694229"/>
                <a:gd name="connsiteX95" fmla="*/ 1615719 w 1881147"/>
                <a:gd name="connsiteY95" fmla="*/ 683758 h 1694229"/>
                <a:gd name="connsiteX96" fmla="*/ 1603753 w 1881147"/>
                <a:gd name="connsiteY96" fmla="*/ 553648 h 1694229"/>
                <a:gd name="connsiteX97" fmla="*/ 1620956 w 1881147"/>
                <a:gd name="connsiteY97" fmla="*/ 405322 h 1694229"/>
                <a:gd name="connsiteX0" fmla="*/ 1620956 w 1868187"/>
                <a:gd name="connsiteY0" fmla="*/ 405322 h 1694229"/>
                <a:gd name="connsiteX1" fmla="*/ 1548806 w 1868187"/>
                <a:gd name="connsiteY1" fmla="*/ 372673 h 1694229"/>
                <a:gd name="connsiteX2" fmla="*/ 1458557 w 1868187"/>
                <a:gd name="connsiteY2" fmla="*/ 348860 h 1694229"/>
                <a:gd name="connsiteX3" fmla="*/ 1405237 w 1868187"/>
                <a:gd name="connsiteY3" fmla="*/ 271776 h 1694229"/>
                <a:gd name="connsiteX4" fmla="*/ 1382136 w 1868187"/>
                <a:gd name="connsiteY4" fmla="*/ 169931 h 1694229"/>
                <a:gd name="connsiteX5" fmla="*/ 1346239 w 1868187"/>
                <a:gd name="connsiteY5" fmla="*/ 1869 h 1694229"/>
                <a:gd name="connsiteX6" fmla="*/ 1278870 w 1868187"/>
                <a:gd name="connsiteY6" fmla="*/ 43567 h 1694229"/>
                <a:gd name="connsiteX7" fmla="*/ 1273302 w 1868187"/>
                <a:gd name="connsiteY7" fmla="*/ 101090 h 1694229"/>
                <a:gd name="connsiteX8" fmla="*/ 1257397 w 1868187"/>
                <a:gd name="connsiteY8" fmla="*/ 152303 h 1694229"/>
                <a:gd name="connsiteX9" fmla="*/ 1237872 w 1868187"/>
                <a:gd name="connsiteY9" fmla="*/ 204316 h 1694229"/>
                <a:gd name="connsiteX10" fmla="*/ 1236143 w 1868187"/>
                <a:gd name="connsiteY10" fmla="*/ 273739 h 1694229"/>
                <a:gd name="connsiteX11" fmla="*/ 1163162 w 1868187"/>
                <a:gd name="connsiteY11" fmla="*/ 283903 h 1694229"/>
                <a:gd name="connsiteX12" fmla="*/ 1098809 w 1868187"/>
                <a:gd name="connsiteY12" fmla="*/ 285917 h 1694229"/>
                <a:gd name="connsiteX13" fmla="*/ 1051208 w 1868187"/>
                <a:gd name="connsiteY13" fmla="*/ 346183 h 1694229"/>
                <a:gd name="connsiteX14" fmla="*/ 996593 w 1868187"/>
                <a:gd name="connsiteY14" fmla="*/ 371690 h 1694229"/>
                <a:gd name="connsiteX15" fmla="*/ 943969 w 1868187"/>
                <a:gd name="connsiteY15" fmla="*/ 358385 h 1694229"/>
                <a:gd name="connsiteX16" fmla="*/ 837229 w 1868187"/>
                <a:gd name="connsiteY16" fmla="*/ 376257 h 1694229"/>
                <a:gd name="connsiteX17" fmla="*/ 814246 w 1868187"/>
                <a:gd name="connsiteY17" fmla="*/ 440035 h 1694229"/>
                <a:gd name="connsiteX18" fmla="*/ 797163 w 1868187"/>
                <a:gd name="connsiteY18" fmla="*/ 475926 h 1694229"/>
                <a:gd name="connsiteX19" fmla="*/ 715132 w 1868187"/>
                <a:gd name="connsiteY19" fmla="*/ 494632 h 1694229"/>
                <a:gd name="connsiteX20" fmla="*/ 697320 w 1868187"/>
                <a:gd name="connsiteY20" fmla="*/ 440647 h 1694229"/>
                <a:gd name="connsiteX21" fmla="*/ 653456 w 1868187"/>
                <a:gd name="connsiteY21" fmla="*/ 420298 h 1694229"/>
                <a:gd name="connsiteX22" fmla="*/ 518140 w 1868187"/>
                <a:gd name="connsiteY22" fmla="*/ 420641 h 1694229"/>
                <a:gd name="connsiteX23" fmla="*/ 434263 w 1868187"/>
                <a:gd name="connsiteY23" fmla="*/ 447350 h 1694229"/>
                <a:gd name="connsiteX24" fmla="*/ 401044 w 1868187"/>
                <a:gd name="connsiteY24" fmla="*/ 420298 h 1694229"/>
                <a:gd name="connsiteX25" fmla="*/ 381994 w 1868187"/>
                <a:gd name="connsiteY25" fmla="*/ 358385 h 1694229"/>
                <a:gd name="connsiteX26" fmla="*/ 315319 w 1868187"/>
                <a:gd name="connsiteY26" fmla="*/ 305998 h 1694229"/>
                <a:gd name="connsiteX27" fmla="*/ 270134 w 1868187"/>
                <a:gd name="connsiteY27" fmla="*/ 229110 h 1694229"/>
                <a:gd name="connsiteX28" fmla="*/ 146784 w 1868187"/>
                <a:gd name="connsiteY28" fmla="*/ 258373 h 1694229"/>
                <a:gd name="connsiteX29" fmla="*/ 127734 w 1868187"/>
                <a:gd name="connsiteY29" fmla="*/ 344785 h 1694229"/>
                <a:gd name="connsiteX30" fmla="*/ 145174 w 1868187"/>
                <a:gd name="connsiteY30" fmla="*/ 411312 h 1694229"/>
                <a:gd name="connsiteX31" fmla="*/ 117735 w 1868187"/>
                <a:gd name="connsiteY31" fmla="*/ 446172 h 1694229"/>
                <a:gd name="connsiteX32" fmla="*/ 65347 w 1868187"/>
                <a:gd name="connsiteY32" fmla="*/ 474059 h 1694229"/>
                <a:gd name="connsiteX33" fmla="*/ 37246 w 1868187"/>
                <a:gd name="connsiteY33" fmla="*/ 482063 h 1694229"/>
                <a:gd name="connsiteX34" fmla="*/ 15281 w 1868187"/>
                <a:gd name="connsiteY34" fmla="*/ 520310 h 1694229"/>
                <a:gd name="connsiteX35" fmla="*/ 1469 w 1868187"/>
                <a:gd name="connsiteY35" fmla="*/ 632745 h 1694229"/>
                <a:gd name="connsiteX36" fmla="*/ 51178 w 1868187"/>
                <a:gd name="connsiteY36" fmla="*/ 685967 h 1694229"/>
                <a:gd name="connsiteX37" fmla="*/ 108092 w 1868187"/>
                <a:gd name="connsiteY37" fmla="*/ 681547 h 1694229"/>
                <a:gd name="connsiteX38" fmla="*/ 93804 w 1868187"/>
                <a:gd name="connsiteY38" fmla="*/ 751806 h 1694229"/>
                <a:gd name="connsiteX39" fmla="*/ 148631 w 1868187"/>
                <a:gd name="connsiteY39" fmla="*/ 782248 h 1694229"/>
                <a:gd name="connsiteX40" fmla="*/ 217629 w 1868187"/>
                <a:gd name="connsiteY40" fmla="*/ 792460 h 1694229"/>
                <a:gd name="connsiteX41" fmla="*/ 252932 w 1868187"/>
                <a:gd name="connsiteY41" fmla="*/ 848431 h 1694229"/>
                <a:gd name="connsiteX42" fmla="*/ 252339 w 1868187"/>
                <a:gd name="connsiteY42" fmla="*/ 893503 h 1694229"/>
                <a:gd name="connsiteX43" fmla="*/ 276863 w 1868187"/>
                <a:gd name="connsiteY43" fmla="*/ 932978 h 1694229"/>
                <a:gd name="connsiteX44" fmla="*/ 322521 w 1868187"/>
                <a:gd name="connsiteY44" fmla="*/ 971570 h 1694229"/>
                <a:gd name="connsiteX45" fmla="*/ 407654 w 1868187"/>
                <a:gd name="connsiteY45" fmla="*/ 1025822 h 1694229"/>
                <a:gd name="connsiteX46" fmla="*/ 443431 w 1868187"/>
                <a:gd name="connsiteY46" fmla="*/ 1096915 h 1694229"/>
                <a:gd name="connsiteX47" fmla="*/ 422534 w 1868187"/>
                <a:gd name="connsiteY47" fmla="*/ 1166488 h 1694229"/>
                <a:gd name="connsiteX48" fmla="*/ 500581 w 1868187"/>
                <a:gd name="connsiteY48" fmla="*/ 1222951 h 1694229"/>
                <a:gd name="connsiteX49" fmla="*/ 572613 w 1868187"/>
                <a:gd name="connsiteY49" fmla="*/ 1255945 h 1694229"/>
                <a:gd name="connsiteX50" fmla="*/ 553444 w 1868187"/>
                <a:gd name="connsiteY50" fmla="*/ 1315648 h 1694229"/>
                <a:gd name="connsiteX51" fmla="*/ 643931 w 1868187"/>
                <a:gd name="connsiteY51" fmla="*/ 1468048 h 1694229"/>
                <a:gd name="connsiteX52" fmla="*/ 736741 w 1868187"/>
                <a:gd name="connsiteY52" fmla="*/ 1541202 h 1694229"/>
                <a:gd name="connsiteX53" fmla="*/ 786806 w 1868187"/>
                <a:gd name="connsiteY53" fmla="*/ 1491860 h 1694229"/>
                <a:gd name="connsiteX54" fmla="*/ 851396 w 1868187"/>
                <a:gd name="connsiteY54" fmla="*/ 1519257 h 1694229"/>
                <a:gd name="connsiteX55" fmla="*/ 905869 w 1868187"/>
                <a:gd name="connsiteY55" fmla="*/ 1487098 h 1694229"/>
                <a:gd name="connsiteX56" fmla="*/ 922716 w 1868187"/>
                <a:gd name="connsiteY56" fmla="*/ 1444922 h 1694229"/>
                <a:gd name="connsiteX57" fmla="*/ 986593 w 1868187"/>
                <a:gd name="connsiteY57" fmla="*/ 1531334 h 1694229"/>
                <a:gd name="connsiteX58" fmla="*/ 1031660 w 1868187"/>
                <a:gd name="connsiteY58" fmla="*/ 1602428 h 1694229"/>
                <a:gd name="connsiteX59" fmla="*/ 1101606 w 1868187"/>
                <a:gd name="connsiteY59" fmla="*/ 1693947 h 1694229"/>
                <a:gd name="connsiteX60" fmla="*/ 1132504 w 1868187"/>
                <a:gd name="connsiteY60" fmla="*/ 1630856 h 1694229"/>
                <a:gd name="connsiteX61" fmla="*/ 1163163 w 1868187"/>
                <a:gd name="connsiteY61" fmla="*/ 1624376 h 1694229"/>
                <a:gd name="connsiteX62" fmla="*/ 1206262 w 1868187"/>
                <a:gd name="connsiteY62" fmla="*/ 1653639 h 1694229"/>
                <a:gd name="connsiteX63" fmla="*/ 1239837 w 1868187"/>
                <a:gd name="connsiteY63" fmla="*/ 1612985 h 1694229"/>
                <a:gd name="connsiteX64" fmla="*/ 1258658 w 1868187"/>
                <a:gd name="connsiteY64" fmla="*/ 1617602 h 1694229"/>
                <a:gd name="connsiteX65" fmla="*/ 1292700 w 1868187"/>
                <a:gd name="connsiteY65" fmla="*/ 1684079 h 1694229"/>
                <a:gd name="connsiteX66" fmla="*/ 1349256 w 1868187"/>
                <a:gd name="connsiteY66" fmla="*/ 1660610 h 1694229"/>
                <a:gd name="connsiteX67" fmla="*/ 1401288 w 1868187"/>
                <a:gd name="connsiteY67" fmla="*/ 1604489 h 1694229"/>
                <a:gd name="connsiteX68" fmla="*/ 1452065 w 1868187"/>
                <a:gd name="connsiteY68" fmla="*/ 1587946 h 1694229"/>
                <a:gd name="connsiteX69" fmla="*/ 1469744 w 1868187"/>
                <a:gd name="connsiteY69" fmla="*/ 1643768 h 1694229"/>
                <a:gd name="connsiteX70" fmla="*/ 1539639 w 1868187"/>
                <a:gd name="connsiteY70" fmla="*/ 1618090 h 1694229"/>
                <a:gd name="connsiteX71" fmla="*/ 1570417 w 1868187"/>
                <a:gd name="connsiteY71" fmla="*/ 1531334 h 1694229"/>
                <a:gd name="connsiteX72" fmla="*/ 1651853 w 1868187"/>
                <a:gd name="connsiteY72" fmla="*/ 1441192 h 1694229"/>
                <a:gd name="connsiteX73" fmla="*/ 1696444 w 1868187"/>
                <a:gd name="connsiteY73" fmla="*/ 1410062 h 1694229"/>
                <a:gd name="connsiteX74" fmla="*/ 1724813 w 1868187"/>
                <a:gd name="connsiteY74" fmla="*/ 1413357 h 1694229"/>
                <a:gd name="connsiteX75" fmla="*/ 1802405 w 1868187"/>
                <a:gd name="connsiteY75" fmla="*/ 1402749 h 1694229"/>
                <a:gd name="connsiteX76" fmla="*/ 1797524 w 1868187"/>
                <a:gd name="connsiteY76" fmla="*/ 1456313 h 1694229"/>
                <a:gd name="connsiteX77" fmla="*/ 1855691 w 1868187"/>
                <a:gd name="connsiteY77" fmla="*/ 1479634 h 1694229"/>
                <a:gd name="connsiteX78" fmla="*/ 1857299 w 1868187"/>
                <a:gd name="connsiteY78" fmla="*/ 1457000 h 1694229"/>
                <a:gd name="connsiteX79" fmla="*/ 1861403 w 1868187"/>
                <a:gd name="connsiteY79" fmla="*/ 1401373 h 1694229"/>
                <a:gd name="connsiteX80" fmla="*/ 1863844 w 1868187"/>
                <a:gd name="connsiteY80" fmla="*/ 1326546 h 1694229"/>
                <a:gd name="connsiteX81" fmla="*/ 1797946 w 1868187"/>
                <a:gd name="connsiteY81" fmla="*/ 1305140 h 1694229"/>
                <a:gd name="connsiteX82" fmla="*/ 1747763 w 1868187"/>
                <a:gd name="connsiteY82" fmla="*/ 1264979 h 1694229"/>
                <a:gd name="connsiteX83" fmla="*/ 1737459 w 1868187"/>
                <a:gd name="connsiteY83" fmla="*/ 1176356 h 1694229"/>
                <a:gd name="connsiteX84" fmla="*/ 1704241 w 1868187"/>
                <a:gd name="connsiteY84" fmla="*/ 1038783 h 1694229"/>
                <a:gd name="connsiteX85" fmla="*/ 1627446 w 1868187"/>
                <a:gd name="connsiteY85" fmla="*/ 972257 h 1694229"/>
                <a:gd name="connsiteX86" fmla="*/ 1594228 w 1868187"/>
                <a:gd name="connsiteY86" fmla="*/ 917660 h 1694229"/>
                <a:gd name="connsiteX87" fmla="*/ 1544162 w 1868187"/>
                <a:gd name="connsiteY87" fmla="*/ 872587 h 1694229"/>
                <a:gd name="connsiteX88" fmla="*/ 1472251 w 1868187"/>
                <a:gd name="connsiteY88" fmla="*/ 845878 h 1694229"/>
                <a:gd name="connsiteX89" fmla="*/ 1449150 w 1868187"/>
                <a:gd name="connsiteY89" fmla="*/ 823245 h 1694229"/>
                <a:gd name="connsiteX90" fmla="*/ 1477013 w 1868187"/>
                <a:gd name="connsiteY90" fmla="*/ 784801 h 1694229"/>
                <a:gd name="connsiteX91" fmla="*/ 1458319 w 1868187"/>
                <a:gd name="connsiteY91" fmla="*/ 748910 h 1694229"/>
                <a:gd name="connsiteX92" fmla="*/ 1463081 w 1868187"/>
                <a:gd name="connsiteY92" fmla="*/ 725098 h 1694229"/>
                <a:gd name="connsiteX93" fmla="*/ 1488076 w 1868187"/>
                <a:gd name="connsiteY93" fmla="*/ 724035 h 1694229"/>
                <a:gd name="connsiteX94" fmla="*/ 1580416 w 1868187"/>
                <a:gd name="connsiteY94" fmla="*/ 740220 h 1694229"/>
                <a:gd name="connsiteX95" fmla="*/ 1615719 w 1868187"/>
                <a:gd name="connsiteY95" fmla="*/ 683758 h 1694229"/>
                <a:gd name="connsiteX96" fmla="*/ 1603753 w 1868187"/>
                <a:gd name="connsiteY96" fmla="*/ 553648 h 1694229"/>
                <a:gd name="connsiteX97" fmla="*/ 1620956 w 1868187"/>
                <a:gd name="connsiteY97" fmla="*/ 405322 h 1694229"/>
                <a:gd name="connsiteX0" fmla="*/ 1620956 w 1872005"/>
                <a:gd name="connsiteY0" fmla="*/ 405322 h 1694229"/>
                <a:gd name="connsiteX1" fmla="*/ 1548806 w 1872005"/>
                <a:gd name="connsiteY1" fmla="*/ 372673 h 1694229"/>
                <a:gd name="connsiteX2" fmla="*/ 1458557 w 1872005"/>
                <a:gd name="connsiteY2" fmla="*/ 348860 h 1694229"/>
                <a:gd name="connsiteX3" fmla="*/ 1405237 w 1872005"/>
                <a:gd name="connsiteY3" fmla="*/ 271776 h 1694229"/>
                <a:gd name="connsiteX4" fmla="*/ 1382136 w 1872005"/>
                <a:gd name="connsiteY4" fmla="*/ 169931 h 1694229"/>
                <a:gd name="connsiteX5" fmla="*/ 1346239 w 1872005"/>
                <a:gd name="connsiteY5" fmla="*/ 1869 h 1694229"/>
                <a:gd name="connsiteX6" fmla="*/ 1278870 w 1872005"/>
                <a:gd name="connsiteY6" fmla="*/ 43567 h 1694229"/>
                <a:gd name="connsiteX7" fmla="*/ 1273302 w 1872005"/>
                <a:gd name="connsiteY7" fmla="*/ 101090 h 1694229"/>
                <a:gd name="connsiteX8" fmla="*/ 1257397 w 1872005"/>
                <a:gd name="connsiteY8" fmla="*/ 152303 h 1694229"/>
                <a:gd name="connsiteX9" fmla="*/ 1237872 w 1872005"/>
                <a:gd name="connsiteY9" fmla="*/ 204316 h 1694229"/>
                <a:gd name="connsiteX10" fmla="*/ 1236143 w 1872005"/>
                <a:gd name="connsiteY10" fmla="*/ 273739 h 1694229"/>
                <a:gd name="connsiteX11" fmla="*/ 1163162 w 1872005"/>
                <a:gd name="connsiteY11" fmla="*/ 283903 h 1694229"/>
                <a:gd name="connsiteX12" fmla="*/ 1098809 w 1872005"/>
                <a:gd name="connsiteY12" fmla="*/ 285917 h 1694229"/>
                <a:gd name="connsiteX13" fmla="*/ 1051208 w 1872005"/>
                <a:gd name="connsiteY13" fmla="*/ 346183 h 1694229"/>
                <a:gd name="connsiteX14" fmla="*/ 996593 w 1872005"/>
                <a:gd name="connsiteY14" fmla="*/ 371690 h 1694229"/>
                <a:gd name="connsiteX15" fmla="*/ 943969 w 1872005"/>
                <a:gd name="connsiteY15" fmla="*/ 358385 h 1694229"/>
                <a:gd name="connsiteX16" fmla="*/ 837229 w 1872005"/>
                <a:gd name="connsiteY16" fmla="*/ 376257 h 1694229"/>
                <a:gd name="connsiteX17" fmla="*/ 814246 w 1872005"/>
                <a:gd name="connsiteY17" fmla="*/ 440035 h 1694229"/>
                <a:gd name="connsiteX18" fmla="*/ 797163 w 1872005"/>
                <a:gd name="connsiteY18" fmla="*/ 475926 h 1694229"/>
                <a:gd name="connsiteX19" fmla="*/ 715132 w 1872005"/>
                <a:gd name="connsiteY19" fmla="*/ 494632 h 1694229"/>
                <a:gd name="connsiteX20" fmla="*/ 697320 w 1872005"/>
                <a:gd name="connsiteY20" fmla="*/ 440647 h 1694229"/>
                <a:gd name="connsiteX21" fmla="*/ 653456 w 1872005"/>
                <a:gd name="connsiteY21" fmla="*/ 420298 h 1694229"/>
                <a:gd name="connsiteX22" fmla="*/ 518140 w 1872005"/>
                <a:gd name="connsiteY22" fmla="*/ 420641 h 1694229"/>
                <a:gd name="connsiteX23" fmla="*/ 434263 w 1872005"/>
                <a:gd name="connsiteY23" fmla="*/ 447350 h 1694229"/>
                <a:gd name="connsiteX24" fmla="*/ 401044 w 1872005"/>
                <a:gd name="connsiteY24" fmla="*/ 420298 h 1694229"/>
                <a:gd name="connsiteX25" fmla="*/ 381994 w 1872005"/>
                <a:gd name="connsiteY25" fmla="*/ 358385 h 1694229"/>
                <a:gd name="connsiteX26" fmla="*/ 315319 w 1872005"/>
                <a:gd name="connsiteY26" fmla="*/ 305998 h 1694229"/>
                <a:gd name="connsiteX27" fmla="*/ 270134 w 1872005"/>
                <a:gd name="connsiteY27" fmla="*/ 229110 h 1694229"/>
                <a:gd name="connsiteX28" fmla="*/ 146784 w 1872005"/>
                <a:gd name="connsiteY28" fmla="*/ 258373 h 1694229"/>
                <a:gd name="connsiteX29" fmla="*/ 127734 w 1872005"/>
                <a:gd name="connsiteY29" fmla="*/ 344785 h 1694229"/>
                <a:gd name="connsiteX30" fmla="*/ 145174 w 1872005"/>
                <a:gd name="connsiteY30" fmla="*/ 411312 h 1694229"/>
                <a:gd name="connsiteX31" fmla="*/ 117735 w 1872005"/>
                <a:gd name="connsiteY31" fmla="*/ 446172 h 1694229"/>
                <a:gd name="connsiteX32" fmla="*/ 65347 w 1872005"/>
                <a:gd name="connsiteY32" fmla="*/ 474059 h 1694229"/>
                <a:gd name="connsiteX33" fmla="*/ 37246 w 1872005"/>
                <a:gd name="connsiteY33" fmla="*/ 482063 h 1694229"/>
                <a:gd name="connsiteX34" fmla="*/ 15281 w 1872005"/>
                <a:gd name="connsiteY34" fmla="*/ 520310 h 1694229"/>
                <a:gd name="connsiteX35" fmla="*/ 1469 w 1872005"/>
                <a:gd name="connsiteY35" fmla="*/ 632745 h 1694229"/>
                <a:gd name="connsiteX36" fmla="*/ 51178 w 1872005"/>
                <a:gd name="connsiteY36" fmla="*/ 685967 h 1694229"/>
                <a:gd name="connsiteX37" fmla="*/ 108092 w 1872005"/>
                <a:gd name="connsiteY37" fmla="*/ 681547 h 1694229"/>
                <a:gd name="connsiteX38" fmla="*/ 93804 w 1872005"/>
                <a:gd name="connsiteY38" fmla="*/ 751806 h 1694229"/>
                <a:gd name="connsiteX39" fmla="*/ 148631 w 1872005"/>
                <a:gd name="connsiteY39" fmla="*/ 782248 h 1694229"/>
                <a:gd name="connsiteX40" fmla="*/ 217629 w 1872005"/>
                <a:gd name="connsiteY40" fmla="*/ 792460 h 1694229"/>
                <a:gd name="connsiteX41" fmla="*/ 252932 w 1872005"/>
                <a:gd name="connsiteY41" fmla="*/ 848431 h 1694229"/>
                <a:gd name="connsiteX42" fmla="*/ 252339 w 1872005"/>
                <a:gd name="connsiteY42" fmla="*/ 893503 h 1694229"/>
                <a:gd name="connsiteX43" fmla="*/ 276863 w 1872005"/>
                <a:gd name="connsiteY43" fmla="*/ 932978 h 1694229"/>
                <a:gd name="connsiteX44" fmla="*/ 322521 w 1872005"/>
                <a:gd name="connsiteY44" fmla="*/ 971570 h 1694229"/>
                <a:gd name="connsiteX45" fmla="*/ 407654 w 1872005"/>
                <a:gd name="connsiteY45" fmla="*/ 1025822 h 1694229"/>
                <a:gd name="connsiteX46" fmla="*/ 443431 w 1872005"/>
                <a:gd name="connsiteY46" fmla="*/ 1096915 h 1694229"/>
                <a:gd name="connsiteX47" fmla="*/ 422534 w 1872005"/>
                <a:gd name="connsiteY47" fmla="*/ 1166488 h 1694229"/>
                <a:gd name="connsiteX48" fmla="*/ 500581 w 1872005"/>
                <a:gd name="connsiteY48" fmla="*/ 1222951 h 1694229"/>
                <a:gd name="connsiteX49" fmla="*/ 572613 w 1872005"/>
                <a:gd name="connsiteY49" fmla="*/ 1255945 h 1694229"/>
                <a:gd name="connsiteX50" fmla="*/ 553444 w 1872005"/>
                <a:gd name="connsiteY50" fmla="*/ 1315648 h 1694229"/>
                <a:gd name="connsiteX51" fmla="*/ 643931 w 1872005"/>
                <a:gd name="connsiteY51" fmla="*/ 1468048 h 1694229"/>
                <a:gd name="connsiteX52" fmla="*/ 736741 w 1872005"/>
                <a:gd name="connsiteY52" fmla="*/ 1541202 h 1694229"/>
                <a:gd name="connsiteX53" fmla="*/ 786806 w 1872005"/>
                <a:gd name="connsiteY53" fmla="*/ 1491860 h 1694229"/>
                <a:gd name="connsiteX54" fmla="*/ 851396 w 1872005"/>
                <a:gd name="connsiteY54" fmla="*/ 1519257 h 1694229"/>
                <a:gd name="connsiteX55" fmla="*/ 905869 w 1872005"/>
                <a:gd name="connsiteY55" fmla="*/ 1487098 h 1694229"/>
                <a:gd name="connsiteX56" fmla="*/ 922716 w 1872005"/>
                <a:gd name="connsiteY56" fmla="*/ 1444922 h 1694229"/>
                <a:gd name="connsiteX57" fmla="*/ 986593 w 1872005"/>
                <a:gd name="connsiteY57" fmla="*/ 1531334 h 1694229"/>
                <a:gd name="connsiteX58" fmla="*/ 1031660 w 1872005"/>
                <a:gd name="connsiteY58" fmla="*/ 1602428 h 1694229"/>
                <a:gd name="connsiteX59" fmla="*/ 1101606 w 1872005"/>
                <a:gd name="connsiteY59" fmla="*/ 1693947 h 1694229"/>
                <a:gd name="connsiteX60" fmla="*/ 1132504 w 1872005"/>
                <a:gd name="connsiteY60" fmla="*/ 1630856 h 1694229"/>
                <a:gd name="connsiteX61" fmla="*/ 1163163 w 1872005"/>
                <a:gd name="connsiteY61" fmla="*/ 1624376 h 1694229"/>
                <a:gd name="connsiteX62" fmla="*/ 1206262 w 1872005"/>
                <a:gd name="connsiteY62" fmla="*/ 1653639 h 1694229"/>
                <a:gd name="connsiteX63" fmla="*/ 1239837 w 1872005"/>
                <a:gd name="connsiteY63" fmla="*/ 1612985 h 1694229"/>
                <a:gd name="connsiteX64" fmla="*/ 1258658 w 1872005"/>
                <a:gd name="connsiteY64" fmla="*/ 1617602 h 1694229"/>
                <a:gd name="connsiteX65" fmla="*/ 1292700 w 1872005"/>
                <a:gd name="connsiteY65" fmla="*/ 1684079 h 1694229"/>
                <a:gd name="connsiteX66" fmla="*/ 1349256 w 1872005"/>
                <a:gd name="connsiteY66" fmla="*/ 1660610 h 1694229"/>
                <a:gd name="connsiteX67" fmla="*/ 1401288 w 1872005"/>
                <a:gd name="connsiteY67" fmla="*/ 1604489 h 1694229"/>
                <a:gd name="connsiteX68" fmla="*/ 1452065 w 1872005"/>
                <a:gd name="connsiteY68" fmla="*/ 1587946 h 1694229"/>
                <a:gd name="connsiteX69" fmla="*/ 1469744 w 1872005"/>
                <a:gd name="connsiteY69" fmla="*/ 1643768 h 1694229"/>
                <a:gd name="connsiteX70" fmla="*/ 1539639 w 1872005"/>
                <a:gd name="connsiteY70" fmla="*/ 1618090 h 1694229"/>
                <a:gd name="connsiteX71" fmla="*/ 1570417 w 1872005"/>
                <a:gd name="connsiteY71" fmla="*/ 1531334 h 1694229"/>
                <a:gd name="connsiteX72" fmla="*/ 1651853 w 1872005"/>
                <a:gd name="connsiteY72" fmla="*/ 1441192 h 1694229"/>
                <a:gd name="connsiteX73" fmla="*/ 1696444 w 1872005"/>
                <a:gd name="connsiteY73" fmla="*/ 1410062 h 1694229"/>
                <a:gd name="connsiteX74" fmla="*/ 1724813 w 1872005"/>
                <a:gd name="connsiteY74" fmla="*/ 1413357 h 1694229"/>
                <a:gd name="connsiteX75" fmla="*/ 1802405 w 1872005"/>
                <a:gd name="connsiteY75" fmla="*/ 1402749 h 1694229"/>
                <a:gd name="connsiteX76" fmla="*/ 1797524 w 1872005"/>
                <a:gd name="connsiteY76" fmla="*/ 1456313 h 1694229"/>
                <a:gd name="connsiteX77" fmla="*/ 1855691 w 1872005"/>
                <a:gd name="connsiteY77" fmla="*/ 1479634 h 1694229"/>
                <a:gd name="connsiteX78" fmla="*/ 1871943 w 1872005"/>
                <a:gd name="connsiteY78" fmla="*/ 1454448 h 1694229"/>
                <a:gd name="connsiteX79" fmla="*/ 1861403 w 1872005"/>
                <a:gd name="connsiteY79" fmla="*/ 1401373 h 1694229"/>
                <a:gd name="connsiteX80" fmla="*/ 1863844 w 1872005"/>
                <a:gd name="connsiteY80" fmla="*/ 1326546 h 1694229"/>
                <a:gd name="connsiteX81" fmla="*/ 1797946 w 1872005"/>
                <a:gd name="connsiteY81" fmla="*/ 1305140 h 1694229"/>
                <a:gd name="connsiteX82" fmla="*/ 1747763 w 1872005"/>
                <a:gd name="connsiteY82" fmla="*/ 1264979 h 1694229"/>
                <a:gd name="connsiteX83" fmla="*/ 1737459 w 1872005"/>
                <a:gd name="connsiteY83" fmla="*/ 1176356 h 1694229"/>
                <a:gd name="connsiteX84" fmla="*/ 1704241 w 1872005"/>
                <a:gd name="connsiteY84" fmla="*/ 1038783 h 1694229"/>
                <a:gd name="connsiteX85" fmla="*/ 1627446 w 1872005"/>
                <a:gd name="connsiteY85" fmla="*/ 972257 h 1694229"/>
                <a:gd name="connsiteX86" fmla="*/ 1594228 w 1872005"/>
                <a:gd name="connsiteY86" fmla="*/ 917660 h 1694229"/>
                <a:gd name="connsiteX87" fmla="*/ 1544162 w 1872005"/>
                <a:gd name="connsiteY87" fmla="*/ 872587 h 1694229"/>
                <a:gd name="connsiteX88" fmla="*/ 1472251 w 1872005"/>
                <a:gd name="connsiteY88" fmla="*/ 845878 h 1694229"/>
                <a:gd name="connsiteX89" fmla="*/ 1449150 w 1872005"/>
                <a:gd name="connsiteY89" fmla="*/ 823245 h 1694229"/>
                <a:gd name="connsiteX90" fmla="*/ 1477013 w 1872005"/>
                <a:gd name="connsiteY90" fmla="*/ 784801 h 1694229"/>
                <a:gd name="connsiteX91" fmla="*/ 1458319 w 1872005"/>
                <a:gd name="connsiteY91" fmla="*/ 748910 h 1694229"/>
                <a:gd name="connsiteX92" fmla="*/ 1463081 w 1872005"/>
                <a:gd name="connsiteY92" fmla="*/ 725098 h 1694229"/>
                <a:gd name="connsiteX93" fmla="*/ 1488076 w 1872005"/>
                <a:gd name="connsiteY93" fmla="*/ 724035 h 1694229"/>
                <a:gd name="connsiteX94" fmla="*/ 1580416 w 1872005"/>
                <a:gd name="connsiteY94" fmla="*/ 740220 h 1694229"/>
                <a:gd name="connsiteX95" fmla="*/ 1615719 w 1872005"/>
                <a:gd name="connsiteY95" fmla="*/ 683758 h 1694229"/>
                <a:gd name="connsiteX96" fmla="*/ 1603753 w 1872005"/>
                <a:gd name="connsiteY96" fmla="*/ 553648 h 1694229"/>
                <a:gd name="connsiteX97" fmla="*/ 1620956 w 1872005"/>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02405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14608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53444 w 1887825"/>
                <a:gd name="connsiteY50" fmla="*/ 1315648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887825" h="1694229">
                  <a:moveTo>
                    <a:pt x="1620956" y="405322"/>
                  </a:moveTo>
                  <a:cubicBezTo>
                    <a:pt x="1611798" y="375160"/>
                    <a:pt x="1575873" y="382083"/>
                    <a:pt x="1548806" y="372673"/>
                  </a:cubicBezTo>
                  <a:cubicBezTo>
                    <a:pt x="1521740" y="363263"/>
                    <a:pt x="1482485" y="365676"/>
                    <a:pt x="1458557" y="348860"/>
                  </a:cubicBezTo>
                  <a:cubicBezTo>
                    <a:pt x="1434629" y="332044"/>
                    <a:pt x="1417974" y="301598"/>
                    <a:pt x="1405237" y="271776"/>
                  </a:cubicBezTo>
                  <a:cubicBezTo>
                    <a:pt x="1392500" y="241954"/>
                    <a:pt x="1391969" y="214915"/>
                    <a:pt x="1382136" y="169931"/>
                  </a:cubicBezTo>
                  <a:cubicBezTo>
                    <a:pt x="1372303" y="124947"/>
                    <a:pt x="1353688" y="-17918"/>
                    <a:pt x="1346239" y="1869"/>
                  </a:cubicBezTo>
                  <a:cubicBezTo>
                    <a:pt x="1338790" y="21656"/>
                    <a:pt x="1288585" y="9160"/>
                    <a:pt x="1278870" y="43567"/>
                  </a:cubicBezTo>
                  <a:cubicBezTo>
                    <a:pt x="1269155" y="77974"/>
                    <a:pt x="1274440" y="66798"/>
                    <a:pt x="1273302" y="101090"/>
                  </a:cubicBezTo>
                  <a:cubicBezTo>
                    <a:pt x="1272164" y="120063"/>
                    <a:pt x="1263302" y="135099"/>
                    <a:pt x="1257397" y="152303"/>
                  </a:cubicBezTo>
                  <a:cubicBezTo>
                    <a:pt x="1251492" y="169507"/>
                    <a:pt x="1241414" y="184077"/>
                    <a:pt x="1237872" y="204316"/>
                  </a:cubicBezTo>
                  <a:cubicBezTo>
                    <a:pt x="1234330" y="224555"/>
                    <a:pt x="1248595" y="260475"/>
                    <a:pt x="1236143" y="273739"/>
                  </a:cubicBezTo>
                  <a:cubicBezTo>
                    <a:pt x="1223691" y="287004"/>
                    <a:pt x="1198254" y="286979"/>
                    <a:pt x="1163162" y="283903"/>
                  </a:cubicBezTo>
                  <a:cubicBezTo>
                    <a:pt x="1128070" y="280827"/>
                    <a:pt x="1117468" y="275537"/>
                    <a:pt x="1098809" y="285917"/>
                  </a:cubicBezTo>
                  <a:cubicBezTo>
                    <a:pt x="1080150" y="296297"/>
                    <a:pt x="1069871" y="341249"/>
                    <a:pt x="1051208" y="346183"/>
                  </a:cubicBezTo>
                  <a:cubicBezTo>
                    <a:pt x="1037427" y="374095"/>
                    <a:pt x="1014466" y="369656"/>
                    <a:pt x="996593" y="371690"/>
                  </a:cubicBezTo>
                  <a:cubicBezTo>
                    <a:pt x="978720" y="373724"/>
                    <a:pt x="975412" y="370390"/>
                    <a:pt x="943969" y="358385"/>
                  </a:cubicBezTo>
                  <a:cubicBezTo>
                    <a:pt x="912526" y="346380"/>
                    <a:pt x="858849" y="362649"/>
                    <a:pt x="837229" y="376257"/>
                  </a:cubicBezTo>
                  <a:cubicBezTo>
                    <a:pt x="815609" y="389865"/>
                    <a:pt x="820924" y="423424"/>
                    <a:pt x="814246" y="440035"/>
                  </a:cubicBezTo>
                  <a:cubicBezTo>
                    <a:pt x="807568" y="456646"/>
                    <a:pt x="813682" y="466827"/>
                    <a:pt x="797163" y="475926"/>
                  </a:cubicBezTo>
                  <a:cubicBezTo>
                    <a:pt x="780644" y="485025"/>
                    <a:pt x="731772" y="500512"/>
                    <a:pt x="715132" y="494632"/>
                  </a:cubicBezTo>
                  <a:cubicBezTo>
                    <a:pt x="698492" y="488752"/>
                    <a:pt x="707599" y="453036"/>
                    <a:pt x="697320" y="440647"/>
                  </a:cubicBezTo>
                  <a:cubicBezTo>
                    <a:pt x="687041" y="428258"/>
                    <a:pt x="683319" y="423632"/>
                    <a:pt x="653456" y="420298"/>
                  </a:cubicBezTo>
                  <a:cubicBezTo>
                    <a:pt x="623593" y="416964"/>
                    <a:pt x="554672" y="416132"/>
                    <a:pt x="518140" y="420641"/>
                  </a:cubicBezTo>
                  <a:cubicBezTo>
                    <a:pt x="481608" y="425150"/>
                    <a:pt x="453779" y="447407"/>
                    <a:pt x="434263" y="447350"/>
                  </a:cubicBezTo>
                  <a:cubicBezTo>
                    <a:pt x="414747" y="447293"/>
                    <a:pt x="409756" y="435126"/>
                    <a:pt x="401044" y="420298"/>
                  </a:cubicBezTo>
                  <a:cubicBezTo>
                    <a:pt x="392332" y="405470"/>
                    <a:pt x="396281" y="377435"/>
                    <a:pt x="381994" y="358385"/>
                  </a:cubicBezTo>
                  <a:cubicBezTo>
                    <a:pt x="367706" y="339335"/>
                    <a:pt x="333962" y="327544"/>
                    <a:pt x="315319" y="305998"/>
                  </a:cubicBezTo>
                  <a:cubicBezTo>
                    <a:pt x="296676" y="284452"/>
                    <a:pt x="298223" y="237047"/>
                    <a:pt x="270134" y="229110"/>
                  </a:cubicBezTo>
                  <a:cubicBezTo>
                    <a:pt x="242045" y="221173"/>
                    <a:pt x="170517" y="239094"/>
                    <a:pt x="146784" y="258373"/>
                  </a:cubicBezTo>
                  <a:cubicBezTo>
                    <a:pt x="123051" y="277652"/>
                    <a:pt x="128002" y="319295"/>
                    <a:pt x="127734" y="344785"/>
                  </a:cubicBezTo>
                  <a:cubicBezTo>
                    <a:pt x="127466" y="370275"/>
                    <a:pt x="146840" y="394414"/>
                    <a:pt x="145174" y="411312"/>
                  </a:cubicBezTo>
                  <a:cubicBezTo>
                    <a:pt x="143508" y="428210"/>
                    <a:pt x="131040" y="435714"/>
                    <a:pt x="117735" y="446172"/>
                  </a:cubicBezTo>
                  <a:cubicBezTo>
                    <a:pt x="104431" y="456630"/>
                    <a:pt x="78762" y="468077"/>
                    <a:pt x="65347" y="474059"/>
                  </a:cubicBezTo>
                  <a:cubicBezTo>
                    <a:pt x="51932" y="480041"/>
                    <a:pt x="45590" y="474355"/>
                    <a:pt x="37246" y="482063"/>
                  </a:cubicBezTo>
                  <a:cubicBezTo>
                    <a:pt x="28902" y="489771"/>
                    <a:pt x="21244" y="495196"/>
                    <a:pt x="15281" y="520310"/>
                  </a:cubicBezTo>
                  <a:cubicBezTo>
                    <a:pt x="9318" y="545424"/>
                    <a:pt x="-4514" y="605136"/>
                    <a:pt x="1469" y="632745"/>
                  </a:cubicBezTo>
                  <a:cubicBezTo>
                    <a:pt x="7452" y="660354"/>
                    <a:pt x="33408" y="677833"/>
                    <a:pt x="51178" y="685967"/>
                  </a:cubicBezTo>
                  <a:cubicBezTo>
                    <a:pt x="68948" y="694101"/>
                    <a:pt x="100988" y="670574"/>
                    <a:pt x="108092" y="681547"/>
                  </a:cubicBezTo>
                  <a:cubicBezTo>
                    <a:pt x="115196" y="692520"/>
                    <a:pt x="87047" y="735022"/>
                    <a:pt x="93804" y="751806"/>
                  </a:cubicBezTo>
                  <a:cubicBezTo>
                    <a:pt x="100561" y="768590"/>
                    <a:pt x="127994" y="775472"/>
                    <a:pt x="148631" y="782248"/>
                  </a:cubicBezTo>
                  <a:cubicBezTo>
                    <a:pt x="169268" y="789024"/>
                    <a:pt x="200246" y="781430"/>
                    <a:pt x="217629" y="792460"/>
                  </a:cubicBezTo>
                  <a:cubicBezTo>
                    <a:pt x="235013" y="803491"/>
                    <a:pt x="247147" y="831591"/>
                    <a:pt x="252932" y="848431"/>
                  </a:cubicBezTo>
                  <a:cubicBezTo>
                    <a:pt x="258717" y="865271"/>
                    <a:pt x="248351" y="879412"/>
                    <a:pt x="252339" y="893503"/>
                  </a:cubicBezTo>
                  <a:cubicBezTo>
                    <a:pt x="256327" y="907594"/>
                    <a:pt x="265166" y="919967"/>
                    <a:pt x="276863" y="932978"/>
                  </a:cubicBezTo>
                  <a:cubicBezTo>
                    <a:pt x="288560" y="945989"/>
                    <a:pt x="300723" y="956096"/>
                    <a:pt x="322521" y="971570"/>
                  </a:cubicBezTo>
                  <a:cubicBezTo>
                    <a:pt x="344320" y="987044"/>
                    <a:pt x="387502" y="1004931"/>
                    <a:pt x="407654" y="1025822"/>
                  </a:cubicBezTo>
                  <a:cubicBezTo>
                    <a:pt x="427806" y="1046713"/>
                    <a:pt x="440951" y="1073471"/>
                    <a:pt x="443431" y="1096915"/>
                  </a:cubicBezTo>
                  <a:cubicBezTo>
                    <a:pt x="445911" y="1120359"/>
                    <a:pt x="413009" y="1145482"/>
                    <a:pt x="422534" y="1166488"/>
                  </a:cubicBezTo>
                  <a:cubicBezTo>
                    <a:pt x="432059" y="1187494"/>
                    <a:pt x="475568" y="1208042"/>
                    <a:pt x="500581" y="1222951"/>
                  </a:cubicBezTo>
                  <a:cubicBezTo>
                    <a:pt x="525594" y="1237860"/>
                    <a:pt x="558921" y="1237943"/>
                    <a:pt x="572613" y="1255945"/>
                  </a:cubicBezTo>
                  <a:cubicBezTo>
                    <a:pt x="586305" y="1273947"/>
                    <a:pt x="579387" y="1290935"/>
                    <a:pt x="582731" y="1330966"/>
                  </a:cubicBezTo>
                  <a:cubicBezTo>
                    <a:pt x="586075" y="1370997"/>
                    <a:pt x="625585" y="1415137"/>
                    <a:pt x="651253" y="1450176"/>
                  </a:cubicBezTo>
                  <a:cubicBezTo>
                    <a:pt x="676921" y="1485215"/>
                    <a:pt x="714149" y="1534255"/>
                    <a:pt x="736741" y="1541202"/>
                  </a:cubicBezTo>
                  <a:cubicBezTo>
                    <a:pt x="759333" y="1548149"/>
                    <a:pt x="767697" y="1495518"/>
                    <a:pt x="786806" y="1491860"/>
                  </a:cubicBezTo>
                  <a:cubicBezTo>
                    <a:pt x="805915" y="1488203"/>
                    <a:pt x="831552" y="1520051"/>
                    <a:pt x="851396" y="1519257"/>
                  </a:cubicBezTo>
                  <a:cubicBezTo>
                    <a:pt x="871240" y="1518463"/>
                    <a:pt x="893982" y="1499487"/>
                    <a:pt x="905869" y="1487098"/>
                  </a:cubicBezTo>
                  <a:cubicBezTo>
                    <a:pt x="917756" y="1474709"/>
                    <a:pt x="877533" y="1437549"/>
                    <a:pt x="922716" y="1444922"/>
                  </a:cubicBezTo>
                  <a:cubicBezTo>
                    <a:pt x="967899" y="1452295"/>
                    <a:pt x="978199" y="1487211"/>
                    <a:pt x="986593" y="1531334"/>
                  </a:cubicBezTo>
                  <a:cubicBezTo>
                    <a:pt x="994987" y="1575457"/>
                    <a:pt x="997847" y="1588092"/>
                    <a:pt x="1031660" y="1602428"/>
                  </a:cubicBezTo>
                  <a:cubicBezTo>
                    <a:pt x="1065473" y="1616764"/>
                    <a:pt x="1084799" y="1689209"/>
                    <a:pt x="1101606" y="1693947"/>
                  </a:cubicBezTo>
                  <a:cubicBezTo>
                    <a:pt x="1118413" y="1698685"/>
                    <a:pt x="1122245" y="1642451"/>
                    <a:pt x="1132504" y="1630856"/>
                  </a:cubicBezTo>
                  <a:cubicBezTo>
                    <a:pt x="1142764" y="1619261"/>
                    <a:pt x="1150870" y="1620579"/>
                    <a:pt x="1163163" y="1624376"/>
                  </a:cubicBezTo>
                  <a:cubicBezTo>
                    <a:pt x="1175456" y="1628173"/>
                    <a:pt x="1193483" y="1655537"/>
                    <a:pt x="1206262" y="1653639"/>
                  </a:cubicBezTo>
                  <a:cubicBezTo>
                    <a:pt x="1219041" y="1651741"/>
                    <a:pt x="1231104" y="1618991"/>
                    <a:pt x="1239837" y="1612985"/>
                  </a:cubicBezTo>
                  <a:cubicBezTo>
                    <a:pt x="1248570" y="1606979"/>
                    <a:pt x="1249848" y="1605753"/>
                    <a:pt x="1258658" y="1617602"/>
                  </a:cubicBezTo>
                  <a:cubicBezTo>
                    <a:pt x="1267468" y="1629451"/>
                    <a:pt x="1277600" y="1676911"/>
                    <a:pt x="1292700" y="1684079"/>
                  </a:cubicBezTo>
                  <a:cubicBezTo>
                    <a:pt x="1307800" y="1691247"/>
                    <a:pt x="1331158" y="1673875"/>
                    <a:pt x="1349256" y="1660610"/>
                  </a:cubicBezTo>
                  <a:cubicBezTo>
                    <a:pt x="1367354" y="1647345"/>
                    <a:pt x="1384153" y="1616600"/>
                    <a:pt x="1401288" y="1604489"/>
                  </a:cubicBezTo>
                  <a:cubicBezTo>
                    <a:pt x="1418423" y="1592378"/>
                    <a:pt x="1440656" y="1581400"/>
                    <a:pt x="1452065" y="1587946"/>
                  </a:cubicBezTo>
                  <a:cubicBezTo>
                    <a:pt x="1463474" y="1594493"/>
                    <a:pt x="1455148" y="1638744"/>
                    <a:pt x="1469744" y="1643768"/>
                  </a:cubicBezTo>
                  <a:cubicBezTo>
                    <a:pt x="1484340" y="1648792"/>
                    <a:pt x="1522860" y="1636829"/>
                    <a:pt x="1539639" y="1618090"/>
                  </a:cubicBezTo>
                  <a:cubicBezTo>
                    <a:pt x="1556418" y="1599351"/>
                    <a:pt x="1551715" y="1560817"/>
                    <a:pt x="1570417" y="1531334"/>
                  </a:cubicBezTo>
                  <a:cubicBezTo>
                    <a:pt x="1589119" y="1501851"/>
                    <a:pt x="1630849" y="1461404"/>
                    <a:pt x="1651853" y="1441192"/>
                  </a:cubicBezTo>
                  <a:cubicBezTo>
                    <a:pt x="1672857" y="1420980"/>
                    <a:pt x="1684284" y="1414701"/>
                    <a:pt x="1696444" y="1410062"/>
                  </a:cubicBezTo>
                  <a:cubicBezTo>
                    <a:pt x="1708604" y="1405423"/>
                    <a:pt x="1715288" y="1414151"/>
                    <a:pt x="1724813" y="1413357"/>
                  </a:cubicBezTo>
                  <a:cubicBezTo>
                    <a:pt x="1734338" y="1412563"/>
                    <a:pt x="1800049" y="1393888"/>
                    <a:pt x="1814608" y="1402749"/>
                  </a:cubicBezTo>
                  <a:cubicBezTo>
                    <a:pt x="1829167" y="1411610"/>
                    <a:pt x="1800439" y="1451583"/>
                    <a:pt x="1812167" y="1466525"/>
                  </a:cubicBezTo>
                  <a:cubicBezTo>
                    <a:pt x="1823895" y="1481467"/>
                    <a:pt x="1875015" y="1494412"/>
                    <a:pt x="1884978" y="1492399"/>
                  </a:cubicBezTo>
                  <a:cubicBezTo>
                    <a:pt x="1894941" y="1490386"/>
                    <a:pt x="1875872" y="1469619"/>
                    <a:pt x="1871943" y="1454448"/>
                  </a:cubicBezTo>
                  <a:cubicBezTo>
                    <a:pt x="1868014" y="1439277"/>
                    <a:pt x="1862753" y="1422690"/>
                    <a:pt x="1861403" y="1401373"/>
                  </a:cubicBezTo>
                  <a:cubicBezTo>
                    <a:pt x="1860053" y="1380056"/>
                    <a:pt x="1874420" y="1342585"/>
                    <a:pt x="1863844" y="1326546"/>
                  </a:cubicBezTo>
                  <a:cubicBezTo>
                    <a:pt x="1853268" y="1310507"/>
                    <a:pt x="1817293" y="1315401"/>
                    <a:pt x="1797946" y="1305140"/>
                  </a:cubicBezTo>
                  <a:cubicBezTo>
                    <a:pt x="1778599" y="1294879"/>
                    <a:pt x="1757844" y="1286443"/>
                    <a:pt x="1747763" y="1264979"/>
                  </a:cubicBezTo>
                  <a:cubicBezTo>
                    <a:pt x="1737682" y="1243515"/>
                    <a:pt x="1744713" y="1214055"/>
                    <a:pt x="1737459" y="1176356"/>
                  </a:cubicBezTo>
                  <a:cubicBezTo>
                    <a:pt x="1730205" y="1138657"/>
                    <a:pt x="1722576" y="1072799"/>
                    <a:pt x="1704241" y="1038783"/>
                  </a:cubicBezTo>
                  <a:cubicBezTo>
                    <a:pt x="1685906" y="1004767"/>
                    <a:pt x="1645781" y="992444"/>
                    <a:pt x="1627446" y="972257"/>
                  </a:cubicBezTo>
                  <a:cubicBezTo>
                    <a:pt x="1609111" y="952070"/>
                    <a:pt x="1608109" y="934272"/>
                    <a:pt x="1594228" y="917660"/>
                  </a:cubicBezTo>
                  <a:cubicBezTo>
                    <a:pt x="1580347" y="901048"/>
                    <a:pt x="1564491" y="884551"/>
                    <a:pt x="1544162" y="872587"/>
                  </a:cubicBezTo>
                  <a:cubicBezTo>
                    <a:pt x="1523833" y="860623"/>
                    <a:pt x="1488086" y="854102"/>
                    <a:pt x="1472251" y="845878"/>
                  </a:cubicBezTo>
                  <a:cubicBezTo>
                    <a:pt x="1456416" y="837654"/>
                    <a:pt x="1448356" y="833425"/>
                    <a:pt x="1449150" y="823245"/>
                  </a:cubicBezTo>
                  <a:cubicBezTo>
                    <a:pt x="1449944" y="813066"/>
                    <a:pt x="1475485" y="797190"/>
                    <a:pt x="1477013" y="784801"/>
                  </a:cubicBezTo>
                  <a:cubicBezTo>
                    <a:pt x="1478541" y="772412"/>
                    <a:pt x="1460641" y="758860"/>
                    <a:pt x="1458319" y="748910"/>
                  </a:cubicBezTo>
                  <a:cubicBezTo>
                    <a:pt x="1455997" y="738960"/>
                    <a:pt x="1458122" y="729244"/>
                    <a:pt x="1463081" y="725098"/>
                  </a:cubicBezTo>
                  <a:cubicBezTo>
                    <a:pt x="1468040" y="720952"/>
                    <a:pt x="1472995" y="717685"/>
                    <a:pt x="1488076" y="724035"/>
                  </a:cubicBezTo>
                  <a:cubicBezTo>
                    <a:pt x="1503157" y="730385"/>
                    <a:pt x="1559142" y="746933"/>
                    <a:pt x="1580416" y="740220"/>
                  </a:cubicBezTo>
                  <a:cubicBezTo>
                    <a:pt x="1601690" y="733507"/>
                    <a:pt x="1608575" y="718683"/>
                    <a:pt x="1615719" y="683758"/>
                  </a:cubicBezTo>
                  <a:cubicBezTo>
                    <a:pt x="1622863" y="648833"/>
                    <a:pt x="1602880" y="600054"/>
                    <a:pt x="1603753" y="553648"/>
                  </a:cubicBezTo>
                  <a:cubicBezTo>
                    <a:pt x="1604626" y="507242"/>
                    <a:pt x="1630114" y="435484"/>
                    <a:pt x="1620956" y="405322"/>
                  </a:cubicBezTo>
                  <a:close/>
                </a:path>
              </a:pathLst>
            </a:custGeom>
            <a:grp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latin typeface="Georgia" pitchFamily="18" charset="0"/>
              </a:endParaRPr>
            </a:p>
          </p:txBody>
        </p:sp>
        <p:sp>
          <p:nvSpPr>
            <p:cNvPr id="320" name="Freeform 83">
              <a:extLst>
                <a:ext uri="{FF2B5EF4-FFF2-40B4-BE49-F238E27FC236}">
                  <a16:creationId xmlns:a16="http://schemas.microsoft.com/office/drawing/2014/main" id="{81E7C202-070E-94A5-890D-EE78059D2185}"/>
                </a:ext>
              </a:extLst>
            </p:cNvPr>
            <p:cNvSpPr>
              <a:spLocks/>
            </p:cNvSpPr>
            <p:nvPr/>
          </p:nvSpPr>
          <p:spPr bwMode="auto">
            <a:xfrm>
              <a:off x="6066805" y="4421499"/>
              <a:ext cx="411739" cy="423486"/>
            </a:xfrm>
            <a:custGeom>
              <a:avLst/>
              <a:gdLst>
                <a:gd name="connsiteX0" fmla="*/ 3440 w 9933"/>
                <a:gd name="connsiteY0" fmla="*/ 9133 h 9898"/>
                <a:gd name="connsiteX1" fmla="*/ 4037 w 9933"/>
                <a:gd name="connsiteY1" fmla="*/ 9439 h 9898"/>
                <a:gd name="connsiteX2" fmla="*/ 4485 w 9933"/>
                <a:gd name="connsiteY2" fmla="*/ 9337 h 9898"/>
                <a:gd name="connsiteX3" fmla="*/ 5381 w 9933"/>
                <a:gd name="connsiteY3" fmla="*/ 9898 h 9898"/>
                <a:gd name="connsiteX4" fmla="*/ 5829 w 9933"/>
                <a:gd name="connsiteY4" fmla="*/ 9745 h 9898"/>
                <a:gd name="connsiteX5" fmla="*/ 6052 w 9933"/>
                <a:gd name="connsiteY5" fmla="*/ 9847 h 9898"/>
                <a:gd name="connsiteX6" fmla="*/ 6724 w 9933"/>
                <a:gd name="connsiteY6" fmla="*/ 9643 h 9898"/>
                <a:gd name="connsiteX7" fmla="*/ 6873 w 9933"/>
                <a:gd name="connsiteY7" fmla="*/ 9745 h 9898"/>
                <a:gd name="connsiteX8" fmla="*/ 7172 w 9933"/>
                <a:gd name="connsiteY8" fmla="*/ 9490 h 9898"/>
                <a:gd name="connsiteX9" fmla="*/ 7620 w 9933"/>
                <a:gd name="connsiteY9" fmla="*/ 9184 h 9898"/>
                <a:gd name="connsiteX10" fmla="*/ 8142 w 9933"/>
                <a:gd name="connsiteY10" fmla="*/ 9184 h 9898"/>
                <a:gd name="connsiteX11" fmla="*/ 8366 w 9933"/>
                <a:gd name="connsiteY11" fmla="*/ 9337 h 9898"/>
                <a:gd name="connsiteX12" fmla="*/ 8217 w 9933"/>
                <a:gd name="connsiteY12" fmla="*/ 8929 h 9898"/>
                <a:gd name="connsiteX13" fmla="*/ 7769 w 9933"/>
                <a:gd name="connsiteY13" fmla="*/ 8469 h 9898"/>
                <a:gd name="connsiteX14" fmla="*/ 7321 w 9933"/>
                <a:gd name="connsiteY14" fmla="*/ 8010 h 9898"/>
                <a:gd name="connsiteX15" fmla="*/ 6724 w 9933"/>
                <a:gd name="connsiteY15" fmla="*/ 7602 h 9898"/>
                <a:gd name="connsiteX16" fmla="*/ 7097 w 9933"/>
                <a:gd name="connsiteY16" fmla="*/ 7449 h 9898"/>
                <a:gd name="connsiteX17" fmla="*/ 7396 w 9933"/>
                <a:gd name="connsiteY17" fmla="*/ 6633 h 9898"/>
                <a:gd name="connsiteX18" fmla="*/ 7396 w 9933"/>
                <a:gd name="connsiteY18" fmla="*/ 6276 h 9898"/>
                <a:gd name="connsiteX19" fmla="*/ 7769 w 9933"/>
                <a:gd name="connsiteY19" fmla="*/ 6276 h 9898"/>
                <a:gd name="connsiteX20" fmla="*/ 7993 w 9933"/>
                <a:gd name="connsiteY20" fmla="*/ 5612 h 9898"/>
                <a:gd name="connsiteX21" fmla="*/ 8590 w 9933"/>
                <a:gd name="connsiteY21" fmla="*/ 5204 h 9898"/>
                <a:gd name="connsiteX22" fmla="*/ 8814 w 9933"/>
                <a:gd name="connsiteY22" fmla="*/ 4439 h 9898"/>
                <a:gd name="connsiteX23" fmla="*/ 8664 w 9933"/>
                <a:gd name="connsiteY23" fmla="*/ 4031 h 9898"/>
                <a:gd name="connsiteX24" fmla="*/ 9037 w 9933"/>
                <a:gd name="connsiteY24" fmla="*/ 3163 h 9898"/>
                <a:gd name="connsiteX25" fmla="*/ 9336 w 9933"/>
                <a:gd name="connsiteY25" fmla="*/ 2908 h 9898"/>
                <a:gd name="connsiteX26" fmla="*/ 9933 w 9933"/>
                <a:gd name="connsiteY26" fmla="*/ 2500 h 9898"/>
                <a:gd name="connsiteX27" fmla="*/ 9709 w 9933"/>
                <a:gd name="connsiteY27" fmla="*/ 2449 h 9898"/>
                <a:gd name="connsiteX28" fmla="*/ 9336 w 9933"/>
                <a:gd name="connsiteY28" fmla="*/ 2194 h 9898"/>
                <a:gd name="connsiteX29" fmla="*/ 9112 w 9933"/>
                <a:gd name="connsiteY29" fmla="*/ 1429 h 9898"/>
                <a:gd name="connsiteX30" fmla="*/ 9112 w 9933"/>
                <a:gd name="connsiteY30" fmla="*/ 1020 h 9898"/>
                <a:gd name="connsiteX31" fmla="*/ 9037 w 9933"/>
                <a:gd name="connsiteY31" fmla="*/ 510 h 9898"/>
                <a:gd name="connsiteX32" fmla="*/ 8814 w 9933"/>
                <a:gd name="connsiteY32" fmla="*/ 357 h 9898"/>
                <a:gd name="connsiteX33" fmla="*/ 8440 w 9933"/>
                <a:gd name="connsiteY33" fmla="*/ 153 h 9898"/>
                <a:gd name="connsiteX34" fmla="*/ 8217 w 9933"/>
                <a:gd name="connsiteY34" fmla="*/ 0 h 9898"/>
                <a:gd name="connsiteX35" fmla="*/ 7769 w 9933"/>
                <a:gd name="connsiteY35" fmla="*/ 204 h 9898"/>
                <a:gd name="connsiteX36" fmla="*/ 7321 w 9933"/>
                <a:gd name="connsiteY36" fmla="*/ 510 h 9898"/>
                <a:gd name="connsiteX37" fmla="*/ 6724 w 9933"/>
                <a:gd name="connsiteY37" fmla="*/ 510 h 9898"/>
                <a:gd name="connsiteX38" fmla="*/ 5679 w 9933"/>
                <a:gd name="connsiteY38" fmla="*/ 510 h 9898"/>
                <a:gd name="connsiteX39" fmla="*/ 5679 w 9933"/>
                <a:gd name="connsiteY39" fmla="*/ 459 h 9898"/>
                <a:gd name="connsiteX40" fmla="*/ 5605 w 9933"/>
                <a:gd name="connsiteY40" fmla="*/ 510 h 9898"/>
                <a:gd name="connsiteX41" fmla="*/ 1948 w 9933"/>
                <a:gd name="connsiteY41" fmla="*/ 510 h 9898"/>
                <a:gd name="connsiteX42" fmla="*/ 1948 w 9933"/>
                <a:gd name="connsiteY42" fmla="*/ 1582 h 9898"/>
                <a:gd name="connsiteX43" fmla="*/ 1276 w 9933"/>
                <a:gd name="connsiteY43" fmla="*/ 1582 h 9898"/>
                <a:gd name="connsiteX44" fmla="*/ 1276 w 9933"/>
                <a:gd name="connsiteY44" fmla="*/ 1786 h 9898"/>
                <a:gd name="connsiteX45" fmla="*/ 1276 w 9933"/>
                <a:gd name="connsiteY45" fmla="*/ 3622 h 9898"/>
                <a:gd name="connsiteX46" fmla="*/ 1127 w 9933"/>
                <a:gd name="connsiteY46" fmla="*/ 3724 h 9898"/>
                <a:gd name="connsiteX47" fmla="*/ 679 w 9933"/>
                <a:gd name="connsiteY47" fmla="*/ 3929 h 9898"/>
                <a:gd name="connsiteX48" fmla="*/ 605 w 9933"/>
                <a:gd name="connsiteY48" fmla="*/ 4184 h 9898"/>
                <a:gd name="connsiteX49" fmla="*/ 381 w 9933"/>
                <a:gd name="connsiteY49" fmla="*/ 4439 h 9898"/>
                <a:gd name="connsiteX50" fmla="*/ 232 w 9933"/>
                <a:gd name="connsiteY50" fmla="*/ 4847 h 9898"/>
                <a:gd name="connsiteX51" fmla="*/ 8 w 9933"/>
                <a:gd name="connsiteY51" fmla="*/ 5306 h 9898"/>
                <a:gd name="connsiteX52" fmla="*/ 381 w 9933"/>
                <a:gd name="connsiteY52" fmla="*/ 5357 h 9898"/>
                <a:gd name="connsiteX53" fmla="*/ 455 w 9933"/>
                <a:gd name="connsiteY53" fmla="*/ 5765 h 9898"/>
                <a:gd name="connsiteX54" fmla="*/ 679 w 9933"/>
                <a:gd name="connsiteY54" fmla="*/ 6173 h 9898"/>
                <a:gd name="connsiteX55" fmla="*/ 1052 w 9933"/>
                <a:gd name="connsiteY55" fmla="*/ 6990 h 9898"/>
                <a:gd name="connsiteX56" fmla="*/ 1351 w 9933"/>
                <a:gd name="connsiteY56" fmla="*/ 7347 h 9898"/>
                <a:gd name="connsiteX57" fmla="*/ 1948 w 9933"/>
                <a:gd name="connsiteY57" fmla="*/ 7602 h 9898"/>
                <a:gd name="connsiteX58" fmla="*/ 2321 w 9933"/>
                <a:gd name="connsiteY58" fmla="*/ 8010 h 9898"/>
                <a:gd name="connsiteX59" fmla="*/ 2769 w 9933"/>
                <a:gd name="connsiteY59" fmla="*/ 8418 h 9898"/>
                <a:gd name="connsiteX60" fmla="*/ 3067 w 9933"/>
                <a:gd name="connsiteY60" fmla="*/ 8724 h 9898"/>
                <a:gd name="connsiteX61" fmla="*/ 3440 w 9933"/>
                <a:gd name="connsiteY61" fmla="*/ 9133 h 9898"/>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1961 w 10000"/>
                <a:gd name="connsiteY56" fmla="*/ 7680 h 10000"/>
                <a:gd name="connsiteX57" fmla="*/ 2337 w 10000"/>
                <a:gd name="connsiteY57" fmla="*/ 8093 h 10000"/>
                <a:gd name="connsiteX58" fmla="*/ 2788 w 10000"/>
                <a:gd name="connsiteY58" fmla="*/ 8505 h 10000"/>
                <a:gd name="connsiteX59" fmla="*/ 3088 w 10000"/>
                <a:gd name="connsiteY59" fmla="*/ 8814 h 10000"/>
                <a:gd name="connsiteX60" fmla="*/ 3463 w 10000"/>
                <a:gd name="connsiteY60"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2788 w 10000"/>
                <a:gd name="connsiteY57" fmla="*/ 8505 h 10000"/>
                <a:gd name="connsiteX58" fmla="*/ 3088 w 10000"/>
                <a:gd name="connsiteY58" fmla="*/ 8814 h 10000"/>
                <a:gd name="connsiteX59" fmla="*/ 3463 w 10000"/>
                <a:gd name="connsiteY59"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3088 w 10000"/>
                <a:gd name="connsiteY57" fmla="*/ 8814 h 10000"/>
                <a:gd name="connsiteX58" fmla="*/ 3463 w 10000"/>
                <a:gd name="connsiteY58"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088 w 10000"/>
                <a:gd name="connsiteY56" fmla="*/ 8814 h 10000"/>
                <a:gd name="connsiteX57" fmla="*/ 3463 w 10000"/>
                <a:gd name="connsiteY57"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463 w 10000"/>
                <a:gd name="connsiteY56"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0" fmla="*/ 4064 w 10000"/>
                <a:gd name="connsiteY0" fmla="*/ 9536 h 10000"/>
                <a:gd name="connsiteX1" fmla="*/ 4515 w 10000"/>
                <a:gd name="connsiteY1" fmla="*/ 9433 h 10000"/>
                <a:gd name="connsiteX2" fmla="*/ 5417 w 10000"/>
                <a:gd name="connsiteY2" fmla="*/ 10000 h 10000"/>
                <a:gd name="connsiteX3" fmla="*/ 5868 w 10000"/>
                <a:gd name="connsiteY3" fmla="*/ 9845 h 10000"/>
                <a:gd name="connsiteX4" fmla="*/ 6093 w 10000"/>
                <a:gd name="connsiteY4" fmla="*/ 9948 h 10000"/>
                <a:gd name="connsiteX5" fmla="*/ 6769 w 10000"/>
                <a:gd name="connsiteY5" fmla="*/ 9742 h 10000"/>
                <a:gd name="connsiteX6" fmla="*/ 6919 w 10000"/>
                <a:gd name="connsiteY6" fmla="*/ 9845 h 10000"/>
                <a:gd name="connsiteX7" fmla="*/ 7220 w 10000"/>
                <a:gd name="connsiteY7" fmla="*/ 9588 h 10000"/>
                <a:gd name="connsiteX8" fmla="*/ 7671 w 10000"/>
                <a:gd name="connsiteY8" fmla="*/ 9279 h 10000"/>
                <a:gd name="connsiteX9" fmla="*/ 8197 w 10000"/>
                <a:gd name="connsiteY9" fmla="*/ 9279 h 10000"/>
                <a:gd name="connsiteX10" fmla="*/ 8422 w 10000"/>
                <a:gd name="connsiteY10" fmla="*/ 9433 h 10000"/>
                <a:gd name="connsiteX11" fmla="*/ 8272 w 10000"/>
                <a:gd name="connsiteY11" fmla="*/ 9021 h 10000"/>
                <a:gd name="connsiteX12" fmla="*/ 7821 w 10000"/>
                <a:gd name="connsiteY12" fmla="*/ 8556 h 10000"/>
                <a:gd name="connsiteX13" fmla="*/ 7370 w 10000"/>
                <a:gd name="connsiteY13" fmla="*/ 8093 h 10000"/>
                <a:gd name="connsiteX14" fmla="*/ 6769 w 10000"/>
                <a:gd name="connsiteY14" fmla="*/ 7680 h 10000"/>
                <a:gd name="connsiteX15" fmla="*/ 7145 w 10000"/>
                <a:gd name="connsiteY15" fmla="*/ 7526 h 10000"/>
                <a:gd name="connsiteX16" fmla="*/ 7446 w 10000"/>
                <a:gd name="connsiteY16" fmla="*/ 6701 h 10000"/>
                <a:gd name="connsiteX17" fmla="*/ 7446 w 10000"/>
                <a:gd name="connsiteY17" fmla="*/ 6341 h 10000"/>
                <a:gd name="connsiteX18" fmla="*/ 7821 w 10000"/>
                <a:gd name="connsiteY18" fmla="*/ 6341 h 10000"/>
                <a:gd name="connsiteX19" fmla="*/ 8047 w 10000"/>
                <a:gd name="connsiteY19" fmla="*/ 5670 h 10000"/>
                <a:gd name="connsiteX20" fmla="*/ 8648 w 10000"/>
                <a:gd name="connsiteY20" fmla="*/ 5258 h 10000"/>
                <a:gd name="connsiteX21" fmla="*/ 8873 w 10000"/>
                <a:gd name="connsiteY21" fmla="*/ 4485 h 10000"/>
                <a:gd name="connsiteX22" fmla="*/ 8722 w 10000"/>
                <a:gd name="connsiteY22" fmla="*/ 4073 h 10000"/>
                <a:gd name="connsiteX23" fmla="*/ 9098 w 10000"/>
                <a:gd name="connsiteY23" fmla="*/ 3196 h 10000"/>
                <a:gd name="connsiteX24" fmla="*/ 9399 w 10000"/>
                <a:gd name="connsiteY24" fmla="*/ 2938 h 10000"/>
                <a:gd name="connsiteX25" fmla="*/ 10000 w 10000"/>
                <a:gd name="connsiteY25" fmla="*/ 2526 h 10000"/>
                <a:gd name="connsiteX26" fmla="*/ 9774 w 10000"/>
                <a:gd name="connsiteY26" fmla="*/ 2474 h 10000"/>
                <a:gd name="connsiteX27" fmla="*/ 9399 w 10000"/>
                <a:gd name="connsiteY27" fmla="*/ 2217 h 10000"/>
                <a:gd name="connsiteX28" fmla="*/ 9173 w 10000"/>
                <a:gd name="connsiteY28" fmla="*/ 1444 h 10000"/>
                <a:gd name="connsiteX29" fmla="*/ 9173 w 10000"/>
                <a:gd name="connsiteY29" fmla="*/ 1031 h 10000"/>
                <a:gd name="connsiteX30" fmla="*/ 9098 w 10000"/>
                <a:gd name="connsiteY30" fmla="*/ 515 h 10000"/>
                <a:gd name="connsiteX31" fmla="*/ 8873 w 10000"/>
                <a:gd name="connsiteY31" fmla="*/ 361 h 10000"/>
                <a:gd name="connsiteX32" fmla="*/ 8497 w 10000"/>
                <a:gd name="connsiteY32" fmla="*/ 155 h 10000"/>
                <a:gd name="connsiteX33" fmla="*/ 8272 w 10000"/>
                <a:gd name="connsiteY33" fmla="*/ 0 h 10000"/>
                <a:gd name="connsiteX34" fmla="*/ 7821 w 10000"/>
                <a:gd name="connsiteY34" fmla="*/ 206 h 10000"/>
                <a:gd name="connsiteX35" fmla="*/ 7370 w 10000"/>
                <a:gd name="connsiteY35" fmla="*/ 515 h 10000"/>
                <a:gd name="connsiteX36" fmla="*/ 6769 w 10000"/>
                <a:gd name="connsiteY36" fmla="*/ 515 h 10000"/>
                <a:gd name="connsiteX37" fmla="*/ 5717 w 10000"/>
                <a:gd name="connsiteY37" fmla="*/ 515 h 10000"/>
                <a:gd name="connsiteX38" fmla="*/ 5717 w 10000"/>
                <a:gd name="connsiteY38" fmla="*/ 464 h 10000"/>
                <a:gd name="connsiteX39" fmla="*/ 5643 w 10000"/>
                <a:gd name="connsiteY39" fmla="*/ 515 h 10000"/>
                <a:gd name="connsiteX40" fmla="*/ 1961 w 10000"/>
                <a:gd name="connsiteY40" fmla="*/ 515 h 10000"/>
                <a:gd name="connsiteX41" fmla="*/ 1961 w 10000"/>
                <a:gd name="connsiteY41" fmla="*/ 1598 h 10000"/>
                <a:gd name="connsiteX42" fmla="*/ 1285 w 10000"/>
                <a:gd name="connsiteY42" fmla="*/ 1598 h 10000"/>
                <a:gd name="connsiteX43" fmla="*/ 1285 w 10000"/>
                <a:gd name="connsiteY43" fmla="*/ 1804 h 10000"/>
                <a:gd name="connsiteX44" fmla="*/ 1285 w 10000"/>
                <a:gd name="connsiteY44" fmla="*/ 3659 h 10000"/>
                <a:gd name="connsiteX45" fmla="*/ 1135 w 10000"/>
                <a:gd name="connsiteY45" fmla="*/ 3762 h 10000"/>
                <a:gd name="connsiteX46" fmla="*/ 684 w 10000"/>
                <a:gd name="connsiteY46" fmla="*/ 3969 h 10000"/>
                <a:gd name="connsiteX47" fmla="*/ 609 w 10000"/>
                <a:gd name="connsiteY47" fmla="*/ 4227 h 10000"/>
                <a:gd name="connsiteX48" fmla="*/ 384 w 10000"/>
                <a:gd name="connsiteY48" fmla="*/ 4485 h 10000"/>
                <a:gd name="connsiteX49" fmla="*/ 234 w 10000"/>
                <a:gd name="connsiteY49" fmla="*/ 4897 h 10000"/>
                <a:gd name="connsiteX50" fmla="*/ 8 w 10000"/>
                <a:gd name="connsiteY50" fmla="*/ 5361 h 10000"/>
                <a:gd name="connsiteX51" fmla="*/ 384 w 10000"/>
                <a:gd name="connsiteY51" fmla="*/ 5412 h 10000"/>
                <a:gd name="connsiteX52" fmla="*/ 458 w 10000"/>
                <a:gd name="connsiteY52" fmla="*/ 5824 h 10000"/>
                <a:gd name="connsiteX53" fmla="*/ 684 w 10000"/>
                <a:gd name="connsiteY53" fmla="*/ 6237 h 10000"/>
                <a:gd name="connsiteX54" fmla="*/ 1059 w 10000"/>
                <a:gd name="connsiteY54" fmla="*/ 7062 h 10000"/>
                <a:gd name="connsiteX0" fmla="*/ 4515 w 10000"/>
                <a:gd name="connsiteY0" fmla="*/ 9433 h 10000"/>
                <a:gd name="connsiteX1" fmla="*/ 5417 w 10000"/>
                <a:gd name="connsiteY1" fmla="*/ 10000 h 10000"/>
                <a:gd name="connsiteX2" fmla="*/ 5868 w 10000"/>
                <a:gd name="connsiteY2" fmla="*/ 9845 h 10000"/>
                <a:gd name="connsiteX3" fmla="*/ 6093 w 10000"/>
                <a:gd name="connsiteY3" fmla="*/ 9948 h 10000"/>
                <a:gd name="connsiteX4" fmla="*/ 6769 w 10000"/>
                <a:gd name="connsiteY4" fmla="*/ 9742 h 10000"/>
                <a:gd name="connsiteX5" fmla="*/ 6919 w 10000"/>
                <a:gd name="connsiteY5" fmla="*/ 9845 h 10000"/>
                <a:gd name="connsiteX6" fmla="*/ 7220 w 10000"/>
                <a:gd name="connsiteY6" fmla="*/ 9588 h 10000"/>
                <a:gd name="connsiteX7" fmla="*/ 7671 w 10000"/>
                <a:gd name="connsiteY7" fmla="*/ 9279 h 10000"/>
                <a:gd name="connsiteX8" fmla="*/ 8197 w 10000"/>
                <a:gd name="connsiteY8" fmla="*/ 9279 h 10000"/>
                <a:gd name="connsiteX9" fmla="*/ 8422 w 10000"/>
                <a:gd name="connsiteY9" fmla="*/ 9433 h 10000"/>
                <a:gd name="connsiteX10" fmla="*/ 8272 w 10000"/>
                <a:gd name="connsiteY10" fmla="*/ 9021 h 10000"/>
                <a:gd name="connsiteX11" fmla="*/ 7821 w 10000"/>
                <a:gd name="connsiteY11" fmla="*/ 8556 h 10000"/>
                <a:gd name="connsiteX12" fmla="*/ 7370 w 10000"/>
                <a:gd name="connsiteY12" fmla="*/ 8093 h 10000"/>
                <a:gd name="connsiteX13" fmla="*/ 6769 w 10000"/>
                <a:gd name="connsiteY13" fmla="*/ 7680 h 10000"/>
                <a:gd name="connsiteX14" fmla="*/ 7145 w 10000"/>
                <a:gd name="connsiteY14" fmla="*/ 7526 h 10000"/>
                <a:gd name="connsiteX15" fmla="*/ 7446 w 10000"/>
                <a:gd name="connsiteY15" fmla="*/ 6701 h 10000"/>
                <a:gd name="connsiteX16" fmla="*/ 7446 w 10000"/>
                <a:gd name="connsiteY16" fmla="*/ 6341 h 10000"/>
                <a:gd name="connsiteX17" fmla="*/ 7821 w 10000"/>
                <a:gd name="connsiteY17" fmla="*/ 6341 h 10000"/>
                <a:gd name="connsiteX18" fmla="*/ 8047 w 10000"/>
                <a:gd name="connsiteY18" fmla="*/ 5670 h 10000"/>
                <a:gd name="connsiteX19" fmla="*/ 8648 w 10000"/>
                <a:gd name="connsiteY19" fmla="*/ 5258 h 10000"/>
                <a:gd name="connsiteX20" fmla="*/ 8873 w 10000"/>
                <a:gd name="connsiteY20" fmla="*/ 4485 h 10000"/>
                <a:gd name="connsiteX21" fmla="*/ 8722 w 10000"/>
                <a:gd name="connsiteY21" fmla="*/ 4073 h 10000"/>
                <a:gd name="connsiteX22" fmla="*/ 9098 w 10000"/>
                <a:gd name="connsiteY22" fmla="*/ 3196 h 10000"/>
                <a:gd name="connsiteX23" fmla="*/ 9399 w 10000"/>
                <a:gd name="connsiteY23" fmla="*/ 2938 h 10000"/>
                <a:gd name="connsiteX24" fmla="*/ 10000 w 10000"/>
                <a:gd name="connsiteY24" fmla="*/ 2526 h 10000"/>
                <a:gd name="connsiteX25" fmla="*/ 9774 w 10000"/>
                <a:gd name="connsiteY25" fmla="*/ 2474 h 10000"/>
                <a:gd name="connsiteX26" fmla="*/ 9399 w 10000"/>
                <a:gd name="connsiteY26" fmla="*/ 2217 h 10000"/>
                <a:gd name="connsiteX27" fmla="*/ 9173 w 10000"/>
                <a:gd name="connsiteY27" fmla="*/ 1444 h 10000"/>
                <a:gd name="connsiteX28" fmla="*/ 9173 w 10000"/>
                <a:gd name="connsiteY28" fmla="*/ 1031 h 10000"/>
                <a:gd name="connsiteX29" fmla="*/ 9098 w 10000"/>
                <a:gd name="connsiteY29" fmla="*/ 515 h 10000"/>
                <a:gd name="connsiteX30" fmla="*/ 8873 w 10000"/>
                <a:gd name="connsiteY30" fmla="*/ 361 h 10000"/>
                <a:gd name="connsiteX31" fmla="*/ 8497 w 10000"/>
                <a:gd name="connsiteY31" fmla="*/ 155 h 10000"/>
                <a:gd name="connsiteX32" fmla="*/ 8272 w 10000"/>
                <a:gd name="connsiteY32" fmla="*/ 0 h 10000"/>
                <a:gd name="connsiteX33" fmla="*/ 7821 w 10000"/>
                <a:gd name="connsiteY33" fmla="*/ 206 h 10000"/>
                <a:gd name="connsiteX34" fmla="*/ 7370 w 10000"/>
                <a:gd name="connsiteY34" fmla="*/ 515 h 10000"/>
                <a:gd name="connsiteX35" fmla="*/ 6769 w 10000"/>
                <a:gd name="connsiteY35" fmla="*/ 515 h 10000"/>
                <a:gd name="connsiteX36" fmla="*/ 5717 w 10000"/>
                <a:gd name="connsiteY36" fmla="*/ 515 h 10000"/>
                <a:gd name="connsiteX37" fmla="*/ 5717 w 10000"/>
                <a:gd name="connsiteY37" fmla="*/ 464 h 10000"/>
                <a:gd name="connsiteX38" fmla="*/ 5643 w 10000"/>
                <a:gd name="connsiteY38" fmla="*/ 515 h 10000"/>
                <a:gd name="connsiteX39" fmla="*/ 1961 w 10000"/>
                <a:gd name="connsiteY39" fmla="*/ 515 h 10000"/>
                <a:gd name="connsiteX40" fmla="*/ 1961 w 10000"/>
                <a:gd name="connsiteY40" fmla="*/ 1598 h 10000"/>
                <a:gd name="connsiteX41" fmla="*/ 1285 w 10000"/>
                <a:gd name="connsiteY41" fmla="*/ 1598 h 10000"/>
                <a:gd name="connsiteX42" fmla="*/ 1285 w 10000"/>
                <a:gd name="connsiteY42" fmla="*/ 1804 h 10000"/>
                <a:gd name="connsiteX43" fmla="*/ 1285 w 10000"/>
                <a:gd name="connsiteY43" fmla="*/ 3659 h 10000"/>
                <a:gd name="connsiteX44" fmla="*/ 1135 w 10000"/>
                <a:gd name="connsiteY44" fmla="*/ 3762 h 10000"/>
                <a:gd name="connsiteX45" fmla="*/ 684 w 10000"/>
                <a:gd name="connsiteY45" fmla="*/ 3969 h 10000"/>
                <a:gd name="connsiteX46" fmla="*/ 609 w 10000"/>
                <a:gd name="connsiteY46" fmla="*/ 4227 h 10000"/>
                <a:gd name="connsiteX47" fmla="*/ 384 w 10000"/>
                <a:gd name="connsiteY47" fmla="*/ 4485 h 10000"/>
                <a:gd name="connsiteX48" fmla="*/ 234 w 10000"/>
                <a:gd name="connsiteY48" fmla="*/ 4897 h 10000"/>
                <a:gd name="connsiteX49" fmla="*/ 8 w 10000"/>
                <a:gd name="connsiteY49" fmla="*/ 5361 h 10000"/>
                <a:gd name="connsiteX50" fmla="*/ 384 w 10000"/>
                <a:gd name="connsiteY50" fmla="*/ 5412 h 10000"/>
                <a:gd name="connsiteX51" fmla="*/ 458 w 10000"/>
                <a:gd name="connsiteY51" fmla="*/ 5824 h 10000"/>
                <a:gd name="connsiteX52" fmla="*/ 684 w 10000"/>
                <a:gd name="connsiteY52" fmla="*/ 6237 h 10000"/>
                <a:gd name="connsiteX53" fmla="*/ 1059 w 10000"/>
                <a:gd name="connsiteY53" fmla="*/ 7062 h 10000"/>
                <a:gd name="connsiteX0" fmla="*/ 5417 w 10000"/>
                <a:gd name="connsiteY0" fmla="*/ 10000 h 10000"/>
                <a:gd name="connsiteX1" fmla="*/ 5868 w 10000"/>
                <a:gd name="connsiteY1" fmla="*/ 9845 h 10000"/>
                <a:gd name="connsiteX2" fmla="*/ 6093 w 10000"/>
                <a:gd name="connsiteY2" fmla="*/ 9948 h 10000"/>
                <a:gd name="connsiteX3" fmla="*/ 6769 w 10000"/>
                <a:gd name="connsiteY3" fmla="*/ 9742 h 10000"/>
                <a:gd name="connsiteX4" fmla="*/ 6919 w 10000"/>
                <a:gd name="connsiteY4" fmla="*/ 9845 h 10000"/>
                <a:gd name="connsiteX5" fmla="*/ 7220 w 10000"/>
                <a:gd name="connsiteY5" fmla="*/ 9588 h 10000"/>
                <a:gd name="connsiteX6" fmla="*/ 7671 w 10000"/>
                <a:gd name="connsiteY6" fmla="*/ 9279 h 10000"/>
                <a:gd name="connsiteX7" fmla="*/ 8197 w 10000"/>
                <a:gd name="connsiteY7" fmla="*/ 9279 h 10000"/>
                <a:gd name="connsiteX8" fmla="*/ 8422 w 10000"/>
                <a:gd name="connsiteY8" fmla="*/ 9433 h 10000"/>
                <a:gd name="connsiteX9" fmla="*/ 8272 w 10000"/>
                <a:gd name="connsiteY9" fmla="*/ 9021 h 10000"/>
                <a:gd name="connsiteX10" fmla="*/ 7821 w 10000"/>
                <a:gd name="connsiteY10" fmla="*/ 8556 h 10000"/>
                <a:gd name="connsiteX11" fmla="*/ 7370 w 10000"/>
                <a:gd name="connsiteY11" fmla="*/ 8093 h 10000"/>
                <a:gd name="connsiteX12" fmla="*/ 6769 w 10000"/>
                <a:gd name="connsiteY12" fmla="*/ 7680 h 10000"/>
                <a:gd name="connsiteX13" fmla="*/ 7145 w 10000"/>
                <a:gd name="connsiteY13" fmla="*/ 7526 h 10000"/>
                <a:gd name="connsiteX14" fmla="*/ 7446 w 10000"/>
                <a:gd name="connsiteY14" fmla="*/ 6701 h 10000"/>
                <a:gd name="connsiteX15" fmla="*/ 7446 w 10000"/>
                <a:gd name="connsiteY15" fmla="*/ 6341 h 10000"/>
                <a:gd name="connsiteX16" fmla="*/ 7821 w 10000"/>
                <a:gd name="connsiteY16" fmla="*/ 6341 h 10000"/>
                <a:gd name="connsiteX17" fmla="*/ 8047 w 10000"/>
                <a:gd name="connsiteY17" fmla="*/ 5670 h 10000"/>
                <a:gd name="connsiteX18" fmla="*/ 8648 w 10000"/>
                <a:gd name="connsiteY18" fmla="*/ 5258 h 10000"/>
                <a:gd name="connsiteX19" fmla="*/ 8873 w 10000"/>
                <a:gd name="connsiteY19" fmla="*/ 4485 h 10000"/>
                <a:gd name="connsiteX20" fmla="*/ 8722 w 10000"/>
                <a:gd name="connsiteY20" fmla="*/ 4073 h 10000"/>
                <a:gd name="connsiteX21" fmla="*/ 9098 w 10000"/>
                <a:gd name="connsiteY21" fmla="*/ 3196 h 10000"/>
                <a:gd name="connsiteX22" fmla="*/ 9399 w 10000"/>
                <a:gd name="connsiteY22" fmla="*/ 2938 h 10000"/>
                <a:gd name="connsiteX23" fmla="*/ 10000 w 10000"/>
                <a:gd name="connsiteY23" fmla="*/ 2526 h 10000"/>
                <a:gd name="connsiteX24" fmla="*/ 9774 w 10000"/>
                <a:gd name="connsiteY24" fmla="*/ 2474 h 10000"/>
                <a:gd name="connsiteX25" fmla="*/ 9399 w 10000"/>
                <a:gd name="connsiteY25" fmla="*/ 2217 h 10000"/>
                <a:gd name="connsiteX26" fmla="*/ 9173 w 10000"/>
                <a:gd name="connsiteY26" fmla="*/ 1444 h 10000"/>
                <a:gd name="connsiteX27" fmla="*/ 9173 w 10000"/>
                <a:gd name="connsiteY27" fmla="*/ 1031 h 10000"/>
                <a:gd name="connsiteX28" fmla="*/ 9098 w 10000"/>
                <a:gd name="connsiteY28" fmla="*/ 515 h 10000"/>
                <a:gd name="connsiteX29" fmla="*/ 8873 w 10000"/>
                <a:gd name="connsiteY29" fmla="*/ 361 h 10000"/>
                <a:gd name="connsiteX30" fmla="*/ 8497 w 10000"/>
                <a:gd name="connsiteY30" fmla="*/ 155 h 10000"/>
                <a:gd name="connsiteX31" fmla="*/ 8272 w 10000"/>
                <a:gd name="connsiteY31" fmla="*/ 0 h 10000"/>
                <a:gd name="connsiteX32" fmla="*/ 7821 w 10000"/>
                <a:gd name="connsiteY32" fmla="*/ 206 h 10000"/>
                <a:gd name="connsiteX33" fmla="*/ 7370 w 10000"/>
                <a:gd name="connsiteY33" fmla="*/ 515 h 10000"/>
                <a:gd name="connsiteX34" fmla="*/ 6769 w 10000"/>
                <a:gd name="connsiteY34" fmla="*/ 515 h 10000"/>
                <a:gd name="connsiteX35" fmla="*/ 5717 w 10000"/>
                <a:gd name="connsiteY35" fmla="*/ 515 h 10000"/>
                <a:gd name="connsiteX36" fmla="*/ 5717 w 10000"/>
                <a:gd name="connsiteY36" fmla="*/ 464 h 10000"/>
                <a:gd name="connsiteX37" fmla="*/ 5643 w 10000"/>
                <a:gd name="connsiteY37" fmla="*/ 515 h 10000"/>
                <a:gd name="connsiteX38" fmla="*/ 1961 w 10000"/>
                <a:gd name="connsiteY38" fmla="*/ 515 h 10000"/>
                <a:gd name="connsiteX39" fmla="*/ 1961 w 10000"/>
                <a:gd name="connsiteY39" fmla="*/ 1598 h 10000"/>
                <a:gd name="connsiteX40" fmla="*/ 1285 w 10000"/>
                <a:gd name="connsiteY40" fmla="*/ 1598 h 10000"/>
                <a:gd name="connsiteX41" fmla="*/ 1285 w 10000"/>
                <a:gd name="connsiteY41" fmla="*/ 1804 h 10000"/>
                <a:gd name="connsiteX42" fmla="*/ 1285 w 10000"/>
                <a:gd name="connsiteY42" fmla="*/ 3659 h 10000"/>
                <a:gd name="connsiteX43" fmla="*/ 1135 w 10000"/>
                <a:gd name="connsiteY43" fmla="*/ 3762 h 10000"/>
                <a:gd name="connsiteX44" fmla="*/ 684 w 10000"/>
                <a:gd name="connsiteY44" fmla="*/ 3969 h 10000"/>
                <a:gd name="connsiteX45" fmla="*/ 609 w 10000"/>
                <a:gd name="connsiteY45" fmla="*/ 4227 h 10000"/>
                <a:gd name="connsiteX46" fmla="*/ 384 w 10000"/>
                <a:gd name="connsiteY46" fmla="*/ 4485 h 10000"/>
                <a:gd name="connsiteX47" fmla="*/ 234 w 10000"/>
                <a:gd name="connsiteY47" fmla="*/ 4897 h 10000"/>
                <a:gd name="connsiteX48" fmla="*/ 8 w 10000"/>
                <a:gd name="connsiteY48" fmla="*/ 5361 h 10000"/>
                <a:gd name="connsiteX49" fmla="*/ 384 w 10000"/>
                <a:gd name="connsiteY49" fmla="*/ 5412 h 10000"/>
                <a:gd name="connsiteX50" fmla="*/ 458 w 10000"/>
                <a:gd name="connsiteY50" fmla="*/ 5824 h 10000"/>
                <a:gd name="connsiteX51" fmla="*/ 684 w 10000"/>
                <a:gd name="connsiteY51" fmla="*/ 6237 h 10000"/>
                <a:gd name="connsiteX52" fmla="*/ 1059 w 10000"/>
                <a:gd name="connsiteY52" fmla="*/ 7062 h 10000"/>
                <a:gd name="connsiteX0" fmla="*/ 5868 w 10000"/>
                <a:gd name="connsiteY0" fmla="*/ 9845 h 9986"/>
                <a:gd name="connsiteX1" fmla="*/ 6093 w 10000"/>
                <a:gd name="connsiteY1" fmla="*/ 9948 h 9986"/>
                <a:gd name="connsiteX2" fmla="*/ 6769 w 10000"/>
                <a:gd name="connsiteY2" fmla="*/ 9742 h 9986"/>
                <a:gd name="connsiteX3" fmla="*/ 6919 w 10000"/>
                <a:gd name="connsiteY3" fmla="*/ 9845 h 9986"/>
                <a:gd name="connsiteX4" fmla="*/ 7220 w 10000"/>
                <a:gd name="connsiteY4" fmla="*/ 9588 h 9986"/>
                <a:gd name="connsiteX5" fmla="*/ 7671 w 10000"/>
                <a:gd name="connsiteY5" fmla="*/ 9279 h 9986"/>
                <a:gd name="connsiteX6" fmla="*/ 8197 w 10000"/>
                <a:gd name="connsiteY6" fmla="*/ 9279 h 9986"/>
                <a:gd name="connsiteX7" fmla="*/ 8422 w 10000"/>
                <a:gd name="connsiteY7" fmla="*/ 9433 h 9986"/>
                <a:gd name="connsiteX8" fmla="*/ 8272 w 10000"/>
                <a:gd name="connsiteY8" fmla="*/ 9021 h 9986"/>
                <a:gd name="connsiteX9" fmla="*/ 7821 w 10000"/>
                <a:gd name="connsiteY9" fmla="*/ 8556 h 9986"/>
                <a:gd name="connsiteX10" fmla="*/ 7370 w 10000"/>
                <a:gd name="connsiteY10" fmla="*/ 8093 h 9986"/>
                <a:gd name="connsiteX11" fmla="*/ 6769 w 10000"/>
                <a:gd name="connsiteY11" fmla="*/ 7680 h 9986"/>
                <a:gd name="connsiteX12" fmla="*/ 7145 w 10000"/>
                <a:gd name="connsiteY12" fmla="*/ 7526 h 9986"/>
                <a:gd name="connsiteX13" fmla="*/ 7446 w 10000"/>
                <a:gd name="connsiteY13" fmla="*/ 6701 h 9986"/>
                <a:gd name="connsiteX14" fmla="*/ 7446 w 10000"/>
                <a:gd name="connsiteY14" fmla="*/ 6341 h 9986"/>
                <a:gd name="connsiteX15" fmla="*/ 7821 w 10000"/>
                <a:gd name="connsiteY15" fmla="*/ 6341 h 9986"/>
                <a:gd name="connsiteX16" fmla="*/ 8047 w 10000"/>
                <a:gd name="connsiteY16" fmla="*/ 5670 h 9986"/>
                <a:gd name="connsiteX17" fmla="*/ 8648 w 10000"/>
                <a:gd name="connsiteY17" fmla="*/ 5258 h 9986"/>
                <a:gd name="connsiteX18" fmla="*/ 8873 w 10000"/>
                <a:gd name="connsiteY18" fmla="*/ 4485 h 9986"/>
                <a:gd name="connsiteX19" fmla="*/ 8722 w 10000"/>
                <a:gd name="connsiteY19" fmla="*/ 4073 h 9986"/>
                <a:gd name="connsiteX20" fmla="*/ 9098 w 10000"/>
                <a:gd name="connsiteY20" fmla="*/ 3196 h 9986"/>
                <a:gd name="connsiteX21" fmla="*/ 9399 w 10000"/>
                <a:gd name="connsiteY21" fmla="*/ 2938 h 9986"/>
                <a:gd name="connsiteX22" fmla="*/ 10000 w 10000"/>
                <a:gd name="connsiteY22" fmla="*/ 2526 h 9986"/>
                <a:gd name="connsiteX23" fmla="*/ 9774 w 10000"/>
                <a:gd name="connsiteY23" fmla="*/ 2474 h 9986"/>
                <a:gd name="connsiteX24" fmla="*/ 9399 w 10000"/>
                <a:gd name="connsiteY24" fmla="*/ 2217 h 9986"/>
                <a:gd name="connsiteX25" fmla="*/ 9173 w 10000"/>
                <a:gd name="connsiteY25" fmla="*/ 1444 h 9986"/>
                <a:gd name="connsiteX26" fmla="*/ 9173 w 10000"/>
                <a:gd name="connsiteY26" fmla="*/ 1031 h 9986"/>
                <a:gd name="connsiteX27" fmla="*/ 9098 w 10000"/>
                <a:gd name="connsiteY27" fmla="*/ 515 h 9986"/>
                <a:gd name="connsiteX28" fmla="*/ 8873 w 10000"/>
                <a:gd name="connsiteY28" fmla="*/ 361 h 9986"/>
                <a:gd name="connsiteX29" fmla="*/ 8497 w 10000"/>
                <a:gd name="connsiteY29" fmla="*/ 155 h 9986"/>
                <a:gd name="connsiteX30" fmla="*/ 8272 w 10000"/>
                <a:gd name="connsiteY30" fmla="*/ 0 h 9986"/>
                <a:gd name="connsiteX31" fmla="*/ 7821 w 10000"/>
                <a:gd name="connsiteY31" fmla="*/ 206 h 9986"/>
                <a:gd name="connsiteX32" fmla="*/ 7370 w 10000"/>
                <a:gd name="connsiteY32" fmla="*/ 515 h 9986"/>
                <a:gd name="connsiteX33" fmla="*/ 6769 w 10000"/>
                <a:gd name="connsiteY33" fmla="*/ 515 h 9986"/>
                <a:gd name="connsiteX34" fmla="*/ 5717 w 10000"/>
                <a:gd name="connsiteY34" fmla="*/ 515 h 9986"/>
                <a:gd name="connsiteX35" fmla="*/ 5717 w 10000"/>
                <a:gd name="connsiteY35" fmla="*/ 464 h 9986"/>
                <a:gd name="connsiteX36" fmla="*/ 5643 w 10000"/>
                <a:gd name="connsiteY36" fmla="*/ 515 h 9986"/>
                <a:gd name="connsiteX37" fmla="*/ 1961 w 10000"/>
                <a:gd name="connsiteY37" fmla="*/ 515 h 9986"/>
                <a:gd name="connsiteX38" fmla="*/ 1961 w 10000"/>
                <a:gd name="connsiteY38" fmla="*/ 1598 h 9986"/>
                <a:gd name="connsiteX39" fmla="*/ 1285 w 10000"/>
                <a:gd name="connsiteY39" fmla="*/ 1598 h 9986"/>
                <a:gd name="connsiteX40" fmla="*/ 1285 w 10000"/>
                <a:gd name="connsiteY40" fmla="*/ 1804 h 9986"/>
                <a:gd name="connsiteX41" fmla="*/ 1285 w 10000"/>
                <a:gd name="connsiteY41" fmla="*/ 3659 h 9986"/>
                <a:gd name="connsiteX42" fmla="*/ 1135 w 10000"/>
                <a:gd name="connsiteY42" fmla="*/ 3762 h 9986"/>
                <a:gd name="connsiteX43" fmla="*/ 684 w 10000"/>
                <a:gd name="connsiteY43" fmla="*/ 3969 h 9986"/>
                <a:gd name="connsiteX44" fmla="*/ 609 w 10000"/>
                <a:gd name="connsiteY44" fmla="*/ 4227 h 9986"/>
                <a:gd name="connsiteX45" fmla="*/ 384 w 10000"/>
                <a:gd name="connsiteY45" fmla="*/ 4485 h 9986"/>
                <a:gd name="connsiteX46" fmla="*/ 234 w 10000"/>
                <a:gd name="connsiteY46" fmla="*/ 4897 h 9986"/>
                <a:gd name="connsiteX47" fmla="*/ 8 w 10000"/>
                <a:gd name="connsiteY47" fmla="*/ 5361 h 9986"/>
                <a:gd name="connsiteX48" fmla="*/ 384 w 10000"/>
                <a:gd name="connsiteY48" fmla="*/ 5412 h 9986"/>
                <a:gd name="connsiteX49" fmla="*/ 458 w 10000"/>
                <a:gd name="connsiteY49" fmla="*/ 5824 h 9986"/>
                <a:gd name="connsiteX50" fmla="*/ 684 w 10000"/>
                <a:gd name="connsiteY50" fmla="*/ 6237 h 9986"/>
                <a:gd name="connsiteX51" fmla="*/ 1059 w 10000"/>
                <a:gd name="connsiteY51" fmla="*/ 7062 h 9986"/>
                <a:gd name="connsiteX0" fmla="*/ 6093 w 10000"/>
                <a:gd name="connsiteY0" fmla="*/ 9962 h 10000"/>
                <a:gd name="connsiteX1" fmla="*/ 6769 w 10000"/>
                <a:gd name="connsiteY1" fmla="*/ 9756 h 10000"/>
                <a:gd name="connsiteX2" fmla="*/ 6919 w 10000"/>
                <a:gd name="connsiteY2" fmla="*/ 9859 h 10000"/>
                <a:gd name="connsiteX3" fmla="*/ 7220 w 10000"/>
                <a:gd name="connsiteY3" fmla="*/ 9601 h 10000"/>
                <a:gd name="connsiteX4" fmla="*/ 7671 w 10000"/>
                <a:gd name="connsiteY4" fmla="*/ 9292 h 10000"/>
                <a:gd name="connsiteX5" fmla="*/ 8197 w 10000"/>
                <a:gd name="connsiteY5" fmla="*/ 9292 h 10000"/>
                <a:gd name="connsiteX6" fmla="*/ 8422 w 10000"/>
                <a:gd name="connsiteY6" fmla="*/ 9446 h 10000"/>
                <a:gd name="connsiteX7" fmla="*/ 8272 w 10000"/>
                <a:gd name="connsiteY7" fmla="*/ 9034 h 10000"/>
                <a:gd name="connsiteX8" fmla="*/ 7821 w 10000"/>
                <a:gd name="connsiteY8" fmla="*/ 8568 h 10000"/>
                <a:gd name="connsiteX9" fmla="*/ 7370 w 10000"/>
                <a:gd name="connsiteY9" fmla="*/ 8104 h 10000"/>
                <a:gd name="connsiteX10" fmla="*/ 6769 w 10000"/>
                <a:gd name="connsiteY10" fmla="*/ 7691 h 10000"/>
                <a:gd name="connsiteX11" fmla="*/ 7145 w 10000"/>
                <a:gd name="connsiteY11" fmla="*/ 7537 h 10000"/>
                <a:gd name="connsiteX12" fmla="*/ 7446 w 10000"/>
                <a:gd name="connsiteY12" fmla="*/ 6710 h 10000"/>
                <a:gd name="connsiteX13" fmla="*/ 7446 w 10000"/>
                <a:gd name="connsiteY13" fmla="*/ 6350 h 10000"/>
                <a:gd name="connsiteX14" fmla="*/ 7821 w 10000"/>
                <a:gd name="connsiteY14" fmla="*/ 6350 h 10000"/>
                <a:gd name="connsiteX15" fmla="*/ 8047 w 10000"/>
                <a:gd name="connsiteY15" fmla="*/ 5678 h 10000"/>
                <a:gd name="connsiteX16" fmla="*/ 8648 w 10000"/>
                <a:gd name="connsiteY16" fmla="*/ 5265 h 10000"/>
                <a:gd name="connsiteX17" fmla="*/ 8873 w 10000"/>
                <a:gd name="connsiteY17" fmla="*/ 4491 h 10000"/>
                <a:gd name="connsiteX18" fmla="*/ 8722 w 10000"/>
                <a:gd name="connsiteY18" fmla="*/ 4079 h 10000"/>
                <a:gd name="connsiteX19" fmla="*/ 9098 w 10000"/>
                <a:gd name="connsiteY19" fmla="*/ 3200 h 10000"/>
                <a:gd name="connsiteX20" fmla="*/ 9399 w 10000"/>
                <a:gd name="connsiteY20" fmla="*/ 2942 h 10000"/>
                <a:gd name="connsiteX21" fmla="*/ 10000 w 10000"/>
                <a:gd name="connsiteY21" fmla="*/ 2530 h 10000"/>
                <a:gd name="connsiteX22" fmla="*/ 9774 w 10000"/>
                <a:gd name="connsiteY22" fmla="*/ 2477 h 10000"/>
                <a:gd name="connsiteX23" fmla="*/ 9399 w 10000"/>
                <a:gd name="connsiteY23" fmla="*/ 2220 h 10000"/>
                <a:gd name="connsiteX24" fmla="*/ 9173 w 10000"/>
                <a:gd name="connsiteY24" fmla="*/ 1446 h 10000"/>
                <a:gd name="connsiteX25" fmla="*/ 9173 w 10000"/>
                <a:gd name="connsiteY25" fmla="*/ 1032 h 10000"/>
                <a:gd name="connsiteX26" fmla="*/ 9098 w 10000"/>
                <a:gd name="connsiteY26" fmla="*/ 516 h 10000"/>
                <a:gd name="connsiteX27" fmla="*/ 8873 w 10000"/>
                <a:gd name="connsiteY27" fmla="*/ 362 h 10000"/>
                <a:gd name="connsiteX28" fmla="*/ 8497 w 10000"/>
                <a:gd name="connsiteY28" fmla="*/ 155 h 10000"/>
                <a:gd name="connsiteX29" fmla="*/ 8272 w 10000"/>
                <a:gd name="connsiteY29" fmla="*/ 0 h 10000"/>
                <a:gd name="connsiteX30" fmla="*/ 7821 w 10000"/>
                <a:gd name="connsiteY30" fmla="*/ 206 h 10000"/>
                <a:gd name="connsiteX31" fmla="*/ 7370 w 10000"/>
                <a:gd name="connsiteY31" fmla="*/ 516 h 10000"/>
                <a:gd name="connsiteX32" fmla="*/ 6769 w 10000"/>
                <a:gd name="connsiteY32" fmla="*/ 516 h 10000"/>
                <a:gd name="connsiteX33" fmla="*/ 5717 w 10000"/>
                <a:gd name="connsiteY33" fmla="*/ 516 h 10000"/>
                <a:gd name="connsiteX34" fmla="*/ 5717 w 10000"/>
                <a:gd name="connsiteY34" fmla="*/ 465 h 10000"/>
                <a:gd name="connsiteX35" fmla="*/ 5643 w 10000"/>
                <a:gd name="connsiteY35" fmla="*/ 516 h 10000"/>
                <a:gd name="connsiteX36" fmla="*/ 1961 w 10000"/>
                <a:gd name="connsiteY36" fmla="*/ 516 h 10000"/>
                <a:gd name="connsiteX37" fmla="*/ 1961 w 10000"/>
                <a:gd name="connsiteY37" fmla="*/ 1600 h 10000"/>
                <a:gd name="connsiteX38" fmla="*/ 1285 w 10000"/>
                <a:gd name="connsiteY38" fmla="*/ 1600 h 10000"/>
                <a:gd name="connsiteX39" fmla="*/ 1285 w 10000"/>
                <a:gd name="connsiteY39" fmla="*/ 1807 h 10000"/>
                <a:gd name="connsiteX40" fmla="*/ 1285 w 10000"/>
                <a:gd name="connsiteY40" fmla="*/ 3664 h 10000"/>
                <a:gd name="connsiteX41" fmla="*/ 1135 w 10000"/>
                <a:gd name="connsiteY41" fmla="*/ 3767 h 10000"/>
                <a:gd name="connsiteX42" fmla="*/ 684 w 10000"/>
                <a:gd name="connsiteY42" fmla="*/ 3975 h 10000"/>
                <a:gd name="connsiteX43" fmla="*/ 609 w 10000"/>
                <a:gd name="connsiteY43" fmla="*/ 4233 h 10000"/>
                <a:gd name="connsiteX44" fmla="*/ 384 w 10000"/>
                <a:gd name="connsiteY44" fmla="*/ 4491 h 10000"/>
                <a:gd name="connsiteX45" fmla="*/ 234 w 10000"/>
                <a:gd name="connsiteY45" fmla="*/ 4904 h 10000"/>
                <a:gd name="connsiteX46" fmla="*/ 8 w 10000"/>
                <a:gd name="connsiteY46" fmla="*/ 5369 h 10000"/>
                <a:gd name="connsiteX47" fmla="*/ 384 w 10000"/>
                <a:gd name="connsiteY47" fmla="*/ 5420 h 10000"/>
                <a:gd name="connsiteX48" fmla="*/ 458 w 10000"/>
                <a:gd name="connsiteY48" fmla="*/ 5832 h 10000"/>
                <a:gd name="connsiteX49" fmla="*/ 684 w 10000"/>
                <a:gd name="connsiteY49" fmla="*/ 6246 h 10000"/>
                <a:gd name="connsiteX50" fmla="*/ 1059 w 10000"/>
                <a:gd name="connsiteY50" fmla="*/ 7072 h 10000"/>
                <a:gd name="connsiteX0" fmla="*/ 6769 w 10000"/>
                <a:gd name="connsiteY0" fmla="*/ 9756 h 9859"/>
                <a:gd name="connsiteX1" fmla="*/ 6919 w 10000"/>
                <a:gd name="connsiteY1" fmla="*/ 9859 h 9859"/>
                <a:gd name="connsiteX2" fmla="*/ 7220 w 10000"/>
                <a:gd name="connsiteY2" fmla="*/ 9601 h 9859"/>
                <a:gd name="connsiteX3" fmla="*/ 7671 w 10000"/>
                <a:gd name="connsiteY3" fmla="*/ 9292 h 9859"/>
                <a:gd name="connsiteX4" fmla="*/ 8197 w 10000"/>
                <a:gd name="connsiteY4" fmla="*/ 9292 h 9859"/>
                <a:gd name="connsiteX5" fmla="*/ 8422 w 10000"/>
                <a:gd name="connsiteY5" fmla="*/ 9446 h 9859"/>
                <a:gd name="connsiteX6" fmla="*/ 8272 w 10000"/>
                <a:gd name="connsiteY6" fmla="*/ 9034 h 9859"/>
                <a:gd name="connsiteX7" fmla="*/ 7821 w 10000"/>
                <a:gd name="connsiteY7" fmla="*/ 8568 h 9859"/>
                <a:gd name="connsiteX8" fmla="*/ 7370 w 10000"/>
                <a:gd name="connsiteY8" fmla="*/ 8104 h 9859"/>
                <a:gd name="connsiteX9" fmla="*/ 6769 w 10000"/>
                <a:gd name="connsiteY9" fmla="*/ 7691 h 9859"/>
                <a:gd name="connsiteX10" fmla="*/ 7145 w 10000"/>
                <a:gd name="connsiteY10" fmla="*/ 7537 h 9859"/>
                <a:gd name="connsiteX11" fmla="*/ 7446 w 10000"/>
                <a:gd name="connsiteY11" fmla="*/ 6710 h 9859"/>
                <a:gd name="connsiteX12" fmla="*/ 7446 w 10000"/>
                <a:gd name="connsiteY12" fmla="*/ 6350 h 9859"/>
                <a:gd name="connsiteX13" fmla="*/ 7821 w 10000"/>
                <a:gd name="connsiteY13" fmla="*/ 6350 h 9859"/>
                <a:gd name="connsiteX14" fmla="*/ 8047 w 10000"/>
                <a:gd name="connsiteY14" fmla="*/ 5678 h 9859"/>
                <a:gd name="connsiteX15" fmla="*/ 8648 w 10000"/>
                <a:gd name="connsiteY15" fmla="*/ 5265 h 9859"/>
                <a:gd name="connsiteX16" fmla="*/ 8873 w 10000"/>
                <a:gd name="connsiteY16" fmla="*/ 4491 h 9859"/>
                <a:gd name="connsiteX17" fmla="*/ 8722 w 10000"/>
                <a:gd name="connsiteY17" fmla="*/ 4079 h 9859"/>
                <a:gd name="connsiteX18" fmla="*/ 9098 w 10000"/>
                <a:gd name="connsiteY18" fmla="*/ 3200 h 9859"/>
                <a:gd name="connsiteX19" fmla="*/ 9399 w 10000"/>
                <a:gd name="connsiteY19" fmla="*/ 2942 h 9859"/>
                <a:gd name="connsiteX20" fmla="*/ 10000 w 10000"/>
                <a:gd name="connsiteY20" fmla="*/ 2530 h 9859"/>
                <a:gd name="connsiteX21" fmla="*/ 9774 w 10000"/>
                <a:gd name="connsiteY21" fmla="*/ 2477 h 9859"/>
                <a:gd name="connsiteX22" fmla="*/ 9399 w 10000"/>
                <a:gd name="connsiteY22" fmla="*/ 2220 h 9859"/>
                <a:gd name="connsiteX23" fmla="*/ 9173 w 10000"/>
                <a:gd name="connsiteY23" fmla="*/ 1446 h 9859"/>
                <a:gd name="connsiteX24" fmla="*/ 9173 w 10000"/>
                <a:gd name="connsiteY24" fmla="*/ 1032 h 9859"/>
                <a:gd name="connsiteX25" fmla="*/ 9098 w 10000"/>
                <a:gd name="connsiteY25" fmla="*/ 516 h 9859"/>
                <a:gd name="connsiteX26" fmla="*/ 8873 w 10000"/>
                <a:gd name="connsiteY26" fmla="*/ 362 h 9859"/>
                <a:gd name="connsiteX27" fmla="*/ 8497 w 10000"/>
                <a:gd name="connsiteY27" fmla="*/ 155 h 9859"/>
                <a:gd name="connsiteX28" fmla="*/ 8272 w 10000"/>
                <a:gd name="connsiteY28" fmla="*/ 0 h 9859"/>
                <a:gd name="connsiteX29" fmla="*/ 7821 w 10000"/>
                <a:gd name="connsiteY29" fmla="*/ 206 h 9859"/>
                <a:gd name="connsiteX30" fmla="*/ 7370 w 10000"/>
                <a:gd name="connsiteY30" fmla="*/ 516 h 9859"/>
                <a:gd name="connsiteX31" fmla="*/ 6769 w 10000"/>
                <a:gd name="connsiteY31" fmla="*/ 516 h 9859"/>
                <a:gd name="connsiteX32" fmla="*/ 5717 w 10000"/>
                <a:gd name="connsiteY32" fmla="*/ 516 h 9859"/>
                <a:gd name="connsiteX33" fmla="*/ 5717 w 10000"/>
                <a:gd name="connsiteY33" fmla="*/ 465 h 9859"/>
                <a:gd name="connsiteX34" fmla="*/ 5643 w 10000"/>
                <a:gd name="connsiteY34" fmla="*/ 516 h 9859"/>
                <a:gd name="connsiteX35" fmla="*/ 1961 w 10000"/>
                <a:gd name="connsiteY35" fmla="*/ 516 h 9859"/>
                <a:gd name="connsiteX36" fmla="*/ 1961 w 10000"/>
                <a:gd name="connsiteY36" fmla="*/ 1600 h 9859"/>
                <a:gd name="connsiteX37" fmla="*/ 1285 w 10000"/>
                <a:gd name="connsiteY37" fmla="*/ 1600 h 9859"/>
                <a:gd name="connsiteX38" fmla="*/ 1285 w 10000"/>
                <a:gd name="connsiteY38" fmla="*/ 1807 h 9859"/>
                <a:gd name="connsiteX39" fmla="*/ 1285 w 10000"/>
                <a:gd name="connsiteY39" fmla="*/ 3664 h 9859"/>
                <a:gd name="connsiteX40" fmla="*/ 1135 w 10000"/>
                <a:gd name="connsiteY40" fmla="*/ 3767 h 9859"/>
                <a:gd name="connsiteX41" fmla="*/ 684 w 10000"/>
                <a:gd name="connsiteY41" fmla="*/ 3975 h 9859"/>
                <a:gd name="connsiteX42" fmla="*/ 609 w 10000"/>
                <a:gd name="connsiteY42" fmla="*/ 4233 h 9859"/>
                <a:gd name="connsiteX43" fmla="*/ 384 w 10000"/>
                <a:gd name="connsiteY43" fmla="*/ 4491 h 9859"/>
                <a:gd name="connsiteX44" fmla="*/ 234 w 10000"/>
                <a:gd name="connsiteY44" fmla="*/ 4904 h 9859"/>
                <a:gd name="connsiteX45" fmla="*/ 8 w 10000"/>
                <a:gd name="connsiteY45" fmla="*/ 5369 h 9859"/>
                <a:gd name="connsiteX46" fmla="*/ 384 w 10000"/>
                <a:gd name="connsiteY46" fmla="*/ 5420 h 9859"/>
                <a:gd name="connsiteX47" fmla="*/ 458 w 10000"/>
                <a:gd name="connsiteY47" fmla="*/ 5832 h 9859"/>
                <a:gd name="connsiteX48" fmla="*/ 684 w 10000"/>
                <a:gd name="connsiteY48" fmla="*/ 6246 h 9859"/>
                <a:gd name="connsiteX49" fmla="*/ 1059 w 10000"/>
                <a:gd name="connsiteY49" fmla="*/ 7072 h 9859"/>
                <a:gd name="connsiteX0" fmla="*/ 6919 w 10000"/>
                <a:gd name="connsiteY0" fmla="*/ 10000 h 10000"/>
                <a:gd name="connsiteX1" fmla="*/ 7220 w 10000"/>
                <a:gd name="connsiteY1" fmla="*/ 9738 h 10000"/>
                <a:gd name="connsiteX2" fmla="*/ 7671 w 10000"/>
                <a:gd name="connsiteY2" fmla="*/ 9425 h 10000"/>
                <a:gd name="connsiteX3" fmla="*/ 8197 w 10000"/>
                <a:gd name="connsiteY3" fmla="*/ 9425 h 10000"/>
                <a:gd name="connsiteX4" fmla="*/ 8422 w 10000"/>
                <a:gd name="connsiteY4" fmla="*/ 9581 h 10000"/>
                <a:gd name="connsiteX5" fmla="*/ 8272 w 10000"/>
                <a:gd name="connsiteY5" fmla="*/ 9163 h 10000"/>
                <a:gd name="connsiteX6" fmla="*/ 7821 w 10000"/>
                <a:gd name="connsiteY6" fmla="*/ 8691 h 10000"/>
                <a:gd name="connsiteX7" fmla="*/ 7370 w 10000"/>
                <a:gd name="connsiteY7" fmla="*/ 8220 h 10000"/>
                <a:gd name="connsiteX8" fmla="*/ 6769 w 10000"/>
                <a:gd name="connsiteY8" fmla="*/ 7801 h 10000"/>
                <a:gd name="connsiteX9" fmla="*/ 7145 w 10000"/>
                <a:gd name="connsiteY9" fmla="*/ 7645 h 10000"/>
                <a:gd name="connsiteX10" fmla="*/ 7446 w 10000"/>
                <a:gd name="connsiteY10" fmla="*/ 6806 h 10000"/>
                <a:gd name="connsiteX11" fmla="*/ 7446 w 10000"/>
                <a:gd name="connsiteY11" fmla="*/ 6441 h 10000"/>
                <a:gd name="connsiteX12" fmla="*/ 7821 w 10000"/>
                <a:gd name="connsiteY12" fmla="*/ 6441 h 10000"/>
                <a:gd name="connsiteX13" fmla="*/ 8047 w 10000"/>
                <a:gd name="connsiteY13" fmla="*/ 5759 h 10000"/>
                <a:gd name="connsiteX14" fmla="*/ 8648 w 10000"/>
                <a:gd name="connsiteY14" fmla="*/ 5340 h 10000"/>
                <a:gd name="connsiteX15" fmla="*/ 8873 w 10000"/>
                <a:gd name="connsiteY15" fmla="*/ 4555 h 10000"/>
                <a:gd name="connsiteX16" fmla="*/ 8722 w 10000"/>
                <a:gd name="connsiteY16" fmla="*/ 4137 h 10000"/>
                <a:gd name="connsiteX17" fmla="*/ 9098 w 10000"/>
                <a:gd name="connsiteY17" fmla="*/ 3246 h 10000"/>
                <a:gd name="connsiteX18" fmla="*/ 9399 w 10000"/>
                <a:gd name="connsiteY18" fmla="*/ 2984 h 10000"/>
                <a:gd name="connsiteX19" fmla="*/ 10000 w 10000"/>
                <a:gd name="connsiteY19" fmla="*/ 2566 h 10000"/>
                <a:gd name="connsiteX20" fmla="*/ 9774 w 10000"/>
                <a:gd name="connsiteY20" fmla="*/ 2512 h 10000"/>
                <a:gd name="connsiteX21" fmla="*/ 9399 w 10000"/>
                <a:gd name="connsiteY21" fmla="*/ 2252 h 10000"/>
                <a:gd name="connsiteX22" fmla="*/ 9173 w 10000"/>
                <a:gd name="connsiteY22" fmla="*/ 1467 h 10000"/>
                <a:gd name="connsiteX23" fmla="*/ 9173 w 10000"/>
                <a:gd name="connsiteY23" fmla="*/ 1047 h 10000"/>
                <a:gd name="connsiteX24" fmla="*/ 9098 w 10000"/>
                <a:gd name="connsiteY24" fmla="*/ 523 h 10000"/>
                <a:gd name="connsiteX25" fmla="*/ 8873 w 10000"/>
                <a:gd name="connsiteY25" fmla="*/ 367 h 10000"/>
                <a:gd name="connsiteX26" fmla="*/ 8497 w 10000"/>
                <a:gd name="connsiteY26" fmla="*/ 157 h 10000"/>
                <a:gd name="connsiteX27" fmla="*/ 8272 w 10000"/>
                <a:gd name="connsiteY27" fmla="*/ 0 h 10000"/>
                <a:gd name="connsiteX28" fmla="*/ 7821 w 10000"/>
                <a:gd name="connsiteY28" fmla="*/ 209 h 10000"/>
                <a:gd name="connsiteX29" fmla="*/ 7370 w 10000"/>
                <a:gd name="connsiteY29" fmla="*/ 523 h 10000"/>
                <a:gd name="connsiteX30" fmla="*/ 6769 w 10000"/>
                <a:gd name="connsiteY30" fmla="*/ 523 h 10000"/>
                <a:gd name="connsiteX31" fmla="*/ 5717 w 10000"/>
                <a:gd name="connsiteY31" fmla="*/ 523 h 10000"/>
                <a:gd name="connsiteX32" fmla="*/ 5717 w 10000"/>
                <a:gd name="connsiteY32" fmla="*/ 472 h 10000"/>
                <a:gd name="connsiteX33" fmla="*/ 5643 w 10000"/>
                <a:gd name="connsiteY33" fmla="*/ 523 h 10000"/>
                <a:gd name="connsiteX34" fmla="*/ 1961 w 10000"/>
                <a:gd name="connsiteY34" fmla="*/ 523 h 10000"/>
                <a:gd name="connsiteX35" fmla="*/ 1961 w 10000"/>
                <a:gd name="connsiteY35" fmla="*/ 1623 h 10000"/>
                <a:gd name="connsiteX36" fmla="*/ 1285 w 10000"/>
                <a:gd name="connsiteY36" fmla="*/ 1623 h 10000"/>
                <a:gd name="connsiteX37" fmla="*/ 1285 w 10000"/>
                <a:gd name="connsiteY37" fmla="*/ 1833 h 10000"/>
                <a:gd name="connsiteX38" fmla="*/ 1285 w 10000"/>
                <a:gd name="connsiteY38" fmla="*/ 3716 h 10000"/>
                <a:gd name="connsiteX39" fmla="*/ 1135 w 10000"/>
                <a:gd name="connsiteY39" fmla="*/ 3821 h 10000"/>
                <a:gd name="connsiteX40" fmla="*/ 684 w 10000"/>
                <a:gd name="connsiteY40" fmla="*/ 4032 h 10000"/>
                <a:gd name="connsiteX41" fmla="*/ 609 w 10000"/>
                <a:gd name="connsiteY41" fmla="*/ 4294 h 10000"/>
                <a:gd name="connsiteX42" fmla="*/ 384 w 10000"/>
                <a:gd name="connsiteY42" fmla="*/ 4555 h 10000"/>
                <a:gd name="connsiteX43" fmla="*/ 234 w 10000"/>
                <a:gd name="connsiteY43" fmla="*/ 4974 h 10000"/>
                <a:gd name="connsiteX44" fmla="*/ 8 w 10000"/>
                <a:gd name="connsiteY44" fmla="*/ 5446 h 10000"/>
                <a:gd name="connsiteX45" fmla="*/ 384 w 10000"/>
                <a:gd name="connsiteY45" fmla="*/ 5498 h 10000"/>
                <a:gd name="connsiteX46" fmla="*/ 458 w 10000"/>
                <a:gd name="connsiteY46" fmla="*/ 5915 h 10000"/>
                <a:gd name="connsiteX47" fmla="*/ 684 w 10000"/>
                <a:gd name="connsiteY47" fmla="*/ 6335 h 10000"/>
                <a:gd name="connsiteX48" fmla="*/ 1059 w 10000"/>
                <a:gd name="connsiteY48" fmla="*/ 7173 h 10000"/>
                <a:gd name="connsiteX0" fmla="*/ 7220 w 10000"/>
                <a:gd name="connsiteY0" fmla="*/ 9738 h 9738"/>
                <a:gd name="connsiteX1" fmla="*/ 7671 w 10000"/>
                <a:gd name="connsiteY1" fmla="*/ 9425 h 9738"/>
                <a:gd name="connsiteX2" fmla="*/ 8197 w 10000"/>
                <a:gd name="connsiteY2" fmla="*/ 9425 h 9738"/>
                <a:gd name="connsiteX3" fmla="*/ 8422 w 10000"/>
                <a:gd name="connsiteY3" fmla="*/ 9581 h 9738"/>
                <a:gd name="connsiteX4" fmla="*/ 8272 w 10000"/>
                <a:gd name="connsiteY4" fmla="*/ 9163 h 9738"/>
                <a:gd name="connsiteX5" fmla="*/ 7821 w 10000"/>
                <a:gd name="connsiteY5" fmla="*/ 8691 h 9738"/>
                <a:gd name="connsiteX6" fmla="*/ 7370 w 10000"/>
                <a:gd name="connsiteY6" fmla="*/ 8220 h 9738"/>
                <a:gd name="connsiteX7" fmla="*/ 6769 w 10000"/>
                <a:gd name="connsiteY7" fmla="*/ 7801 h 9738"/>
                <a:gd name="connsiteX8" fmla="*/ 7145 w 10000"/>
                <a:gd name="connsiteY8" fmla="*/ 7645 h 9738"/>
                <a:gd name="connsiteX9" fmla="*/ 7446 w 10000"/>
                <a:gd name="connsiteY9" fmla="*/ 6806 h 9738"/>
                <a:gd name="connsiteX10" fmla="*/ 7446 w 10000"/>
                <a:gd name="connsiteY10" fmla="*/ 6441 h 9738"/>
                <a:gd name="connsiteX11" fmla="*/ 7821 w 10000"/>
                <a:gd name="connsiteY11" fmla="*/ 6441 h 9738"/>
                <a:gd name="connsiteX12" fmla="*/ 8047 w 10000"/>
                <a:gd name="connsiteY12" fmla="*/ 5759 h 9738"/>
                <a:gd name="connsiteX13" fmla="*/ 8648 w 10000"/>
                <a:gd name="connsiteY13" fmla="*/ 5340 h 9738"/>
                <a:gd name="connsiteX14" fmla="*/ 8873 w 10000"/>
                <a:gd name="connsiteY14" fmla="*/ 4555 h 9738"/>
                <a:gd name="connsiteX15" fmla="*/ 8722 w 10000"/>
                <a:gd name="connsiteY15" fmla="*/ 4137 h 9738"/>
                <a:gd name="connsiteX16" fmla="*/ 9098 w 10000"/>
                <a:gd name="connsiteY16" fmla="*/ 3246 h 9738"/>
                <a:gd name="connsiteX17" fmla="*/ 9399 w 10000"/>
                <a:gd name="connsiteY17" fmla="*/ 2984 h 9738"/>
                <a:gd name="connsiteX18" fmla="*/ 10000 w 10000"/>
                <a:gd name="connsiteY18" fmla="*/ 2566 h 9738"/>
                <a:gd name="connsiteX19" fmla="*/ 9774 w 10000"/>
                <a:gd name="connsiteY19" fmla="*/ 2512 h 9738"/>
                <a:gd name="connsiteX20" fmla="*/ 9399 w 10000"/>
                <a:gd name="connsiteY20" fmla="*/ 2252 h 9738"/>
                <a:gd name="connsiteX21" fmla="*/ 9173 w 10000"/>
                <a:gd name="connsiteY21" fmla="*/ 1467 h 9738"/>
                <a:gd name="connsiteX22" fmla="*/ 9173 w 10000"/>
                <a:gd name="connsiteY22" fmla="*/ 1047 h 9738"/>
                <a:gd name="connsiteX23" fmla="*/ 9098 w 10000"/>
                <a:gd name="connsiteY23" fmla="*/ 523 h 9738"/>
                <a:gd name="connsiteX24" fmla="*/ 8873 w 10000"/>
                <a:gd name="connsiteY24" fmla="*/ 367 h 9738"/>
                <a:gd name="connsiteX25" fmla="*/ 8497 w 10000"/>
                <a:gd name="connsiteY25" fmla="*/ 157 h 9738"/>
                <a:gd name="connsiteX26" fmla="*/ 8272 w 10000"/>
                <a:gd name="connsiteY26" fmla="*/ 0 h 9738"/>
                <a:gd name="connsiteX27" fmla="*/ 7821 w 10000"/>
                <a:gd name="connsiteY27" fmla="*/ 209 h 9738"/>
                <a:gd name="connsiteX28" fmla="*/ 7370 w 10000"/>
                <a:gd name="connsiteY28" fmla="*/ 523 h 9738"/>
                <a:gd name="connsiteX29" fmla="*/ 6769 w 10000"/>
                <a:gd name="connsiteY29" fmla="*/ 523 h 9738"/>
                <a:gd name="connsiteX30" fmla="*/ 5717 w 10000"/>
                <a:gd name="connsiteY30" fmla="*/ 523 h 9738"/>
                <a:gd name="connsiteX31" fmla="*/ 5717 w 10000"/>
                <a:gd name="connsiteY31" fmla="*/ 472 h 9738"/>
                <a:gd name="connsiteX32" fmla="*/ 5643 w 10000"/>
                <a:gd name="connsiteY32" fmla="*/ 523 h 9738"/>
                <a:gd name="connsiteX33" fmla="*/ 1961 w 10000"/>
                <a:gd name="connsiteY33" fmla="*/ 523 h 9738"/>
                <a:gd name="connsiteX34" fmla="*/ 1961 w 10000"/>
                <a:gd name="connsiteY34" fmla="*/ 1623 h 9738"/>
                <a:gd name="connsiteX35" fmla="*/ 1285 w 10000"/>
                <a:gd name="connsiteY35" fmla="*/ 1623 h 9738"/>
                <a:gd name="connsiteX36" fmla="*/ 1285 w 10000"/>
                <a:gd name="connsiteY36" fmla="*/ 1833 h 9738"/>
                <a:gd name="connsiteX37" fmla="*/ 1285 w 10000"/>
                <a:gd name="connsiteY37" fmla="*/ 3716 h 9738"/>
                <a:gd name="connsiteX38" fmla="*/ 1135 w 10000"/>
                <a:gd name="connsiteY38" fmla="*/ 3821 h 9738"/>
                <a:gd name="connsiteX39" fmla="*/ 684 w 10000"/>
                <a:gd name="connsiteY39" fmla="*/ 4032 h 9738"/>
                <a:gd name="connsiteX40" fmla="*/ 609 w 10000"/>
                <a:gd name="connsiteY40" fmla="*/ 4294 h 9738"/>
                <a:gd name="connsiteX41" fmla="*/ 384 w 10000"/>
                <a:gd name="connsiteY41" fmla="*/ 4555 h 9738"/>
                <a:gd name="connsiteX42" fmla="*/ 234 w 10000"/>
                <a:gd name="connsiteY42" fmla="*/ 4974 h 9738"/>
                <a:gd name="connsiteX43" fmla="*/ 8 w 10000"/>
                <a:gd name="connsiteY43" fmla="*/ 5446 h 9738"/>
                <a:gd name="connsiteX44" fmla="*/ 384 w 10000"/>
                <a:gd name="connsiteY44" fmla="*/ 5498 h 9738"/>
                <a:gd name="connsiteX45" fmla="*/ 458 w 10000"/>
                <a:gd name="connsiteY45" fmla="*/ 5915 h 9738"/>
                <a:gd name="connsiteX46" fmla="*/ 684 w 10000"/>
                <a:gd name="connsiteY46" fmla="*/ 6335 h 9738"/>
                <a:gd name="connsiteX47" fmla="*/ 1059 w 10000"/>
                <a:gd name="connsiteY47" fmla="*/ 7173 h 9738"/>
                <a:gd name="connsiteX0" fmla="*/ 7671 w 10000"/>
                <a:gd name="connsiteY0" fmla="*/ 9679 h 9839"/>
                <a:gd name="connsiteX1" fmla="*/ 8197 w 10000"/>
                <a:gd name="connsiteY1" fmla="*/ 9679 h 9839"/>
                <a:gd name="connsiteX2" fmla="*/ 8422 w 10000"/>
                <a:gd name="connsiteY2" fmla="*/ 9839 h 9839"/>
                <a:gd name="connsiteX3" fmla="*/ 8272 w 10000"/>
                <a:gd name="connsiteY3" fmla="*/ 9410 h 9839"/>
                <a:gd name="connsiteX4" fmla="*/ 7821 w 10000"/>
                <a:gd name="connsiteY4" fmla="*/ 8925 h 9839"/>
                <a:gd name="connsiteX5" fmla="*/ 7370 w 10000"/>
                <a:gd name="connsiteY5" fmla="*/ 8441 h 9839"/>
                <a:gd name="connsiteX6" fmla="*/ 6769 w 10000"/>
                <a:gd name="connsiteY6" fmla="*/ 8011 h 9839"/>
                <a:gd name="connsiteX7" fmla="*/ 7145 w 10000"/>
                <a:gd name="connsiteY7" fmla="*/ 7851 h 9839"/>
                <a:gd name="connsiteX8" fmla="*/ 7446 w 10000"/>
                <a:gd name="connsiteY8" fmla="*/ 6989 h 9839"/>
                <a:gd name="connsiteX9" fmla="*/ 7446 w 10000"/>
                <a:gd name="connsiteY9" fmla="*/ 6614 h 9839"/>
                <a:gd name="connsiteX10" fmla="*/ 7821 w 10000"/>
                <a:gd name="connsiteY10" fmla="*/ 6614 h 9839"/>
                <a:gd name="connsiteX11" fmla="*/ 8047 w 10000"/>
                <a:gd name="connsiteY11" fmla="*/ 5914 h 9839"/>
                <a:gd name="connsiteX12" fmla="*/ 8648 w 10000"/>
                <a:gd name="connsiteY12" fmla="*/ 5484 h 9839"/>
                <a:gd name="connsiteX13" fmla="*/ 8873 w 10000"/>
                <a:gd name="connsiteY13" fmla="*/ 4678 h 9839"/>
                <a:gd name="connsiteX14" fmla="*/ 8722 w 10000"/>
                <a:gd name="connsiteY14" fmla="*/ 4248 h 9839"/>
                <a:gd name="connsiteX15" fmla="*/ 9098 w 10000"/>
                <a:gd name="connsiteY15" fmla="*/ 3333 h 9839"/>
                <a:gd name="connsiteX16" fmla="*/ 9399 w 10000"/>
                <a:gd name="connsiteY16" fmla="*/ 3064 h 9839"/>
                <a:gd name="connsiteX17" fmla="*/ 10000 w 10000"/>
                <a:gd name="connsiteY17" fmla="*/ 2635 h 9839"/>
                <a:gd name="connsiteX18" fmla="*/ 9774 w 10000"/>
                <a:gd name="connsiteY18" fmla="*/ 2580 h 9839"/>
                <a:gd name="connsiteX19" fmla="*/ 9399 w 10000"/>
                <a:gd name="connsiteY19" fmla="*/ 2313 h 9839"/>
                <a:gd name="connsiteX20" fmla="*/ 9173 w 10000"/>
                <a:gd name="connsiteY20" fmla="*/ 1506 h 9839"/>
                <a:gd name="connsiteX21" fmla="*/ 9173 w 10000"/>
                <a:gd name="connsiteY21" fmla="*/ 1075 h 9839"/>
                <a:gd name="connsiteX22" fmla="*/ 9098 w 10000"/>
                <a:gd name="connsiteY22" fmla="*/ 537 h 9839"/>
                <a:gd name="connsiteX23" fmla="*/ 8873 w 10000"/>
                <a:gd name="connsiteY23" fmla="*/ 377 h 9839"/>
                <a:gd name="connsiteX24" fmla="*/ 8497 w 10000"/>
                <a:gd name="connsiteY24" fmla="*/ 161 h 9839"/>
                <a:gd name="connsiteX25" fmla="*/ 8272 w 10000"/>
                <a:gd name="connsiteY25" fmla="*/ 0 h 9839"/>
                <a:gd name="connsiteX26" fmla="*/ 7821 w 10000"/>
                <a:gd name="connsiteY26" fmla="*/ 215 h 9839"/>
                <a:gd name="connsiteX27" fmla="*/ 7370 w 10000"/>
                <a:gd name="connsiteY27" fmla="*/ 537 h 9839"/>
                <a:gd name="connsiteX28" fmla="*/ 6769 w 10000"/>
                <a:gd name="connsiteY28" fmla="*/ 537 h 9839"/>
                <a:gd name="connsiteX29" fmla="*/ 5717 w 10000"/>
                <a:gd name="connsiteY29" fmla="*/ 537 h 9839"/>
                <a:gd name="connsiteX30" fmla="*/ 5717 w 10000"/>
                <a:gd name="connsiteY30" fmla="*/ 485 h 9839"/>
                <a:gd name="connsiteX31" fmla="*/ 5643 w 10000"/>
                <a:gd name="connsiteY31" fmla="*/ 537 h 9839"/>
                <a:gd name="connsiteX32" fmla="*/ 1961 w 10000"/>
                <a:gd name="connsiteY32" fmla="*/ 537 h 9839"/>
                <a:gd name="connsiteX33" fmla="*/ 1961 w 10000"/>
                <a:gd name="connsiteY33" fmla="*/ 1667 h 9839"/>
                <a:gd name="connsiteX34" fmla="*/ 1285 w 10000"/>
                <a:gd name="connsiteY34" fmla="*/ 1667 h 9839"/>
                <a:gd name="connsiteX35" fmla="*/ 1285 w 10000"/>
                <a:gd name="connsiteY35" fmla="*/ 1882 h 9839"/>
                <a:gd name="connsiteX36" fmla="*/ 1285 w 10000"/>
                <a:gd name="connsiteY36" fmla="*/ 3816 h 9839"/>
                <a:gd name="connsiteX37" fmla="*/ 1135 w 10000"/>
                <a:gd name="connsiteY37" fmla="*/ 3924 h 9839"/>
                <a:gd name="connsiteX38" fmla="*/ 684 w 10000"/>
                <a:gd name="connsiteY38" fmla="*/ 4140 h 9839"/>
                <a:gd name="connsiteX39" fmla="*/ 609 w 10000"/>
                <a:gd name="connsiteY39" fmla="*/ 4410 h 9839"/>
                <a:gd name="connsiteX40" fmla="*/ 384 w 10000"/>
                <a:gd name="connsiteY40" fmla="*/ 4678 h 9839"/>
                <a:gd name="connsiteX41" fmla="*/ 234 w 10000"/>
                <a:gd name="connsiteY41" fmla="*/ 5108 h 9839"/>
                <a:gd name="connsiteX42" fmla="*/ 8 w 10000"/>
                <a:gd name="connsiteY42" fmla="*/ 5593 h 9839"/>
                <a:gd name="connsiteX43" fmla="*/ 384 w 10000"/>
                <a:gd name="connsiteY43" fmla="*/ 5646 h 9839"/>
                <a:gd name="connsiteX44" fmla="*/ 458 w 10000"/>
                <a:gd name="connsiteY44" fmla="*/ 6074 h 9839"/>
                <a:gd name="connsiteX45" fmla="*/ 684 w 10000"/>
                <a:gd name="connsiteY45" fmla="*/ 6505 h 9839"/>
                <a:gd name="connsiteX46" fmla="*/ 1059 w 10000"/>
                <a:gd name="connsiteY46" fmla="*/ 7366 h 9839"/>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145 w 10000"/>
                <a:gd name="connsiteY6" fmla="*/ 7979 h 10000"/>
                <a:gd name="connsiteX7" fmla="*/ 7446 w 10000"/>
                <a:gd name="connsiteY7" fmla="*/ 7103 h 10000"/>
                <a:gd name="connsiteX8" fmla="*/ 7446 w 10000"/>
                <a:gd name="connsiteY8" fmla="*/ 6722 h 10000"/>
                <a:gd name="connsiteX9" fmla="*/ 7821 w 10000"/>
                <a:gd name="connsiteY9" fmla="*/ 6722 h 10000"/>
                <a:gd name="connsiteX10" fmla="*/ 8047 w 10000"/>
                <a:gd name="connsiteY10" fmla="*/ 6011 h 10000"/>
                <a:gd name="connsiteX11" fmla="*/ 8648 w 10000"/>
                <a:gd name="connsiteY11" fmla="*/ 5574 h 10000"/>
                <a:gd name="connsiteX12" fmla="*/ 8873 w 10000"/>
                <a:gd name="connsiteY12" fmla="*/ 4755 h 10000"/>
                <a:gd name="connsiteX13" fmla="*/ 8722 w 10000"/>
                <a:gd name="connsiteY13" fmla="*/ 4318 h 10000"/>
                <a:gd name="connsiteX14" fmla="*/ 9098 w 10000"/>
                <a:gd name="connsiteY14" fmla="*/ 3388 h 10000"/>
                <a:gd name="connsiteX15" fmla="*/ 9399 w 10000"/>
                <a:gd name="connsiteY15" fmla="*/ 3114 h 10000"/>
                <a:gd name="connsiteX16" fmla="*/ 10000 w 10000"/>
                <a:gd name="connsiteY16" fmla="*/ 2678 h 10000"/>
                <a:gd name="connsiteX17" fmla="*/ 9774 w 10000"/>
                <a:gd name="connsiteY17" fmla="*/ 2622 h 10000"/>
                <a:gd name="connsiteX18" fmla="*/ 9399 w 10000"/>
                <a:gd name="connsiteY18" fmla="*/ 2351 h 10000"/>
                <a:gd name="connsiteX19" fmla="*/ 9173 w 10000"/>
                <a:gd name="connsiteY19" fmla="*/ 1531 h 10000"/>
                <a:gd name="connsiteX20" fmla="*/ 9173 w 10000"/>
                <a:gd name="connsiteY20" fmla="*/ 1093 h 10000"/>
                <a:gd name="connsiteX21" fmla="*/ 9098 w 10000"/>
                <a:gd name="connsiteY21" fmla="*/ 546 h 10000"/>
                <a:gd name="connsiteX22" fmla="*/ 8873 w 10000"/>
                <a:gd name="connsiteY22" fmla="*/ 383 h 10000"/>
                <a:gd name="connsiteX23" fmla="*/ 8497 w 10000"/>
                <a:gd name="connsiteY23" fmla="*/ 164 h 10000"/>
                <a:gd name="connsiteX24" fmla="*/ 8272 w 10000"/>
                <a:gd name="connsiteY24" fmla="*/ 0 h 10000"/>
                <a:gd name="connsiteX25" fmla="*/ 7821 w 10000"/>
                <a:gd name="connsiteY25" fmla="*/ 219 h 10000"/>
                <a:gd name="connsiteX26" fmla="*/ 7370 w 10000"/>
                <a:gd name="connsiteY26" fmla="*/ 546 h 10000"/>
                <a:gd name="connsiteX27" fmla="*/ 6769 w 10000"/>
                <a:gd name="connsiteY27" fmla="*/ 546 h 10000"/>
                <a:gd name="connsiteX28" fmla="*/ 5717 w 10000"/>
                <a:gd name="connsiteY28" fmla="*/ 546 h 10000"/>
                <a:gd name="connsiteX29" fmla="*/ 5717 w 10000"/>
                <a:gd name="connsiteY29" fmla="*/ 493 h 10000"/>
                <a:gd name="connsiteX30" fmla="*/ 5643 w 10000"/>
                <a:gd name="connsiteY30" fmla="*/ 546 h 10000"/>
                <a:gd name="connsiteX31" fmla="*/ 1961 w 10000"/>
                <a:gd name="connsiteY31" fmla="*/ 546 h 10000"/>
                <a:gd name="connsiteX32" fmla="*/ 1961 w 10000"/>
                <a:gd name="connsiteY32" fmla="*/ 1694 h 10000"/>
                <a:gd name="connsiteX33" fmla="*/ 1285 w 10000"/>
                <a:gd name="connsiteY33" fmla="*/ 1694 h 10000"/>
                <a:gd name="connsiteX34" fmla="*/ 1285 w 10000"/>
                <a:gd name="connsiteY34" fmla="*/ 1913 h 10000"/>
                <a:gd name="connsiteX35" fmla="*/ 1285 w 10000"/>
                <a:gd name="connsiteY35" fmla="*/ 3878 h 10000"/>
                <a:gd name="connsiteX36" fmla="*/ 1135 w 10000"/>
                <a:gd name="connsiteY36" fmla="*/ 3988 h 10000"/>
                <a:gd name="connsiteX37" fmla="*/ 684 w 10000"/>
                <a:gd name="connsiteY37" fmla="*/ 4208 h 10000"/>
                <a:gd name="connsiteX38" fmla="*/ 609 w 10000"/>
                <a:gd name="connsiteY38" fmla="*/ 4482 h 10000"/>
                <a:gd name="connsiteX39" fmla="*/ 384 w 10000"/>
                <a:gd name="connsiteY39" fmla="*/ 4755 h 10000"/>
                <a:gd name="connsiteX40" fmla="*/ 234 w 10000"/>
                <a:gd name="connsiteY40" fmla="*/ 5192 h 10000"/>
                <a:gd name="connsiteX41" fmla="*/ 8 w 10000"/>
                <a:gd name="connsiteY41" fmla="*/ 5685 h 10000"/>
                <a:gd name="connsiteX42" fmla="*/ 384 w 10000"/>
                <a:gd name="connsiteY42" fmla="*/ 5738 h 10000"/>
                <a:gd name="connsiteX43" fmla="*/ 458 w 10000"/>
                <a:gd name="connsiteY43" fmla="*/ 6173 h 10000"/>
                <a:gd name="connsiteX44" fmla="*/ 684 w 10000"/>
                <a:gd name="connsiteY44" fmla="*/ 6611 h 10000"/>
                <a:gd name="connsiteX45" fmla="*/ 1059 w 10000"/>
                <a:gd name="connsiteY45"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446 w 10000"/>
                <a:gd name="connsiteY6" fmla="*/ 7103 h 10000"/>
                <a:gd name="connsiteX7" fmla="*/ 7446 w 10000"/>
                <a:gd name="connsiteY7" fmla="*/ 6722 h 10000"/>
                <a:gd name="connsiteX8" fmla="*/ 7821 w 10000"/>
                <a:gd name="connsiteY8" fmla="*/ 6722 h 10000"/>
                <a:gd name="connsiteX9" fmla="*/ 8047 w 10000"/>
                <a:gd name="connsiteY9" fmla="*/ 6011 h 10000"/>
                <a:gd name="connsiteX10" fmla="*/ 8648 w 10000"/>
                <a:gd name="connsiteY10" fmla="*/ 5574 h 10000"/>
                <a:gd name="connsiteX11" fmla="*/ 8873 w 10000"/>
                <a:gd name="connsiteY11" fmla="*/ 4755 h 10000"/>
                <a:gd name="connsiteX12" fmla="*/ 8722 w 10000"/>
                <a:gd name="connsiteY12" fmla="*/ 4318 h 10000"/>
                <a:gd name="connsiteX13" fmla="*/ 9098 w 10000"/>
                <a:gd name="connsiteY13" fmla="*/ 3388 h 10000"/>
                <a:gd name="connsiteX14" fmla="*/ 9399 w 10000"/>
                <a:gd name="connsiteY14" fmla="*/ 3114 h 10000"/>
                <a:gd name="connsiteX15" fmla="*/ 10000 w 10000"/>
                <a:gd name="connsiteY15" fmla="*/ 2678 h 10000"/>
                <a:gd name="connsiteX16" fmla="*/ 9774 w 10000"/>
                <a:gd name="connsiteY16" fmla="*/ 2622 h 10000"/>
                <a:gd name="connsiteX17" fmla="*/ 9399 w 10000"/>
                <a:gd name="connsiteY17" fmla="*/ 2351 h 10000"/>
                <a:gd name="connsiteX18" fmla="*/ 9173 w 10000"/>
                <a:gd name="connsiteY18" fmla="*/ 1531 h 10000"/>
                <a:gd name="connsiteX19" fmla="*/ 9173 w 10000"/>
                <a:gd name="connsiteY19" fmla="*/ 1093 h 10000"/>
                <a:gd name="connsiteX20" fmla="*/ 9098 w 10000"/>
                <a:gd name="connsiteY20" fmla="*/ 546 h 10000"/>
                <a:gd name="connsiteX21" fmla="*/ 8873 w 10000"/>
                <a:gd name="connsiteY21" fmla="*/ 383 h 10000"/>
                <a:gd name="connsiteX22" fmla="*/ 8497 w 10000"/>
                <a:gd name="connsiteY22" fmla="*/ 164 h 10000"/>
                <a:gd name="connsiteX23" fmla="*/ 8272 w 10000"/>
                <a:gd name="connsiteY23" fmla="*/ 0 h 10000"/>
                <a:gd name="connsiteX24" fmla="*/ 7821 w 10000"/>
                <a:gd name="connsiteY24" fmla="*/ 219 h 10000"/>
                <a:gd name="connsiteX25" fmla="*/ 7370 w 10000"/>
                <a:gd name="connsiteY25" fmla="*/ 546 h 10000"/>
                <a:gd name="connsiteX26" fmla="*/ 6769 w 10000"/>
                <a:gd name="connsiteY26" fmla="*/ 546 h 10000"/>
                <a:gd name="connsiteX27" fmla="*/ 5717 w 10000"/>
                <a:gd name="connsiteY27" fmla="*/ 546 h 10000"/>
                <a:gd name="connsiteX28" fmla="*/ 5717 w 10000"/>
                <a:gd name="connsiteY28" fmla="*/ 493 h 10000"/>
                <a:gd name="connsiteX29" fmla="*/ 5643 w 10000"/>
                <a:gd name="connsiteY29" fmla="*/ 546 h 10000"/>
                <a:gd name="connsiteX30" fmla="*/ 1961 w 10000"/>
                <a:gd name="connsiteY30" fmla="*/ 546 h 10000"/>
                <a:gd name="connsiteX31" fmla="*/ 1961 w 10000"/>
                <a:gd name="connsiteY31" fmla="*/ 1694 h 10000"/>
                <a:gd name="connsiteX32" fmla="*/ 1285 w 10000"/>
                <a:gd name="connsiteY32" fmla="*/ 1694 h 10000"/>
                <a:gd name="connsiteX33" fmla="*/ 1285 w 10000"/>
                <a:gd name="connsiteY33" fmla="*/ 1913 h 10000"/>
                <a:gd name="connsiteX34" fmla="*/ 1285 w 10000"/>
                <a:gd name="connsiteY34" fmla="*/ 3878 h 10000"/>
                <a:gd name="connsiteX35" fmla="*/ 1135 w 10000"/>
                <a:gd name="connsiteY35" fmla="*/ 3988 h 10000"/>
                <a:gd name="connsiteX36" fmla="*/ 684 w 10000"/>
                <a:gd name="connsiteY36" fmla="*/ 4208 h 10000"/>
                <a:gd name="connsiteX37" fmla="*/ 609 w 10000"/>
                <a:gd name="connsiteY37" fmla="*/ 4482 h 10000"/>
                <a:gd name="connsiteX38" fmla="*/ 384 w 10000"/>
                <a:gd name="connsiteY38" fmla="*/ 4755 h 10000"/>
                <a:gd name="connsiteX39" fmla="*/ 234 w 10000"/>
                <a:gd name="connsiteY39" fmla="*/ 5192 h 10000"/>
                <a:gd name="connsiteX40" fmla="*/ 8 w 10000"/>
                <a:gd name="connsiteY40" fmla="*/ 5685 h 10000"/>
                <a:gd name="connsiteX41" fmla="*/ 384 w 10000"/>
                <a:gd name="connsiteY41" fmla="*/ 5738 h 10000"/>
                <a:gd name="connsiteX42" fmla="*/ 458 w 10000"/>
                <a:gd name="connsiteY42" fmla="*/ 6173 h 10000"/>
                <a:gd name="connsiteX43" fmla="*/ 684 w 10000"/>
                <a:gd name="connsiteY43" fmla="*/ 6611 h 10000"/>
                <a:gd name="connsiteX44" fmla="*/ 1059 w 10000"/>
                <a:gd name="connsiteY44"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7446 w 10000"/>
                <a:gd name="connsiteY5" fmla="*/ 7103 h 10000"/>
                <a:gd name="connsiteX6" fmla="*/ 7446 w 10000"/>
                <a:gd name="connsiteY6" fmla="*/ 6722 h 10000"/>
                <a:gd name="connsiteX7" fmla="*/ 7821 w 10000"/>
                <a:gd name="connsiteY7" fmla="*/ 6722 h 10000"/>
                <a:gd name="connsiteX8" fmla="*/ 8047 w 10000"/>
                <a:gd name="connsiteY8" fmla="*/ 6011 h 10000"/>
                <a:gd name="connsiteX9" fmla="*/ 8648 w 10000"/>
                <a:gd name="connsiteY9" fmla="*/ 5574 h 10000"/>
                <a:gd name="connsiteX10" fmla="*/ 8873 w 10000"/>
                <a:gd name="connsiteY10" fmla="*/ 4755 h 10000"/>
                <a:gd name="connsiteX11" fmla="*/ 8722 w 10000"/>
                <a:gd name="connsiteY11" fmla="*/ 4318 h 10000"/>
                <a:gd name="connsiteX12" fmla="*/ 9098 w 10000"/>
                <a:gd name="connsiteY12" fmla="*/ 3388 h 10000"/>
                <a:gd name="connsiteX13" fmla="*/ 9399 w 10000"/>
                <a:gd name="connsiteY13" fmla="*/ 3114 h 10000"/>
                <a:gd name="connsiteX14" fmla="*/ 10000 w 10000"/>
                <a:gd name="connsiteY14" fmla="*/ 2678 h 10000"/>
                <a:gd name="connsiteX15" fmla="*/ 9774 w 10000"/>
                <a:gd name="connsiteY15" fmla="*/ 2622 h 10000"/>
                <a:gd name="connsiteX16" fmla="*/ 9399 w 10000"/>
                <a:gd name="connsiteY16" fmla="*/ 2351 h 10000"/>
                <a:gd name="connsiteX17" fmla="*/ 9173 w 10000"/>
                <a:gd name="connsiteY17" fmla="*/ 1531 h 10000"/>
                <a:gd name="connsiteX18" fmla="*/ 9173 w 10000"/>
                <a:gd name="connsiteY18" fmla="*/ 1093 h 10000"/>
                <a:gd name="connsiteX19" fmla="*/ 9098 w 10000"/>
                <a:gd name="connsiteY19" fmla="*/ 546 h 10000"/>
                <a:gd name="connsiteX20" fmla="*/ 8873 w 10000"/>
                <a:gd name="connsiteY20" fmla="*/ 383 h 10000"/>
                <a:gd name="connsiteX21" fmla="*/ 8497 w 10000"/>
                <a:gd name="connsiteY21" fmla="*/ 164 h 10000"/>
                <a:gd name="connsiteX22" fmla="*/ 8272 w 10000"/>
                <a:gd name="connsiteY22" fmla="*/ 0 h 10000"/>
                <a:gd name="connsiteX23" fmla="*/ 7821 w 10000"/>
                <a:gd name="connsiteY23" fmla="*/ 219 h 10000"/>
                <a:gd name="connsiteX24" fmla="*/ 7370 w 10000"/>
                <a:gd name="connsiteY24" fmla="*/ 546 h 10000"/>
                <a:gd name="connsiteX25" fmla="*/ 6769 w 10000"/>
                <a:gd name="connsiteY25" fmla="*/ 546 h 10000"/>
                <a:gd name="connsiteX26" fmla="*/ 5717 w 10000"/>
                <a:gd name="connsiteY26" fmla="*/ 546 h 10000"/>
                <a:gd name="connsiteX27" fmla="*/ 5717 w 10000"/>
                <a:gd name="connsiteY27" fmla="*/ 493 h 10000"/>
                <a:gd name="connsiteX28" fmla="*/ 5643 w 10000"/>
                <a:gd name="connsiteY28" fmla="*/ 546 h 10000"/>
                <a:gd name="connsiteX29" fmla="*/ 1961 w 10000"/>
                <a:gd name="connsiteY29" fmla="*/ 546 h 10000"/>
                <a:gd name="connsiteX30" fmla="*/ 1961 w 10000"/>
                <a:gd name="connsiteY30" fmla="*/ 1694 h 10000"/>
                <a:gd name="connsiteX31" fmla="*/ 1285 w 10000"/>
                <a:gd name="connsiteY31" fmla="*/ 1694 h 10000"/>
                <a:gd name="connsiteX32" fmla="*/ 1285 w 10000"/>
                <a:gd name="connsiteY32" fmla="*/ 1913 h 10000"/>
                <a:gd name="connsiteX33" fmla="*/ 1285 w 10000"/>
                <a:gd name="connsiteY33" fmla="*/ 3878 h 10000"/>
                <a:gd name="connsiteX34" fmla="*/ 1135 w 10000"/>
                <a:gd name="connsiteY34" fmla="*/ 3988 h 10000"/>
                <a:gd name="connsiteX35" fmla="*/ 684 w 10000"/>
                <a:gd name="connsiteY35" fmla="*/ 4208 h 10000"/>
                <a:gd name="connsiteX36" fmla="*/ 609 w 10000"/>
                <a:gd name="connsiteY36" fmla="*/ 4482 h 10000"/>
                <a:gd name="connsiteX37" fmla="*/ 384 w 10000"/>
                <a:gd name="connsiteY37" fmla="*/ 4755 h 10000"/>
                <a:gd name="connsiteX38" fmla="*/ 234 w 10000"/>
                <a:gd name="connsiteY38" fmla="*/ 5192 h 10000"/>
                <a:gd name="connsiteX39" fmla="*/ 8 w 10000"/>
                <a:gd name="connsiteY39" fmla="*/ 5685 h 10000"/>
                <a:gd name="connsiteX40" fmla="*/ 384 w 10000"/>
                <a:gd name="connsiteY40" fmla="*/ 5738 h 10000"/>
                <a:gd name="connsiteX41" fmla="*/ 458 w 10000"/>
                <a:gd name="connsiteY41" fmla="*/ 6173 h 10000"/>
                <a:gd name="connsiteX42" fmla="*/ 684 w 10000"/>
                <a:gd name="connsiteY42" fmla="*/ 6611 h 10000"/>
                <a:gd name="connsiteX43" fmla="*/ 1059 w 10000"/>
                <a:gd name="connsiteY43"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446 w 10000"/>
                <a:gd name="connsiteY4" fmla="*/ 7103 h 10000"/>
                <a:gd name="connsiteX5" fmla="*/ 7446 w 10000"/>
                <a:gd name="connsiteY5" fmla="*/ 6722 h 10000"/>
                <a:gd name="connsiteX6" fmla="*/ 7821 w 10000"/>
                <a:gd name="connsiteY6" fmla="*/ 6722 h 10000"/>
                <a:gd name="connsiteX7" fmla="*/ 8047 w 10000"/>
                <a:gd name="connsiteY7" fmla="*/ 6011 h 10000"/>
                <a:gd name="connsiteX8" fmla="*/ 8648 w 10000"/>
                <a:gd name="connsiteY8" fmla="*/ 5574 h 10000"/>
                <a:gd name="connsiteX9" fmla="*/ 8873 w 10000"/>
                <a:gd name="connsiteY9" fmla="*/ 4755 h 10000"/>
                <a:gd name="connsiteX10" fmla="*/ 8722 w 10000"/>
                <a:gd name="connsiteY10" fmla="*/ 4318 h 10000"/>
                <a:gd name="connsiteX11" fmla="*/ 9098 w 10000"/>
                <a:gd name="connsiteY11" fmla="*/ 3388 h 10000"/>
                <a:gd name="connsiteX12" fmla="*/ 9399 w 10000"/>
                <a:gd name="connsiteY12" fmla="*/ 3114 h 10000"/>
                <a:gd name="connsiteX13" fmla="*/ 10000 w 10000"/>
                <a:gd name="connsiteY13" fmla="*/ 2678 h 10000"/>
                <a:gd name="connsiteX14" fmla="*/ 9774 w 10000"/>
                <a:gd name="connsiteY14" fmla="*/ 2622 h 10000"/>
                <a:gd name="connsiteX15" fmla="*/ 9399 w 10000"/>
                <a:gd name="connsiteY15" fmla="*/ 2351 h 10000"/>
                <a:gd name="connsiteX16" fmla="*/ 9173 w 10000"/>
                <a:gd name="connsiteY16" fmla="*/ 1531 h 10000"/>
                <a:gd name="connsiteX17" fmla="*/ 9173 w 10000"/>
                <a:gd name="connsiteY17" fmla="*/ 1093 h 10000"/>
                <a:gd name="connsiteX18" fmla="*/ 9098 w 10000"/>
                <a:gd name="connsiteY18" fmla="*/ 546 h 10000"/>
                <a:gd name="connsiteX19" fmla="*/ 8873 w 10000"/>
                <a:gd name="connsiteY19" fmla="*/ 383 h 10000"/>
                <a:gd name="connsiteX20" fmla="*/ 8497 w 10000"/>
                <a:gd name="connsiteY20" fmla="*/ 164 h 10000"/>
                <a:gd name="connsiteX21" fmla="*/ 8272 w 10000"/>
                <a:gd name="connsiteY21" fmla="*/ 0 h 10000"/>
                <a:gd name="connsiteX22" fmla="*/ 7821 w 10000"/>
                <a:gd name="connsiteY22" fmla="*/ 219 h 10000"/>
                <a:gd name="connsiteX23" fmla="*/ 7370 w 10000"/>
                <a:gd name="connsiteY23" fmla="*/ 546 h 10000"/>
                <a:gd name="connsiteX24" fmla="*/ 6769 w 10000"/>
                <a:gd name="connsiteY24" fmla="*/ 546 h 10000"/>
                <a:gd name="connsiteX25" fmla="*/ 5717 w 10000"/>
                <a:gd name="connsiteY25" fmla="*/ 546 h 10000"/>
                <a:gd name="connsiteX26" fmla="*/ 5717 w 10000"/>
                <a:gd name="connsiteY26" fmla="*/ 493 h 10000"/>
                <a:gd name="connsiteX27" fmla="*/ 5643 w 10000"/>
                <a:gd name="connsiteY27" fmla="*/ 546 h 10000"/>
                <a:gd name="connsiteX28" fmla="*/ 1961 w 10000"/>
                <a:gd name="connsiteY28" fmla="*/ 546 h 10000"/>
                <a:gd name="connsiteX29" fmla="*/ 1961 w 10000"/>
                <a:gd name="connsiteY29" fmla="*/ 1694 h 10000"/>
                <a:gd name="connsiteX30" fmla="*/ 1285 w 10000"/>
                <a:gd name="connsiteY30" fmla="*/ 1694 h 10000"/>
                <a:gd name="connsiteX31" fmla="*/ 1285 w 10000"/>
                <a:gd name="connsiteY31" fmla="*/ 1913 h 10000"/>
                <a:gd name="connsiteX32" fmla="*/ 1285 w 10000"/>
                <a:gd name="connsiteY32" fmla="*/ 3878 h 10000"/>
                <a:gd name="connsiteX33" fmla="*/ 1135 w 10000"/>
                <a:gd name="connsiteY33" fmla="*/ 3988 h 10000"/>
                <a:gd name="connsiteX34" fmla="*/ 684 w 10000"/>
                <a:gd name="connsiteY34" fmla="*/ 4208 h 10000"/>
                <a:gd name="connsiteX35" fmla="*/ 609 w 10000"/>
                <a:gd name="connsiteY35" fmla="*/ 4482 h 10000"/>
                <a:gd name="connsiteX36" fmla="*/ 384 w 10000"/>
                <a:gd name="connsiteY36" fmla="*/ 4755 h 10000"/>
                <a:gd name="connsiteX37" fmla="*/ 234 w 10000"/>
                <a:gd name="connsiteY37" fmla="*/ 5192 h 10000"/>
                <a:gd name="connsiteX38" fmla="*/ 8 w 10000"/>
                <a:gd name="connsiteY38" fmla="*/ 5685 h 10000"/>
                <a:gd name="connsiteX39" fmla="*/ 384 w 10000"/>
                <a:gd name="connsiteY39" fmla="*/ 5738 h 10000"/>
                <a:gd name="connsiteX40" fmla="*/ 458 w 10000"/>
                <a:gd name="connsiteY40" fmla="*/ 6173 h 10000"/>
                <a:gd name="connsiteX41" fmla="*/ 684 w 10000"/>
                <a:gd name="connsiteY41" fmla="*/ 6611 h 10000"/>
                <a:gd name="connsiteX42" fmla="*/ 1059 w 10000"/>
                <a:gd name="connsiteY42" fmla="*/ 7487 h 10000"/>
                <a:gd name="connsiteX0" fmla="*/ 8197 w 10000"/>
                <a:gd name="connsiteY0" fmla="*/ 9837 h 10000"/>
                <a:gd name="connsiteX1" fmla="*/ 8422 w 10000"/>
                <a:gd name="connsiteY1" fmla="*/ 10000 h 10000"/>
                <a:gd name="connsiteX2" fmla="*/ 8272 w 10000"/>
                <a:gd name="connsiteY2" fmla="*/ 9564 h 10000"/>
                <a:gd name="connsiteX3" fmla="*/ 7446 w 10000"/>
                <a:gd name="connsiteY3" fmla="*/ 7103 h 10000"/>
                <a:gd name="connsiteX4" fmla="*/ 7446 w 10000"/>
                <a:gd name="connsiteY4" fmla="*/ 6722 h 10000"/>
                <a:gd name="connsiteX5" fmla="*/ 7821 w 10000"/>
                <a:gd name="connsiteY5" fmla="*/ 6722 h 10000"/>
                <a:gd name="connsiteX6" fmla="*/ 8047 w 10000"/>
                <a:gd name="connsiteY6" fmla="*/ 6011 h 10000"/>
                <a:gd name="connsiteX7" fmla="*/ 8648 w 10000"/>
                <a:gd name="connsiteY7" fmla="*/ 5574 h 10000"/>
                <a:gd name="connsiteX8" fmla="*/ 8873 w 10000"/>
                <a:gd name="connsiteY8" fmla="*/ 4755 h 10000"/>
                <a:gd name="connsiteX9" fmla="*/ 8722 w 10000"/>
                <a:gd name="connsiteY9" fmla="*/ 4318 h 10000"/>
                <a:gd name="connsiteX10" fmla="*/ 9098 w 10000"/>
                <a:gd name="connsiteY10" fmla="*/ 3388 h 10000"/>
                <a:gd name="connsiteX11" fmla="*/ 9399 w 10000"/>
                <a:gd name="connsiteY11" fmla="*/ 3114 h 10000"/>
                <a:gd name="connsiteX12" fmla="*/ 10000 w 10000"/>
                <a:gd name="connsiteY12" fmla="*/ 2678 h 10000"/>
                <a:gd name="connsiteX13" fmla="*/ 9774 w 10000"/>
                <a:gd name="connsiteY13" fmla="*/ 2622 h 10000"/>
                <a:gd name="connsiteX14" fmla="*/ 9399 w 10000"/>
                <a:gd name="connsiteY14" fmla="*/ 2351 h 10000"/>
                <a:gd name="connsiteX15" fmla="*/ 9173 w 10000"/>
                <a:gd name="connsiteY15" fmla="*/ 1531 h 10000"/>
                <a:gd name="connsiteX16" fmla="*/ 9173 w 10000"/>
                <a:gd name="connsiteY16" fmla="*/ 1093 h 10000"/>
                <a:gd name="connsiteX17" fmla="*/ 9098 w 10000"/>
                <a:gd name="connsiteY17" fmla="*/ 546 h 10000"/>
                <a:gd name="connsiteX18" fmla="*/ 8873 w 10000"/>
                <a:gd name="connsiteY18" fmla="*/ 383 h 10000"/>
                <a:gd name="connsiteX19" fmla="*/ 8497 w 10000"/>
                <a:gd name="connsiteY19" fmla="*/ 164 h 10000"/>
                <a:gd name="connsiteX20" fmla="*/ 8272 w 10000"/>
                <a:gd name="connsiteY20" fmla="*/ 0 h 10000"/>
                <a:gd name="connsiteX21" fmla="*/ 7821 w 10000"/>
                <a:gd name="connsiteY21" fmla="*/ 219 h 10000"/>
                <a:gd name="connsiteX22" fmla="*/ 7370 w 10000"/>
                <a:gd name="connsiteY22" fmla="*/ 546 h 10000"/>
                <a:gd name="connsiteX23" fmla="*/ 6769 w 10000"/>
                <a:gd name="connsiteY23" fmla="*/ 546 h 10000"/>
                <a:gd name="connsiteX24" fmla="*/ 5717 w 10000"/>
                <a:gd name="connsiteY24" fmla="*/ 546 h 10000"/>
                <a:gd name="connsiteX25" fmla="*/ 5717 w 10000"/>
                <a:gd name="connsiteY25" fmla="*/ 493 h 10000"/>
                <a:gd name="connsiteX26" fmla="*/ 5643 w 10000"/>
                <a:gd name="connsiteY26" fmla="*/ 546 h 10000"/>
                <a:gd name="connsiteX27" fmla="*/ 1961 w 10000"/>
                <a:gd name="connsiteY27" fmla="*/ 546 h 10000"/>
                <a:gd name="connsiteX28" fmla="*/ 1961 w 10000"/>
                <a:gd name="connsiteY28" fmla="*/ 1694 h 10000"/>
                <a:gd name="connsiteX29" fmla="*/ 1285 w 10000"/>
                <a:gd name="connsiteY29" fmla="*/ 1694 h 10000"/>
                <a:gd name="connsiteX30" fmla="*/ 1285 w 10000"/>
                <a:gd name="connsiteY30" fmla="*/ 1913 h 10000"/>
                <a:gd name="connsiteX31" fmla="*/ 1285 w 10000"/>
                <a:gd name="connsiteY31" fmla="*/ 3878 h 10000"/>
                <a:gd name="connsiteX32" fmla="*/ 1135 w 10000"/>
                <a:gd name="connsiteY32" fmla="*/ 3988 h 10000"/>
                <a:gd name="connsiteX33" fmla="*/ 684 w 10000"/>
                <a:gd name="connsiteY33" fmla="*/ 4208 h 10000"/>
                <a:gd name="connsiteX34" fmla="*/ 609 w 10000"/>
                <a:gd name="connsiteY34" fmla="*/ 4482 h 10000"/>
                <a:gd name="connsiteX35" fmla="*/ 384 w 10000"/>
                <a:gd name="connsiteY35" fmla="*/ 4755 h 10000"/>
                <a:gd name="connsiteX36" fmla="*/ 234 w 10000"/>
                <a:gd name="connsiteY36" fmla="*/ 5192 h 10000"/>
                <a:gd name="connsiteX37" fmla="*/ 8 w 10000"/>
                <a:gd name="connsiteY37" fmla="*/ 5685 h 10000"/>
                <a:gd name="connsiteX38" fmla="*/ 384 w 10000"/>
                <a:gd name="connsiteY38" fmla="*/ 5738 h 10000"/>
                <a:gd name="connsiteX39" fmla="*/ 458 w 10000"/>
                <a:gd name="connsiteY39" fmla="*/ 6173 h 10000"/>
                <a:gd name="connsiteX40" fmla="*/ 684 w 10000"/>
                <a:gd name="connsiteY40" fmla="*/ 6611 h 10000"/>
                <a:gd name="connsiteX41" fmla="*/ 1059 w 10000"/>
                <a:gd name="connsiteY41" fmla="*/ 7487 h 10000"/>
                <a:gd name="connsiteX0" fmla="*/ 8197 w 10000"/>
                <a:gd name="connsiteY0" fmla="*/ 9837 h 10000"/>
                <a:gd name="connsiteX1" fmla="*/ 8422 w 10000"/>
                <a:gd name="connsiteY1" fmla="*/ 10000 h 10000"/>
                <a:gd name="connsiteX2" fmla="*/ 7446 w 10000"/>
                <a:gd name="connsiteY2" fmla="*/ 7103 h 10000"/>
                <a:gd name="connsiteX3" fmla="*/ 7446 w 10000"/>
                <a:gd name="connsiteY3" fmla="*/ 6722 h 10000"/>
                <a:gd name="connsiteX4" fmla="*/ 7821 w 10000"/>
                <a:gd name="connsiteY4" fmla="*/ 6722 h 10000"/>
                <a:gd name="connsiteX5" fmla="*/ 8047 w 10000"/>
                <a:gd name="connsiteY5" fmla="*/ 6011 h 10000"/>
                <a:gd name="connsiteX6" fmla="*/ 8648 w 10000"/>
                <a:gd name="connsiteY6" fmla="*/ 5574 h 10000"/>
                <a:gd name="connsiteX7" fmla="*/ 8873 w 10000"/>
                <a:gd name="connsiteY7" fmla="*/ 4755 h 10000"/>
                <a:gd name="connsiteX8" fmla="*/ 8722 w 10000"/>
                <a:gd name="connsiteY8" fmla="*/ 4318 h 10000"/>
                <a:gd name="connsiteX9" fmla="*/ 9098 w 10000"/>
                <a:gd name="connsiteY9" fmla="*/ 3388 h 10000"/>
                <a:gd name="connsiteX10" fmla="*/ 9399 w 10000"/>
                <a:gd name="connsiteY10" fmla="*/ 3114 h 10000"/>
                <a:gd name="connsiteX11" fmla="*/ 10000 w 10000"/>
                <a:gd name="connsiteY11" fmla="*/ 2678 h 10000"/>
                <a:gd name="connsiteX12" fmla="*/ 9774 w 10000"/>
                <a:gd name="connsiteY12" fmla="*/ 2622 h 10000"/>
                <a:gd name="connsiteX13" fmla="*/ 9399 w 10000"/>
                <a:gd name="connsiteY13" fmla="*/ 2351 h 10000"/>
                <a:gd name="connsiteX14" fmla="*/ 9173 w 10000"/>
                <a:gd name="connsiteY14" fmla="*/ 1531 h 10000"/>
                <a:gd name="connsiteX15" fmla="*/ 9173 w 10000"/>
                <a:gd name="connsiteY15" fmla="*/ 1093 h 10000"/>
                <a:gd name="connsiteX16" fmla="*/ 9098 w 10000"/>
                <a:gd name="connsiteY16" fmla="*/ 546 h 10000"/>
                <a:gd name="connsiteX17" fmla="*/ 8873 w 10000"/>
                <a:gd name="connsiteY17" fmla="*/ 383 h 10000"/>
                <a:gd name="connsiteX18" fmla="*/ 8497 w 10000"/>
                <a:gd name="connsiteY18" fmla="*/ 164 h 10000"/>
                <a:gd name="connsiteX19" fmla="*/ 8272 w 10000"/>
                <a:gd name="connsiteY19" fmla="*/ 0 h 10000"/>
                <a:gd name="connsiteX20" fmla="*/ 7821 w 10000"/>
                <a:gd name="connsiteY20" fmla="*/ 219 h 10000"/>
                <a:gd name="connsiteX21" fmla="*/ 7370 w 10000"/>
                <a:gd name="connsiteY21" fmla="*/ 546 h 10000"/>
                <a:gd name="connsiteX22" fmla="*/ 6769 w 10000"/>
                <a:gd name="connsiteY22" fmla="*/ 546 h 10000"/>
                <a:gd name="connsiteX23" fmla="*/ 5717 w 10000"/>
                <a:gd name="connsiteY23" fmla="*/ 546 h 10000"/>
                <a:gd name="connsiteX24" fmla="*/ 5717 w 10000"/>
                <a:gd name="connsiteY24" fmla="*/ 493 h 10000"/>
                <a:gd name="connsiteX25" fmla="*/ 5643 w 10000"/>
                <a:gd name="connsiteY25" fmla="*/ 546 h 10000"/>
                <a:gd name="connsiteX26" fmla="*/ 1961 w 10000"/>
                <a:gd name="connsiteY26" fmla="*/ 546 h 10000"/>
                <a:gd name="connsiteX27" fmla="*/ 1961 w 10000"/>
                <a:gd name="connsiteY27" fmla="*/ 1694 h 10000"/>
                <a:gd name="connsiteX28" fmla="*/ 1285 w 10000"/>
                <a:gd name="connsiteY28" fmla="*/ 1694 h 10000"/>
                <a:gd name="connsiteX29" fmla="*/ 1285 w 10000"/>
                <a:gd name="connsiteY29" fmla="*/ 1913 h 10000"/>
                <a:gd name="connsiteX30" fmla="*/ 1285 w 10000"/>
                <a:gd name="connsiteY30" fmla="*/ 3878 h 10000"/>
                <a:gd name="connsiteX31" fmla="*/ 1135 w 10000"/>
                <a:gd name="connsiteY31" fmla="*/ 3988 h 10000"/>
                <a:gd name="connsiteX32" fmla="*/ 684 w 10000"/>
                <a:gd name="connsiteY32" fmla="*/ 4208 h 10000"/>
                <a:gd name="connsiteX33" fmla="*/ 609 w 10000"/>
                <a:gd name="connsiteY33" fmla="*/ 4482 h 10000"/>
                <a:gd name="connsiteX34" fmla="*/ 384 w 10000"/>
                <a:gd name="connsiteY34" fmla="*/ 4755 h 10000"/>
                <a:gd name="connsiteX35" fmla="*/ 234 w 10000"/>
                <a:gd name="connsiteY35" fmla="*/ 5192 h 10000"/>
                <a:gd name="connsiteX36" fmla="*/ 8 w 10000"/>
                <a:gd name="connsiteY36" fmla="*/ 5685 h 10000"/>
                <a:gd name="connsiteX37" fmla="*/ 384 w 10000"/>
                <a:gd name="connsiteY37" fmla="*/ 5738 h 10000"/>
                <a:gd name="connsiteX38" fmla="*/ 458 w 10000"/>
                <a:gd name="connsiteY38" fmla="*/ 6173 h 10000"/>
                <a:gd name="connsiteX39" fmla="*/ 684 w 10000"/>
                <a:gd name="connsiteY39" fmla="*/ 6611 h 10000"/>
                <a:gd name="connsiteX40" fmla="*/ 1059 w 10000"/>
                <a:gd name="connsiteY40" fmla="*/ 7487 h 10000"/>
                <a:gd name="connsiteX0" fmla="*/ 8197 w 10000"/>
                <a:gd name="connsiteY0" fmla="*/ 9837 h 9837"/>
                <a:gd name="connsiteX1" fmla="*/ 7446 w 10000"/>
                <a:gd name="connsiteY1" fmla="*/ 7103 h 9837"/>
                <a:gd name="connsiteX2" fmla="*/ 7446 w 10000"/>
                <a:gd name="connsiteY2" fmla="*/ 6722 h 9837"/>
                <a:gd name="connsiteX3" fmla="*/ 7821 w 10000"/>
                <a:gd name="connsiteY3" fmla="*/ 6722 h 9837"/>
                <a:gd name="connsiteX4" fmla="*/ 8047 w 10000"/>
                <a:gd name="connsiteY4" fmla="*/ 6011 h 9837"/>
                <a:gd name="connsiteX5" fmla="*/ 8648 w 10000"/>
                <a:gd name="connsiteY5" fmla="*/ 5574 h 9837"/>
                <a:gd name="connsiteX6" fmla="*/ 8873 w 10000"/>
                <a:gd name="connsiteY6" fmla="*/ 4755 h 9837"/>
                <a:gd name="connsiteX7" fmla="*/ 8722 w 10000"/>
                <a:gd name="connsiteY7" fmla="*/ 4318 h 9837"/>
                <a:gd name="connsiteX8" fmla="*/ 9098 w 10000"/>
                <a:gd name="connsiteY8" fmla="*/ 3388 h 9837"/>
                <a:gd name="connsiteX9" fmla="*/ 9399 w 10000"/>
                <a:gd name="connsiteY9" fmla="*/ 3114 h 9837"/>
                <a:gd name="connsiteX10" fmla="*/ 10000 w 10000"/>
                <a:gd name="connsiteY10" fmla="*/ 2678 h 9837"/>
                <a:gd name="connsiteX11" fmla="*/ 9774 w 10000"/>
                <a:gd name="connsiteY11" fmla="*/ 2622 h 9837"/>
                <a:gd name="connsiteX12" fmla="*/ 9399 w 10000"/>
                <a:gd name="connsiteY12" fmla="*/ 2351 h 9837"/>
                <a:gd name="connsiteX13" fmla="*/ 9173 w 10000"/>
                <a:gd name="connsiteY13" fmla="*/ 1531 h 9837"/>
                <a:gd name="connsiteX14" fmla="*/ 9173 w 10000"/>
                <a:gd name="connsiteY14" fmla="*/ 1093 h 9837"/>
                <a:gd name="connsiteX15" fmla="*/ 9098 w 10000"/>
                <a:gd name="connsiteY15" fmla="*/ 546 h 9837"/>
                <a:gd name="connsiteX16" fmla="*/ 8873 w 10000"/>
                <a:gd name="connsiteY16" fmla="*/ 383 h 9837"/>
                <a:gd name="connsiteX17" fmla="*/ 8497 w 10000"/>
                <a:gd name="connsiteY17" fmla="*/ 164 h 9837"/>
                <a:gd name="connsiteX18" fmla="*/ 8272 w 10000"/>
                <a:gd name="connsiteY18" fmla="*/ 0 h 9837"/>
                <a:gd name="connsiteX19" fmla="*/ 7821 w 10000"/>
                <a:gd name="connsiteY19" fmla="*/ 219 h 9837"/>
                <a:gd name="connsiteX20" fmla="*/ 7370 w 10000"/>
                <a:gd name="connsiteY20" fmla="*/ 546 h 9837"/>
                <a:gd name="connsiteX21" fmla="*/ 6769 w 10000"/>
                <a:gd name="connsiteY21" fmla="*/ 546 h 9837"/>
                <a:gd name="connsiteX22" fmla="*/ 5717 w 10000"/>
                <a:gd name="connsiteY22" fmla="*/ 546 h 9837"/>
                <a:gd name="connsiteX23" fmla="*/ 5717 w 10000"/>
                <a:gd name="connsiteY23" fmla="*/ 493 h 9837"/>
                <a:gd name="connsiteX24" fmla="*/ 5643 w 10000"/>
                <a:gd name="connsiteY24" fmla="*/ 546 h 9837"/>
                <a:gd name="connsiteX25" fmla="*/ 1961 w 10000"/>
                <a:gd name="connsiteY25" fmla="*/ 546 h 9837"/>
                <a:gd name="connsiteX26" fmla="*/ 1961 w 10000"/>
                <a:gd name="connsiteY26" fmla="*/ 1694 h 9837"/>
                <a:gd name="connsiteX27" fmla="*/ 1285 w 10000"/>
                <a:gd name="connsiteY27" fmla="*/ 1694 h 9837"/>
                <a:gd name="connsiteX28" fmla="*/ 1285 w 10000"/>
                <a:gd name="connsiteY28" fmla="*/ 1913 h 9837"/>
                <a:gd name="connsiteX29" fmla="*/ 1285 w 10000"/>
                <a:gd name="connsiteY29" fmla="*/ 3878 h 9837"/>
                <a:gd name="connsiteX30" fmla="*/ 1135 w 10000"/>
                <a:gd name="connsiteY30" fmla="*/ 3988 h 9837"/>
                <a:gd name="connsiteX31" fmla="*/ 684 w 10000"/>
                <a:gd name="connsiteY31" fmla="*/ 4208 h 9837"/>
                <a:gd name="connsiteX32" fmla="*/ 609 w 10000"/>
                <a:gd name="connsiteY32" fmla="*/ 4482 h 9837"/>
                <a:gd name="connsiteX33" fmla="*/ 384 w 10000"/>
                <a:gd name="connsiteY33" fmla="*/ 4755 h 9837"/>
                <a:gd name="connsiteX34" fmla="*/ 234 w 10000"/>
                <a:gd name="connsiteY34" fmla="*/ 5192 h 9837"/>
                <a:gd name="connsiteX35" fmla="*/ 8 w 10000"/>
                <a:gd name="connsiteY35" fmla="*/ 5685 h 9837"/>
                <a:gd name="connsiteX36" fmla="*/ 384 w 10000"/>
                <a:gd name="connsiteY36" fmla="*/ 5738 h 9837"/>
                <a:gd name="connsiteX37" fmla="*/ 458 w 10000"/>
                <a:gd name="connsiteY37" fmla="*/ 6173 h 9837"/>
                <a:gd name="connsiteX38" fmla="*/ 684 w 10000"/>
                <a:gd name="connsiteY38" fmla="*/ 6611 h 9837"/>
                <a:gd name="connsiteX39" fmla="*/ 1059 w 10000"/>
                <a:gd name="connsiteY39" fmla="*/ 7487 h 9837"/>
                <a:gd name="connsiteX0" fmla="*/ 7446 w 10000"/>
                <a:gd name="connsiteY0" fmla="*/ 7221 h 7611"/>
                <a:gd name="connsiteX1" fmla="*/ 7446 w 10000"/>
                <a:gd name="connsiteY1" fmla="*/ 6833 h 7611"/>
                <a:gd name="connsiteX2" fmla="*/ 7821 w 10000"/>
                <a:gd name="connsiteY2" fmla="*/ 6833 h 7611"/>
                <a:gd name="connsiteX3" fmla="*/ 8047 w 10000"/>
                <a:gd name="connsiteY3" fmla="*/ 6111 h 7611"/>
                <a:gd name="connsiteX4" fmla="*/ 8648 w 10000"/>
                <a:gd name="connsiteY4" fmla="*/ 5666 h 7611"/>
                <a:gd name="connsiteX5" fmla="*/ 8873 w 10000"/>
                <a:gd name="connsiteY5" fmla="*/ 4834 h 7611"/>
                <a:gd name="connsiteX6" fmla="*/ 8722 w 10000"/>
                <a:gd name="connsiteY6" fmla="*/ 4390 h 7611"/>
                <a:gd name="connsiteX7" fmla="*/ 9098 w 10000"/>
                <a:gd name="connsiteY7" fmla="*/ 3444 h 7611"/>
                <a:gd name="connsiteX8" fmla="*/ 9399 w 10000"/>
                <a:gd name="connsiteY8" fmla="*/ 3166 h 7611"/>
                <a:gd name="connsiteX9" fmla="*/ 10000 w 10000"/>
                <a:gd name="connsiteY9" fmla="*/ 2722 h 7611"/>
                <a:gd name="connsiteX10" fmla="*/ 9774 w 10000"/>
                <a:gd name="connsiteY10" fmla="*/ 2665 h 7611"/>
                <a:gd name="connsiteX11" fmla="*/ 9399 w 10000"/>
                <a:gd name="connsiteY11" fmla="*/ 2390 h 7611"/>
                <a:gd name="connsiteX12" fmla="*/ 9173 w 10000"/>
                <a:gd name="connsiteY12" fmla="*/ 1556 h 7611"/>
                <a:gd name="connsiteX13" fmla="*/ 9173 w 10000"/>
                <a:gd name="connsiteY13" fmla="*/ 1111 h 7611"/>
                <a:gd name="connsiteX14" fmla="*/ 9098 w 10000"/>
                <a:gd name="connsiteY14" fmla="*/ 555 h 7611"/>
                <a:gd name="connsiteX15" fmla="*/ 8873 w 10000"/>
                <a:gd name="connsiteY15" fmla="*/ 389 h 7611"/>
                <a:gd name="connsiteX16" fmla="*/ 8497 w 10000"/>
                <a:gd name="connsiteY16" fmla="*/ 167 h 7611"/>
                <a:gd name="connsiteX17" fmla="*/ 8272 w 10000"/>
                <a:gd name="connsiteY17" fmla="*/ 0 h 7611"/>
                <a:gd name="connsiteX18" fmla="*/ 7821 w 10000"/>
                <a:gd name="connsiteY18" fmla="*/ 223 h 7611"/>
                <a:gd name="connsiteX19" fmla="*/ 7370 w 10000"/>
                <a:gd name="connsiteY19" fmla="*/ 555 h 7611"/>
                <a:gd name="connsiteX20" fmla="*/ 6769 w 10000"/>
                <a:gd name="connsiteY20" fmla="*/ 555 h 7611"/>
                <a:gd name="connsiteX21" fmla="*/ 5717 w 10000"/>
                <a:gd name="connsiteY21" fmla="*/ 555 h 7611"/>
                <a:gd name="connsiteX22" fmla="*/ 5717 w 10000"/>
                <a:gd name="connsiteY22" fmla="*/ 501 h 7611"/>
                <a:gd name="connsiteX23" fmla="*/ 5643 w 10000"/>
                <a:gd name="connsiteY23" fmla="*/ 555 h 7611"/>
                <a:gd name="connsiteX24" fmla="*/ 1961 w 10000"/>
                <a:gd name="connsiteY24" fmla="*/ 555 h 7611"/>
                <a:gd name="connsiteX25" fmla="*/ 1961 w 10000"/>
                <a:gd name="connsiteY25" fmla="*/ 1722 h 7611"/>
                <a:gd name="connsiteX26" fmla="*/ 1285 w 10000"/>
                <a:gd name="connsiteY26" fmla="*/ 1722 h 7611"/>
                <a:gd name="connsiteX27" fmla="*/ 1285 w 10000"/>
                <a:gd name="connsiteY27" fmla="*/ 1945 h 7611"/>
                <a:gd name="connsiteX28" fmla="*/ 1285 w 10000"/>
                <a:gd name="connsiteY28" fmla="*/ 3942 h 7611"/>
                <a:gd name="connsiteX29" fmla="*/ 1135 w 10000"/>
                <a:gd name="connsiteY29" fmla="*/ 4054 h 7611"/>
                <a:gd name="connsiteX30" fmla="*/ 684 w 10000"/>
                <a:gd name="connsiteY30" fmla="*/ 4278 h 7611"/>
                <a:gd name="connsiteX31" fmla="*/ 609 w 10000"/>
                <a:gd name="connsiteY31" fmla="*/ 4556 h 7611"/>
                <a:gd name="connsiteX32" fmla="*/ 384 w 10000"/>
                <a:gd name="connsiteY32" fmla="*/ 4834 h 7611"/>
                <a:gd name="connsiteX33" fmla="*/ 234 w 10000"/>
                <a:gd name="connsiteY33" fmla="*/ 5278 h 7611"/>
                <a:gd name="connsiteX34" fmla="*/ 8 w 10000"/>
                <a:gd name="connsiteY34" fmla="*/ 5779 h 7611"/>
                <a:gd name="connsiteX35" fmla="*/ 384 w 10000"/>
                <a:gd name="connsiteY35" fmla="*/ 5833 h 7611"/>
                <a:gd name="connsiteX36" fmla="*/ 458 w 10000"/>
                <a:gd name="connsiteY36" fmla="*/ 6275 h 7611"/>
                <a:gd name="connsiteX37" fmla="*/ 684 w 10000"/>
                <a:gd name="connsiteY37" fmla="*/ 6721 h 7611"/>
                <a:gd name="connsiteX38" fmla="*/ 1059 w 10000"/>
                <a:gd name="connsiteY38" fmla="*/ 7611 h 7611"/>
                <a:gd name="connsiteX0" fmla="*/ 7446 w 10000"/>
                <a:gd name="connsiteY0" fmla="*/ 9488 h 10068"/>
                <a:gd name="connsiteX1" fmla="*/ 7446 w 10000"/>
                <a:gd name="connsiteY1" fmla="*/ 8978 h 10068"/>
                <a:gd name="connsiteX2" fmla="*/ 7821 w 10000"/>
                <a:gd name="connsiteY2" fmla="*/ 8978 h 10068"/>
                <a:gd name="connsiteX3" fmla="*/ 8047 w 10000"/>
                <a:gd name="connsiteY3" fmla="*/ 8029 h 10068"/>
                <a:gd name="connsiteX4" fmla="*/ 8648 w 10000"/>
                <a:gd name="connsiteY4" fmla="*/ 7444 h 10068"/>
                <a:gd name="connsiteX5" fmla="*/ 8873 w 10000"/>
                <a:gd name="connsiteY5" fmla="*/ 6351 h 10068"/>
                <a:gd name="connsiteX6" fmla="*/ 8722 w 10000"/>
                <a:gd name="connsiteY6" fmla="*/ 5768 h 10068"/>
                <a:gd name="connsiteX7" fmla="*/ 9098 w 10000"/>
                <a:gd name="connsiteY7" fmla="*/ 4525 h 10068"/>
                <a:gd name="connsiteX8" fmla="*/ 9399 w 10000"/>
                <a:gd name="connsiteY8" fmla="*/ 4160 h 10068"/>
                <a:gd name="connsiteX9" fmla="*/ 10000 w 10000"/>
                <a:gd name="connsiteY9" fmla="*/ 3576 h 10068"/>
                <a:gd name="connsiteX10" fmla="*/ 9774 w 10000"/>
                <a:gd name="connsiteY10" fmla="*/ 3502 h 10068"/>
                <a:gd name="connsiteX11" fmla="*/ 9399 w 10000"/>
                <a:gd name="connsiteY11" fmla="*/ 3140 h 10068"/>
                <a:gd name="connsiteX12" fmla="*/ 9173 w 10000"/>
                <a:gd name="connsiteY12" fmla="*/ 2044 h 10068"/>
                <a:gd name="connsiteX13" fmla="*/ 9173 w 10000"/>
                <a:gd name="connsiteY13" fmla="*/ 1460 h 10068"/>
                <a:gd name="connsiteX14" fmla="*/ 9098 w 10000"/>
                <a:gd name="connsiteY14" fmla="*/ 729 h 10068"/>
                <a:gd name="connsiteX15" fmla="*/ 8873 w 10000"/>
                <a:gd name="connsiteY15" fmla="*/ 511 h 10068"/>
                <a:gd name="connsiteX16" fmla="*/ 8497 w 10000"/>
                <a:gd name="connsiteY16" fmla="*/ 219 h 10068"/>
                <a:gd name="connsiteX17" fmla="*/ 8272 w 10000"/>
                <a:gd name="connsiteY17" fmla="*/ 0 h 10068"/>
                <a:gd name="connsiteX18" fmla="*/ 7821 w 10000"/>
                <a:gd name="connsiteY18" fmla="*/ 293 h 10068"/>
                <a:gd name="connsiteX19" fmla="*/ 7370 w 10000"/>
                <a:gd name="connsiteY19" fmla="*/ 729 h 10068"/>
                <a:gd name="connsiteX20" fmla="*/ 6769 w 10000"/>
                <a:gd name="connsiteY20" fmla="*/ 729 h 10068"/>
                <a:gd name="connsiteX21" fmla="*/ 5717 w 10000"/>
                <a:gd name="connsiteY21" fmla="*/ 729 h 10068"/>
                <a:gd name="connsiteX22" fmla="*/ 5717 w 10000"/>
                <a:gd name="connsiteY22" fmla="*/ 658 h 10068"/>
                <a:gd name="connsiteX23" fmla="*/ 5643 w 10000"/>
                <a:gd name="connsiteY23" fmla="*/ 729 h 10068"/>
                <a:gd name="connsiteX24" fmla="*/ 1961 w 10000"/>
                <a:gd name="connsiteY24" fmla="*/ 729 h 10068"/>
                <a:gd name="connsiteX25" fmla="*/ 1961 w 10000"/>
                <a:gd name="connsiteY25" fmla="*/ 2263 h 10068"/>
                <a:gd name="connsiteX26" fmla="*/ 1285 w 10000"/>
                <a:gd name="connsiteY26" fmla="*/ 2263 h 10068"/>
                <a:gd name="connsiteX27" fmla="*/ 1285 w 10000"/>
                <a:gd name="connsiteY27" fmla="*/ 2556 h 10068"/>
                <a:gd name="connsiteX28" fmla="*/ 1285 w 10000"/>
                <a:gd name="connsiteY28" fmla="*/ 5179 h 10068"/>
                <a:gd name="connsiteX29" fmla="*/ 1135 w 10000"/>
                <a:gd name="connsiteY29" fmla="*/ 5327 h 10068"/>
                <a:gd name="connsiteX30" fmla="*/ 684 w 10000"/>
                <a:gd name="connsiteY30" fmla="*/ 5621 h 10068"/>
                <a:gd name="connsiteX31" fmla="*/ 609 w 10000"/>
                <a:gd name="connsiteY31" fmla="*/ 5986 h 10068"/>
                <a:gd name="connsiteX32" fmla="*/ 384 w 10000"/>
                <a:gd name="connsiteY32" fmla="*/ 6351 h 10068"/>
                <a:gd name="connsiteX33" fmla="*/ 234 w 10000"/>
                <a:gd name="connsiteY33" fmla="*/ 6935 h 10068"/>
                <a:gd name="connsiteX34" fmla="*/ 8 w 10000"/>
                <a:gd name="connsiteY34" fmla="*/ 7593 h 10068"/>
                <a:gd name="connsiteX35" fmla="*/ 384 w 10000"/>
                <a:gd name="connsiteY35" fmla="*/ 7664 h 10068"/>
                <a:gd name="connsiteX36" fmla="*/ 458 w 10000"/>
                <a:gd name="connsiteY36" fmla="*/ 8245 h 10068"/>
                <a:gd name="connsiteX37" fmla="*/ 684 w 10000"/>
                <a:gd name="connsiteY37" fmla="*/ 8831 h 10068"/>
                <a:gd name="connsiteX38" fmla="*/ 1059 w 10000"/>
                <a:gd name="connsiteY38" fmla="*/ 10000 h 10068"/>
                <a:gd name="connsiteX39" fmla="*/ 1058 w 10000"/>
                <a:gd name="connsiteY39" fmla="*/ 9928 h 10068"/>
                <a:gd name="connsiteX0" fmla="*/ 7446 w 10000"/>
                <a:gd name="connsiteY0" fmla="*/ 9488 h 10035"/>
                <a:gd name="connsiteX1" fmla="*/ 7446 w 10000"/>
                <a:gd name="connsiteY1" fmla="*/ 8978 h 10035"/>
                <a:gd name="connsiteX2" fmla="*/ 7821 w 10000"/>
                <a:gd name="connsiteY2" fmla="*/ 8978 h 10035"/>
                <a:gd name="connsiteX3" fmla="*/ 8047 w 10000"/>
                <a:gd name="connsiteY3" fmla="*/ 8029 h 10035"/>
                <a:gd name="connsiteX4" fmla="*/ 8648 w 10000"/>
                <a:gd name="connsiteY4" fmla="*/ 7444 h 10035"/>
                <a:gd name="connsiteX5" fmla="*/ 8873 w 10000"/>
                <a:gd name="connsiteY5" fmla="*/ 6351 h 10035"/>
                <a:gd name="connsiteX6" fmla="*/ 8722 w 10000"/>
                <a:gd name="connsiteY6" fmla="*/ 5768 h 10035"/>
                <a:gd name="connsiteX7" fmla="*/ 9098 w 10000"/>
                <a:gd name="connsiteY7" fmla="*/ 4525 h 10035"/>
                <a:gd name="connsiteX8" fmla="*/ 9399 w 10000"/>
                <a:gd name="connsiteY8" fmla="*/ 4160 h 10035"/>
                <a:gd name="connsiteX9" fmla="*/ 10000 w 10000"/>
                <a:gd name="connsiteY9" fmla="*/ 3576 h 10035"/>
                <a:gd name="connsiteX10" fmla="*/ 9774 w 10000"/>
                <a:gd name="connsiteY10" fmla="*/ 3502 h 10035"/>
                <a:gd name="connsiteX11" fmla="*/ 9399 w 10000"/>
                <a:gd name="connsiteY11" fmla="*/ 3140 h 10035"/>
                <a:gd name="connsiteX12" fmla="*/ 9173 w 10000"/>
                <a:gd name="connsiteY12" fmla="*/ 2044 h 10035"/>
                <a:gd name="connsiteX13" fmla="*/ 9173 w 10000"/>
                <a:gd name="connsiteY13" fmla="*/ 1460 h 10035"/>
                <a:gd name="connsiteX14" fmla="*/ 9098 w 10000"/>
                <a:gd name="connsiteY14" fmla="*/ 729 h 10035"/>
                <a:gd name="connsiteX15" fmla="*/ 8873 w 10000"/>
                <a:gd name="connsiteY15" fmla="*/ 511 h 10035"/>
                <a:gd name="connsiteX16" fmla="*/ 8497 w 10000"/>
                <a:gd name="connsiteY16" fmla="*/ 219 h 10035"/>
                <a:gd name="connsiteX17" fmla="*/ 8272 w 10000"/>
                <a:gd name="connsiteY17" fmla="*/ 0 h 10035"/>
                <a:gd name="connsiteX18" fmla="*/ 7821 w 10000"/>
                <a:gd name="connsiteY18" fmla="*/ 293 h 10035"/>
                <a:gd name="connsiteX19" fmla="*/ 7370 w 10000"/>
                <a:gd name="connsiteY19" fmla="*/ 729 h 10035"/>
                <a:gd name="connsiteX20" fmla="*/ 6769 w 10000"/>
                <a:gd name="connsiteY20" fmla="*/ 729 h 10035"/>
                <a:gd name="connsiteX21" fmla="*/ 5717 w 10000"/>
                <a:gd name="connsiteY21" fmla="*/ 729 h 10035"/>
                <a:gd name="connsiteX22" fmla="*/ 5717 w 10000"/>
                <a:gd name="connsiteY22" fmla="*/ 658 h 10035"/>
                <a:gd name="connsiteX23" fmla="*/ 5643 w 10000"/>
                <a:gd name="connsiteY23" fmla="*/ 729 h 10035"/>
                <a:gd name="connsiteX24" fmla="*/ 1961 w 10000"/>
                <a:gd name="connsiteY24" fmla="*/ 729 h 10035"/>
                <a:gd name="connsiteX25" fmla="*/ 1961 w 10000"/>
                <a:gd name="connsiteY25" fmla="*/ 2263 h 10035"/>
                <a:gd name="connsiteX26" fmla="*/ 1285 w 10000"/>
                <a:gd name="connsiteY26" fmla="*/ 2263 h 10035"/>
                <a:gd name="connsiteX27" fmla="*/ 1285 w 10000"/>
                <a:gd name="connsiteY27" fmla="*/ 2556 h 10035"/>
                <a:gd name="connsiteX28" fmla="*/ 1285 w 10000"/>
                <a:gd name="connsiteY28" fmla="*/ 5179 h 10035"/>
                <a:gd name="connsiteX29" fmla="*/ 1135 w 10000"/>
                <a:gd name="connsiteY29" fmla="*/ 5327 h 10035"/>
                <a:gd name="connsiteX30" fmla="*/ 684 w 10000"/>
                <a:gd name="connsiteY30" fmla="*/ 5621 h 10035"/>
                <a:gd name="connsiteX31" fmla="*/ 609 w 10000"/>
                <a:gd name="connsiteY31" fmla="*/ 5986 h 10035"/>
                <a:gd name="connsiteX32" fmla="*/ 384 w 10000"/>
                <a:gd name="connsiteY32" fmla="*/ 6351 h 10035"/>
                <a:gd name="connsiteX33" fmla="*/ 234 w 10000"/>
                <a:gd name="connsiteY33" fmla="*/ 6935 h 10035"/>
                <a:gd name="connsiteX34" fmla="*/ 8 w 10000"/>
                <a:gd name="connsiteY34" fmla="*/ 7593 h 10035"/>
                <a:gd name="connsiteX35" fmla="*/ 384 w 10000"/>
                <a:gd name="connsiteY35" fmla="*/ 7664 h 10035"/>
                <a:gd name="connsiteX36" fmla="*/ 458 w 10000"/>
                <a:gd name="connsiteY36" fmla="*/ 8245 h 10035"/>
                <a:gd name="connsiteX37" fmla="*/ 684 w 10000"/>
                <a:gd name="connsiteY37" fmla="*/ 8831 h 10035"/>
                <a:gd name="connsiteX38" fmla="*/ 1059 w 10000"/>
                <a:gd name="connsiteY38" fmla="*/ 10000 h 10035"/>
                <a:gd name="connsiteX39" fmla="*/ 1750 w 10000"/>
                <a:gd name="connsiteY39" fmla="*/ 9592 h 10035"/>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0" fmla="*/ 7446 w 10000"/>
                <a:gd name="connsiteY0" fmla="*/ 9488 h 10127"/>
                <a:gd name="connsiteX1" fmla="*/ 7446 w 10000"/>
                <a:gd name="connsiteY1" fmla="*/ 8978 h 10127"/>
                <a:gd name="connsiteX2" fmla="*/ 7821 w 10000"/>
                <a:gd name="connsiteY2" fmla="*/ 8978 h 10127"/>
                <a:gd name="connsiteX3" fmla="*/ 8047 w 10000"/>
                <a:gd name="connsiteY3" fmla="*/ 8029 h 10127"/>
                <a:gd name="connsiteX4" fmla="*/ 8648 w 10000"/>
                <a:gd name="connsiteY4" fmla="*/ 7444 h 10127"/>
                <a:gd name="connsiteX5" fmla="*/ 8873 w 10000"/>
                <a:gd name="connsiteY5" fmla="*/ 6351 h 10127"/>
                <a:gd name="connsiteX6" fmla="*/ 8722 w 10000"/>
                <a:gd name="connsiteY6" fmla="*/ 5768 h 10127"/>
                <a:gd name="connsiteX7" fmla="*/ 9098 w 10000"/>
                <a:gd name="connsiteY7" fmla="*/ 4525 h 10127"/>
                <a:gd name="connsiteX8" fmla="*/ 9399 w 10000"/>
                <a:gd name="connsiteY8" fmla="*/ 4160 h 10127"/>
                <a:gd name="connsiteX9" fmla="*/ 10000 w 10000"/>
                <a:gd name="connsiteY9" fmla="*/ 3576 h 10127"/>
                <a:gd name="connsiteX10" fmla="*/ 9774 w 10000"/>
                <a:gd name="connsiteY10" fmla="*/ 3502 h 10127"/>
                <a:gd name="connsiteX11" fmla="*/ 9399 w 10000"/>
                <a:gd name="connsiteY11" fmla="*/ 3140 h 10127"/>
                <a:gd name="connsiteX12" fmla="*/ 9173 w 10000"/>
                <a:gd name="connsiteY12" fmla="*/ 2044 h 10127"/>
                <a:gd name="connsiteX13" fmla="*/ 9173 w 10000"/>
                <a:gd name="connsiteY13" fmla="*/ 1460 h 10127"/>
                <a:gd name="connsiteX14" fmla="*/ 9098 w 10000"/>
                <a:gd name="connsiteY14" fmla="*/ 729 h 10127"/>
                <a:gd name="connsiteX15" fmla="*/ 8873 w 10000"/>
                <a:gd name="connsiteY15" fmla="*/ 511 h 10127"/>
                <a:gd name="connsiteX16" fmla="*/ 8497 w 10000"/>
                <a:gd name="connsiteY16" fmla="*/ 219 h 10127"/>
                <a:gd name="connsiteX17" fmla="*/ 8272 w 10000"/>
                <a:gd name="connsiteY17" fmla="*/ 0 h 10127"/>
                <a:gd name="connsiteX18" fmla="*/ 7821 w 10000"/>
                <a:gd name="connsiteY18" fmla="*/ 293 h 10127"/>
                <a:gd name="connsiteX19" fmla="*/ 7370 w 10000"/>
                <a:gd name="connsiteY19" fmla="*/ 729 h 10127"/>
                <a:gd name="connsiteX20" fmla="*/ 6769 w 10000"/>
                <a:gd name="connsiteY20" fmla="*/ 729 h 10127"/>
                <a:gd name="connsiteX21" fmla="*/ 5717 w 10000"/>
                <a:gd name="connsiteY21" fmla="*/ 729 h 10127"/>
                <a:gd name="connsiteX22" fmla="*/ 5717 w 10000"/>
                <a:gd name="connsiteY22" fmla="*/ 658 h 10127"/>
                <a:gd name="connsiteX23" fmla="*/ 5643 w 10000"/>
                <a:gd name="connsiteY23" fmla="*/ 729 h 10127"/>
                <a:gd name="connsiteX24" fmla="*/ 1961 w 10000"/>
                <a:gd name="connsiteY24" fmla="*/ 729 h 10127"/>
                <a:gd name="connsiteX25" fmla="*/ 1961 w 10000"/>
                <a:gd name="connsiteY25" fmla="*/ 2263 h 10127"/>
                <a:gd name="connsiteX26" fmla="*/ 1285 w 10000"/>
                <a:gd name="connsiteY26" fmla="*/ 2263 h 10127"/>
                <a:gd name="connsiteX27" fmla="*/ 1285 w 10000"/>
                <a:gd name="connsiteY27" fmla="*/ 2556 h 10127"/>
                <a:gd name="connsiteX28" fmla="*/ 1285 w 10000"/>
                <a:gd name="connsiteY28" fmla="*/ 5179 h 10127"/>
                <a:gd name="connsiteX29" fmla="*/ 1135 w 10000"/>
                <a:gd name="connsiteY29" fmla="*/ 5327 h 10127"/>
                <a:gd name="connsiteX30" fmla="*/ 684 w 10000"/>
                <a:gd name="connsiteY30" fmla="*/ 5621 h 10127"/>
                <a:gd name="connsiteX31" fmla="*/ 609 w 10000"/>
                <a:gd name="connsiteY31" fmla="*/ 5986 h 10127"/>
                <a:gd name="connsiteX32" fmla="*/ 384 w 10000"/>
                <a:gd name="connsiteY32" fmla="*/ 6351 h 10127"/>
                <a:gd name="connsiteX33" fmla="*/ 234 w 10000"/>
                <a:gd name="connsiteY33" fmla="*/ 6935 h 10127"/>
                <a:gd name="connsiteX34" fmla="*/ 8 w 10000"/>
                <a:gd name="connsiteY34" fmla="*/ 7593 h 10127"/>
                <a:gd name="connsiteX35" fmla="*/ 384 w 10000"/>
                <a:gd name="connsiteY35" fmla="*/ 7664 h 10127"/>
                <a:gd name="connsiteX36" fmla="*/ 458 w 10000"/>
                <a:gd name="connsiteY36" fmla="*/ 8245 h 10127"/>
                <a:gd name="connsiteX37" fmla="*/ 684 w 10000"/>
                <a:gd name="connsiteY37" fmla="*/ 8831 h 10127"/>
                <a:gd name="connsiteX38" fmla="*/ 1059 w 10000"/>
                <a:gd name="connsiteY38" fmla="*/ 10000 h 10127"/>
                <a:gd name="connsiteX39" fmla="*/ 1840 w 10000"/>
                <a:gd name="connsiteY39" fmla="*/ 10103 h 10127"/>
                <a:gd name="connsiteX40" fmla="*/ 1827 w 10000"/>
                <a:gd name="connsiteY40" fmla="*/ 10127 h 10127"/>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3453 w 10000"/>
                <a:gd name="connsiteY41" fmla="*/ 9915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4414 w 10000"/>
                <a:gd name="connsiteY43" fmla="*/ 9791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515 w 10000"/>
                <a:gd name="connsiteY44" fmla="*/ 9654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411 w 10000"/>
                <a:gd name="connsiteY44" fmla="*/ 9517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988 w 10000"/>
                <a:gd name="connsiteY44" fmla="*/ 921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881 w 10000"/>
                <a:gd name="connsiteY44" fmla="*/ 9296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69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524 w 10000"/>
                <a:gd name="connsiteY42" fmla="*/ 8107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82 w 10000"/>
                <a:gd name="connsiteY41" fmla="*/ 7982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07 w 10000"/>
                <a:gd name="connsiteY39" fmla="*/ 8693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65 w 10000"/>
                <a:gd name="connsiteY39" fmla="*/ 8712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160"/>
                <a:gd name="connsiteX1" fmla="*/ 7446 w 10000"/>
                <a:gd name="connsiteY1" fmla="*/ 8978 h 10160"/>
                <a:gd name="connsiteX2" fmla="*/ 7821 w 10000"/>
                <a:gd name="connsiteY2" fmla="*/ 8978 h 10160"/>
                <a:gd name="connsiteX3" fmla="*/ 8047 w 10000"/>
                <a:gd name="connsiteY3" fmla="*/ 8029 h 10160"/>
                <a:gd name="connsiteX4" fmla="*/ 8648 w 10000"/>
                <a:gd name="connsiteY4" fmla="*/ 7444 h 10160"/>
                <a:gd name="connsiteX5" fmla="*/ 8873 w 10000"/>
                <a:gd name="connsiteY5" fmla="*/ 6351 h 10160"/>
                <a:gd name="connsiteX6" fmla="*/ 8722 w 10000"/>
                <a:gd name="connsiteY6" fmla="*/ 5768 h 10160"/>
                <a:gd name="connsiteX7" fmla="*/ 9098 w 10000"/>
                <a:gd name="connsiteY7" fmla="*/ 4525 h 10160"/>
                <a:gd name="connsiteX8" fmla="*/ 9399 w 10000"/>
                <a:gd name="connsiteY8" fmla="*/ 4160 h 10160"/>
                <a:gd name="connsiteX9" fmla="*/ 10000 w 10000"/>
                <a:gd name="connsiteY9" fmla="*/ 3576 h 10160"/>
                <a:gd name="connsiteX10" fmla="*/ 9774 w 10000"/>
                <a:gd name="connsiteY10" fmla="*/ 3502 h 10160"/>
                <a:gd name="connsiteX11" fmla="*/ 9399 w 10000"/>
                <a:gd name="connsiteY11" fmla="*/ 3140 h 10160"/>
                <a:gd name="connsiteX12" fmla="*/ 9173 w 10000"/>
                <a:gd name="connsiteY12" fmla="*/ 2044 h 10160"/>
                <a:gd name="connsiteX13" fmla="*/ 9173 w 10000"/>
                <a:gd name="connsiteY13" fmla="*/ 1460 h 10160"/>
                <a:gd name="connsiteX14" fmla="*/ 9098 w 10000"/>
                <a:gd name="connsiteY14" fmla="*/ 729 h 10160"/>
                <a:gd name="connsiteX15" fmla="*/ 8873 w 10000"/>
                <a:gd name="connsiteY15" fmla="*/ 511 h 10160"/>
                <a:gd name="connsiteX16" fmla="*/ 8497 w 10000"/>
                <a:gd name="connsiteY16" fmla="*/ 219 h 10160"/>
                <a:gd name="connsiteX17" fmla="*/ 8272 w 10000"/>
                <a:gd name="connsiteY17" fmla="*/ 0 h 10160"/>
                <a:gd name="connsiteX18" fmla="*/ 7821 w 10000"/>
                <a:gd name="connsiteY18" fmla="*/ 293 h 10160"/>
                <a:gd name="connsiteX19" fmla="*/ 7370 w 10000"/>
                <a:gd name="connsiteY19" fmla="*/ 729 h 10160"/>
                <a:gd name="connsiteX20" fmla="*/ 6769 w 10000"/>
                <a:gd name="connsiteY20" fmla="*/ 729 h 10160"/>
                <a:gd name="connsiteX21" fmla="*/ 5717 w 10000"/>
                <a:gd name="connsiteY21" fmla="*/ 729 h 10160"/>
                <a:gd name="connsiteX22" fmla="*/ 5717 w 10000"/>
                <a:gd name="connsiteY22" fmla="*/ 658 h 10160"/>
                <a:gd name="connsiteX23" fmla="*/ 5643 w 10000"/>
                <a:gd name="connsiteY23" fmla="*/ 729 h 10160"/>
                <a:gd name="connsiteX24" fmla="*/ 1961 w 10000"/>
                <a:gd name="connsiteY24" fmla="*/ 729 h 10160"/>
                <a:gd name="connsiteX25" fmla="*/ 1961 w 10000"/>
                <a:gd name="connsiteY25" fmla="*/ 2263 h 10160"/>
                <a:gd name="connsiteX26" fmla="*/ 1285 w 10000"/>
                <a:gd name="connsiteY26" fmla="*/ 2263 h 10160"/>
                <a:gd name="connsiteX27" fmla="*/ 1285 w 10000"/>
                <a:gd name="connsiteY27" fmla="*/ 2556 h 10160"/>
                <a:gd name="connsiteX28" fmla="*/ 1285 w 10000"/>
                <a:gd name="connsiteY28" fmla="*/ 5179 h 10160"/>
                <a:gd name="connsiteX29" fmla="*/ 1135 w 10000"/>
                <a:gd name="connsiteY29" fmla="*/ 5327 h 10160"/>
                <a:gd name="connsiteX30" fmla="*/ 684 w 10000"/>
                <a:gd name="connsiteY30" fmla="*/ 5621 h 10160"/>
                <a:gd name="connsiteX31" fmla="*/ 609 w 10000"/>
                <a:gd name="connsiteY31" fmla="*/ 5986 h 10160"/>
                <a:gd name="connsiteX32" fmla="*/ 384 w 10000"/>
                <a:gd name="connsiteY32" fmla="*/ 6351 h 10160"/>
                <a:gd name="connsiteX33" fmla="*/ 234 w 10000"/>
                <a:gd name="connsiteY33" fmla="*/ 6935 h 10160"/>
                <a:gd name="connsiteX34" fmla="*/ 8 w 10000"/>
                <a:gd name="connsiteY34" fmla="*/ 7593 h 10160"/>
                <a:gd name="connsiteX35" fmla="*/ 384 w 10000"/>
                <a:gd name="connsiteY35" fmla="*/ 7664 h 10160"/>
                <a:gd name="connsiteX36" fmla="*/ 458 w 10000"/>
                <a:gd name="connsiteY36" fmla="*/ 8245 h 10160"/>
                <a:gd name="connsiteX37" fmla="*/ 684 w 10000"/>
                <a:gd name="connsiteY37" fmla="*/ 8831 h 10160"/>
                <a:gd name="connsiteX38" fmla="*/ 1059 w 10000"/>
                <a:gd name="connsiteY38" fmla="*/ 10000 h 10160"/>
                <a:gd name="connsiteX39" fmla="*/ 1058 w 10000"/>
                <a:gd name="connsiteY39" fmla="*/ 10012 h 10160"/>
                <a:gd name="connsiteX40" fmla="*/ 5865 w 10000"/>
                <a:gd name="connsiteY40" fmla="*/ 8712 h 10160"/>
                <a:gd name="connsiteX41" fmla="*/ 6040 w 10000"/>
                <a:gd name="connsiteY41" fmla="*/ 8368 h 10160"/>
                <a:gd name="connsiteX42" fmla="*/ 6382 w 10000"/>
                <a:gd name="connsiteY42" fmla="*/ 7982 h 10160"/>
                <a:gd name="connsiteX43" fmla="*/ 6428 w 10000"/>
                <a:gd name="connsiteY43" fmla="*/ 8181 h 10160"/>
                <a:gd name="connsiteX44" fmla="*/ 6444 w 10000"/>
                <a:gd name="connsiteY44" fmla="*/ 8428 h 10160"/>
                <a:gd name="connsiteX45" fmla="*/ 6766 w 10000"/>
                <a:gd name="connsiteY45" fmla="*/ 9268 h 10160"/>
                <a:gd name="connsiteX0" fmla="*/ 7446 w 10000"/>
                <a:gd name="connsiteY0" fmla="*/ 9488 h 10258"/>
                <a:gd name="connsiteX1" fmla="*/ 7446 w 10000"/>
                <a:gd name="connsiteY1" fmla="*/ 8978 h 10258"/>
                <a:gd name="connsiteX2" fmla="*/ 7821 w 10000"/>
                <a:gd name="connsiteY2" fmla="*/ 8978 h 10258"/>
                <a:gd name="connsiteX3" fmla="*/ 8047 w 10000"/>
                <a:gd name="connsiteY3" fmla="*/ 8029 h 10258"/>
                <a:gd name="connsiteX4" fmla="*/ 8648 w 10000"/>
                <a:gd name="connsiteY4" fmla="*/ 7444 h 10258"/>
                <a:gd name="connsiteX5" fmla="*/ 8873 w 10000"/>
                <a:gd name="connsiteY5" fmla="*/ 6351 h 10258"/>
                <a:gd name="connsiteX6" fmla="*/ 8722 w 10000"/>
                <a:gd name="connsiteY6" fmla="*/ 5768 h 10258"/>
                <a:gd name="connsiteX7" fmla="*/ 9098 w 10000"/>
                <a:gd name="connsiteY7" fmla="*/ 4525 h 10258"/>
                <a:gd name="connsiteX8" fmla="*/ 9399 w 10000"/>
                <a:gd name="connsiteY8" fmla="*/ 4160 h 10258"/>
                <a:gd name="connsiteX9" fmla="*/ 10000 w 10000"/>
                <a:gd name="connsiteY9" fmla="*/ 3576 h 10258"/>
                <a:gd name="connsiteX10" fmla="*/ 9774 w 10000"/>
                <a:gd name="connsiteY10" fmla="*/ 3502 h 10258"/>
                <a:gd name="connsiteX11" fmla="*/ 9399 w 10000"/>
                <a:gd name="connsiteY11" fmla="*/ 3140 h 10258"/>
                <a:gd name="connsiteX12" fmla="*/ 9173 w 10000"/>
                <a:gd name="connsiteY12" fmla="*/ 2044 h 10258"/>
                <a:gd name="connsiteX13" fmla="*/ 9173 w 10000"/>
                <a:gd name="connsiteY13" fmla="*/ 1460 h 10258"/>
                <a:gd name="connsiteX14" fmla="*/ 9098 w 10000"/>
                <a:gd name="connsiteY14" fmla="*/ 729 h 10258"/>
                <a:gd name="connsiteX15" fmla="*/ 8873 w 10000"/>
                <a:gd name="connsiteY15" fmla="*/ 511 h 10258"/>
                <a:gd name="connsiteX16" fmla="*/ 8497 w 10000"/>
                <a:gd name="connsiteY16" fmla="*/ 219 h 10258"/>
                <a:gd name="connsiteX17" fmla="*/ 8272 w 10000"/>
                <a:gd name="connsiteY17" fmla="*/ 0 h 10258"/>
                <a:gd name="connsiteX18" fmla="*/ 7821 w 10000"/>
                <a:gd name="connsiteY18" fmla="*/ 293 h 10258"/>
                <a:gd name="connsiteX19" fmla="*/ 7370 w 10000"/>
                <a:gd name="connsiteY19" fmla="*/ 729 h 10258"/>
                <a:gd name="connsiteX20" fmla="*/ 6769 w 10000"/>
                <a:gd name="connsiteY20" fmla="*/ 729 h 10258"/>
                <a:gd name="connsiteX21" fmla="*/ 5717 w 10000"/>
                <a:gd name="connsiteY21" fmla="*/ 729 h 10258"/>
                <a:gd name="connsiteX22" fmla="*/ 5717 w 10000"/>
                <a:gd name="connsiteY22" fmla="*/ 658 h 10258"/>
                <a:gd name="connsiteX23" fmla="*/ 5643 w 10000"/>
                <a:gd name="connsiteY23" fmla="*/ 729 h 10258"/>
                <a:gd name="connsiteX24" fmla="*/ 1961 w 10000"/>
                <a:gd name="connsiteY24" fmla="*/ 729 h 10258"/>
                <a:gd name="connsiteX25" fmla="*/ 1961 w 10000"/>
                <a:gd name="connsiteY25" fmla="*/ 2263 h 10258"/>
                <a:gd name="connsiteX26" fmla="*/ 1285 w 10000"/>
                <a:gd name="connsiteY26" fmla="*/ 2263 h 10258"/>
                <a:gd name="connsiteX27" fmla="*/ 1285 w 10000"/>
                <a:gd name="connsiteY27" fmla="*/ 2556 h 10258"/>
                <a:gd name="connsiteX28" fmla="*/ 1285 w 10000"/>
                <a:gd name="connsiteY28" fmla="*/ 5179 h 10258"/>
                <a:gd name="connsiteX29" fmla="*/ 1135 w 10000"/>
                <a:gd name="connsiteY29" fmla="*/ 5327 h 10258"/>
                <a:gd name="connsiteX30" fmla="*/ 684 w 10000"/>
                <a:gd name="connsiteY30" fmla="*/ 5621 h 10258"/>
                <a:gd name="connsiteX31" fmla="*/ 609 w 10000"/>
                <a:gd name="connsiteY31" fmla="*/ 5986 h 10258"/>
                <a:gd name="connsiteX32" fmla="*/ 384 w 10000"/>
                <a:gd name="connsiteY32" fmla="*/ 6351 h 10258"/>
                <a:gd name="connsiteX33" fmla="*/ 234 w 10000"/>
                <a:gd name="connsiteY33" fmla="*/ 6935 h 10258"/>
                <a:gd name="connsiteX34" fmla="*/ 8 w 10000"/>
                <a:gd name="connsiteY34" fmla="*/ 7593 h 10258"/>
                <a:gd name="connsiteX35" fmla="*/ 384 w 10000"/>
                <a:gd name="connsiteY35" fmla="*/ 7664 h 10258"/>
                <a:gd name="connsiteX36" fmla="*/ 458 w 10000"/>
                <a:gd name="connsiteY36" fmla="*/ 8245 h 10258"/>
                <a:gd name="connsiteX37" fmla="*/ 684 w 10000"/>
                <a:gd name="connsiteY37" fmla="*/ 8831 h 10258"/>
                <a:gd name="connsiteX38" fmla="*/ 1059 w 10000"/>
                <a:gd name="connsiteY38" fmla="*/ 10000 h 10258"/>
                <a:gd name="connsiteX39" fmla="*/ 1903 w 10000"/>
                <a:gd name="connsiteY39" fmla="*/ 10161 h 10258"/>
                <a:gd name="connsiteX40" fmla="*/ 5865 w 10000"/>
                <a:gd name="connsiteY40" fmla="*/ 8712 h 10258"/>
                <a:gd name="connsiteX41" fmla="*/ 6040 w 10000"/>
                <a:gd name="connsiteY41" fmla="*/ 8368 h 10258"/>
                <a:gd name="connsiteX42" fmla="*/ 6382 w 10000"/>
                <a:gd name="connsiteY42" fmla="*/ 7982 h 10258"/>
                <a:gd name="connsiteX43" fmla="*/ 6428 w 10000"/>
                <a:gd name="connsiteY43" fmla="*/ 8181 h 10258"/>
                <a:gd name="connsiteX44" fmla="*/ 6444 w 10000"/>
                <a:gd name="connsiteY44" fmla="*/ 8428 h 10258"/>
                <a:gd name="connsiteX45" fmla="*/ 6766 w 10000"/>
                <a:gd name="connsiteY45" fmla="*/ 9268 h 10258"/>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2335 w 10000"/>
                <a:gd name="connsiteY39" fmla="*/ 9619 h 10056"/>
                <a:gd name="connsiteX40" fmla="*/ 5865 w 10000"/>
                <a:gd name="connsiteY40" fmla="*/ 8712 h 10056"/>
                <a:gd name="connsiteX41" fmla="*/ 6040 w 10000"/>
                <a:gd name="connsiteY41" fmla="*/ 8368 h 10056"/>
                <a:gd name="connsiteX42" fmla="*/ 6382 w 10000"/>
                <a:gd name="connsiteY42" fmla="*/ 7982 h 10056"/>
                <a:gd name="connsiteX43" fmla="*/ 6428 w 10000"/>
                <a:gd name="connsiteY43" fmla="*/ 8181 h 10056"/>
                <a:gd name="connsiteX44" fmla="*/ 6444 w 10000"/>
                <a:gd name="connsiteY44" fmla="*/ 8428 h 10056"/>
                <a:gd name="connsiteX45" fmla="*/ 6766 w 10000"/>
                <a:gd name="connsiteY45" fmla="*/ 9268 h 1005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143"/>
                <a:gd name="connsiteX1" fmla="*/ 7446 w 10000"/>
                <a:gd name="connsiteY1" fmla="*/ 8978 h 10143"/>
                <a:gd name="connsiteX2" fmla="*/ 7821 w 10000"/>
                <a:gd name="connsiteY2" fmla="*/ 8978 h 10143"/>
                <a:gd name="connsiteX3" fmla="*/ 8047 w 10000"/>
                <a:gd name="connsiteY3" fmla="*/ 8029 h 10143"/>
                <a:gd name="connsiteX4" fmla="*/ 8648 w 10000"/>
                <a:gd name="connsiteY4" fmla="*/ 7444 h 10143"/>
                <a:gd name="connsiteX5" fmla="*/ 8873 w 10000"/>
                <a:gd name="connsiteY5" fmla="*/ 6351 h 10143"/>
                <a:gd name="connsiteX6" fmla="*/ 8722 w 10000"/>
                <a:gd name="connsiteY6" fmla="*/ 5768 h 10143"/>
                <a:gd name="connsiteX7" fmla="*/ 9098 w 10000"/>
                <a:gd name="connsiteY7" fmla="*/ 4525 h 10143"/>
                <a:gd name="connsiteX8" fmla="*/ 9399 w 10000"/>
                <a:gd name="connsiteY8" fmla="*/ 4160 h 10143"/>
                <a:gd name="connsiteX9" fmla="*/ 10000 w 10000"/>
                <a:gd name="connsiteY9" fmla="*/ 3576 h 10143"/>
                <a:gd name="connsiteX10" fmla="*/ 9774 w 10000"/>
                <a:gd name="connsiteY10" fmla="*/ 3502 h 10143"/>
                <a:gd name="connsiteX11" fmla="*/ 9399 w 10000"/>
                <a:gd name="connsiteY11" fmla="*/ 3140 h 10143"/>
                <a:gd name="connsiteX12" fmla="*/ 9173 w 10000"/>
                <a:gd name="connsiteY12" fmla="*/ 2044 h 10143"/>
                <a:gd name="connsiteX13" fmla="*/ 9173 w 10000"/>
                <a:gd name="connsiteY13" fmla="*/ 1460 h 10143"/>
                <a:gd name="connsiteX14" fmla="*/ 9098 w 10000"/>
                <a:gd name="connsiteY14" fmla="*/ 729 h 10143"/>
                <a:gd name="connsiteX15" fmla="*/ 8873 w 10000"/>
                <a:gd name="connsiteY15" fmla="*/ 511 h 10143"/>
                <a:gd name="connsiteX16" fmla="*/ 8497 w 10000"/>
                <a:gd name="connsiteY16" fmla="*/ 219 h 10143"/>
                <a:gd name="connsiteX17" fmla="*/ 8272 w 10000"/>
                <a:gd name="connsiteY17" fmla="*/ 0 h 10143"/>
                <a:gd name="connsiteX18" fmla="*/ 7821 w 10000"/>
                <a:gd name="connsiteY18" fmla="*/ 293 h 10143"/>
                <a:gd name="connsiteX19" fmla="*/ 7370 w 10000"/>
                <a:gd name="connsiteY19" fmla="*/ 729 h 10143"/>
                <a:gd name="connsiteX20" fmla="*/ 6769 w 10000"/>
                <a:gd name="connsiteY20" fmla="*/ 729 h 10143"/>
                <a:gd name="connsiteX21" fmla="*/ 5717 w 10000"/>
                <a:gd name="connsiteY21" fmla="*/ 729 h 10143"/>
                <a:gd name="connsiteX22" fmla="*/ 5717 w 10000"/>
                <a:gd name="connsiteY22" fmla="*/ 658 h 10143"/>
                <a:gd name="connsiteX23" fmla="*/ 5643 w 10000"/>
                <a:gd name="connsiteY23" fmla="*/ 729 h 10143"/>
                <a:gd name="connsiteX24" fmla="*/ 1961 w 10000"/>
                <a:gd name="connsiteY24" fmla="*/ 729 h 10143"/>
                <a:gd name="connsiteX25" fmla="*/ 1961 w 10000"/>
                <a:gd name="connsiteY25" fmla="*/ 2263 h 10143"/>
                <a:gd name="connsiteX26" fmla="*/ 1285 w 10000"/>
                <a:gd name="connsiteY26" fmla="*/ 2263 h 10143"/>
                <a:gd name="connsiteX27" fmla="*/ 1285 w 10000"/>
                <a:gd name="connsiteY27" fmla="*/ 2556 h 10143"/>
                <a:gd name="connsiteX28" fmla="*/ 1285 w 10000"/>
                <a:gd name="connsiteY28" fmla="*/ 5179 h 10143"/>
                <a:gd name="connsiteX29" fmla="*/ 1135 w 10000"/>
                <a:gd name="connsiteY29" fmla="*/ 5327 h 10143"/>
                <a:gd name="connsiteX30" fmla="*/ 684 w 10000"/>
                <a:gd name="connsiteY30" fmla="*/ 5621 h 10143"/>
                <a:gd name="connsiteX31" fmla="*/ 609 w 10000"/>
                <a:gd name="connsiteY31" fmla="*/ 5986 h 10143"/>
                <a:gd name="connsiteX32" fmla="*/ 384 w 10000"/>
                <a:gd name="connsiteY32" fmla="*/ 6351 h 10143"/>
                <a:gd name="connsiteX33" fmla="*/ 234 w 10000"/>
                <a:gd name="connsiteY33" fmla="*/ 6935 h 10143"/>
                <a:gd name="connsiteX34" fmla="*/ 8 w 10000"/>
                <a:gd name="connsiteY34" fmla="*/ 7593 h 10143"/>
                <a:gd name="connsiteX35" fmla="*/ 384 w 10000"/>
                <a:gd name="connsiteY35" fmla="*/ 7664 h 10143"/>
                <a:gd name="connsiteX36" fmla="*/ 458 w 10000"/>
                <a:gd name="connsiteY36" fmla="*/ 8245 h 10143"/>
                <a:gd name="connsiteX37" fmla="*/ 684 w 10000"/>
                <a:gd name="connsiteY37" fmla="*/ 8831 h 10143"/>
                <a:gd name="connsiteX38" fmla="*/ 1059 w 10000"/>
                <a:gd name="connsiteY38" fmla="*/ 10000 h 10143"/>
                <a:gd name="connsiteX39" fmla="*/ 1068 w 10000"/>
                <a:gd name="connsiteY39" fmla="*/ 10012 h 10143"/>
                <a:gd name="connsiteX40" fmla="*/ 5428 w 10000"/>
                <a:gd name="connsiteY40" fmla="*/ 8984 h 10143"/>
                <a:gd name="connsiteX41" fmla="*/ 5884 w 10000"/>
                <a:gd name="connsiteY41" fmla="*/ 8740 h 10143"/>
                <a:gd name="connsiteX42" fmla="*/ 6040 w 10000"/>
                <a:gd name="connsiteY42" fmla="*/ 8368 h 10143"/>
                <a:gd name="connsiteX43" fmla="*/ 6382 w 10000"/>
                <a:gd name="connsiteY43" fmla="*/ 7982 h 10143"/>
                <a:gd name="connsiteX44" fmla="*/ 6428 w 10000"/>
                <a:gd name="connsiteY44" fmla="*/ 8181 h 10143"/>
                <a:gd name="connsiteX45" fmla="*/ 6444 w 10000"/>
                <a:gd name="connsiteY45" fmla="*/ 8428 h 10143"/>
                <a:gd name="connsiteX46" fmla="*/ 6766 w 10000"/>
                <a:gd name="connsiteY46" fmla="*/ 9268 h 10143"/>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4958 w 10000"/>
                <a:gd name="connsiteY40" fmla="*/ 9255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57 w 10000"/>
                <a:gd name="connsiteY41" fmla="*/ 8984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3"/>
                <a:gd name="connsiteX1" fmla="*/ 7446 w 10000"/>
                <a:gd name="connsiteY1" fmla="*/ 8978 h 10033"/>
                <a:gd name="connsiteX2" fmla="*/ 7821 w 10000"/>
                <a:gd name="connsiteY2" fmla="*/ 8978 h 10033"/>
                <a:gd name="connsiteX3" fmla="*/ 8047 w 10000"/>
                <a:gd name="connsiteY3" fmla="*/ 8029 h 10033"/>
                <a:gd name="connsiteX4" fmla="*/ 8648 w 10000"/>
                <a:gd name="connsiteY4" fmla="*/ 7444 h 10033"/>
                <a:gd name="connsiteX5" fmla="*/ 8873 w 10000"/>
                <a:gd name="connsiteY5" fmla="*/ 6351 h 10033"/>
                <a:gd name="connsiteX6" fmla="*/ 8722 w 10000"/>
                <a:gd name="connsiteY6" fmla="*/ 5768 h 10033"/>
                <a:gd name="connsiteX7" fmla="*/ 9098 w 10000"/>
                <a:gd name="connsiteY7" fmla="*/ 4525 h 10033"/>
                <a:gd name="connsiteX8" fmla="*/ 9399 w 10000"/>
                <a:gd name="connsiteY8" fmla="*/ 4160 h 10033"/>
                <a:gd name="connsiteX9" fmla="*/ 10000 w 10000"/>
                <a:gd name="connsiteY9" fmla="*/ 3576 h 10033"/>
                <a:gd name="connsiteX10" fmla="*/ 9774 w 10000"/>
                <a:gd name="connsiteY10" fmla="*/ 3502 h 10033"/>
                <a:gd name="connsiteX11" fmla="*/ 9399 w 10000"/>
                <a:gd name="connsiteY11" fmla="*/ 3140 h 10033"/>
                <a:gd name="connsiteX12" fmla="*/ 9173 w 10000"/>
                <a:gd name="connsiteY12" fmla="*/ 2044 h 10033"/>
                <a:gd name="connsiteX13" fmla="*/ 9173 w 10000"/>
                <a:gd name="connsiteY13" fmla="*/ 1460 h 10033"/>
                <a:gd name="connsiteX14" fmla="*/ 9098 w 10000"/>
                <a:gd name="connsiteY14" fmla="*/ 729 h 10033"/>
                <a:gd name="connsiteX15" fmla="*/ 8873 w 10000"/>
                <a:gd name="connsiteY15" fmla="*/ 511 h 10033"/>
                <a:gd name="connsiteX16" fmla="*/ 8497 w 10000"/>
                <a:gd name="connsiteY16" fmla="*/ 219 h 10033"/>
                <a:gd name="connsiteX17" fmla="*/ 8272 w 10000"/>
                <a:gd name="connsiteY17" fmla="*/ 0 h 10033"/>
                <a:gd name="connsiteX18" fmla="*/ 7821 w 10000"/>
                <a:gd name="connsiteY18" fmla="*/ 293 h 10033"/>
                <a:gd name="connsiteX19" fmla="*/ 7370 w 10000"/>
                <a:gd name="connsiteY19" fmla="*/ 729 h 10033"/>
                <a:gd name="connsiteX20" fmla="*/ 6769 w 10000"/>
                <a:gd name="connsiteY20" fmla="*/ 729 h 10033"/>
                <a:gd name="connsiteX21" fmla="*/ 5717 w 10000"/>
                <a:gd name="connsiteY21" fmla="*/ 729 h 10033"/>
                <a:gd name="connsiteX22" fmla="*/ 5717 w 10000"/>
                <a:gd name="connsiteY22" fmla="*/ 658 h 10033"/>
                <a:gd name="connsiteX23" fmla="*/ 5643 w 10000"/>
                <a:gd name="connsiteY23" fmla="*/ 729 h 10033"/>
                <a:gd name="connsiteX24" fmla="*/ 1961 w 10000"/>
                <a:gd name="connsiteY24" fmla="*/ 729 h 10033"/>
                <a:gd name="connsiteX25" fmla="*/ 1961 w 10000"/>
                <a:gd name="connsiteY25" fmla="*/ 2263 h 10033"/>
                <a:gd name="connsiteX26" fmla="*/ 1285 w 10000"/>
                <a:gd name="connsiteY26" fmla="*/ 2263 h 10033"/>
                <a:gd name="connsiteX27" fmla="*/ 1285 w 10000"/>
                <a:gd name="connsiteY27" fmla="*/ 2556 h 10033"/>
                <a:gd name="connsiteX28" fmla="*/ 1285 w 10000"/>
                <a:gd name="connsiteY28" fmla="*/ 5179 h 10033"/>
                <a:gd name="connsiteX29" fmla="*/ 1135 w 10000"/>
                <a:gd name="connsiteY29" fmla="*/ 5327 h 10033"/>
                <a:gd name="connsiteX30" fmla="*/ 684 w 10000"/>
                <a:gd name="connsiteY30" fmla="*/ 5621 h 10033"/>
                <a:gd name="connsiteX31" fmla="*/ 609 w 10000"/>
                <a:gd name="connsiteY31" fmla="*/ 5986 h 10033"/>
                <a:gd name="connsiteX32" fmla="*/ 384 w 10000"/>
                <a:gd name="connsiteY32" fmla="*/ 6351 h 10033"/>
                <a:gd name="connsiteX33" fmla="*/ 234 w 10000"/>
                <a:gd name="connsiteY33" fmla="*/ 6935 h 10033"/>
                <a:gd name="connsiteX34" fmla="*/ 8 w 10000"/>
                <a:gd name="connsiteY34" fmla="*/ 7593 h 10033"/>
                <a:gd name="connsiteX35" fmla="*/ 384 w 10000"/>
                <a:gd name="connsiteY35" fmla="*/ 7664 h 10033"/>
                <a:gd name="connsiteX36" fmla="*/ 458 w 10000"/>
                <a:gd name="connsiteY36" fmla="*/ 8245 h 10033"/>
                <a:gd name="connsiteX37" fmla="*/ 684 w 10000"/>
                <a:gd name="connsiteY37" fmla="*/ 8831 h 10033"/>
                <a:gd name="connsiteX38" fmla="*/ 1059 w 10000"/>
                <a:gd name="connsiteY38" fmla="*/ 10000 h 10033"/>
                <a:gd name="connsiteX39" fmla="*/ 4373 w 10000"/>
                <a:gd name="connsiteY39" fmla="*/ 9293 h 10033"/>
                <a:gd name="connsiteX40" fmla="*/ 5064 w 10000"/>
                <a:gd name="connsiteY40" fmla="*/ 9311 h 10033"/>
                <a:gd name="connsiteX41" fmla="*/ 5457 w 10000"/>
                <a:gd name="connsiteY41" fmla="*/ 8984 h 10033"/>
                <a:gd name="connsiteX42" fmla="*/ 5884 w 10000"/>
                <a:gd name="connsiteY42" fmla="*/ 8740 h 10033"/>
                <a:gd name="connsiteX43" fmla="*/ 6040 w 10000"/>
                <a:gd name="connsiteY43" fmla="*/ 8368 h 10033"/>
                <a:gd name="connsiteX44" fmla="*/ 6382 w 10000"/>
                <a:gd name="connsiteY44" fmla="*/ 7982 h 10033"/>
                <a:gd name="connsiteX45" fmla="*/ 6428 w 10000"/>
                <a:gd name="connsiteY45" fmla="*/ 8181 h 10033"/>
                <a:gd name="connsiteX46" fmla="*/ 6444 w 10000"/>
                <a:gd name="connsiteY46" fmla="*/ 8428 h 10033"/>
                <a:gd name="connsiteX47" fmla="*/ 6766 w 10000"/>
                <a:gd name="connsiteY47" fmla="*/ 9268 h 10033"/>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3729 w 10000"/>
                <a:gd name="connsiteY39" fmla="*/ 9526 h 10015"/>
                <a:gd name="connsiteX40" fmla="*/ 4373 w 10000"/>
                <a:gd name="connsiteY40" fmla="*/ 9293 h 10015"/>
                <a:gd name="connsiteX41" fmla="*/ 5064 w 10000"/>
                <a:gd name="connsiteY41" fmla="*/ 9311 h 10015"/>
                <a:gd name="connsiteX42" fmla="*/ 5457 w 10000"/>
                <a:gd name="connsiteY42" fmla="*/ 8984 h 10015"/>
                <a:gd name="connsiteX43" fmla="*/ 5884 w 10000"/>
                <a:gd name="connsiteY43" fmla="*/ 8740 h 10015"/>
                <a:gd name="connsiteX44" fmla="*/ 6040 w 10000"/>
                <a:gd name="connsiteY44" fmla="*/ 8368 h 10015"/>
                <a:gd name="connsiteX45" fmla="*/ 6382 w 10000"/>
                <a:gd name="connsiteY45" fmla="*/ 7982 h 10015"/>
                <a:gd name="connsiteX46" fmla="*/ 6428 w 10000"/>
                <a:gd name="connsiteY46" fmla="*/ 8181 h 10015"/>
                <a:gd name="connsiteX47" fmla="*/ 6444 w 10000"/>
                <a:gd name="connsiteY47" fmla="*/ 8428 h 10015"/>
                <a:gd name="connsiteX48" fmla="*/ 6766 w 10000"/>
                <a:gd name="connsiteY48" fmla="*/ 9268 h 10015"/>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09 w 10000"/>
                <a:gd name="connsiteY40" fmla="*/ 9592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19 w 10000"/>
                <a:gd name="connsiteY40" fmla="*/ 9620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4219 w 10000"/>
                <a:gd name="connsiteY40" fmla="*/ 9620 h 10031"/>
                <a:gd name="connsiteX41" fmla="*/ 4373 w 10000"/>
                <a:gd name="connsiteY41" fmla="*/ 9293 h 10031"/>
                <a:gd name="connsiteX42" fmla="*/ 5064 w 10000"/>
                <a:gd name="connsiteY42" fmla="*/ 9311 h 10031"/>
                <a:gd name="connsiteX43" fmla="*/ 5457 w 10000"/>
                <a:gd name="connsiteY43" fmla="*/ 8984 h 10031"/>
                <a:gd name="connsiteX44" fmla="*/ 5884 w 10000"/>
                <a:gd name="connsiteY44" fmla="*/ 8740 h 10031"/>
                <a:gd name="connsiteX45" fmla="*/ 6040 w 10000"/>
                <a:gd name="connsiteY45" fmla="*/ 8368 h 10031"/>
                <a:gd name="connsiteX46" fmla="*/ 6382 w 10000"/>
                <a:gd name="connsiteY46" fmla="*/ 7982 h 10031"/>
                <a:gd name="connsiteX47" fmla="*/ 6428 w 10000"/>
                <a:gd name="connsiteY47" fmla="*/ 8181 h 10031"/>
                <a:gd name="connsiteX48" fmla="*/ 6444 w 10000"/>
                <a:gd name="connsiteY48" fmla="*/ 8428 h 10031"/>
                <a:gd name="connsiteX49" fmla="*/ 6766 w 10000"/>
                <a:gd name="connsiteY49"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863 w 10000"/>
                <a:gd name="connsiteY40" fmla="*/ 9788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479 w 10000"/>
                <a:gd name="connsiteY40" fmla="*/ 9452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4219 w 10000"/>
                <a:gd name="connsiteY41" fmla="*/ 9620 h 10008"/>
                <a:gd name="connsiteX42" fmla="*/ 4373 w 10000"/>
                <a:gd name="connsiteY42" fmla="*/ 9293 h 10008"/>
                <a:gd name="connsiteX43" fmla="*/ 5064 w 10000"/>
                <a:gd name="connsiteY43" fmla="*/ 9311 h 10008"/>
                <a:gd name="connsiteX44" fmla="*/ 5457 w 10000"/>
                <a:gd name="connsiteY44" fmla="*/ 8984 h 10008"/>
                <a:gd name="connsiteX45" fmla="*/ 5884 w 10000"/>
                <a:gd name="connsiteY45" fmla="*/ 8740 h 10008"/>
                <a:gd name="connsiteX46" fmla="*/ 6040 w 10000"/>
                <a:gd name="connsiteY46" fmla="*/ 8368 h 10008"/>
                <a:gd name="connsiteX47" fmla="*/ 6382 w 10000"/>
                <a:gd name="connsiteY47" fmla="*/ 7982 h 10008"/>
                <a:gd name="connsiteX48" fmla="*/ 6428 w 10000"/>
                <a:gd name="connsiteY48" fmla="*/ 8181 h 10008"/>
                <a:gd name="connsiteX49" fmla="*/ 6444 w 10000"/>
                <a:gd name="connsiteY49" fmla="*/ 8428 h 10008"/>
                <a:gd name="connsiteX50" fmla="*/ 6766 w 10000"/>
                <a:gd name="connsiteY50"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52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27 w 10000"/>
                <a:gd name="connsiteY40" fmla="*/ 9433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38 w 10000"/>
                <a:gd name="connsiteY40" fmla="*/ 9601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00 w 10000"/>
                <a:gd name="connsiteY40" fmla="*/ 9227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11 w 10000"/>
                <a:gd name="connsiteY40" fmla="*/ 9629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09 w 10000"/>
                <a:gd name="connsiteY40" fmla="*/ 9601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853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66 w 10000"/>
                <a:gd name="connsiteY40" fmla="*/ 9433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4"/>
                <a:gd name="connsiteX1" fmla="*/ 7446 w 10000"/>
                <a:gd name="connsiteY1" fmla="*/ 8978 h 10014"/>
                <a:gd name="connsiteX2" fmla="*/ 7821 w 10000"/>
                <a:gd name="connsiteY2" fmla="*/ 8978 h 10014"/>
                <a:gd name="connsiteX3" fmla="*/ 8047 w 10000"/>
                <a:gd name="connsiteY3" fmla="*/ 8029 h 10014"/>
                <a:gd name="connsiteX4" fmla="*/ 8648 w 10000"/>
                <a:gd name="connsiteY4" fmla="*/ 7444 h 10014"/>
                <a:gd name="connsiteX5" fmla="*/ 8873 w 10000"/>
                <a:gd name="connsiteY5" fmla="*/ 6351 h 10014"/>
                <a:gd name="connsiteX6" fmla="*/ 8722 w 10000"/>
                <a:gd name="connsiteY6" fmla="*/ 5768 h 10014"/>
                <a:gd name="connsiteX7" fmla="*/ 9098 w 10000"/>
                <a:gd name="connsiteY7" fmla="*/ 4525 h 10014"/>
                <a:gd name="connsiteX8" fmla="*/ 9399 w 10000"/>
                <a:gd name="connsiteY8" fmla="*/ 4160 h 10014"/>
                <a:gd name="connsiteX9" fmla="*/ 10000 w 10000"/>
                <a:gd name="connsiteY9" fmla="*/ 3576 h 10014"/>
                <a:gd name="connsiteX10" fmla="*/ 9774 w 10000"/>
                <a:gd name="connsiteY10" fmla="*/ 3502 h 10014"/>
                <a:gd name="connsiteX11" fmla="*/ 9399 w 10000"/>
                <a:gd name="connsiteY11" fmla="*/ 3140 h 10014"/>
                <a:gd name="connsiteX12" fmla="*/ 9173 w 10000"/>
                <a:gd name="connsiteY12" fmla="*/ 2044 h 10014"/>
                <a:gd name="connsiteX13" fmla="*/ 9173 w 10000"/>
                <a:gd name="connsiteY13" fmla="*/ 1460 h 10014"/>
                <a:gd name="connsiteX14" fmla="*/ 9098 w 10000"/>
                <a:gd name="connsiteY14" fmla="*/ 729 h 10014"/>
                <a:gd name="connsiteX15" fmla="*/ 8873 w 10000"/>
                <a:gd name="connsiteY15" fmla="*/ 511 h 10014"/>
                <a:gd name="connsiteX16" fmla="*/ 8497 w 10000"/>
                <a:gd name="connsiteY16" fmla="*/ 219 h 10014"/>
                <a:gd name="connsiteX17" fmla="*/ 8272 w 10000"/>
                <a:gd name="connsiteY17" fmla="*/ 0 h 10014"/>
                <a:gd name="connsiteX18" fmla="*/ 7821 w 10000"/>
                <a:gd name="connsiteY18" fmla="*/ 293 h 10014"/>
                <a:gd name="connsiteX19" fmla="*/ 7370 w 10000"/>
                <a:gd name="connsiteY19" fmla="*/ 729 h 10014"/>
                <a:gd name="connsiteX20" fmla="*/ 6769 w 10000"/>
                <a:gd name="connsiteY20" fmla="*/ 729 h 10014"/>
                <a:gd name="connsiteX21" fmla="*/ 5717 w 10000"/>
                <a:gd name="connsiteY21" fmla="*/ 729 h 10014"/>
                <a:gd name="connsiteX22" fmla="*/ 5717 w 10000"/>
                <a:gd name="connsiteY22" fmla="*/ 658 h 10014"/>
                <a:gd name="connsiteX23" fmla="*/ 5643 w 10000"/>
                <a:gd name="connsiteY23" fmla="*/ 729 h 10014"/>
                <a:gd name="connsiteX24" fmla="*/ 1961 w 10000"/>
                <a:gd name="connsiteY24" fmla="*/ 729 h 10014"/>
                <a:gd name="connsiteX25" fmla="*/ 1961 w 10000"/>
                <a:gd name="connsiteY25" fmla="*/ 2263 h 10014"/>
                <a:gd name="connsiteX26" fmla="*/ 1285 w 10000"/>
                <a:gd name="connsiteY26" fmla="*/ 2263 h 10014"/>
                <a:gd name="connsiteX27" fmla="*/ 1285 w 10000"/>
                <a:gd name="connsiteY27" fmla="*/ 2556 h 10014"/>
                <a:gd name="connsiteX28" fmla="*/ 1285 w 10000"/>
                <a:gd name="connsiteY28" fmla="*/ 5179 h 10014"/>
                <a:gd name="connsiteX29" fmla="*/ 1135 w 10000"/>
                <a:gd name="connsiteY29" fmla="*/ 5327 h 10014"/>
                <a:gd name="connsiteX30" fmla="*/ 684 w 10000"/>
                <a:gd name="connsiteY30" fmla="*/ 5621 h 10014"/>
                <a:gd name="connsiteX31" fmla="*/ 609 w 10000"/>
                <a:gd name="connsiteY31" fmla="*/ 5986 h 10014"/>
                <a:gd name="connsiteX32" fmla="*/ 384 w 10000"/>
                <a:gd name="connsiteY32" fmla="*/ 6351 h 10014"/>
                <a:gd name="connsiteX33" fmla="*/ 234 w 10000"/>
                <a:gd name="connsiteY33" fmla="*/ 6935 h 10014"/>
                <a:gd name="connsiteX34" fmla="*/ 8 w 10000"/>
                <a:gd name="connsiteY34" fmla="*/ 7593 h 10014"/>
                <a:gd name="connsiteX35" fmla="*/ 384 w 10000"/>
                <a:gd name="connsiteY35" fmla="*/ 7664 h 10014"/>
                <a:gd name="connsiteX36" fmla="*/ 458 w 10000"/>
                <a:gd name="connsiteY36" fmla="*/ 8245 h 10014"/>
                <a:gd name="connsiteX37" fmla="*/ 684 w 10000"/>
                <a:gd name="connsiteY37" fmla="*/ 8831 h 10014"/>
                <a:gd name="connsiteX38" fmla="*/ 1059 w 10000"/>
                <a:gd name="connsiteY38" fmla="*/ 10000 h 10014"/>
                <a:gd name="connsiteX39" fmla="*/ 2394 w 10000"/>
                <a:gd name="connsiteY39" fmla="*/ 9237 h 10014"/>
                <a:gd name="connsiteX40" fmla="*/ 2566 w 10000"/>
                <a:gd name="connsiteY40" fmla="*/ 9433 h 10014"/>
                <a:gd name="connsiteX41" fmla="*/ 2721 w 10000"/>
                <a:gd name="connsiteY41" fmla="*/ 9592 h 10014"/>
                <a:gd name="connsiteX42" fmla="*/ 2979 w 10000"/>
                <a:gd name="connsiteY42" fmla="*/ 9527 h 10014"/>
                <a:gd name="connsiteX43" fmla="*/ 3757 w 10000"/>
                <a:gd name="connsiteY43" fmla="*/ 9508 h 10014"/>
                <a:gd name="connsiteX44" fmla="*/ 3863 w 10000"/>
                <a:gd name="connsiteY44" fmla="*/ 9778 h 10014"/>
                <a:gd name="connsiteX45" fmla="*/ 4219 w 10000"/>
                <a:gd name="connsiteY45" fmla="*/ 9620 h 10014"/>
                <a:gd name="connsiteX46" fmla="*/ 4373 w 10000"/>
                <a:gd name="connsiteY46" fmla="*/ 9293 h 10014"/>
                <a:gd name="connsiteX47" fmla="*/ 5064 w 10000"/>
                <a:gd name="connsiteY47" fmla="*/ 9311 h 10014"/>
                <a:gd name="connsiteX48" fmla="*/ 5457 w 10000"/>
                <a:gd name="connsiteY48" fmla="*/ 8984 h 10014"/>
                <a:gd name="connsiteX49" fmla="*/ 5884 w 10000"/>
                <a:gd name="connsiteY49" fmla="*/ 8740 h 10014"/>
                <a:gd name="connsiteX50" fmla="*/ 6040 w 10000"/>
                <a:gd name="connsiteY50" fmla="*/ 8368 h 10014"/>
                <a:gd name="connsiteX51" fmla="*/ 6382 w 10000"/>
                <a:gd name="connsiteY51" fmla="*/ 7982 h 10014"/>
                <a:gd name="connsiteX52" fmla="*/ 6428 w 10000"/>
                <a:gd name="connsiteY52" fmla="*/ 8181 h 10014"/>
                <a:gd name="connsiteX53" fmla="*/ 6444 w 10000"/>
                <a:gd name="connsiteY53" fmla="*/ 8428 h 10014"/>
                <a:gd name="connsiteX54" fmla="*/ 6766 w 10000"/>
                <a:gd name="connsiteY54" fmla="*/ 9268 h 10014"/>
                <a:gd name="connsiteX0" fmla="*/ 7446 w 10000"/>
                <a:gd name="connsiteY0" fmla="*/ 9488 h 10009"/>
                <a:gd name="connsiteX1" fmla="*/ 7446 w 10000"/>
                <a:gd name="connsiteY1" fmla="*/ 8978 h 10009"/>
                <a:gd name="connsiteX2" fmla="*/ 7821 w 10000"/>
                <a:gd name="connsiteY2" fmla="*/ 8978 h 10009"/>
                <a:gd name="connsiteX3" fmla="*/ 8047 w 10000"/>
                <a:gd name="connsiteY3" fmla="*/ 8029 h 10009"/>
                <a:gd name="connsiteX4" fmla="*/ 8648 w 10000"/>
                <a:gd name="connsiteY4" fmla="*/ 7444 h 10009"/>
                <a:gd name="connsiteX5" fmla="*/ 8873 w 10000"/>
                <a:gd name="connsiteY5" fmla="*/ 6351 h 10009"/>
                <a:gd name="connsiteX6" fmla="*/ 8722 w 10000"/>
                <a:gd name="connsiteY6" fmla="*/ 5768 h 10009"/>
                <a:gd name="connsiteX7" fmla="*/ 9098 w 10000"/>
                <a:gd name="connsiteY7" fmla="*/ 4525 h 10009"/>
                <a:gd name="connsiteX8" fmla="*/ 9399 w 10000"/>
                <a:gd name="connsiteY8" fmla="*/ 4160 h 10009"/>
                <a:gd name="connsiteX9" fmla="*/ 10000 w 10000"/>
                <a:gd name="connsiteY9" fmla="*/ 3576 h 10009"/>
                <a:gd name="connsiteX10" fmla="*/ 9774 w 10000"/>
                <a:gd name="connsiteY10" fmla="*/ 3502 h 10009"/>
                <a:gd name="connsiteX11" fmla="*/ 9399 w 10000"/>
                <a:gd name="connsiteY11" fmla="*/ 3140 h 10009"/>
                <a:gd name="connsiteX12" fmla="*/ 9173 w 10000"/>
                <a:gd name="connsiteY12" fmla="*/ 2044 h 10009"/>
                <a:gd name="connsiteX13" fmla="*/ 9173 w 10000"/>
                <a:gd name="connsiteY13" fmla="*/ 1460 h 10009"/>
                <a:gd name="connsiteX14" fmla="*/ 9098 w 10000"/>
                <a:gd name="connsiteY14" fmla="*/ 729 h 10009"/>
                <a:gd name="connsiteX15" fmla="*/ 8873 w 10000"/>
                <a:gd name="connsiteY15" fmla="*/ 511 h 10009"/>
                <a:gd name="connsiteX16" fmla="*/ 8497 w 10000"/>
                <a:gd name="connsiteY16" fmla="*/ 219 h 10009"/>
                <a:gd name="connsiteX17" fmla="*/ 8272 w 10000"/>
                <a:gd name="connsiteY17" fmla="*/ 0 h 10009"/>
                <a:gd name="connsiteX18" fmla="*/ 7821 w 10000"/>
                <a:gd name="connsiteY18" fmla="*/ 293 h 10009"/>
                <a:gd name="connsiteX19" fmla="*/ 7370 w 10000"/>
                <a:gd name="connsiteY19" fmla="*/ 729 h 10009"/>
                <a:gd name="connsiteX20" fmla="*/ 6769 w 10000"/>
                <a:gd name="connsiteY20" fmla="*/ 729 h 10009"/>
                <a:gd name="connsiteX21" fmla="*/ 5717 w 10000"/>
                <a:gd name="connsiteY21" fmla="*/ 729 h 10009"/>
                <a:gd name="connsiteX22" fmla="*/ 5717 w 10000"/>
                <a:gd name="connsiteY22" fmla="*/ 658 h 10009"/>
                <a:gd name="connsiteX23" fmla="*/ 5643 w 10000"/>
                <a:gd name="connsiteY23" fmla="*/ 729 h 10009"/>
                <a:gd name="connsiteX24" fmla="*/ 1961 w 10000"/>
                <a:gd name="connsiteY24" fmla="*/ 729 h 10009"/>
                <a:gd name="connsiteX25" fmla="*/ 1961 w 10000"/>
                <a:gd name="connsiteY25" fmla="*/ 2263 h 10009"/>
                <a:gd name="connsiteX26" fmla="*/ 1285 w 10000"/>
                <a:gd name="connsiteY26" fmla="*/ 2263 h 10009"/>
                <a:gd name="connsiteX27" fmla="*/ 1285 w 10000"/>
                <a:gd name="connsiteY27" fmla="*/ 2556 h 10009"/>
                <a:gd name="connsiteX28" fmla="*/ 1285 w 10000"/>
                <a:gd name="connsiteY28" fmla="*/ 5179 h 10009"/>
                <a:gd name="connsiteX29" fmla="*/ 1135 w 10000"/>
                <a:gd name="connsiteY29" fmla="*/ 5327 h 10009"/>
                <a:gd name="connsiteX30" fmla="*/ 684 w 10000"/>
                <a:gd name="connsiteY30" fmla="*/ 5621 h 10009"/>
                <a:gd name="connsiteX31" fmla="*/ 609 w 10000"/>
                <a:gd name="connsiteY31" fmla="*/ 5986 h 10009"/>
                <a:gd name="connsiteX32" fmla="*/ 384 w 10000"/>
                <a:gd name="connsiteY32" fmla="*/ 6351 h 10009"/>
                <a:gd name="connsiteX33" fmla="*/ 234 w 10000"/>
                <a:gd name="connsiteY33" fmla="*/ 6935 h 10009"/>
                <a:gd name="connsiteX34" fmla="*/ 8 w 10000"/>
                <a:gd name="connsiteY34" fmla="*/ 7593 h 10009"/>
                <a:gd name="connsiteX35" fmla="*/ 384 w 10000"/>
                <a:gd name="connsiteY35" fmla="*/ 7664 h 10009"/>
                <a:gd name="connsiteX36" fmla="*/ 458 w 10000"/>
                <a:gd name="connsiteY36" fmla="*/ 8245 h 10009"/>
                <a:gd name="connsiteX37" fmla="*/ 684 w 10000"/>
                <a:gd name="connsiteY37" fmla="*/ 8831 h 10009"/>
                <a:gd name="connsiteX38" fmla="*/ 1059 w 10000"/>
                <a:gd name="connsiteY38" fmla="*/ 10000 h 10009"/>
                <a:gd name="connsiteX39" fmla="*/ 2394 w 10000"/>
                <a:gd name="connsiteY39" fmla="*/ 9237 h 10009"/>
                <a:gd name="connsiteX40" fmla="*/ 2566 w 10000"/>
                <a:gd name="connsiteY40" fmla="*/ 9433 h 10009"/>
                <a:gd name="connsiteX41" fmla="*/ 2721 w 10000"/>
                <a:gd name="connsiteY41" fmla="*/ 9592 h 10009"/>
                <a:gd name="connsiteX42" fmla="*/ 2979 w 10000"/>
                <a:gd name="connsiteY42" fmla="*/ 9527 h 10009"/>
                <a:gd name="connsiteX43" fmla="*/ 3757 w 10000"/>
                <a:gd name="connsiteY43" fmla="*/ 9508 h 10009"/>
                <a:gd name="connsiteX44" fmla="*/ 3863 w 10000"/>
                <a:gd name="connsiteY44" fmla="*/ 9778 h 10009"/>
                <a:gd name="connsiteX45" fmla="*/ 4219 w 10000"/>
                <a:gd name="connsiteY45" fmla="*/ 9620 h 10009"/>
                <a:gd name="connsiteX46" fmla="*/ 4373 w 10000"/>
                <a:gd name="connsiteY46" fmla="*/ 9293 h 10009"/>
                <a:gd name="connsiteX47" fmla="*/ 5064 w 10000"/>
                <a:gd name="connsiteY47" fmla="*/ 9311 h 10009"/>
                <a:gd name="connsiteX48" fmla="*/ 5457 w 10000"/>
                <a:gd name="connsiteY48" fmla="*/ 8984 h 10009"/>
                <a:gd name="connsiteX49" fmla="*/ 5884 w 10000"/>
                <a:gd name="connsiteY49" fmla="*/ 8740 h 10009"/>
                <a:gd name="connsiteX50" fmla="*/ 6040 w 10000"/>
                <a:gd name="connsiteY50" fmla="*/ 8368 h 10009"/>
                <a:gd name="connsiteX51" fmla="*/ 6382 w 10000"/>
                <a:gd name="connsiteY51" fmla="*/ 7982 h 10009"/>
                <a:gd name="connsiteX52" fmla="*/ 6428 w 10000"/>
                <a:gd name="connsiteY52" fmla="*/ 8181 h 10009"/>
                <a:gd name="connsiteX53" fmla="*/ 6444 w 10000"/>
                <a:gd name="connsiteY53" fmla="*/ 8428 h 10009"/>
                <a:gd name="connsiteX54" fmla="*/ 6766 w 10000"/>
                <a:gd name="connsiteY54" fmla="*/ 9268 h 10009"/>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1817 w 10000"/>
                <a:gd name="connsiteY39" fmla="*/ 906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28"/>
                <a:gd name="connsiteX1" fmla="*/ 7446 w 10000"/>
                <a:gd name="connsiteY1" fmla="*/ 8978 h 10028"/>
                <a:gd name="connsiteX2" fmla="*/ 7821 w 10000"/>
                <a:gd name="connsiteY2" fmla="*/ 8978 h 10028"/>
                <a:gd name="connsiteX3" fmla="*/ 8047 w 10000"/>
                <a:gd name="connsiteY3" fmla="*/ 8029 h 10028"/>
                <a:gd name="connsiteX4" fmla="*/ 8648 w 10000"/>
                <a:gd name="connsiteY4" fmla="*/ 7444 h 10028"/>
                <a:gd name="connsiteX5" fmla="*/ 8873 w 10000"/>
                <a:gd name="connsiteY5" fmla="*/ 6351 h 10028"/>
                <a:gd name="connsiteX6" fmla="*/ 8722 w 10000"/>
                <a:gd name="connsiteY6" fmla="*/ 5768 h 10028"/>
                <a:gd name="connsiteX7" fmla="*/ 9098 w 10000"/>
                <a:gd name="connsiteY7" fmla="*/ 4525 h 10028"/>
                <a:gd name="connsiteX8" fmla="*/ 9399 w 10000"/>
                <a:gd name="connsiteY8" fmla="*/ 4160 h 10028"/>
                <a:gd name="connsiteX9" fmla="*/ 10000 w 10000"/>
                <a:gd name="connsiteY9" fmla="*/ 3576 h 10028"/>
                <a:gd name="connsiteX10" fmla="*/ 9774 w 10000"/>
                <a:gd name="connsiteY10" fmla="*/ 3502 h 10028"/>
                <a:gd name="connsiteX11" fmla="*/ 9399 w 10000"/>
                <a:gd name="connsiteY11" fmla="*/ 3140 h 10028"/>
                <a:gd name="connsiteX12" fmla="*/ 9173 w 10000"/>
                <a:gd name="connsiteY12" fmla="*/ 2044 h 10028"/>
                <a:gd name="connsiteX13" fmla="*/ 9173 w 10000"/>
                <a:gd name="connsiteY13" fmla="*/ 1460 h 10028"/>
                <a:gd name="connsiteX14" fmla="*/ 9098 w 10000"/>
                <a:gd name="connsiteY14" fmla="*/ 729 h 10028"/>
                <a:gd name="connsiteX15" fmla="*/ 8873 w 10000"/>
                <a:gd name="connsiteY15" fmla="*/ 511 h 10028"/>
                <a:gd name="connsiteX16" fmla="*/ 8497 w 10000"/>
                <a:gd name="connsiteY16" fmla="*/ 219 h 10028"/>
                <a:gd name="connsiteX17" fmla="*/ 8272 w 10000"/>
                <a:gd name="connsiteY17" fmla="*/ 0 h 10028"/>
                <a:gd name="connsiteX18" fmla="*/ 7821 w 10000"/>
                <a:gd name="connsiteY18" fmla="*/ 293 h 10028"/>
                <a:gd name="connsiteX19" fmla="*/ 7370 w 10000"/>
                <a:gd name="connsiteY19" fmla="*/ 729 h 10028"/>
                <a:gd name="connsiteX20" fmla="*/ 6769 w 10000"/>
                <a:gd name="connsiteY20" fmla="*/ 729 h 10028"/>
                <a:gd name="connsiteX21" fmla="*/ 5717 w 10000"/>
                <a:gd name="connsiteY21" fmla="*/ 729 h 10028"/>
                <a:gd name="connsiteX22" fmla="*/ 5717 w 10000"/>
                <a:gd name="connsiteY22" fmla="*/ 658 h 10028"/>
                <a:gd name="connsiteX23" fmla="*/ 5643 w 10000"/>
                <a:gd name="connsiteY23" fmla="*/ 729 h 10028"/>
                <a:gd name="connsiteX24" fmla="*/ 1961 w 10000"/>
                <a:gd name="connsiteY24" fmla="*/ 729 h 10028"/>
                <a:gd name="connsiteX25" fmla="*/ 1961 w 10000"/>
                <a:gd name="connsiteY25" fmla="*/ 2263 h 10028"/>
                <a:gd name="connsiteX26" fmla="*/ 1285 w 10000"/>
                <a:gd name="connsiteY26" fmla="*/ 2263 h 10028"/>
                <a:gd name="connsiteX27" fmla="*/ 1285 w 10000"/>
                <a:gd name="connsiteY27" fmla="*/ 2556 h 10028"/>
                <a:gd name="connsiteX28" fmla="*/ 1285 w 10000"/>
                <a:gd name="connsiteY28" fmla="*/ 5179 h 10028"/>
                <a:gd name="connsiteX29" fmla="*/ 1135 w 10000"/>
                <a:gd name="connsiteY29" fmla="*/ 5327 h 10028"/>
                <a:gd name="connsiteX30" fmla="*/ 684 w 10000"/>
                <a:gd name="connsiteY30" fmla="*/ 5621 h 10028"/>
                <a:gd name="connsiteX31" fmla="*/ 609 w 10000"/>
                <a:gd name="connsiteY31" fmla="*/ 5986 h 10028"/>
                <a:gd name="connsiteX32" fmla="*/ 384 w 10000"/>
                <a:gd name="connsiteY32" fmla="*/ 6351 h 10028"/>
                <a:gd name="connsiteX33" fmla="*/ 234 w 10000"/>
                <a:gd name="connsiteY33" fmla="*/ 6935 h 10028"/>
                <a:gd name="connsiteX34" fmla="*/ 8 w 10000"/>
                <a:gd name="connsiteY34" fmla="*/ 7593 h 10028"/>
                <a:gd name="connsiteX35" fmla="*/ 384 w 10000"/>
                <a:gd name="connsiteY35" fmla="*/ 7664 h 10028"/>
                <a:gd name="connsiteX36" fmla="*/ 458 w 10000"/>
                <a:gd name="connsiteY36" fmla="*/ 8245 h 10028"/>
                <a:gd name="connsiteX37" fmla="*/ 684 w 10000"/>
                <a:gd name="connsiteY37" fmla="*/ 8831 h 10028"/>
                <a:gd name="connsiteX38" fmla="*/ 1059 w 10000"/>
                <a:gd name="connsiteY38" fmla="*/ 10000 h 10028"/>
                <a:gd name="connsiteX39" fmla="*/ 1817 w 10000"/>
                <a:gd name="connsiteY39" fmla="*/ 9069 h 10028"/>
                <a:gd name="connsiteX40" fmla="*/ 2566 w 10000"/>
                <a:gd name="connsiteY40" fmla="*/ 9433 h 10028"/>
                <a:gd name="connsiteX41" fmla="*/ 2605 w 10000"/>
                <a:gd name="connsiteY41" fmla="*/ 9461 h 10028"/>
                <a:gd name="connsiteX42" fmla="*/ 2721 w 10000"/>
                <a:gd name="connsiteY42" fmla="*/ 9592 h 10028"/>
                <a:gd name="connsiteX43" fmla="*/ 2979 w 10000"/>
                <a:gd name="connsiteY43" fmla="*/ 9527 h 10028"/>
                <a:gd name="connsiteX44" fmla="*/ 3757 w 10000"/>
                <a:gd name="connsiteY44" fmla="*/ 9508 h 10028"/>
                <a:gd name="connsiteX45" fmla="*/ 3863 w 10000"/>
                <a:gd name="connsiteY45" fmla="*/ 9778 h 10028"/>
                <a:gd name="connsiteX46" fmla="*/ 4219 w 10000"/>
                <a:gd name="connsiteY46" fmla="*/ 9620 h 10028"/>
                <a:gd name="connsiteX47" fmla="*/ 4373 w 10000"/>
                <a:gd name="connsiteY47" fmla="*/ 9293 h 10028"/>
                <a:gd name="connsiteX48" fmla="*/ 5064 w 10000"/>
                <a:gd name="connsiteY48" fmla="*/ 9311 h 10028"/>
                <a:gd name="connsiteX49" fmla="*/ 5457 w 10000"/>
                <a:gd name="connsiteY49" fmla="*/ 8984 h 10028"/>
                <a:gd name="connsiteX50" fmla="*/ 5884 w 10000"/>
                <a:gd name="connsiteY50" fmla="*/ 8740 h 10028"/>
                <a:gd name="connsiteX51" fmla="*/ 6040 w 10000"/>
                <a:gd name="connsiteY51" fmla="*/ 8368 h 10028"/>
                <a:gd name="connsiteX52" fmla="*/ 6382 w 10000"/>
                <a:gd name="connsiteY52" fmla="*/ 7982 h 10028"/>
                <a:gd name="connsiteX53" fmla="*/ 6428 w 10000"/>
                <a:gd name="connsiteY53" fmla="*/ 8181 h 10028"/>
                <a:gd name="connsiteX54" fmla="*/ 6444 w 10000"/>
                <a:gd name="connsiteY54" fmla="*/ 8428 h 10028"/>
                <a:gd name="connsiteX55" fmla="*/ 6766 w 10000"/>
                <a:gd name="connsiteY55" fmla="*/ 9268 h 10028"/>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50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47 w 10000"/>
                <a:gd name="connsiteY41" fmla="*/ 9256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01 w 10000"/>
                <a:gd name="connsiteY41" fmla="*/ 9069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7446" y="9488"/>
                  </a:moveTo>
                  <a:cubicBezTo>
                    <a:pt x="7596" y="9168"/>
                    <a:pt x="7370" y="9271"/>
                    <a:pt x="7446" y="8978"/>
                  </a:cubicBezTo>
                  <a:cubicBezTo>
                    <a:pt x="7671" y="8613"/>
                    <a:pt x="7671" y="9051"/>
                    <a:pt x="7821" y="8978"/>
                  </a:cubicBezTo>
                  <a:cubicBezTo>
                    <a:pt x="7896" y="8831"/>
                    <a:pt x="7821" y="8245"/>
                    <a:pt x="8047" y="8029"/>
                  </a:cubicBezTo>
                  <a:cubicBezTo>
                    <a:pt x="8272" y="7956"/>
                    <a:pt x="8197" y="7444"/>
                    <a:pt x="8648" y="7444"/>
                  </a:cubicBezTo>
                  <a:cubicBezTo>
                    <a:pt x="8497" y="7153"/>
                    <a:pt x="8722" y="7006"/>
                    <a:pt x="8873" y="6351"/>
                  </a:cubicBezTo>
                  <a:cubicBezTo>
                    <a:pt x="8873" y="6131"/>
                    <a:pt x="8648" y="5912"/>
                    <a:pt x="8722" y="5768"/>
                  </a:cubicBezTo>
                  <a:cubicBezTo>
                    <a:pt x="8873" y="5547"/>
                    <a:pt x="9098" y="5179"/>
                    <a:pt x="9098" y="4525"/>
                  </a:cubicBezTo>
                  <a:cubicBezTo>
                    <a:pt x="8948" y="4086"/>
                    <a:pt x="9173" y="4599"/>
                    <a:pt x="9399" y="4160"/>
                  </a:cubicBezTo>
                  <a:cubicBezTo>
                    <a:pt x="9549" y="3942"/>
                    <a:pt x="9774" y="4306"/>
                    <a:pt x="10000" y="3576"/>
                  </a:cubicBezTo>
                  <a:cubicBezTo>
                    <a:pt x="10000" y="3502"/>
                    <a:pt x="9850" y="3357"/>
                    <a:pt x="9774" y="3502"/>
                  </a:cubicBezTo>
                  <a:cubicBezTo>
                    <a:pt x="9624" y="3502"/>
                    <a:pt x="9624" y="3140"/>
                    <a:pt x="9399" y="3140"/>
                  </a:cubicBezTo>
                  <a:cubicBezTo>
                    <a:pt x="9323" y="3285"/>
                    <a:pt x="9098" y="2117"/>
                    <a:pt x="9173" y="2044"/>
                  </a:cubicBezTo>
                  <a:cubicBezTo>
                    <a:pt x="9323" y="1678"/>
                    <a:pt x="8948" y="1460"/>
                    <a:pt x="9173" y="1460"/>
                  </a:cubicBezTo>
                  <a:cubicBezTo>
                    <a:pt x="9399" y="1533"/>
                    <a:pt x="9098" y="1311"/>
                    <a:pt x="9098" y="729"/>
                  </a:cubicBezTo>
                  <a:cubicBezTo>
                    <a:pt x="8948" y="658"/>
                    <a:pt x="8948" y="511"/>
                    <a:pt x="8873" y="511"/>
                  </a:cubicBezTo>
                  <a:cubicBezTo>
                    <a:pt x="8648" y="511"/>
                    <a:pt x="8722" y="219"/>
                    <a:pt x="8497" y="219"/>
                  </a:cubicBezTo>
                  <a:cubicBezTo>
                    <a:pt x="8422" y="219"/>
                    <a:pt x="8272" y="74"/>
                    <a:pt x="8272" y="0"/>
                  </a:cubicBezTo>
                  <a:cubicBezTo>
                    <a:pt x="8047" y="293"/>
                    <a:pt x="7896" y="0"/>
                    <a:pt x="7821" y="293"/>
                  </a:cubicBezTo>
                  <a:cubicBezTo>
                    <a:pt x="7671" y="658"/>
                    <a:pt x="7446" y="511"/>
                    <a:pt x="7370" y="729"/>
                  </a:cubicBezTo>
                  <a:cubicBezTo>
                    <a:pt x="7220" y="1021"/>
                    <a:pt x="6995" y="1094"/>
                    <a:pt x="6769" y="729"/>
                  </a:cubicBezTo>
                  <a:lnTo>
                    <a:pt x="5717" y="729"/>
                  </a:lnTo>
                  <a:lnTo>
                    <a:pt x="5717" y="658"/>
                  </a:lnTo>
                  <a:cubicBezTo>
                    <a:pt x="5692" y="681"/>
                    <a:pt x="5668" y="707"/>
                    <a:pt x="5643" y="729"/>
                  </a:cubicBezTo>
                  <a:lnTo>
                    <a:pt x="1961" y="729"/>
                  </a:lnTo>
                  <a:lnTo>
                    <a:pt x="1961" y="2263"/>
                  </a:lnTo>
                  <a:lnTo>
                    <a:pt x="1285" y="2263"/>
                  </a:lnTo>
                  <a:lnTo>
                    <a:pt x="1285" y="2556"/>
                  </a:lnTo>
                  <a:lnTo>
                    <a:pt x="1285" y="5179"/>
                  </a:lnTo>
                  <a:lnTo>
                    <a:pt x="1135" y="5327"/>
                  </a:lnTo>
                  <a:cubicBezTo>
                    <a:pt x="909" y="5327"/>
                    <a:pt x="684" y="5327"/>
                    <a:pt x="684" y="5621"/>
                  </a:cubicBezTo>
                  <a:cubicBezTo>
                    <a:pt x="684" y="5986"/>
                    <a:pt x="458" y="5768"/>
                    <a:pt x="609" y="5986"/>
                  </a:cubicBezTo>
                  <a:cubicBezTo>
                    <a:pt x="609" y="6351"/>
                    <a:pt x="234" y="5986"/>
                    <a:pt x="384" y="6351"/>
                  </a:cubicBezTo>
                  <a:cubicBezTo>
                    <a:pt x="609" y="6642"/>
                    <a:pt x="8" y="6568"/>
                    <a:pt x="234" y="6935"/>
                  </a:cubicBezTo>
                  <a:cubicBezTo>
                    <a:pt x="458" y="7225"/>
                    <a:pt x="-67" y="7225"/>
                    <a:pt x="8" y="7593"/>
                  </a:cubicBezTo>
                  <a:cubicBezTo>
                    <a:pt x="158" y="7664"/>
                    <a:pt x="384" y="7371"/>
                    <a:pt x="384" y="7664"/>
                  </a:cubicBezTo>
                  <a:cubicBezTo>
                    <a:pt x="384" y="8029"/>
                    <a:pt x="458" y="7956"/>
                    <a:pt x="458" y="8245"/>
                  </a:cubicBezTo>
                  <a:cubicBezTo>
                    <a:pt x="458" y="8613"/>
                    <a:pt x="835" y="8392"/>
                    <a:pt x="684" y="8831"/>
                  </a:cubicBezTo>
                  <a:cubicBezTo>
                    <a:pt x="765" y="8992"/>
                    <a:pt x="920" y="9042"/>
                    <a:pt x="982" y="9237"/>
                  </a:cubicBezTo>
                  <a:cubicBezTo>
                    <a:pt x="1044" y="9432"/>
                    <a:pt x="1186" y="9449"/>
                    <a:pt x="1059" y="10000"/>
                  </a:cubicBezTo>
                  <a:cubicBezTo>
                    <a:pt x="1163" y="9440"/>
                    <a:pt x="1836" y="9946"/>
                    <a:pt x="1578" y="9153"/>
                  </a:cubicBezTo>
                  <a:cubicBezTo>
                    <a:pt x="1379" y="8778"/>
                    <a:pt x="2034" y="8798"/>
                    <a:pt x="2076" y="8799"/>
                  </a:cubicBezTo>
                  <a:cubicBezTo>
                    <a:pt x="2250" y="8835"/>
                    <a:pt x="2175" y="8947"/>
                    <a:pt x="2250" y="9060"/>
                  </a:cubicBezTo>
                  <a:cubicBezTo>
                    <a:pt x="2287" y="9201"/>
                    <a:pt x="2570" y="9088"/>
                    <a:pt x="2605" y="9461"/>
                  </a:cubicBezTo>
                  <a:cubicBezTo>
                    <a:pt x="2688" y="9582"/>
                    <a:pt x="2654" y="9583"/>
                    <a:pt x="2721" y="9592"/>
                  </a:cubicBezTo>
                  <a:cubicBezTo>
                    <a:pt x="2788" y="9601"/>
                    <a:pt x="2834" y="9598"/>
                    <a:pt x="2979" y="9527"/>
                  </a:cubicBezTo>
                  <a:cubicBezTo>
                    <a:pt x="3195" y="9495"/>
                    <a:pt x="3447" y="9466"/>
                    <a:pt x="3757" y="9508"/>
                  </a:cubicBezTo>
                  <a:cubicBezTo>
                    <a:pt x="3870" y="9662"/>
                    <a:pt x="3740" y="9750"/>
                    <a:pt x="3863" y="9778"/>
                  </a:cubicBezTo>
                  <a:cubicBezTo>
                    <a:pt x="3938" y="9834"/>
                    <a:pt x="4239" y="9749"/>
                    <a:pt x="4219" y="9620"/>
                  </a:cubicBezTo>
                  <a:cubicBezTo>
                    <a:pt x="4362" y="9594"/>
                    <a:pt x="4191" y="9348"/>
                    <a:pt x="4373" y="9293"/>
                  </a:cubicBezTo>
                  <a:cubicBezTo>
                    <a:pt x="4851" y="9186"/>
                    <a:pt x="4698" y="9336"/>
                    <a:pt x="5064" y="9311"/>
                  </a:cubicBezTo>
                  <a:cubicBezTo>
                    <a:pt x="5266" y="9314"/>
                    <a:pt x="5218" y="8965"/>
                    <a:pt x="5457" y="8984"/>
                  </a:cubicBezTo>
                  <a:cubicBezTo>
                    <a:pt x="5797" y="9049"/>
                    <a:pt x="6015" y="9089"/>
                    <a:pt x="5884" y="8740"/>
                  </a:cubicBezTo>
                  <a:cubicBezTo>
                    <a:pt x="5964" y="8593"/>
                    <a:pt x="6043" y="8363"/>
                    <a:pt x="6040" y="8368"/>
                  </a:cubicBezTo>
                  <a:cubicBezTo>
                    <a:pt x="6032" y="8083"/>
                    <a:pt x="6101" y="8080"/>
                    <a:pt x="6382" y="7982"/>
                  </a:cubicBezTo>
                  <a:cubicBezTo>
                    <a:pt x="6464" y="8031"/>
                    <a:pt x="6373" y="8102"/>
                    <a:pt x="6428" y="8181"/>
                  </a:cubicBezTo>
                  <a:cubicBezTo>
                    <a:pt x="6437" y="8304"/>
                    <a:pt x="6435" y="8305"/>
                    <a:pt x="6444" y="8428"/>
                  </a:cubicBezTo>
                  <a:cubicBezTo>
                    <a:pt x="6530" y="9042"/>
                    <a:pt x="6771" y="9273"/>
                    <a:pt x="6766" y="9268"/>
                  </a:cubicBezTo>
                </a:path>
              </a:pathLst>
            </a:custGeom>
            <a:grpFill/>
            <a:ln w="3175" cmpd="sng">
              <a:solidFill>
                <a:schemeClr val="bg2"/>
              </a:solidFill>
              <a:round/>
              <a:headEnd/>
              <a:tailEnd/>
            </a:ln>
          </p:spPr>
          <p:txBody>
            <a:bodyPr/>
            <a:lstStyle/>
            <a:p>
              <a:endParaRPr lang="es-ES"/>
            </a:p>
          </p:txBody>
        </p:sp>
        <p:sp>
          <p:nvSpPr>
            <p:cNvPr id="321" name="Freeform 270">
              <a:extLst>
                <a:ext uri="{FF2B5EF4-FFF2-40B4-BE49-F238E27FC236}">
                  <a16:creationId xmlns:a16="http://schemas.microsoft.com/office/drawing/2014/main" id="{47CABBBC-EEBE-1170-180C-9CAB1BBE190B}"/>
                </a:ext>
              </a:extLst>
            </p:cNvPr>
            <p:cNvSpPr>
              <a:spLocks/>
            </p:cNvSpPr>
            <p:nvPr/>
          </p:nvSpPr>
          <p:spPr bwMode="auto">
            <a:xfrm>
              <a:off x="2908239" y="4095484"/>
              <a:ext cx="47475" cy="22471"/>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chemeClr val="bg1"/>
              </a:solidFill>
              <a:round/>
              <a:headEnd/>
              <a:tailEnd/>
            </a:ln>
          </p:spPr>
          <p:txBody>
            <a:bodyPr/>
            <a:lstStyle/>
            <a:p>
              <a:endParaRPr lang="es-ES"/>
            </a:p>
          </p:txBody>
        </p:sp>
        <p:sp>
          <p:nvSpPr>
            <p:cNvPr id="322" name="Freeform 271">
              <a:extLst>
                <a:ext uri="{FF2B5EF4-FFF2-40B4-BE49-F238E27FC236}">
                  <a16:creationId xmlns:a16="http://schemas.microsoft.com/office/drawing/2014/main" id="{F801D18D-B6A5-E95A-EFF9-FFF137EFAADA}"/>
                </a:ext>
              </a:extLst>
            </p:cNvPr>
            <p:cNvSpPr>
              <a:spLocks/>
            </p:cNvSpPr>
            <p:nvPr/>
          </p:nvSpPr>
          <p:spPr bwMode="auto">
            <a:xfrm>
              <a:off x="2835445" y="4037697"/>
              <a:ext cx="28484" cy="19261"/>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chemeClr val="bg1"/>
              </a:solidFill>
              <a:round/>
              <a:headEnd/>
              <a:tailEnd/>
            </a:ln>
          </p:spPr>
          <p:txBody>
            <a:bodyPr/>
            <a:lstStyle/>
            <a:p>
              <a:endParaRPr lang="es-ES"/>
            </a:p>
          </p:txBody>
        </p:sp>
        <p:sp>
          <p:nvSpPr>
            <p:cNvPr id="323" name="Freeform 272">
              <a:extLst>
                <a:ext uri="{FF2B5EF4-FFF2-40B4-BE49-F238E27FC236}">
                  <a16:creationId xmlns:a16="http://schemas.microsoft.com/office/drawing/2014/main" id="{1E6959EB-4D48-F07B-D52B-2A65135E93BF}"/>
                </a:ext>
              </a:extLst>
            </p:cNvPr>
            <p:cNvSpPr>
              <a:spLocks/>
            </p:cNvSpPr>
            <p:nvPr/>
          </p:nvSpPr>
          <p:spPr bwMode="auto">
            <a:xfrm>
              <a:off x="2778475" y="4044116"/>
              <a:ext cx="37979" cy="25684"/>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chemeClr val="bg1"/>
              </a:solidFill>
              <a:round/>
              <a:headEnd/>
              <a:tailEnd/>
            </a:ln>
          </p:spPr>
          <p:txBody>
            <a:bodyPr/>
            <a:lstStyle/>
            <a:p>
              <a:endParaRPr lang="es-ES"/>
            </a:p>
          </p:txBody>
        </p:sp>
        <p:sp>
          <p:nvSpPr>
            <p:cNvPr id="324" name="Freeform 232">
              <a:extLst>
                <a:ext uri="{FF2B5EF4-FFF2-40B4-BE49-F238E27FC236}">
                  <a16:creationId xmlns:a16="http://schemas.microsoft.com/office/drawing/2014/main" id="{003F4377-A994-D315-E46D-86D9715DAED7}"/>
                </a:ext>
              </a:extLst>
            </p:cNvPr>
            <p:cNvSpPr>
              <a:spLocks noEditPoints="1"/>
            </p:cNvSpPr>
            <p:nvPr/>
          </p:nvSpPr>
          <p:spPr bwMode="auto">
            <a:xfrm>
              <a:off x="2791746" y="5669997"/>
              <a:ext cx="218658" cy="1330769"/>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grpFill/>
            <a:ln w="6350" cmpd="sng">
              <a:solidFill>
                <a:schemeClr val="bg1"/>
              </a:solidFill>
              <a:round/>
              <a:headEnd/>
              <a:tailEnd/>
            </a:ln>
          </p:spPr>
          <p:txBody>
            <a:bodyPr/>
            <a:lstStyle/>
            <a:p>
              <a:endParaRPr lang="es-ES"/>
            </a:p>
          </p:txBody>
        </p:sp>
      </p:grpSp>
      <p:pic>
        <p:nvPicPr>
          <p:cNvPr id="325" name="Picture 2" descr="Asociación de Euskadi de Campings. País Vasco. Información y reservas">
            <a:extLst>
              <a:ext uri="{FF2B5EF4-FFF2-40B4-BE49-F238E27FC236}">
                <a16:creationId xmlns:a16="http://schemas.microsoft.com/office/drawing/2014/main" id="{789E3658-E15D-1A8D-D1E7-4FE8DB7CADA3}"/>
              </a:ext>
            </a:extLst>
          </p:cNvPr>
          <p:cNvPicPr>
            <a:picLocks noChangeAspect="1" noChangeArrowheads="1"/>
          </p:cNvPicPr>
          <p:nvPr/>
        </p:nvPicPr>
        <p:blipFill>
          <a:blip r:embed="rId7">
            <a:duotone>
              <a:prstClr val="black"/>
              <a:srgbClr val="FFFFFF">
                <a:tint val="45000"/>
                <a:satMod val="400000"/>
              </a:srgbClr>
            </a:duotone>
            <a:extLst>
              <a:ext uri="{28A0092B-C50C-407E-A947-70E740481C1C}">
                <a14:useLocalDpi xmlns:a14="http://schemas.microsoft.com/office/drawing/2010/main" val="0"/>
              </a:ext>
            </a:extLst>
          </a:blip>
          <a:srcRect/>
          <a:stretch>
            <a:fillRect/>
          </a:stretch>
        </p:blipFill>
        <p:spPr bwMode="auto">
          <a:xfrm>
            <a:off x="17717232" y="6445590"/>
            <a:ext cx="1905748" cy="1461073"/>
          </a:xfrm>
          <a:prstGeom prst="rect">
            <a:avLst/>
          </a:prstGeom>
          <a:noFill/>
          <a:extLst>
            <a:ext uri="{909E8E84-426E-40DD-AFC4-6F175D3DCCD1}">
              <a14:hiddenFill xmlns:a14="http://schemas.microsoft.com/office/drawing/2010/main">
                <a:solidFill>
                  <a:srgbClr val="FFFFFF"/>
                </a:solidFill>
              </a14:hiddenFill>
            </a:ext>
          </a:extLst>
        </p:spPr>
      </p:pic>
      <p:sp>
        <p:nvSpPr>
          <p:cNvPr id="326" name="TextBox 8">
            <a:extLst>
              <a:ext uri="{FF2B5EF4-FFF2-40B4-BE49-F238E27FC236}">
                <a16:creationId xmlns:a16="http://schemas.microsoft.com/office/drawing/2014/main" id="{800A369A-A7CE-EA2C-1DCC-9B33487BBA08}"/>
              </a:ext>
            </a:extLst>
          </p:cNvPr>
          <p:cNvSpPr txBox="1"/>
          <p:nvPr/>
        </p:nvSpPr>
        <p:spPr>
          <a:xfrm>
            <a:off x="4882516" y="5959475"/>
            <a:ext cx="4645895" cy="1077218"/>
          </a:xfrm>
          <a:prstGeom prst="rect">
            <a:avLst/>
          </a:prstGeom>
          <a:noFill/>
        </p:spPr>
        <p:txBody>
          <a:bodyPr wrap="square">
            <a:spAutoFit/>
          </a:bodyPr>
          <a:lstStyle/>
          <a:p>
            <a:pPr algn="just"/>
            <a:endParaRPr lang="es-ES" sz="1200">
              <a:latin typeface="Ubuntu" panose="020B0504030602030204" pitchFamily="34" charset="0"/>
            </a:endParaRPr>
          </a:p>
          <a:p>
            <a:pPr marL="171450" indent="-171450" algn="just">
              <a:buFont typeface="Wingdings" panose="05000000000000000000" pitchFamily="2" charset="2"/>
              <a:buChar char="§"/>
            </a:pPr>
            <a:endParaRPr lang="es-ES" sz="1200">
              <a:latin typeface="Ubuntu" panose="020B0504030602030204" pitchFamily="34" charset="0"/>
            </a:endParaRPr>
          </a:p>
          <a:p>
            <a:pPr marL="171450" indent="-171450" algn="just">
              <a:buFont typeface="Wingdings" panose="05000000000000000000" pitchFamily="2" charset="2"/>
              <a:buChar char="§"/>
            </a:pPr>
            <a:r>
              <a:rPr lang="es-ES" sz="2000">
                <a:latin typeface="Ubuntu" panose="020B0504030602030204" pitchFamily="34" charset="0"/>
              </a:rPr>
              <a:t>Profesionales del Sector</a:t>
            </a:r>
          </a:p>
          <a:p>
            <a:pPr marL="171450" indent="-171450" algn="just">
              <a:buFont typeface="Wingdings" panose="05000000000000000000" pitchFamily="2" charset="2"/>
              <a:buChar char="§"/>
            </a:pPr>
            <a:r>
              <a:rPr lang="es-ES" sz="2000">
                <a:latin typeface="Ubuntu" panose="020B0504030602030204" pitchFamily="34" charset="0"/>
              </a:rPr>
              <a:t>Estudiantes / Futuros profesionales</a:t>
            </a:r>
          </a:p>
        </p:txBody>
      </p:sp>
    </p:spTree>
    <p:extLst>
      <p:ext uri="{BB962C8B-B14F-4D97-AF65-F5344CB8AC3E}">
        <p14:creationId xmlns:p14="http://schemas.microsoft.com/office/powerpoint/2010/main" val="987921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91F6B80-B8FA-418A-0B31-D33389F39E6C}"/>
              </a:ext>
            </a:extLst>
          </p:cNvPr>
          <p:cNvSpPr txBox="1"/>
          <p:nvPr/>
        </p:nvSpPr>
        <p:spPr>
          <a:xfrm>
            <a:off x="7489187" y="3244844"/>
            <a:ext cx="4813300" cy="1030605"/>
          </a:xfrm>
          <a:prstGeom prst="rect">
            <a:avLst/>
          </a:prstGeom>
        </p:spPr>
        <p:txBody>
          <a:bodyPr vert="horz" wrap="square" lIns="0" tIns="12065" rIns="0" bIns="0" rtlCol="0">
            <a:spAutoFit/>
          </a:bodyPr>
          <a:lstStyle/>
          <a:p>
            <a:pPr marL="12700">
              <a:lnSpc>
                <a:spcPct val="100000"/>
              </a:lnSpc>
              <a:spcBef>
                <a:spcPts val="95"/>
              </a:spcBef>
            </a:pPr>
            <a:r>
              <a:rPr sz="6600" spc="-110">
                <a:solidFill>
                  <a:srgbClr val="4D4D4D"/>
                </a:solidFill>
                <a:latin typeface="Arial" panose="020B0604020202020204" pitchFamily="34" charset="0"/>
                <a:cs typeface="Arial" panose="020B0604020202020204" pitchFamily="34" charset="0"/>
              </a:rPr>
              <a:t>Eskerrik</a:t>
            </a:r>
            <a:r>
              <a:rPr sz="6600" spc="-315">
                <a:solidFill>
                  <a:srgbClr val="4D4D4D"/>
                </a:solidFill>
                <a:latin typeface="Arial" panose="020B0604020202020204" pitchFamily="34" charset="0"/>
                <a:cs typeface="Arial" panose="020B0604020202020204" pitchFamily="34" charset="0"/>
              </a:rPr>
              <a:t> </a:t>
            </a:r>
            <a:r>
              <a:rPr sz="6600" spc="-195">
                <a:solidFill>
                  <a:srgbClr val="4D4D4D"/>
                </a:solidFill>
                <a:latin typeface="Arial" panose="020B0604020202020204" pitchFamily="34" charset="0"/>
                <a:cs typeface="Arial" panose="020B0604020202020204" pitchFamily="34" charset="0"/>
              </a:rPr>
              <a:t>asko</a:t>
            </a:r>
            <a:endParaRPr sz="6600">
              <a:latin typeface="Arial" panose="020B0604020202020204" pitchFamily="34" charset="0"/>
              <a:cs typeface="Arial" panose="020B0604020202020204" pitchFamily="34" charset="0"/>
            </a:endParaRPr>
          </a:p>
        </p:txBody>
      </p:sp>
      <p:grpSp>
        <p:nvGrpSpPr>
          <p:cNvPr id="5" name="object 3">
            <a:extLst>
              <a:ext uri="{FF2B5EF4-FFF2-40B4-BE49-F238E27FC236}">
                <a16:creationId xmlns:a16="http://schemas.microsoft.com/office/drawing/2014/main" id="{30721FAE-E694-A405-71B9-57F5CA4CF5CB}"/>
              </a:ext>
            </a:extLst>
          </p:cNvPr>
          <p:cNvGrpSpPr/>
          <p:nvPr/>
        </p:nvGrpSpPr>
        <p:grpSpPr>
          <a:xfrm>
            <a:off x="8303469" y="4700199"/>
            <a:ext cx="3199130" cy="727075"/>
            <a:chOff x="8303469" y="5190056"/>
            <a:chExt cx="3199130" cy="727075"/>
          </a:xfrm>
        </p:grpSpPr>
        <p:sp>
          <p:nvSpPr>
            <p:cNvPr id="6" name="object 4">
              <a:extLst>
                <a:ext uri="{FF2B5EF4-FFF2-40B4-BE49-F238E27FC236}">
                  <a16:creationId xmlns:a16="http://schemas.microsoft.com/office/drawing/2014/main" id="{EC5839D6-4BE6-B790-4003-8B99FA6B7320}"/>
                </a:ext>
              </a:extLst>
            </p:cNvPr>
            <p:cNvSpPr/>
            <p:nvPr/>
          </p:nvSpPr>
          <p:spPr>
            <a:xfrm>
              <a:off x="8308867" y="5195454"/>
              <a:ext cx="716280" cy="716280"/>
            </a:xfrm>
            <a:custGeom>
              <a:avLst/>
              <a:gdLst/>
              <a:ahLst/>
              <a:cxnLst/>
              <a:rect l="l" t="t" r="r" b="b"/>
              <a:pathLst>
                <a:path w="716279" h="716279">
                  <a:moveTo>
                    <a:pt x="0" y="715653"/>
                  </a:moveTo>
                  <a:lnTo>
                    <a:pt x="715653" y="715653"/>
                  </a:lnTo>
                  <a:lnTo>
                    <a:pt x="715653" y="0"/>
                  </a:lnTo>
                  <a:lnTo>
                    <a:pt x="0" y="0"/>
                  </a:lnTo>
                  <a:lnTo>
                    <a:pt x="0" y="715653"/>
                  </a:lnTo>
                  <a:close/>
                </a:path>
              </a:pathLst>
            </a:custGeom>
            <a:ln w="10470">
              <a:solidFill>
                <a:srgbClr val="4D4D4D"/>
              </a:solidFill>
            </a:ln>
          </p:spPr>
          <p:txBody>
            <a:bodyPr wrap="square" lIns="0" tIns="0" rIns="0" bIns="0" rtlCol="0"/>
            <a:lstStyle/>
            <a:p>
              <a:endParaRPr/>
            </a:p>
          </p:txBody>
        </p:sp>
        <p:sp>
          <p:nvSpPr>
            <p:cNvPr id="7" name="object 5">
              <a:extLst>
                <a:ext uri="{FF2B5EF4-FFF2-40B4-BE49-F238E27FC236}">
                  <a16:creationId xmlns:a16="http://schemas.microsoft.com/office/drawing/2014/main" id="{781D7256-7BF0-57F6-8F32-9DCB45FB6D27}"/>
                </a:ext>
              </a:extLst>
            </p:cNvPr>
            <p:cNvSpPr/>
            <p:nvPr/>
          </p:nvSpPr>
          <p:spPr>
            <a:xfrm>
              <a:off x="8308867" y="5195454"/>
              <a:ext cx="716280" cy="716280"/>
            </a:xfrm>
            <a:custGeom>
              <a:avLst/>
              <a:gdLst/>
              <a:ahLst/>
              <a:cxnLst/>
              <a:rect l="l" t="t" r="r" b="b"/>
              <a:pathLst>
                <a:path w="716279" h="716279">
                  <a:moveTo>
                    <a:pt x="0" y="715653"/>
                  </a:moveTo>
                  <a:lnTo>
                    <a:pt x="715653" y="715653"/>
                  </a:lnTo>
                  <a:lnTo>
                    <a:pt x="715653" y="0"/>
                  </a:lnTo>
                  <a:lnTo>
                    <a:pt x="0" y="0"/>
                  </a:lnTo>
                  <a:lnTo>
                    <a:pt x="0" y="715653"/>
                  </a:lnTo>
                  <a:close/>
                </a:path>
              </a:pathLst>
            </a:custGeom>
            <a:ln w="10470">
              <a:solidFill>
                <a:srgbClr val="4D4D4D"/>
              </a:solidFill>
            </a:ln>
          </p:spPr>
          <p:txBody>
            <a:bodyPr wrap="square" lIns="0" tIns="0" rIns="0" bIns="0" rtlCol="0"/>
            <a:lstStyle/>
            <a:p>
              <a:endParaRPr/>
            </a:p>
          </p:txBody>
        </p:sp>
        <p:sp>
          <p:nvSpPr>
            <p:cNvPr id="8" name="object 6">
              <a:extLst>
                <a:ext uri="{FF2B5EF4-FFF2-40B4-BE49-F238E27FC236}">
                  <a16:creationId xmlns:a16="http://schemas.microsoft.com/office/drawing/2014/main" id="{DDD5004C-33EE-903C-4004-63D6DA8BD7C5}"/>
                </a:ext>
              </a:extLst>
            </p:cNvPr>
            <p:cNvSpPr/>
            <p:nvPr/>
          </p:nvSpPr>
          <p:spPr>
            <a:xfrm>
              <a:off x="9028772" y="5195454"/>
              <a:ext cx="2468880" cy="716280"/>
            </a:xfrm>
            <a:custGeom>
              <a:avLst/>
              <a:gdLst/>
              <a:ahLst/>
              <a:cxnLst/>
              <a:rect l="l" t="t" r="r" b="b"/>
              <a:pathLst>
                <a:path w="2468879" h="716279">
                  <a:moveTo>
                    <a:pt x="0" y="715653"/>
                  </a:moveTo>
                  <a:lnTo>
                    <a:pt x="2468259" y="715653"/>
                  </a:lnTo>
                  <a:lnTo>
                    <a:pt x="2468259" y="0"/>
                  </a:lnTo>
                  <a:lnTo>
                    <a:pt x="0" y="0"/>
                  </a:lnTo>
                  <a:lnTo>
                    <a:pt x="0" y="715653"/>
                  </a:lnTo>
                  <a:close/>
                </a:path>
              </a:pathLst>
            </a:custGeom>
            <a:ln w="10470">
              <a:solidFill>
                <a:srgbClr val="4D4D4D"/>
              </a:solidFill>
            </a:ln>
          </p:spPr>
          <p:txBody>
            <a:bodyPr wrap="square" lIns="0" tIns="0" rIns="0" bIns="0" rtlCol="0"/>
            <a:lstStyle/>
            <a:p>
              <a:endParaRPr/>
            </a:p>
          </p:txBody>
        </p:sp>
        <p:sp>
          <p:nvSpPr>
            <p:cNvPr id="9" name="object 7">
              <a:extLst>
                <a:ext uri="{FF2B5EF4-FFF2-40B4-BE49-F238E27FC236}">
                  <a16:creationId xmlns:a16="http://schemas.microsoft.com/office/drawing/2014/main" id="{7E00A973-BE54-0F8C-B22D-2AB989C787D9}"/>
                </a:ext>
              </a:extLst>
            </p:cNvPr>
            <p:cNvSpPr/>
            <p:nvPr/>
          </p:nvSpPr>
          <p:spPr>
            <a:xfrm>
              <a:off x="9028772" y="5195454"/>
              <a:ext cx="2468880" cy="716280"/>
            </a:xfrm>
            <a:custGeom>
              <a:avLst/>
              <a:gdLst/>
              <a:ahLst/>
              <a:cxnLst/>
              <a:rect l="l" t="t" r="r" b="b"/>
              <a:pathLst>
                <a:path w="2468879" h="716279">
                  <a:moveTo>
                    <a:pt x="0" y="715653"/>
                  </a:moveTo>
                  <a:lnTo>
                    <a:pt x="2468259" y="715653"/>
                  </a:lnTo>
                  <a:lnTo>
                    <a:pt x="2468259" y="0"/>
                  </a:lnTo>
                  <a:lnTo>
                    <a:pt x="0" y="0"/>
                  </a:lnTo>
                  <a:lnTo>
                    <a:pt x="0" y="715653"/>
                  </a:lnTo>
                  <a:close/>
                </a:path>
              </a:pathLst>
            </a:custGeom>
            <a:ln w="10470">
              <a:solidFill>
                <a:srgbClr val="4D4D4D"/>
              </a:solidFill>
            </a:ln>
          </p:spPr>
          <p:txBody>
            <a:bodyPr wrap="square" lIns="0" tIns="0" rIns="0" bIns="0" rtlCol="0"/>
            <a:lstStyle/>
            <a:p>
              <a:endParaRPr/>
            </a:p>
          </p:txBody>
        </p:sp>
        <p:sp>
          <p:nvSpPr>
            <p:cNvPr id="10" name="object 8">
              <a:extLst>
                <a:ext uri="{FF2B5EF4-FFF2-40B4-BE49-F238E27FC236}">
                  <a16:creationId xmlns:a16="http://schemas.microsoft.com/office/drawing/2014/main" id="{35300DEC-E9DA-2C85-4EB5-F894A92F8264}"/>
                </a:ext>
              </a:extLst>
            </p:cNvPr>
            <p:cNvSpPr/>
            <p:nvPr/>
          </p:nvSpPr>
          <p:spPr>
            <a:xfrm>
              <a:off x="8739532" y="5633413"/>
              <a:ext cx="146050" cy="146050"/>
            </a:xfrm>
            <a:custGeom>
              <a:avLst/>
              <a:gdLst/>
              <a:ahLst/>
              <a:cxnLst/>
              <a:rect l="l" t="t" r="r" b="b"/>
              <a:pathLst>
                <a:path w="146050" h="146050">
                  <a:moveTo>
                    <a:pt x="0" y="0"/>
                  </a:moveTo>
                  <a:lnTo>
                    <a:pt x="146047" y="146047"/>
                  </a:lnTo>
                </a:path>
              </a:pathLst>
            </a:custGeom>
            <a:ln w="10470">
              <a:solidFill>
                <a:srgbClr val="4D4D4D"/>
              </a:solidFill>
            </a:ln>
          </p:spPr>
          <p:txBody>
            <a:bodyPr wrap="square" lIns="0" tIns="0" rIns="0" bIns="0" rtlCol="0"/>
            <a:lstStyle/>
            <a:p>
              <a:endParaRPr/>
            </a:p>
          </p:txBody>
        </p:sp>
        <p:sp>
          <p:nvSpPr>
            <p:cNvPr id="11" name="object 9">
              <a:extLst>
                <a:ext uri="{FF2B5EF4-FFF2-40B4-BE49-F238E27FC236}">
                  <a16:creationId xmlns:a16="http://schemas.microsoft.com/office/drawing/2014/main" id="{EB693608-0BF5-C68E-02A4-1BB612B864BA}"/>
                </a:ext>
              </a:extLst>
            </p:cNvPr>
            <p:cNvSpPr/>
            <p:nvPr/>
          </p:nvSpPr>
          <p:spPr>
            <a:xfrm>
              <a:off x="9214389" y="5374024"/>
              <a:ext cx="2089150" cy="385445"/>
            </a:xfrm>
            <a:custGeom>
              <a:avLst/>
              <a:gdLst/>
              <a:ahLst/>
              <a:cxnLst/>
              <a:rect l="l" t="t" r="r" b="b"/>
              <a:pathLst>
                <a:path w="2089150" h="385445">
                  <a:moveTo>
                    <a:pt x="2088533" y="0"/>
                  </a:moveTo>
                  <a:lnTo>
                    <a:pt x="0" y="0"/>
                  </a:lnTo>
                  <a:lnTo>
                    <a:pt x="0" y="385328"/>
                  </a:lnTo>
                  <a:lnTo>
                    <a:pt x="2088533" y="385328"/>
                  </a:lnTo>
                  <a:lnTo>
                    <a:pt x="2088533" y="0"/>
                  </a:lnTo>
                  <a:close/>
                </a:path>
              </a:pathLst>
            </a:custGeom>
            <a:solidFill>
              <a:srgbClr val="33FFFF"/>
            </a:solidFill>
          </p:spPr>
          <p:txBody>
            <a:bodyPr wrap="square" lIns="0" tIns="0" rIns="0" bIns="0" rtlCol="0"/>
            <a:lstStyle/>
            <a:p>
              <a:endParaRPr/>
            </a:p>
          </p:txBody>
        </p:sp>
      </p:grpSp>
      <p:sp>
        <p:nvSpPr>
          <p:cNvPr id="12" name="object 10">
            <a:extLst>
              <a:ext uri="{FF2B5EF4-FFF2-40B4-BE49-F238E27FC236}">
                <a16:creationId xmlns:a16="http://schemas.microsoft.com/office/drawing/2014/main" id="{009FA36E-C386-4E85-FF91-DF38199FB95C}"/>
              </a:ext>
            </a:extLst>
          </p:cNvPr>
          <p:cNvSpPr txBox="1"/>
          <p:nvPr/>
        </p:nvSpPr>
        <p:spPr>
          <a:xfrm>
            <a:off x="9357872" y="4687214"/>
            <a:ext cx="1763395" cy="621665"/>
          </a:xfrm>
          <a:prstGeom prst="rect">
            <a:avLst/>
          </a:prstGeom>
        </p:spPr>
        <p:txBody>
          <a:bodyPr vert="horz" wrap="square" lIns="0" tIns="13970" rIns="0" bIns="0" rtlCol="0">
            <a:spAutoFit/>
          </a:bodyPr>
          <a:lstStyle/>
          <a:p>
            <a:pPr marL="12700">
              <a:lnSpc>
                <a:spcPct val="100000"/>
              </a:lnSpc>
              <a:spcBef>
                <a:spcPts val="110"/>
              </a:spcBef>
            </a:pPr>
            <a:r>
              <a:rPr sz="3900">
                <a:solidFill>
                  <a:srgbClr val="4D4D4D"/>
                </a:solidFill>
                <a:latin typeface="Arial" panose="020B0604020202020204" pitchFamily="34" charset="0"/>
                <a:cs typeface="Arial" panose="020B0604020202020204" pitchFamily="34" charset="0"/>
              </a:rPr>
              <a:t>spri.eus</a:t>
            </a:r>
            <a:endParaRPr sz="3900">
              <a:latin typeface="Arial" panose="020B0604020202020204" pitchFamily="34" charset="0"/>
              <a:cs typeface="Arial" panose="020B0604020202020204" pitchFamily="34" charset="0"/>
            </a:endParaRPr>
          </a:p>
        </p:txBody>
      </p:sp>
      <p:sp>
        <p:nvSpPr>
          <p:cNvPr id="13" name="object 11">
            <a:extLst>
              <a:ext uri="{FF2B5EF4-FFF2-40B4-BE49-F238E27FC236}">
                <a16:creationId xmlns:a16="http://schemas.microsoft.com/office/drawing/2014/main" id="{4CCBC72C-33C2-0AC1-1B46-4E680500ED04}"/>
              </a:ext>
            </a:extLst>
          </p:cNvPr>
          <p:cNvSpPr/>
          <p:nvPr/>
        </p:nvSpPr>
        <p:spPr>
          <a:xfrm>
            <a:off x="8507594" y="4876471"/>
            <a:ext cx="293370" cy="293370"/>
          </a:xfrm>
          <a:custGeom>
            <a:avLst/>
            <a:gdLst/>
            <a:ahLst/>
            <a:cxnLst/>
            <a:rect l="l" t="t" r="r" b="b"/>
            <a:pathLst>
              <a:path w="293370" h="293370">
                <a:moveTo>
                  <a:pt x="293184" y="146592"/>
                </a:moveTo>
                <a:lnTo>
                  <a:pt x="285711" y="192926"/>
                </a:lnTo>
                <a:lnTo>
                  <a:pt x="264901" y="233168"/>
                </a:lnTo>
                <a:lnTo>
                  <a:pt x="233168" y="264901"/>
                </a:lnTo>
                <a:lnTo>
                  <a:pt x="192926" y="285711"/>
                </a:lnTo>
                <a:lnTo>
                  <a:pt x="146592" y="293184"/>
                </a:lnTo>
                <a:lnTo>
                  <a:pt x="100257" y="285711"/>
                </a:lnTo>
                <a:lnTo>
                  <a:pt x="60016" y="264901"/>
                </a:lnTo>
                <a:lnTo>
                  <a:pt x="28283" y="233168"/>
                </a:lnTo>
                <a:lnTo>
                  <a:pt x="7473" y="192926"/>
                </a:lnTo>
                <a:lnTo>
                  <a:pt x="0" y="146592"/>
                </a:lnTo>
                <a:lnTo>
                  <a:pt x="7473" y="100257"/>
                </a:lnTo>
                <a:lnTo>
                  <a:pt x="28283" y="60016"/>
                </a:lnTo>
                <a:lnTo>
                  <a:pt x="60016" y="28283"/>
                </a:lnTo>
                <a:lnTo>
                  <a:pt x="100257" y="7473"/>
                </a:lnTo>
                <a:lnTo>
                  <a:pt x="146592" y="0"/>
                </a:lnTo>
                <a:lnTo>
                  <a:pt x="192926" y="7473"/>
                </a:lnTo>
                <a:lnTo>
                  <a:pt x="233168" y="28283"/>
                </a:lnTo>
                <a:lnTo>
                  <a:pt x="264901" y="60016"/>
                </a:lnTo>
                <a:lnTo>
                  <a:pt x="285711" y="100257"/>
                </a:lnTo>
                <a:lnTo>
                  <a:pt x="293184" y="146592"/>
                </a:lnTo>
                <a:close/>
              </a:path>
            </a:pathLst>
          </a:custGeom>
          <a:ln w="10470">
            <a:solidFill>
              <a:srgbClr val="4D4D4D"/>
            </a:solidFill>
          </a:ln>
        </p:spPr>
        <p:txBody>
          <a:bodyPr wrap="square" lIns="0" tIns="0" rIns="0" bIns="0" rtlCol="0"/>
          <a:lstStyle/>
          <a:p>
            <a:endParaRPr/>
          </a:p>
        </p:txBody>
      </p:sp>
      <p:pic>
        <p:nvPicPr>
          <p:cNvPr id="14" name="Imagen 13" descr="Logotipo, nombre de la empresa&#10;&#10;Descripción generada automáticamente">
            <a:extLst>
              <a:ext uri="{FF2B5EF4-FFF2-40B4-BE49-F238E27FC236}">
                <a16:creationId xmlns:a16="http://schemas.microsoft.com/office/drawing/2014/main" id="{3308C43E-16BE-4C2F-5F16-43A22A362C55}"/>
              </a:ext>
            </a:extLst>
          </p:cNvPr>
          <p:cNvPicPr>
            <a:picLocks noChangeAspect="1"/>
          </p:cNvPicPr>
          <p:nvPr/>
        </p:nvPicPr>
        <p:blipFill>
          <a:blip r:embed="rId2"/>
          <a:stretch>
            <a:fillRect/>
          </a:stretch>
        </p:blipFill>
        <p:spPr>
          <a:xfrm>
            <a:off x="6166644" y="6567576"/>
            <a:ext cx="7772400" cy="1375429"/>
          </a:xfrm>
          <a:prstGeom prst="rect">
            <a:avLst/>
          </a:prstGeom>
        </p:spPr>
      </p:pic>
    </p:spTree>
    <p:extLst>
      <p:ext uri="{BB962C8B-B14F-4D97-AF65-F5344CB8AC3E}">
        <p14:creationId xmlns:p14="http://schemas.microsoft.com/office/powerpoint/2010/main" val="540313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33A17-EC22-3807-6D30-5E909C0DC7D0}"/>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64A67A7C-FFC8-9F8F-0470-B09C9F695508}"/>
              </a:ext>
            </a:extLst>
          </p:cNvPr>
          <p:cNvSpPr/>
          <p:nvPr/>
        </p:nvSpPr>
        <p:spPr>
          <a:xfrm>
            <a:off x="8807304" y="6999984"/>
            <a:ext cx="3447434" cy="1397946"/>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1F03DE8C-6160-416C-9954-0FC1F66FD3FA}"/>
              </a:ext>
            </a:extLst>
          </p:cNvPr>
          <p:cNvSpPr/>
          <p:nvPr/>
        </p:nvSpPr>
        <p:spPr>
          <a:xfrm>
            <a:off x="12522854" y="6999984"/>
            <a:ext cx="3447434" cy="1397946"/>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bject 3">
            <a:extLst>
              <a:ext uri="{FF2B5EF4-FFF2-40B4-BE49-F238E27FC236}">
                <a16:creationId xmlns:a16="http://schemas.microsoft.com/office/drawing/2014/main" id="{32A0F63E-79BC-9AA2-66C4-86E859D0B584}"/>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C3C3D330-7144-22EF-DBDA-3923650EFFCD}"/>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66E20BF3-88F8-23F3-4BE7-836AA18A5CD4}"/>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6" name="object 4">
            <a:extLst>
              <a:ext uri="{FF2B5EF4-FFF2-40B4-BE49-F238E27FC236}">
                <a16:creationId xmlns:a16="http://schemas.microsoft.com/office/drawing/2014/main" id="{67A801AC-4E8A-CCA8-7271-3B525F6CE69F}"/>
              </a:ext>
            </a:extLst>
          </p:cNvPr>
          <p:cNvSpPr txBox="1"/>
          <p:nvPr/>
        </p:nvSpPr>
        <p:spPr>
          <a:xfrm>
            <a:off x="3892152" y="6999985"/>
            <a:ext cx="3453129" cy="1397947"/>
          </a:xfrm>
          <a:prstGeom prst="rect">
            <a:avLst/>
          </a:prstGeom>
          <a:solidFill>
            <a:srgbClr val="F2F2F2"/>
          </a:solidFill>
        </p:spPr>
        <p:txBody>
          <a:bodyPr vert="horz" wrap="square" lIns="0" tIns="302260" rIns="0" bIns="0" rtlCol="0">
            <a:spAutoFit/>
          </a:bodyPr>
          <a:lstStyle/>
          <a:p>
            <a:pPr marL="510540" marR="520700">
              <a:lnSpc>
                <a:spcPts val="2870"/>
              </a:lnSpc>
              <a:spcBef>
                <a:spcPts val="2380"/>
              </a:spcBef>
            </a:pPr>
            <a:r>
              <a:rPr lang="es-ES" sz="2400" b="1" spc="-5">
                <a:latin typeface="Arial"/>
                <a:cs typeface="Arial"/>
              </a:rPr>
              <a:t>Moderadora</a:t>
            </a:r>
            <a:r>
              <a:rPr sz="2400" b="1" spc="-5">
                <a:latin typeface="Arial"/>
                <a:cs typeface="Arial"/>
              </a:rPr>
              <a:t>: </a:t>
            </a:r>
            <a:r>
              <a:rPr sz="2400" b="1">
                <a:latin typeface="Arial"/>
                <a:cs typeface="Arial"/>
              </a:rPr>
              <a:t> </a:t>
            </a:r>
            <a:r>
              <a:rPr lang="es-ES" sz="2400" b="1" spc="5" err="1">
                <a:latin typeface="Arial"/>
                <a:cs typeface="Arial"/>
              </a:rPr>
              <a:t>Leyre</a:t>
            </a:r>
            <a:r>
              <a:rPr sz="2400" b="1" spc="-155">
                <a:latin typeface="Arial"/>
                <a:cs typeface="Arial"/>
              </a:rPr>
              <a:t> </a:t>
            </a:r>
            <a:r>
              <a:rPr lang="es-ES" sz="2400" b="1" spc="10">
                <a:latin typeface="Arial"/>
                <a:cs typeface="Arial"/>
              </a:rPr>
              <a:t>Madariaga </a:t>
            </a:r>
            <a:r>
              <a:rPr lang="es-ES" sz="2400" i="1" spc="-40">
                <a:latin typeface="Arial"/>
                <a:cs typeface="Arial"/>
              </a:rPr>
              <a:t>Gobierno</a:t>
            </a:r>
            <a:r>
              <a:rPr sz="2400" i="1" spc="-125">
                <a:latin typeface="Arial"/>
                <a:cs typeface="Arial"/>
              </a:rPr>
              <a:t> Vasco</a:t>
            </a:r>
            <a:endParaRPr sz="2400">
              <a:latin typeface="Arial"/>
              <a:cs typeface="Arial"/>
            </a:endParaRPr>
          </a:p>
        </p:txBody>
      </p:sp>
      <p:sp>
        <p:nvSpPr>
          <p:cNvPr id="8" name="object 4">
            <a:extLst>
              <a:ext uri="{FF2B5EF4-FFF2-40B4-BE49-F238E27FC236}">
                <a16:creationId xmlns:a16="http://schemas.microsoft.com/office/drawing/2014/main" id="{4580F54D-3555-E769-B02C-7C877D3BBE5A}"/>
              </a:ext>
            </a:extLst>
          </p:cNvPr>
          <p:cNvSpPr txBox="1"/>
          <p:nvPr/>
        </p:nvSpPr>
        <p:spPr>
          <a:xfrm>
            <a:off x="8805635" y="6999985"/>
            <a:ext cx="3453129" cy="1026050"/>
          </a:xfrm>
          <a:prstGeom prst="rect">
            <a:avLst/>
          </a:prstGeom>
          <a:solidFill>
            <a:srgbClr val="F2F2F2"/>
          </a:solidFill>
        </p:spPr>
        <p:txBody>
          <a:bodyPr vert="horz" wrap="square" lIns="0" tIns="302260" rIns="0" bIns="0" rtlCol="0">
            <a:spAutoFit/>
          </a:bodyPr>
          <a:lstStyle/>
          <a:p>
            <a:pPr marL="510540" marR="520700">
              <a:lnSpc>
                <a:spcPts val="2870"/>
              </a:lnSpc>
              <a:spcBef>
                <a:spcPts val="2380"/>
              </a:spcBef>
            </a:pPr>
            <a:r>
              <a:rPr lang="es-ES" sz="2400" b="1" spc="-5">
                <a:latin typeface="Arial"/>
                <a:cs typeface="Arial"/>
              </a:rPr>
              <a:t>Jorge Barroeta             </a:t>
            </a:r>
            <a:r>
              <a:rPr lang="es-ES" sz="2400" i="1" spc="-40">
                <a:latin typeface="Arial"/>
                <a:cs typeface="Arial"/>
              </a:rPr>
              <a:t>MB Sistemas</a:t>
            </a:r>
            <a:endParaRPr sz="2400">
              <a:latin typeface="Arial"/>
              <a:cs typeface="Arial"/>
            </a:endParaRPr>
          </a:p>
        </p:txBody>
      </p:sp>
      <p:sp>
        <p:nvSpPr>
          <p:cNvPr id="10" name="object 4">
            <a:extLst>
              <a:ext uri="{FF2B5EF4-FFF2-40B4-BE49-F238E27FC236}">
                <a16:creationId xmlns:a16="http://schemas.microsoft.com/office/drawing/2014/main" id="{AF1E909B-5282-021A-9BA9-697FEA8BCA78}"/>
              </a:ext>
            </a:extLst>
          </p:cNvPr>
          <p:cNvSpPr txBox="1"/>
          <p:nvPr/>
        </p:nvSpPr>
        <p:spPr>
          <a:xfrm>
            <a:off x="12528549" y="6999985"/>
            <a:ext cx="3453129" cy="1026050"/>
          </a:xfrm>
          <a:prstGeom prst="rect">
            <a:avLst/>
          </a:prstGeom>
          <a:solidFill>
            <a:srgbClr val="F2F2F2"/>
          </a:solidFill>
        </p:spPr>
        <p:txBody>
          <a:bodyPr vert="horz" wrap="square" lIns="0" tIns="302260" rIns="0" bIns="0" rtlCol="0">
            <a:spAutoFit/>
          </a:bodyPr>
          <a:lstStyle/>
          <a:p>
            <a:pPr marL="510540" marR="520700">
              <a:lnSpc>
                <a:spcPts val="2870"/>
              </a:lnSpc>
              <a:spcBef>
                <a:spcPts val="2380"/>
              </a:spcBef>
            </a:pPr>
            <a:r>
              <a:rPr lang="es-ES" sz="2400" b="1" spc="-5" err="1">
                <a:latin typeface="Arial"/>
                <a:cs typeface="Arial"/>
              </a:rPr>
              <a:t>Edorta</a:t>
            </a:r>
            <a:r>
              <a:rPr lang="es-ES" sz="2400" b="1" spc="-5">
                <a:latin typeface="Arial"/>
                <a:cs typeface="Arial"/>
              </a:rPr>
              <a:t> Echave     </a:t>
            </a:r>
            <a:r>
              <a:rPr lang="es-ES" sz="2400" i="1" spc="-40" err="1">
                <a:latin typeface="Arial"/>
                <a:cs typeface="Arial"/>
              </a:rPr>
              <a:t>Secure</a:t>
            </a:r>
            <a:r>
              <a:rPr lang="es-ES" sz="2400" i="1" spc="-40">
                <a:latin typeface="Arial"/>
                <a:cs typeface="Arial"/>
              </a:rPr>
              <a:t> &amp; IT</a:t>
            </a:r>
            <a:endParaRPr sz="2400">
              <a:latin typeface="Arial"/>
              <a:cs typeface="Arial"/>
            </a:endParaRPr>
          </a:p>
        </p:txBody>
      </p:sp>
      <p:sp>
        <p:nvSpPr>
          <p:cNvPr id="11" name="object 7">
            <a:extLst>
              <a:ext uri="{FF2B5EF4-FFF2-40B4-BE49-F238E27FC236}">
                <a16:creationId xmlns:a16="http://schemas.microsoft.com/office/drawing/2014/main" id="{B284DA53-E16E-67C5-A607-BA4ED232455B}"/>
              </a:ext>
            </a:extLst>
          </p:cNvPr>
          <p:cNvSpPr txBox="1">
            <a:spLocks/>
          </p:cNvSpPr>
          <p:nvPr/>
        </p:nvSpPr>
        <p:spPr>
          <a:xfrm>
            <a:off x="1450632" y="725080"/>
            <a:ext cx="8884285" cy="1346200"/>
          </a:xfrm>
          <a:prstGeom prst="rect">
            <a:avLst/>
          </a:prstGeom>
        </p:spPr>
        <p:txBody>
          <a:bodyPr vert="horz" wrap="square" lIns="0" tIns="42545" rIns="0" bIns="0" rtlCol="0" anchor="ctr">
            <a:spAutoFit/>
          </a:bodyPr>
          <a:lstStyle>
            <a:lvl1pPr algn="l" defTabSz="1507937" rtl="0" eaLnBrk="1" latinLnBrk="0" hangingPunct="1">
              <a:lnSpc>
                <a:spcPct val="90000"/>
              </a:lnSpc>
              <a:spcBef>
                <a:spcPct val="0"/>
              </a:spcBef>
              <a:buNone/>
              <a:defRPr sz="7256" kern="1200">
                <a:solidFill>
                  <a:schemeClr val="tx1"/>
                </a:solidFill>
                <a:latin typeface="+mj-lt"/>
                <a:ea typeface="+mj-ea"/>
                <a:cs typeface="+mj-cs"/>
              </a:defRPr>
            </a:lvl1pPr>
          </a:lstStyle>
          <a:p>
            <a:pPr marL="12700">
              <a:lnSpc>
                <a:spcPct val="100000"/>
              </a:lnSpc>
              <a:spcBef>
                <a:spcPts val="335"/>
              </a:spcBef>
            </a:pPr>
            <a:r>
              <a:rPr lang="es-ES" sz="3350" b="1" spc="30">
                <a:solidFill>
                  <a:srgbClr val="1D1D1B"/>
                </a:solidFill>
                <a:latin typeface="Arial"/>
                <a:cs typeface="Arial"/>
              </a:rPr>
              <a:t>Mesa</a:t>
            </a:r>
            <a:r>
              <a:rPr lang="es-ES" sz="3350" b="1" spc="-140">
                <a:solidFill>
                  <a:srgbClr val="1D1D1B"/>
                </a:solidFill>
                <a:latin typeface="Arial"/>
                <a:cs typeface="Arial"/>
              </a:rPr>
              <a:t> </a:t>
            </a:r>
            <a:r>
              <a:rPr lang="es-ES" sz="3350" b="1" spc="-30">
                <a:solidFill>
                  <a:srgbClr val="1D1D1B"/>
                </a:solidFill>
                <a:latin typeface="Arial"/>
                <a:cs typeface="Arial"/>
              </a:rPr>
              <a:t>Redonda</a:t>
            </a:r>
            <a:r>
              <a:rPr lang="es-ES" sz="3350" b="1" spc="-140">
                <a:solidFill>
                  <a:srgbClr val="1D1D1B"/>
                </a:solidFill>
                <a:latin typeface="Arial"/>
                <a:cs typeface="Arial"/>
              </a:rPr>
              <a:t> </a:t>
            </a:r>
            <a:r>
              <a:rPr lang="es-ES" sz="3350" b="1" spc="-114">
                <a:solidFill>
                  <a:srgbClr val="1D1D1B"/>
                </a:solidFill>
                <a:latin typeface="Arial"/>
                <a:cs typeface="Arial"/>
              </a:rPr>
              <a:t>1:</a:t>
            </a:r>
            <a:endParaRPr lang="es-ES" sz="3350">
              <a:latin typeface="Arial"/>
              <a:cs typeface="Arial"/>
            </a:endParaRPr>
          </a:p>
          <a:p>
            <a:pPr marL="12700">
              <a:lnSpc>
                <a:spcPct val="100000"/>
              </a:lnSpc>
              <a:spcBef>
                <a:spcPts val="315"/>
              </a:spcBef>
            </a:pPr>
            <a:r>
              <a:rPr lang="es-ES" sz="4850" b="1" spc="-15">
                <a:solidFill>
                  <a:srgbClr val="1D1D1B"/>
                </a:solidFill>
                <a:latin typeface="Arial"/>
                <a:cs typeface="Arial"/>
              </a:rPr>
              <a:t>Ciberseguridad</a:t>
            </a:r>
            <a:r>
              <a:rPr lang="es-ES" sz="4850" b="1" spc="-200">
                <a:solidFill>
                  <a:srgbClr val="1D1D1B"/>
                </a:solidFill>
                <a:latin typeface="Arial"/>
                <a:cs typeface="Arial"/>
              </a:rPr>
              <a:t> </a:t>
            </a:r>
            <a:r>
              <a:rPr lang="es-ES" sz="4850" b="1" spc="20">
                <a:solidFill>
                  <a:srgbClr val="1D1D1B"/>
                </a:solidFill>
                <a:latin typeface="Arial"/>
                <a:cs typeface="Arial"/>
              </a:rPr>
              <a:t>en</a:t>
            </a:r>
            <a:r>
              <a:rPr lang="es-ES" sz="4850" b="1" spc="-195">
                <a:solidFill>
                  <a:srgbClr val="1D1D1B"/>
                </a:solidFill>
                <a:latin typeface="Arial"/>
                <a:cs typeface="Arial"/>
              </a:rPr>
              <a:t> </a:t>
            </a:r>
            <a:r>
              <a:rPr lang="es-ES" sz="4850" b="1" spc="125">
                <a:solidFill>
                  <a:srgbClr val="1D1D1B"/>
                </a:solidFill>
                <a:latin typeface="Arial"/>
                <a:cs typeface="Arial"/>
              </a:rPr>
              <a:t>la</a:t>
            </a:r>
            <a:r>
              <a:rPr lang="es-ES" sz="4850" b="1" spc="-200">
                <a:solidFill>
                  <a:srgbClr val="1D1D1B"/>
                </a:solidFill>
                <a:latin typeface="Arial"/>
                <a:cs typeface="Arial"/>
              </a:rPr>
              <a:t> </a:t>
            </a:r>
            <a:r>
              <a:rPr lang="es-ES" sz="4850" b="1" spc="40">
                <a:solidFill>
                  <a:srgbClr val="1D1D1B"/>
                </a:solidFill>
                <a:latin typeface="Arial"/>
                <a:cs typeface="Arial"/>
              </a:rPr>
              <a:t>Industria</a:t>
            </a:r>
            <a:endParaRPr lang="es-ES" sz="4850">
              <a:latin typeface="Arial"/>
              <a:cs typeface="Arial"/>
            </a:endParaRPr>
          </a:p>
        </p:txBody>
      </p:sp>
      <p:pic>
        <p:nvPicPr>
          <p:cNvPr id="14" name="Imagen 13" descr="Profile photo of Jorge Barroeta Cue">
            <a:extLst>
              <a:ext uri="{FF2B5EF4-FFF2-40B4-BE49-F238E27FC236}">
                <a16:creationId xmlns:a16="http://schemas.microsoft.com/office/drawing/2014/main" id="{EA790C6C-0077-B206-35AC-6146DE733A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69" t="3861" r="3522" b="18351"/>
          <a:stretch/>
        </p:blipFill>
        <p:spPr bwMode="auto">
          <a:xfrm>
            <a:off x="8799940" y="4115058"/>
            <a:ext cx="3453129" cy="2884927"/>
          </a:xfrm>
          <a:prstGeom prst="rect">
            <a:avLst/>
          </a:prstGeom>
          <a:noFill/>
          <a:ln>
            <a:noFill/>
          </a:ln>
        </p:spPr>
      </p:pic>
      <p:pic>
        <p:nvPicPr>
          <p:cNvPr id="17" name="Imagen 16" descr="Un dibujo de una persona&#10;&#10;Descripción generada automáticamente con confianza media">
            <a:extLst>
              <a:ext uri="{FF2B5EF4-FFF2-40B4-BE49-F238E27FC236}">
                <a16:creationId xmlns:a16="http://schemas.microsoft.com/office/drawing/2014/main" id="{5F42EAAC-D9BD-974F-DAD0-F2C34FE89E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059" t="13796" r="19275"/>
          <a:stretch/>
        </p:blipFill>
        <p:spPr bwMode="auto">
          <a:xfrm>
            <a:off x="12528549" y="4115057"/>
            <a:ext cx="3447434" cy="2884928"/>
          </a:xfrm>
          <a:prstGeom prst="rect">
            <a:avLst/>
          </a:prstGeom>
          <a:ln>
            <a:noFill/>
          </a:ln>
          <a:extLst>
            <a:ext uri="{53640926-AAD7-44D8-BBD7-CCE9431645EC}">
              <a14:shadowObscured xmlns:a14="http://schemas.microsoft.com/office/drawing/2010/main"/>
            </a:ext>
          </a:extLst>
        </p:spPr>
      </p:pic>
      <p:pic>
        <p:nvPicPr>
          <p:cNvPr id="18" name="Picture 2" descr="Foto Leyre Madariaga Gangoiti">
            <a:extLst>
              <a:ext uri="{FF2B5EF4-FFF2-40B4-BE49-F238E27FC236}">
                <a16:creationId xmlns:a16="http://schemas.microsoft.com/office/drawing/2014/main" id="{8799946F-D0B3-E5F8-F8F7-C582CAF0161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5" t="5290" r="326" b="11436"/>
          <a:stretch/>
        </p:blipFill>
        <p:spPr bwMode="auto">
          <a:xfrm>
            <a:off x="3887390" y="4115057"/>
            <a:ext cx="3458823" cy="2884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732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2CF93-2C3E-1329-1004-624F2C5A926B}"/>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700867B4-3F39-5730-64D5-6009C3F38A76}"/>
              </a:ext>
            </a:extLst>
          </p:cNvPr>
          <p:cNvSpPr/>
          <p:nvPr/>
        </p:nvSpPr>
        <p:spPr>
          <a:xfrm>
            <a:off x="8807304" y="6999984"/>
            <a:ext cx="3447434" cy="1397946"/>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bject 3">
            <a:extLst>
              <a:ext uri="{FF2B5EF4-FFF2-40B4-BE49-F238E27FC236}">
                <a16:creationId xmlns:a16="http://schemas.microsoft.com/office/drawing/2014/main" id="{C0229B34-8623-A955-E2B5-E660E007BC10}"/>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02039F82-C6D6-CB61-0096-0D923D6B582E}"/>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036CDD3B-5523-8F8E-727F-2A3E0978D94D}"/>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6" name="object 4">
            <a:extLst>
              <a:ext uri="{FF2B5EF4-FFF2-40B4-BE49-F238E27FC236}">
                <a16:creationId xmlns:a16="http://schemas.microsoft.com/office/drawing/2014/main" id="{1C49F9CD-9A8E-0FC5-9AB7-B70991D6DE79}"/>
              </a:ext>
            </a:extLst>
          </p:cNvPr>
          <p:cNvSpPr txBox="1"/>
          <p:nvPr/>
        </p:nvSpPr>
        <p:spPr>
          <a:xfrm>
            <a:off x="3892152" y="6999985"/>
            <a:ext cx="3453129" cy="1397947"/>
          </a:xfrm>
          <a:prstGeom prst="rect">
            <a:avLst/>
          </a:prstGeom>
          <a:solidFill>
            <a:srgbClr val="F2F2F2"/>
          </a:solidFill>
        </p:spPr>
        <p:txBody>
          <a:bodyPr vert="horz" wrap="square" lIns="0" tIns="302260" rIns="0" bIns="0" rtlCol="0">
            <a:spAutoFit/>
          </a:bodyPr>
          <a:lstStyle/>
          <a:p>
            <a:pPr marL="510540" marR="520700">
              <a:lnSpc>
                <a:spcPts val="2870"/>
              </a:lnSpc>
              <a:spcBef>
                <a:spcPts val="2380"/>
              </a:spcBef>
            </a:pPr>
            <a:r>
              <a:rPr lang="es-ES" sz="2400" b="1" spc="-5">
                <a:latin typeface="Arial"/>
                <a:cs typeface="Arial"/>
              </a:rPr>
              <a:t>Moderadora</a:t>
            </a:r>
            <a:r>
              <a:rPr sz="2400" b="1" spc="-5">
                <a:latin typeface="Arial"/>
                <a:cs typeface="Arial"/>
              </a:rPr>
              <a:t>: </a:t>
            </a:r>
            <a:r>
              <a:rPr sz="2400" b="1">
                <a:latin typeface="Arial"/>
                <a:cs typeface="Arial"/>
              </a:rPr>
              <a:t> </a:t>
            </a:r>
            <a:r>
              <a:rPr lang="es-ES" sz="2400" b="1" spc="5" err="1">
                <a:latin typeface="Arial"/>
                <a:cs typeface="Arial"/>
              </a:rPr>
              <a:t>Leyre</a:t>
            </a:r>
            <a:r>
              <a:rPr sz="2400" b="1" spc="-155">
                <a:latin typeface="Arial"/>
                <a:cs typeface="Arial"/>
              </a:rPr>
              <a:t> </a:t>
            </a:r>
            <a:r>
              <a:rPr lang="es-ES" sz="2400" b="1" spc="10">
                <a:latin typeface="Arial"/>
                <a:cs typeface="Arial"/>
              </a:rPr>
              <a:t>Madariaga </a:t>
            </a:r>
            <a:r>
              <a:rPr lang="es-ES" sz="2400" i="1" spc="-40">
                <a:latin typeface="Arial"/>
                <a:cs typeface="Arial"/>
              </a:rPr>
              <a:t>Gobierno</a:t>
            </a:r>
            <a:r>
              <a:rPr sz="2400" i="1" spc="-125">
                <a:latin typeface="Arial"/>
                <a:cs typeface="Arial"/>
              </a:rPr>
              <a:t> Vasco</a:t>
            </a:r>
            <a:endParaRPr sz="2400">
              <a:latin typeface="Arial"/>
              <a:cs typeface="Arial"/>
            </a:endParaRPr>
          </a:p>
        </p:txBody>
      </p:sp>
      <p:sp>
        <p:nvSpPr>
          <p:cNvPr id="8" name="object 4">
            <a:extLst>
              <a:ext uri="{FF2B5EF4-FFF2-40B4-BE49-F238E27FC236}">
                <a16:creationId xmlns:a16="http://schemas.microsoft.com/office/drawing/2014/main" id="{8D6AB62A-4268-F14C-7F2F-FB9FAD634975}"/>
              </a:ext>
            </a:extLst>
          </p:cNvPr>
          <p:cNvSpPr txBox="1"/>
          <p:nvPr/>
        </p:nvSpPr>
        <p:spPr>
          <a:xfrm>
            <a:off x="8805635" y="6999985"/>
            <a:ext cx="3453129" cy="1026050"/>
          </a:xfrm>
          <a:prstGeom prst="rect">
            <a:avLst/>
          </a:prstGeom>
          <a:solidFill>
            <a:srgbClr val="F2F2F2"/>
          </a:solidFill>
        </p:spPr>
        <p:txBody>
          <a:bodyPr vert="horz" wrap="square" lIns="0" tIns="302260" rIns="0" bIns="0" rtlCol="0">
            <a:spAutoFit/>
          </a:bodyPr>
          <a:lstStyle/>
          <a:p>
            <a:pPr marL="510540" marR="520700">
              <a:lnSpc>
                <a:spcPts val="2870"/>
              </a:lnSpc>
              <a:spcBef>
                <a:spcPts val="2380"/>
              </a:spcBef>
            </a:pPr>
            <a:r>
              <a:rPr lang="es-ES" sz="2400" b="1" spc="-5" dirty="0">
                <a:latin typeface="Arial"/>
                <a:cs typeface="Arial"/>
              </a:rPr>
              <a:t>Iratxe Zuluaga             </a:t>
            </a:r>
            <a:r>
              <a:rPr lang="es-ES" sz="2400" i="1" spc="-40" dirty="0">
                <a:latin typeface="Arial"/>
                <a:cs typeface="Arial"/>
              </a:rPr>
              <a:t>MERYTRONIC</a:t>
            </a:r>
          </a:p>
        </p:txBody>
      </p:sp>
      <p:sp>
        <p:nvSpPr>
          <p:cNvPr id="10" name="object 4">
            <a:extLst>
              <a:ext uri="{FF2B5EF4-FFF2-40B4-BE49-F238E27FC236}">
                <a16:creationId xmlns:a16="http://schemas.microsoft.com/office/drawing/2014/main" id="{23CE76D4-D066-A726-DF57-CE6AB1A651EB}"/>
              </a:ext>
            </a:extLst>
          </p:cNvPr>
          <p:cNvSpPr txBox="1"/>
          <p:nvPr/>
        </p:nvSpPr>
        <p:spPr>
          <a:xfrm>
            <a:off x="12528549" y="6999985"/>
            <a:ext cx="3453129" cy="1397947"/>
          </a:xfrm>
          <a:prstGeom prst="rect">
            <a:avLst/>
          </a:prstGeom>
          <a:solidFill>
            <a:srgbClr val="F2F2F2"/>
          </a:solidFill>
        </p:spPr>
        <p:txBody>
          <a:bodyPr vert="horz" wrap="square" lIns="0" tIns="302260" rIns="0" bIns="0" rtlCol="0">
            <a:spAutoFit/>
          </a:bodyPr>
          <a:lstStyle/>
          <a:p>
            <a:pPr marL="510540" marR="520700">
              <a:lnSpc>
                <a:spcPts val="2870"/>
              </a:lnSpc>
              <a:spcBef>
                <a:spcPts val="2380"/>
              </a:spcBef>
            </a:pPr>
            <a:r>
              <a:rPr lang="es-ES" sz="2400" b="1" spc="-5">
                <a:latin typeface="Arial"/>
                <a:cs typeface="Arial"/>
              </a:rPr>
              <a:t>Salva Trujillo     </a:t>
            </a:r>
            <a:r>
              <a:rPr lang="es-ES" sz="2400" i="1" spc="-40">
                <a:latin typeface="Arial"/>
                <a:cs typeface="Arial"/>
              </a:rPr>
              <a:t> ORBIK </a:t>
            </a:r>
            <a:r>
              <a:rPr lang="es-ES" sz="2400" i="1" spc="-40" err="1">
                <a:latin typeface="Arial"/>
                <a:cs typeface="Arial"/>
              </a:rPr>
              <a:t>Cybersecurity</a:t>
            </a:r>
            <a:endParaRPr sz="2400">
              <a:latin typeface="Arial"/>
              <a:cs typeface="Arial"/>
            </a:endParaRPr>
          </a:p>
        </p:txBody>
      </p:sp>
      <p:sp>
        <p:nvSpPr>
          <p:cNvPr id="11" name="object 7">
            <a:extLst>
              <a:ext uri="{FF2B5EF4-FFF2-40B4-BE49-F238E27FC236}">
                <a16:creationId xmlns:a16="http://schemas.microsoft.com/office/drawing/2014/main" id="{12C30045-C911-4DA5-EAAC-1AD77AFE180D}"/>
              </a:ext>
            </a:extLst>
          </p:cNvPr>
          <p:cNvSpPr txBox="1">
            <a:spLocks/>
          </p:cNvSpPr>
          <p:nvPr/>
        </p:nvSpPr>
        <p:spPr>
          <a:xfrm>
            <a:off x="1450632" y="725080"/>
            <a:ext cx="8884285" cy="1346200"/>
          </a:xfrm>
          <a:prstGeom prst="rect">
            <a:avLst/>
          </a:prstGeom>
        </p:spPr>
        <p:txBody>
          <a:bodyPr vert="horz" wrap="square" lIns="0" tIns="42545" rIns="0" bIns="0" rtlCol="0" anchor="ctr">
            <a:spAutoFit/>
          </a:bodyPr>
          <a:lstStyle>
            <a:lvl1pPr algn="l" defTabSz="1507937" rtl="0" eaLnBrk="1" latinLnBrk="0" hangingPunct="1">
              <a:lnSpc>
                <a:spcPct val="90000"/>
              </a:lnSpc>
              <a:spcBef>
                <a:spcPct val="0"/>
              </a:spcBef>
              <a:buNone/>
              <a:defRPr sz="7256" kern="1200">
                <a:solidFill>
                  <a:schemeClr val="tx1"/>
                </a:solidFill>
                <a:latin typeface="+mj-lt"/>
                <a:ea typeface="+mj-ea"/>
                <a:cs typeface="+mj-cs"/>
              </a:defRPr>
            </a:lvl1pPr>
          </a:lstStyle>
          <a:p>
            <a:pPr marL="12700">
              <a:lnSpc>
                <a:spcPct val="100000"/>
              </a:lnSpc>
              <a:spcBef>
                <a:spcPts val="335"/>
              </a:spcBef>
            </a:pPr>
            <a:r>
              <a:rPr lang="es-ES" sz="3350" b="1" spc="30">
                <a:solidFill>
                  <a:srgbClr val="1D1D1B"/>
                </a:solidFill>
                <a:latin typeface="Arial"/>
                <a:cs typeface="Arial"/>
              </a:rPr>
              <a:t>Mesa</a:t>
            </a:r>
            <a:r>
              <a:rPr lang="es-ES" sz="3350" b="1" spc="-140">
                <a:solidFill>
                  <a:srgbClr val="1D1D1B"/>
                </a:solidFill>
                <a:latin typeface="Arial"/>
                <a:cs typeface="Arial"/>
              </a:rPr>
              <a:t> </a:t>
            </a:r>
            <a:r>
              <a:rPr lang="es-ES" sz="3350" b="1" spc="-30">
                <a:solidFill>
                  <a:srgbClr val="1D1D1B"/>
                </a:solidFill>
                <a:latin typeface="Arial"/>
                <a:cs typeface="Arial"/>
              </a:rPr>
              <a:t>Redonda</a:t>
            </a:r>
            <a:r>
              <a:rPr lang="es-ES" sz="3350" b="1" spc="-140">
                <a:solidFill>
                  <a:srgbClr val="1D1D1B"/>
                </a:solidFill>
                <a:latin typeface="Arial"/>
                <a:cs typeface="Arial"/>
              </a:rPr>
              <a:t> </a:t>
            </a:r>
            <a:r>
              <a:rPr lang="es-ES" sz="3350" b="1" spc="-114">
                <a:solidFill>
                  <a:srgbClr val="1D1D1B"/>
                </a:solidFill>
                <a:latin typeface="Arial"/>
                <a:cs typeface="Arial"/>
              </a:rPr>
              <a:t>2:</a:t>
            </a:r>
            <a:endParaRPr lang="es-ES" sz="3350">
              <a:latin typeface="Arial"/>
              <a:cs typeface="Arial"/>
            </a:endParaRPr>
          </a:p>
          <a:p>
            <a:pPr marL="12700">
              <a:lnSpc>
                <a:spcPct val="100000"/>
              </a:lnSpc>
              <a:spcBef>
                <a:spcPts val="315"/>
              </a:spcBef>
            </a:pPr>
            <a:r>
              <a:rPr lang="es-ES" sz="4850" b="1" spc="-15">
                <a:solidFill>
                  <a:srgbClr val="1D1D1B"/>
                </a:solidFill>
                <a:latin typeface="Arial"/>
                <a:cs typeface="Arial"/>
              </a:rPr>
              <a:t>Entorno regulatorio</a:t>
            </a:r>
            <a:endParaRPr lang="es-ES" sz="4850">
              <a:latin typeface="Arial"/>
              <a:cs typeface="Arial"/>
            </a:endParaRPr>
          </a:p>
        </p:txBody>
      </p:sp>
      <p:pic>
        <p:nvPicPr>
          <p:cNvPr id="7" name="Picture 2" descr="Foto Leyre Madariaga Gangoiti">
            <a:extLst>
              <a:ext uri="{FF2B5EF4-FFF2-40B4-BE49-F238E27FC236}">
                <a16:creationId xmlns:a16="http://schemas.microsoft.com/office/drawing/2014/main" id="{E8B16A04-8D7E-BF8D-DABA-874112ABE5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5" t="5290" r="326" b="11436"/>
          <a:stretch/>
        </p:blipFill>
        <p:spPr bwMode="auto">
          <a:xfrm>
            <a:off x="3887390" y="4115057"/>
            <a:ext cx="3458823" cy="288492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Profile photo of Iratxe Zuluaga Libano">
            <a:extLst>
              <a:ext uri="{FF2B5EF4-FFF2-40B4-BE49-F238E27FC236}">
                <a16:creationId xmlns:a16="http://schemas.microsoft.com/office/drawing/2014/main" id="{797EA52F-8D58-BF0D-D8C6-B29A531CDB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6325"/>
          <a:stretch/>
        </p:blipFill>
        <p:spPr bwMode="auto">
          <a:xfrm>
            <a:off x="8806945" y="4115057"/>
            <a:ext cx="3447793" cy="2884927"/>
          </a:xfrm>
          <a:prstGeom prst="rect">
            <a:avLst/>
          </a:prstGeom>
          <a:noFill/>
          <a:ln>
            <a:noFill/>
          </a:ln>
        </p:spPr>
      </p:pic>
      <p:pic>
        <p:nvPicPr>
          <p:cNvPr id="17" name="Imagen 16" descr="Hombre sentado sonriendo&#10;&#10;Descripción generada automáticamente">
            <a:extLst>
              <a:ext uri="{FF2B5EF4-FFF2-40B4-BE49-F238E27FC236}">
                <a16:creationId xmlns:a16="http://schemas.microsoft.com/office/drawing/2014/main" id="{A528CAEB-401E-0762-7EE7-2A133FF1ED1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6317"/>
          <a:stretch/>
        </p:blipFill>
        <p:spPr>
          <a:xfrm>
            <a:off x="12529481" y="4115057"/>
            <a:ext cx="3447434" cy="2884927"/>
          </a:xfrm>
          <a:prstGeom prst="rect">
            <a:avLst/>
          </a:prstGeom>
        </p:spPr>
      </p:pic>
    </p:spTree>
    <p:extLst>
      <p:ext uri="{BB962C8B-B14F-4D97-AF65-F5344CB8AC3E}">
        <p14:creationId xmlns:p14="http://schemas.microsoft.com/office/powerpoint/2010/main" val="1242286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7DF91-3D9E-D999-CB25-45D77FB69C58}"/>
            </a:ext>
          </a:extLst>
        </p:cNvPr>
        <p:cNvGrpSpPr/>
        <p:nvPr/>
      </p:nvGrpSpPr>
      <p:grpSpPr>
        <a:xfrm>
          <a:off x="0" y="0"/>
          <a:ext cx="0" cy="0"/>
          <a:chOff x="0" y="0"/>
          <a:chExt cx="0" cy="0"/>
        </a:xfrm>
      </p:grpSpPr>
      <p:pic>
        <p:nvPicPr>
          <p:cNvPr id="6" name="Imagen 5" descr="Imagen que contiene foto, hombre, vidrio, sostener&#10;&#10;Descripción generada automáticamente">
            <a:extLst>
              <a:ext uri="{FF2B5EF4-FFF2-40B4-BE49-F238E27FC236}">
                <a16:creationId xmlns:a16="http://schemas.microsoft.com/office/drawing/2014/main" id="{E69335BA-D10F-BFEC-CA28-9A9E2FCAA6FE}"/>
              </a:ext>
            </a:extLst>
          </p:cNvPr>
          <p:cNvPicPr>
            <a:picLocks noChangeAspect="1"/>
          </p:cNvPicPr>
          <p:nvPr/>
        </p:nvPicPr>
        <p:blipFill>
          <a:blip r:embed="rId2"/>
          <a:stretch>
            <a:fillRect/>
          </a:stretch>
        </p:blipFill>
        <p:spPr>
          <a:xfrm>
            <a:off x="0" y="744"/>
            <a:ext cx="20107012" cy="11310194"/>
          </a:xfrm>
          <a:prstGeom prst="rect">
            <a:avLst/>
          </a:prstGeom>
        </p:spPr>
      </p:pic>
      <p:sp>
        <p:nvSpPr>
          <p:cNvPr id="4" name="object 2">
            <a:extLst>
              <a:ext uri="{FF2B5EF4-FFF2-40B4-BE49-F238E27FC236}">
                <a16:creationId xmlns:a16="http://schemas.microsoft.com/office/drawing/2014/main" id="{493AEDA6-7B13-E664-11C6-BC063E0E0200}"/>
              </a:ext>
            </a:extLst>
          </p:cNvPr>
          <p:cNvSpPr txBox="1"/>
          <p:nvPr/>
        </p:nvSpPr>
        <p:spPr>
          <a:xfrm>
            <a:off x="2275367" y="5027733"/>
            <a:ext cx="15554954" cy="1255472"/>
          </a:xfrm>
          <a:prstGeom prst="rect">
            <a:avLst/>
          </a:prstGeom>
        </p:spPr>
        <p:txBody>
          <a:bodyPr vert="horz" wrap="square" lIns="0" tIns="11430" rIns="0" bIns="0" rtlCol="0">
            <a:spAutoFit/>
          </a:bodyPr>
          <a:lstStyle/>
          <a:p>
            <a:pPr marL="12700" algn="ctr">
              <a:lnSpc>
                <a:spcPts val="9730"/>
              </a:lnSpc>
            </a:pPr>
            <a:r>
              <a:rPr lang="es-ES" sz="9900" spc="-80" dirty="0">
                <a:solidFill>
                  <a:srgbClr val="FFFFFF"/>
                </a:solidFill>
                <a:latin typeface="Arial" panose="020B0604020202020204" pitchFamily="34" charset="0"/>
                <a:cs typeface="Arial" panose="020B0604020202020204" pitchFamily="34" charset="0"/>
              </a:rPr>
              <a:t>ESKERRIK ASKO</a:t>
            </a:r>
            <a:endParaRPr sz="9900" dirty="0">
              <a:latin typeface="Arial" panose="020B0604020202020204" pitchFamily="34" charset="0"/>
              <a:cs typeface="Arial" panose="020B0604020202020204" pitchFamily="34" charset="0"/>
            </a:endParaRPr>
          </a:p>
        </p:txBody>
      </p:sp>
      <p:pic>
        <p:nvPicPr>
          <p:cNvPr id="8" name="Imagen 7" descr="Logotipo, nombre de la empresa&#10;&#10;Descripción generada automáticamente">
            <a:extLst>
              <a:ext uri="{FF2B5EF4-FFF2-40B4-BE49-F238E27FC236}">
                <a16:creationId xmlns:a16="http://schemas.microsoft.com/office/drawing/2014/main" id="{E559EAF2-FBC4-2137-27D1-9AE4DFA0F4F4}"/>
              </a:ext>
            </a:extLst>
          </p:cNvPr>
          <p:cNvPicPr>
            <a:picLocks noChangeAspect="1"/>
          </p:cNvPicPr>
          <p:nvPr/>
        </p:nvPicPr>
        <p:blipFill>
          <a:blip r:embed="rId3"/>
          <a:stretch>
            <a:fillRect/>
          </a:stretch>
        </p:blipFill>
        <p:spPr>
          <a:xfrm>
            <a:off x="11310263" y="8461690"/>
            <a:ext cx="7772400" cy="1375429"/>
          </a:xfrm>
          <a:prstGeom prst="rect">
            <a:avLst/>
          </a:prstGeom>
        </p:spPr>
      </p:pic>
    </p:spTree>
    <p:extLst>
      <p:ext uri="{BB962C8B-B14F-4D97-AF65-F5344CB8AC3E}">
        <p14:creationId xmlns:p14="http://schemas.microsoft.com/office/powerpoint/2010/main" val="1479658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3CA5-661F-6773-FCC9-B57B50BF2B1E}"/>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1CAFE8F0-6A43-2C74-3B2B-464A33F6B8DF}"/>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C55B1FAA-F7CA-B65E-2C2B-C5FBE070D64F}"/>
              </a:ext>
            </a:extLst>
          </p:cNvPr>
          <p:cNvPicPr>
            <a:picLocks noChangeAspect="1"/>
          </p:cNvPicPr>
          <p:nvPr/>
        </p:nvPicPr>
        <p:blipFill>
          <a:blip r:embed="rId3"/>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3AB49F67-2453-3279-87E1-F27E27DF74E8}"/>
              </a:ext>
            </a:extLst>
          </p:cNvPr>
          <p:cNvPicPr>
            <a:picLocks noChangeAspect="1"/>
          </p:cNvPicPr>
          <p:nvPr/>
        </p:nvPicPr>
        <p:blipFill>
          <a:blip r:embed="rId4"/>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54D67700-9CA3-3B9E-EBA1-0185910D9EAA}"/>
              </a:ext>
            </a:extLst>
          </p:cNvPr>
          <p:cNvSpPr txBox="1">
            <a:spLocks/>
          </p:cNvSpPr>
          <p:nvPr/>
        </p:nvSpPr>
        <p:spPr>
          <a:xfrm>
            <a:off x="1399628" y="497205"/>
            <a:ext cx="15028575"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Metodología</a:t>
            </a:r>
            <a:endParaRPr lang="es-ES" sz="4850" kern="0">
              <a:latin typeface="Arial"/>
              <a:cs typeface="Arial"/>
            </a:endParaRPr>
          </a:p>
        </p:txBody>
      </p:sp>
      <p:pic>
        <p:nvPicPr>
          <p:cNvPr id="6" name="Picture 2" descr="llamada telefónica ">
            <a:extLst>
              <a:ext uri="{FF2B5EF4-FFF2-40B4-BE49-F238E27FC236}">
                <a16:creationId xmlns:a16="http://schemas.microsoft.com/office/drawing/2014/main" id="{8530A5C4-C55D-2638-5512-376D445BB7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1407" y="8407289"/>
            <a:ext cx="561834" cy="5618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ormar ">
            <a:extLst>
              <a:ext uri="{FF2B5EF4-FFF2-40B4-BE49-F238E27FC236}">
                <a16:creationId xmlns:a16="http://schemas.microsoft.com/office/drawing/2014/main" id="{E8BC0BBA-A1E6-A270-D1C5-16C6518B5A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61559" y="7623356"/>
            <a:ext cx="581683" cy="5816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scribir ">
            <a:extLst>
              <a:ext uri="{FF2B5EF4-FFF2-40B4-BE49-F238E27FC236}">
                <a16:creationId xmlns:a16="http://schemas.microsoft.com/office/drawing/2014/main" id="{767872C9-1FA3-534D-5419-283FDEEB2C0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833" t="20764" r="5031" b="11770"/>
          <a:stretch/>
        </p:blipFill>
        <p:spPr bwMode="auto">
          <a:xfrm>
            <a:off x="12947869" y="9313975"/>
            <a:ext cx="581682" cy="4720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7">
            <a:extLst>
              <a:ext uri="{FF2B5EF4-FFF2-40B4-BE49-F238E27FC236}">
                <a16:creationId xmlns:a16="http://schemas.microsoft.com/office/drawing/2014/main" id="{4C6DFF35-F071-E1C0-03BA-19481E4EDB82}"/>
              </a:ext>
            </a:extLst>
          </p:cNvPr>
          <p:cNvSpPr txBox="1"/>
          <p:nvPr/>
        </p:nvSpPr>
        <p:spPr>
          <a:xfrm>
            <a:off x="13963472" y="6888928"/>
            <a:ext cx="3840843" cy="461665"/>
          </a:xfrm>
          <a:prstGeom prst="rect">
            <a:avLst/>
          </a:prstGeom>
          <a:noFill/>
        </p:spPr>
        <p:txBody>
          <a:bodyPr wrap="square" rtlCol="0">
            <a:spAutoFit/>
          </a:bodyPr>
          <a:lstStyle/>
          <a:p>
            <a:pPr algn="ctr"/>
            <a:r>
              <a:rPr lang="es-ES" sz="2400" b="1">
                <a:latin typeface="Ubuntu" panose="020B0504030602030204" pitchFamily="34" charset="0"/>
              </a:rPr>
              <a:t>Contacto con agentes</a:t>
            </a:r>
          </a:p>
        </p:txBody>
      </p:sp>
      <p:sp>
        <p:nvSpPr>
          <p:cNvPr id="10" name="TextBox 18">
            <a:extLst>
              <a:ext uri="{FF2B5EF4-FFF2-40B4-BE49-F238E27FC236}">
                <a16:creationId xmlns:a16="http://schemas.microsoft.com/office/drawing/2014/main" id="{F11FFAE1-8A0C-C628-DC17-1ADF4C0DB313}"/>
              </a:ext>
            </a:extLst>
          </p:cNvPr>
          <p:cNvSpPr txBox="1"/>
          <p:nvPr/>
        </p:nvSpPr>
        <p:spPr>
          <a:xfrm>
            <a:off x="13559309" y="7692965"/>
            <a:ext cx="2588741" cy="400110"/>
          </a:xfrm>
          <a:prstGeom prst="rect">
            <a:avLst/>
          </a:prstGeom>
          <a:noFill/>
        </p:spPr>
        <p:txBody>
          <a:bodyPr wrap="square" rtlCol="0">
            <a:spAutoFit/>
          </a:bodyPr>
          <a:lstStyle/>
          <a:p>
            <a:r>
              <a:rPr lang="es-ES" sz="2000">
                <a:latin typeface="Ubuntu" panose="020B0504030602030204" pitchFamily="34" charset="0"/>
              </a:rPr>
              <a:t>Formulario</a:t>
            </a:r>
          </a:p>
        </p:txBody>
      </p:sp>
      <p:sp>
        <p:nvSpPr>
          <p:cNvPr id="11" name="TextBox 20">
            <a:extLst>
              <a:ext uri="{FF2B5EF4-FFF2-40B4-BE49-F238E27FC236}">
                <a16:creationId xmlns:a16="http://schemas.microsoft.com/office/drawing/2014/main" id="{2F09BFFB-5605-EBF3-8F2A-9D32519513D9}"/>
              </a:ext>
            </a:extLst>
          </p:cNvPr>
          <p:cNvSpPr txBox="1"/>
          <p:nvPr/>
        </p:nvSpPr>
        <p:spPr>
          <a:xfrm>
            <a:off x="13559309" y="8454965"/>
            <a:ext cx="2588741" cy="400110"/>
          </a:xfrm>
          <a:prstGeom prst="rect">
            <a:avLst/>
          </a:prstGeom>
          <a:noFill/>
        </p:spPr>
        <p:txBody>
          <a:bodyPr wrap="square" rtlCol="0">
            <a:spAutoFit/>
          </a:bodyPr>
          <a:lstStyle/>
          <a:p>
            <a:r>
              <a:rPr lang="es-ES" sz="2000">
                <a:latin typeface="Ubuntu" panose="020B0504030602030204" pitchFamily="34" charset="0"/>
              </a:rPr>
              <a:t>Contacto telefónico</a:t>
            </a:r>
          </a:p>
        </p:txBody>
      </p:sp>
      <p:sp>
        <p:nvSpPr>
          <p:cNvPr id="12" name="TextBox 22">
            <a:extLst>
              <a:ext uri="{FF2B5EF4-FFF2-40B4-BE49-F238E27FC236}">
                <a16:creationId xmlns:a16="http://schemas.microsoft.com/office/drawing/2014/main" id="{18F96DE8-7AF9-8153-B93C-A9F57769389C}"/>
              </a:ext>
            </a:extLst>
          </p:cNvPr>
          <p:cNvSpPr txBox="1"/>
          <p:nvPr/>
        </p:nvSpPr>
        <p:spPr>
          <a:xfrm>
            <a:off x="13559309" y="9236075"/>
            <a:ext cx="4016141" cy="400110"/>
          </a:xfrm>
          <a:prstGeom prst="rect">
            <a:avLst/>
          </a:prstGeom>
          <a:noFill/>
        </p:spPr>
        <p:txBody>
          <a:bodyPr wrap="square" rtlCol="0">
            <a:spAutoFit/>
          </a:bodyPr>
          <a:lstStyle/>
          <a:p>
            <a:r>
              <a:rPr lang="es-ES" sz="2000">
                <a:latin typeface="Ubuntu" panose="020B0504030602030204" pitchFamily="34" charset="0"/>
              </a:rPr>
              <a:t>Contacto vía correo electrónico</a:t>
            </a:r>
          </a:p>
        </p:txBody>
      </p:sp>
      <p:sp>
        <p:nvSpPr>
          <p:cNvPr id="334" name="TextBox 3">
            <a:extLst>
              <a:ext uri="{FF2B5EF4-FFF2-40B4-BE49-F238E27FC236}">
                <a16:creationId xmlns:a16="http://schemas.microsoft.com/office/drawing/2014/main" id="{FEBED005-E1CD-09E9-6DCB-0D6B4BF90BD2}"/>
              </a:ext>
            </a:extLst>
          </p:cNvPr>
          <p:cNvSpPr txBox="1"/>
          <p:nvPr/>
        </p:nvSpPr>
        <p:spPr>
          <a:xfrm>
            <a:off x="4885094" y="6059411"/>
            <a:ext cx="1528950" cy="830997"/>
          </a:xfrm>
          <a:prstGeom prst="rect">
            <a:avLst/>
          </a:prstGeom>
          <a:noFill/>
        </p:spPr>
        <p:txBody>
          <a:bodyPr wrap="square" rtlCol="0">
            <a:spAutoFit/>
          </a:bodyPr>
          <a:lstStyle/>
          <a:p>
            <a:pPr algn="just"/>
            <a:r>
              <a:rPr lang="es-ES" sz="1600" b="1">
                <a:latin typeface="Ubuntu" panose="020B0504030602030204" pitchFamily="34" charset="0"/>
                <a:ea typeface="Roboto" panose="02000000000000000000" pitchFamily="2" charset="0"/>
              </a:rPr>
              <a:t>Metodología aplicada en el Libro Blanco</a:t>
            </a:r>
          </a:p>
        </p:txBody>
      </p:sp>
      <p:sp>
        <p:nvSpPr>
          <p:cNvPr id="335" name="Regular Pentagon 24">
            <a:extLst>
              <a:ext uri="{FF2B5EF4-FFF2-40B4-BE49-F238E27FC236}">
                <a16:creationId xmlns:a16="http://schemas.microsoft.com/office/drawing/2014/main" id="{D1BDC64C-56DF-9D68-435E-60C40DEF0343}"/>
              </a:ext>
            </a:extLst>
          </p:cNvPr>
          <p:cNvSpPr/>
          <p:nvPr/>
        </p:nvSpPr>
        <p:spPr bwMode="ltGray">
          <a:xfrm>
            <a:off x="2663058" y="4255429"/>
            <a:ext cx="6087141" cy="4213115"/>
          </a:xfrm>
          <a:prstGeom prst="hexagon">
            <a:avLst/>
          </a:prstGeom>
          <a:noFill/>
          <a:ln w="5715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26" b="1" err="1">
              <a:solidFill>
                <a:schemeClr val="bg1"/>
              </a:solidFill>
              <a:latin typeface="Ubuntu" panose="020B0504030602030204" pitchFamily="34" charset="0"/>
              <a:ea typeface="Roboto" panose="02000000000000000000" pitchFamily="2" charset="0"/>
            </a:endParaRPr>
          </a:p>
        </p:txBody>
      </p:sp>
      <p:grpSp>
        <p:nvGrpSpPr>
          <p:cNvPr id="336" name="Group 5">
            <a:extLst>
              <a:ext uri="{FF2B5EF4-FFF2-40B4-BE49-F238E27FC236}">
                <a16:creationId xmlns:a16="http://schemas.microsoft.com/office/drawing/2014/main" id="{62A8837D-2887-6F19-3647-9004395A0662}"/>
              </a:ext>
            </a:extLst>
          </p:cNvPr>
          <p:cNvGrpSpPr/>
          <p:nvPr/>
        </p:nvGrpSpPr>
        <p:grpSpPr>
          <a:xfrm rot="17876102">
            <a:off x="7226210" y="6440021"/>
            <a:ext cx="1887587" cy="1887587"/>
            <a:chOff x="3226826" y="4920607"/>
            <a:chExt cx="1481998" cy="1481998"/>
          </a:xfrm>
        </p:grpSpPr>
        <p:sp>
          <p:nvSpPr>
            <p:cNvPr id="337" name="Oval 6">
              <a:extLst>
                <a:ext uri="{FF2B5EF4-FFF2-40B4-BE49-F238E27FC236}">
                  <a16:creationId xmlns:a16="http://schemas.microsoft.com/office/drawing/2014/main" id="{BB27F835-3D2E-7BD9-7BB3-6EB2C2D91D80}"/>
                </a:ext>
              </a:extLst>
            </p:cNvPr>
            <p:cNvSpPr/>
            <p:nvPr/>
          </p:nvSpPr>
          <p:spPr bwMode="ltGray">
            <a:xfrm>
              <a:off x="3226826" y="4920607"/>
              <a:ext cx="1481998" cy="1481998"/>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26" b="1" err="1">
                <a:solidFill>
                  <a:schemeClr val="bg1"/>
                </a:solidFill>
                <a:latin typeface="Ubuntu" panose="020B0504030602030204" pitchFamily="34" charset="0"/>
                <a:ea typeface="Roboto" panose="02000000000000000000" pitchFamily="2" charset="0"/>
              </a:endParaRPr>
            </a:p>
          </p:txBody>
        </p:sp>
        <p:sp>
          <p:nvSpPr>
            <p:cNvPr id="338" name="Freeform 10">
              <a:extLst>
                <a:ext uri="{FF2B5EF4-FFF2-40B4-BE49-F238E27FC236}">
                  <a16:creationId xmlns:a16="http://schemas.microsoft.com/office/drawing/2014/main" id="{3AF78D1F-2AA3-1376-B281-117E74307D7C}"/>
                </a:ext>
              </a:extLst>
            </p:cNvPr>
            <p:cNvSpPr>
              <a:spLocks/>
            </p:cNvSpPr>
            <p:nvPr/>
          </p:nvSpPr>
          <p:spPr bwMode="gray">
            <a:xfrm rot="16200000">
              <a:off x="3646570" y="4653510"/>
              <a:ext cx="642511" cy="1332929"/>
            </a:xfrm>
            <a:custGeom>
              <a:avLst/>
              <a:gdLst>
                <a:gd name="T0" fmla="*/ 1081079382 w 269"/>
                <a:gd name="T1" fmla="*/ 1864390637 h 556"/>
                <a:gd name="T2" fmla="*/ 0 w 269"/>
                <a:gd name="T3" fmla="*/ 2147483647 h 556"/>
                <a:gd name="T4" fmla="*/ 0 w 269"/>
                <a:gd name="T5" fmla="*/ 2147483647 h 556"/>
                <a:gd name="T6" fmla="*/ 2122702053 w 269"/>
                <a:gd name="T7" fmla="*/ 1864390637 h 556"/>
                <a:gd name="T8" fmla="*/ 0 w 269"/>
                <a:gd name="T9" fmla="*/ 0 h 556"/>
                <a:gd name="T10" fmla="*/ 0 w 269"/>
                <a:gd name="T11" fmla="*/ 885250918 h 556"/>
                <a:gd name="T12" fmla="*/ 1081079382 w 269"/>
                <a:gd name="T13" fmla="*/ 1864390637 h 556"/>
                <a:gd name="T14" fmla="*/ 0 60000 65536"/>
                <a:gd name="T15" fmla="*/ 0 60000 65536"/>
                <a:gd name="T16" fmla="*/ 0 60000 65536"/>
                <a:gd name="T17" fmla="*/ 0 60000 65536"/>
                <a:gd name="T18" fmla="*/ 0 60000 65536"/>
                <a:gd name="T19" fmla="*/ 0 60000 65536"/>
                <a:gd name="T20" fmla="*/ 0 60000 65536"/>
                <a:gd name="T21" fmla="*/ 0 w 269"/>
                <a:gd name="T22" fmla="*/ 0 h 556"/>
                <a:gd name="T23" fmla="*/ 269 w 269"/>
                <a:gd name="T24" fmla="*/ 556 h 5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556">
                  <a:moveTo>
                    <a:pt x="137" y="278"/>
                  </a:moveTo>
                  <a:cubicBezTo>
                    <a:pt x="137" y="356"/>
                    <a:pt x="77" y="419"/>
                    <a:pt x="0" y="424"/>
                  </a:cubicBezTo>
                  <a:cubicBezTo>
                    <a:pt x="0" y="556"/>
                    <a:pt x="0" y="556"/>
                    <a:pt x="0" y="556"/>
                  </a:cubicBezTo>
                  <a:cubicBezTo>
                    <a:pt x="150" y="551"/>
                    <a:pt x="269" y="428"/>
                    <a:pt x="269" y="278"/>
                  </a:cubicBezTo>
                  <a:cubicBezTo>
                    <a:pt x="269" y="127"/>
                    <a:pt x="150" y="5"/>
                    <a:pt x="0" y="0"/>
                  </a:cubicBezTo>
                  <a:cubicBezTo>
                    <a:pt x="0" y="132"/>
                    <a:pt x="0" y="132"/>
                    <a:pt x="0" y="132"/>
                  </a:cubicBezTo>
                  <a:cubicBezTo>
                    <a:pt x="77" y="136"/>
                    <a:pt x="137" y="200"/>
                    <a:pt x="137" y="278"/>
                  </a:cubicBezTo>
                  <a:close/>
                </a:path>
              </a:pathLst>
            </a:custGeom>
            <a:solidFill>
              <a:srgbClr val="555555"/>
            </a:solidFill>
            <a:ln w="3175" cap="flat" cmpd="sng">
              <a:noFill/>
              <a:prstDash val="solid"/>
              <a:miter lim="800000"/>
              <a:headEnd type="none" w="med" len="med"/>
              <a:tailEnd type="none" w="med" len="med"/>
            </a:ln>
          </p:spPr>
          <p:txBody>
            <a:bodyPr/>
            <a:lstStyle/>
            <a:p>
              <a:endParaRPr lang="es-ES" sz="1026" b="1">
                <a:latin typeface="Ubuntu" panose="020B0504030602030204" pitchFamily="34" charset="0"/>
                <a:ea typeface="Roboto" panose="02000000000000000000" pitchFamily="2" charset="0"/>
              </a:endParaRPr>
            </a:p>
          </p:txBody>
        </p:sp>
        <p:sp>
          <p:nvSpPr>
            <p:cNvPr id="339" name="Oval 8">
              <a:extLst>
                <a:ext uri="{FF2B5EF4-FFF2-40B4-BE49-F238E27FC236}">
                  <a16:creationId xmlns:a16="http://schemas.microsoft.com/office/drawing/2014/main" id="{967B8328-24A1-9E3F-AE34-9B36CB363D08}"/>
                </a:ext>
              </a:extLst>
            </p:cNvPr>
            <p:cNvSpPr/>
            <p:nvPr/>
          </p:nvSpPr>
          <p:spPr bwMode="ltGray">
            <a:xfrm>
              <a:off x="3682588" y="5383545"/>
              <a:ext cx="556120" cy="556120"/>
            </a:xfrm>
            <a:prstGeom prst="ellipse">
              <a:avLst/>
            </a:prstGeom>
            <a:noFill/>
            <a:ln w="28575">
              <a:solidFill>
                <a:srgbClr val="55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26" b="1" err="1">
                <a:solidFill>
                  <a:schemeClr val="bg1"/>
                </a:solidFill>
                <a:latin typeface="Ubuntu" panose="020B0504030602030204" pitchFamily="34" charset="0"/>
                <a:ea typeface="Roboto" panose="02000000000000000000" pitchFamily="2" charset="0"/>
              </a:endParaRPr>
            </a:p>
          </p:txBody>
        </p:sp>
      </p:grpSp>
      <p:grpSp>
        <p:nvGrpSpPr>
          <p:cNvPr id="340" name="Group 9">
            <a:extLst>
              <a:ext uri="{FF2B5EF4-FFF2-40B4-BE49-F238E27FC236}">
                <a16:creationId xmlns:a16="http://schemas.microsoft.com/office/drawing/2014/main" id="{696D4F6E-BA5F-F13E-3BCB-224C2B7DE004}"/>
              </a:ext>
            </a:extLst>
          </p:cNvPr>
          <p:cNvGrpSpPr/>
          <p:nvPr/>
        </p:nvGrpSpPr>
        <p:grpSpPr>
          <a:xfrm>
            <a:off x="4722507" y="7538961"/>
            <a:ext cx="1887587" cy="1887587"/>
            <a:chOff x="3226826" y="4920606"/>
            <a:chExt cx="1481998" cy="1481998"/>
          </a:xfrm>
        </p:grpSpPr>
        <p:sp>
          <p:nvSpPr>
            <p:cNvPr id="341" name="Oval 10">
              <a:extLst>
                <a:ext uri="{FF2B5EF4-FFF2-40B4-BE49-F238E27FC236}">
                  <a16:creationId xmlns:a16="http://schemas.microsoft.com/office/drawing/2014/main" id="{6195813D-8597-BDB8-5F5C-6837722D85DE}"/>
                </a:ext>
              </a:extLst>
            </p:cNvPr>
            <p:cNvSpPr/>
            <p:nvPr/>
          </p:nvSpPr>
          <p:spPr bwMode="ltGray">
            <a:xfrm rot="17271968">
              <a:off x="3226826" y="4920606"/>
              <a:ext cx="1481998" cy="1481998"/>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26" b="1" err="1">
                <a:solidFill>
                  <a:schemeClr val="bg1"/>
                </a:solidFill>
                <a:latin typeface="Ubuntu" panose="020B0504030602030204" pitchFamily="34" charset="0"/>
                <a:ea typeface="Roboto" panose="02000000000000000000" pitchFamily="2" charset="0"/>
              </a:endParaRPr>
            </a:p>
          </p:txBody>
        </p:sp>
        <p:sp>
          <p:nvSpPr>
            <p:cNvPr id="342" name="Freeform 10">
              <a:extLst>
                <a:ext uri="{FF2B5EF4-FFF2-40B4-BE49-F238E27FC236}">
                  <a16:creationId xmlns:a16="http://schemas.microsoft.com/office/drawing/2014/main" id="{7BE77C88-0ADA-D9C3-4066-780ECC205F5B}"/>
                </a:ext>
              </a:extLst>
            </p:cNvPr>
            <p:cNvSpPr>
              <a:spLocks/>
            </p:cNvSpPr>
            <p:nvPr/>
          </p:nvSpPr>
          <p:spPr bwMode="gray">
            <a:xfrm rot="16200000">
              <a:off x="3646570" y="4653510"/>
              <a:ext cx="642511" cy="1332929"/>
            </a:xfrm>
            <a:custGeom>
              <a:avLst/>
              <a:gdLst>
                <a:gd name="T0" fmla="*/ 1081079382 w 269"/>
                <a:gd name="T1" fmla="*/ 1864390637 h 556"/>
                <a:gd name="T2" fmla="*/ 0 w 269"/>
                <a:gd name="T3" fmla="*/ 2147483647 h 556"/>
                <a:gd name="T4" fmla="*/ 0 w 269"/>
                <a:gd name="T5" fmla="*/ 2147483647 h 556"/>
                <a:gd name="T6" fmla="*/ 2122702053 w 269"/>
                <a:gd name="T7" fmla="*/ 1864390637 h 556"/>
                <a:gd name="T8" fmla="*/ 0 w 269"/>
                <a:gd name="T9" fmla="*/ 0 h 556"/>
                <a:gd name="T10" fmla="*/ 0 w 269"/>
                <a:gd name="T11" fmla="*/ 885250918 h 556"/>
                <a:gd name="T12" fmla="*/ 1081079382 w 269"/>
                <a:gd name="T13" fmla="*/ 1864390637 h 556"/>
                <a:gd name="T14" fmla="*/ 0 60000 65536"/>
                <a:gd name="T15" fmla="*/ 0 60000 65536"/>
                <a:gd name="T16" fmla="*/ 0 60000 65536"/>
                <a:gd name="T17" fmla="*/ 0 60000 65536"/>
                <a:gd name="T18" fmla="*/ 0 60000 65536"/>
                <a:gd name="T19" fmla="*/ 0 60000 65536"/>
                <a:gd name="T20" fmla="*/ 0 60000 65536"/>
                <a:gd name="T21" fmla="*/ 0 w 269"/>
                <a:gd name="T22" fmla="*/ 0 h 556"/>
                <a:gd name="T23" fmla="*/ 269 w 269"/>
                <a:gd name="T24" fmla="*/ 556 h 5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556">
                  <a:moveTo>
                    <a:pt x="137" y="278"/>
                  </a:moveTo>
                  <a:cubicBezTo>
                    <a:pt x="137" y="356"/>
                    <a:pt x="77" y="419"/>
                    <a:pt x="0" y="424"/>
                  </a:cubicBezTo>
                  <a:cubicBezTo>
                    <a:pt x="0" y="556"/>
                    <a:pt x="0" y="556"/>
                    <a:pt x="0" y="556"/>
                  </a:cubicBezTo>
                  <a:cubicBezTo>
                    <a:pt x="150" y="551"/>
                    <a:pt x="269" y="428"/>
                    <a:pt x="269" y="278"/>
                  </a:cubicBezTo>
                  <a:cubicBezTo>
                    <a:pt x="269" y="127"/>
                    <a:pt x="150" y="5"/>
                    <a:pt x="0" y="0"/>
                  </a:cubicBezTo>
                  <a:cubicBezTo>
                    <a:pt x="0" y="132"/>
                    <a:pt x="0" y="132"/>
                    <a:pt x="0" y="132"/>
                  </a:cubicBezTo>
                  <a:cubicBezTo>
                    <a:pt x="77" y="136"/>
                    <a:pt x="137" y="200"/>
                    <a:pt x="137" y="278"/>
                  </a:cubicBezTo>
                  <a:close/>
                </a:path>
              </a:pathLst>
            </a:custGeom>
            <a:solidFill>
              <a:srgbClr val="B3B3B3"/>
            </a:solidFill>
            <a:ln w="3175" cap="flat" cmpd="sng">
              <a:noFill/>
              <a:prstDash val="solid"/>
              <a:miter lim="800000"/>
              <a:headEnd type="none" w="med" len="med"/>
              <a:tailEnd type="none" w="med" len="med"/>
            </a:ln>
          </p:spPr>
          <p:txBody>
            <a:bodyPr/>
            <a:lstStyle/>
            <a:p>
              <a:endParaRPr lang="es-ES" sz="1026" b="1">
                <a:latin typeface="Ubuntu" panose="020B0504030602030204" pitchFamily="34" charset="0"/>
                <a:ea typeface="Roboto" panose="02000000000000000000" pitchFamily="2" charset="0"/>
              </a:endParaRPr>
            </a:p>
          </p:txBody>
        </p:sp>
        <p:sp>
          <p:nvSpPr>
            <p:cNvPr id="343" name="Oval 12">
              <a:extLst>
                <a:ext uri="{FF2B5EF4-FFF2-40B4-BE49-F238E27FC236}">
                  <a16:creationId xmlns:a16="http://schemas.microsoft.com/office/drawing/2014/main" id="{F8182EE6-8396-48C6-B311-9BA8062EFB1D}"/>
                </a:ext>
              </a:extLst>
            </p:cNvPr>
            <p:cNvSpPr/>
            <p:nvPr/>
          </p:nvSpPr>
          <p:spPr bwMode="ltGray">
            <a:xfrm>
              <a:off x="3689765" y="5383545"/>
              <a:ext cx="556120" cy="556120"/>
            </a:xfrm>
            <a:prstGeom prst="ellipse">
              <a:avLst/>
            </a:prstGeom>
            <a:noFill/>
            <a:ln w="28575">
              <a:solidFill>
                <a:srgbClr val="B3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26" b="1" err="1">
                <a:solidFill>
                  <a:schemeClr val="bg1"/>
                </a:solidFill>
                <a:latin typeface="Ubuntu" panose="020B0504030602030204" pitchFamily="34" charset="0"/>
                <a:ea typeface="Roboto" panose="02000000000000000000" pitchFamily="2" charset="0"/>
              </a:endParaRPr>
            </a:p>
          </p:txBody>
        </p:sp>
      </p:grpSp>
      <p:grpSp>
        <p:nvGrpSpPr>
          <p:cNvPr id="344" name="Group 13">
            <a:extLst>
              <a:ext uri="{FF2B5EF4-FFF2-40B4-BE49-F238E27FC236}">
                <a16:creationId xmlns:a16="http://schemas.microsoft.com/office/drawing/2014/main" id="{5D2E2958-5529-4E5F-4C88-57D8143E4C18}"/>
              </a:ext>
            </a:extLst>
          </p:cNvPr>
          <p:cNvGrpSpPr/>
          <p:nvPr/>
        </p:nvGrpSpPr>
        <p:grpSpPr>
          <a:xfrm rot="10800000" flipH="1">
            <a:off x="4752271" y="3293347"/>
            <a:ext cx="1887587" cy="1887587"/>
            <a:chOff x="3226177" y="4920551"/>
            <a:chExt cx="1481998" cy="1481998"/>
          </a:xfrm>
        </p:grpSpPr>
        <p:sp>
          <p:nvSpPr>
            <p:cNvPr id="345" name="Oval 14">
              <a:extLst>
                <a:ext uri="{FF2B5EF4-FFF2-40B4-BE49-F238E27FC236}">
                  <a16:creationId xmlns:a16="http://schemas.microsoft.com/office/drawing/2014/main" id="{CCF0334B-42DC-1CC5-68AD-EB6B7D8A3BB3}"/>
                </a:ext>
              </a:extLst>
            </p:cNvPr>
            <p:cNvSpPr/>
            <p:nvPr/>
          </p:nvSpPr>
          <p:spPr bwMode="ltGray">
            <a:xfrm>
              <a:off x="3226177" y="4920551"/>
              <a:ext cx="1481998" cy="1481998"/>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26" b="1" err="1">
                <a:solidFill>
                  <a:schemeClr val="bg1"/>
                </a:solidFill>
                <a:latin typeface="Ubuntu" panose="020B0504030602030204" pitchFamily="34" charset="0"/>
                <a:ea typeface="Roboto" panose="02000000000000000000" pitchFamily="2" charset="0"/>
              </a:endParaRPr>
            </a:p>
          </p:txBody>
        </p:sp>
        <p:sp>
          <p:nvSpPr>
            <p:cNvPr id="346" name="Freeform 10">
              <a:extLst>
                <a:ext uri="{FF2B5EF4-FFF2-40B4-BE49-F238E27FC236}">
                  <a16:creationId xmlns:a16="http://schemas.microsoft.com/office/drawing/2014/main" id="{5B9CBC19-3864-95A4-9B97-742B93405AD8}"/>
                </a:ext>
              </a:extLst>
            </p:cNvPr>
            <p:cNvSpPr>
              <a:spLocks/>
            </p:cNvSpPr>
            <p:nvPr/>
          </p:nvSpPr>
          <p:spPr bwMode="gray">
            <a:xfrm rot="16200000">
              <a:off x="3646570" y="4653510"/>
              <a:ext cx="642511" cy="1332929"/>
            </a:xfrm>
            <a:custGeom>
              <a:avLst/>
              <a:gdLst>
                <a:gd name="T0" fmla="*/ 1081079382 w 269"/>
                <a:gd name="T1" fmla="*/ 1864390637 h 556"/>
                <a:gd name="T2" fmla="*/ 0 w 269"/>
                <a:gd name="T3" fmla="*/ 2147483647 h 556"/>
                <a:gd name="T4" fmla="*/ 0 w 269"/>
                <a:gd name="T5" fmla="*/ 2147483647 h 556"/>
                <a:gd name="T6" fmla="*/ 2122702053 w 269"/>
                <a:gd name="T7" fmla="*/ 1864390637 h 556"/>
                <a:gd name="T8" fmla="*/ 0 w 269"/>
                <a:gd name="T9" fmla="*/ 0 h 556"/>
                <a:gd name="T10" fmla="*/ 0 w 269"/>
                <a:gd name="T11" fmla="*/ 885250918 h 556"/>
                <a:gd name="T12" fmla="*/ 1081079382 w 269"/>
                <a:gd name="T13" fmla="*/ 1864390637 h 556"/>
                <a:gd name="T14" fmla="*/ 0 60000 65536"/>
                <a:gd name="T15" fmla="*/ 0 60000 65536"/>
                <a:gd name="T16" fmla="*/ 0 60000 65536"/>
                <a:gd name="T17" fmla="*/ 0 60000 65536"/>
                <a:gd name="T18" fmla="*/ 0 60000 65536"/>
                <a:gd name="T19" fmla="*/ 0 60000 65536"/>
                <a:gd name="T20" fmla="*/ 0 60000 65536"/>
                <a:gd name="T21" fmla="*/ 0 w 269"/>
                <a:gd name="T22" fmla="*/ 0 h 556"/>
                <a:gd name="T23" fmla="*/ 269 w 269"/>
                <a:gd name="T24" fmla="*/ 556 h 5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556">
                  <a:moveTo>
                    <a:pt x="137" y="278"/>
                  </a:moveTo>
                  <a:cubicBezTo>
                    <a:pt x="137" y="356"/>
                    <a:pt x="77" y="419"/>
                    <a:pt x="0" y="424"/>
                  </a:cubicBezTo>
                  <a:cubicBezTo>
                    <a:pt x="0" y="556"/>
                    <a:pt x="0" y="556"/>
                    <a:pt x="0" y="556"/>
                  </a:cubicBezTo>
                  <a:cubicBezTo>
                    <a:pt x="150" y="551"/>
                    <a:pt x="269" y="428"/>
                    <a:pt x="269" y="278"/>
                  </a:cubicBezTo>
                  <a:cubicBezTo>
                    <a:pt x="269" y="127"/>
                    <a:pt x="150" y="5"/>
                    <a:pt x="0" y="0"/>
                  </a:cubicBezTo>
                  <a:cubicBezTo>
                    <a:pt x="0" y="132"/>
                    <a:pt x="0" y="132"/>
                    <a:pt x="0" y="132"/>
                  </a:cubicBezTo>
                  <a:cubicBezTo>
                    <a:pt x="77" y="136"/>
                    <a:pt x="137" y="200"/>
                    <a:pt x="137" y="278"/>
                  </a:cubicBezTo>
                  <a:close/>
                </a:path>
              </a:pathLst>
            </a:custGeom>
            <a:solidFill>
              <a:srgbClr val="FF0000"/>
            </a:solidFill>
            <a:ln w="3175" cap="flat" cmpd="sng">
              <a:noFill/>
              <a:prstDash val="solid"/>
              <a:miter lim="800000"/>
              <a:headEnd type="none" w="med" len="med"/>
              <a:tailEnd type="none" w="med" len="med"/>
            </a:ln>
          </p:spPr>
          <p:txBody>
            <a:bodyPr/>
            <a:lstStyle/>
            <a:p>
              <a:endParaRPr lang="es-ES" sz="1026" b="1">
                <a:latin typeface="Ubuntu" panose="020B0504030602030204" pitchFamily="34" charset="0"/>
                <a:ea typeface="Roboto" panose="02000000000000000000" pitchFamily="2" charset="0"/>
              </a:endParaRPr>
            </a:p>
          </p:txBody>
        </p:sp>
        <p:sp>
          <p:nvSpPr>
            <p:cNvPr id="347" name="Oval 16">
              <a:extLst>
                <a:ext uri="{FF2B5EF4-FFF2-40B4-BE49-F238E27FC236}">
                  <a16:creationId xmlns:a16="http://schemas.microsoft.com/office/drawing/2014/main" id="{6BEF00B9-E40A-F393-9F3D-A2BF6D811014}"/>
                </a:ext>
              </a:extLst>
            </p:cNvPr>
            <p:cNvSpPr/>
            <p:nvPr/>
          </p:nvSpPr>
          <p:spPr bwMode="ltGray">
            <a:xfrm>
              <a:off x="3689765" y="5383545"/>
              <a:ext cx="556120" cy="5561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26" b="1" err="1">
                <a:solidFill>
                  <a:schemeClr val="bg1"/>
                </a:solidFill>
                <a:latin typeface="Ubuntu" panose="020B0504030602030204" pitchFamily="34" charset="0"/>
                <a:ea typeface="Roboto" panose="02000000000000000000" pitchFamily="2" charset="0"/>
              </a:endParaRPr>
            </a:p>
          </p:txBody>
        </p:sp>
      </p:grpSp>
      <p:grpSp>
        <p:nvGrpSpPr>
          <p:cNvPr id="348" name="Group 17">
            <a:extLst>
              <a:ext uri="{FF2B5EF4-FFF2-40B4-BE49-F238E27FC236}">
                <a16:creationId xmlns:a16="http://schemas.microsoft.com/office/drawing/2014/main" id="{CA223F89-629B-1073-6E0C-422F6D53FE28}"/>
              </a:ext>
            </a:extLst>
          </p:cNvPr>
          <p:cNvGrpSpPr/>
          <p:nvPr/>
        </p:nvGrpSpPr>
        <p:grpSpPr>
          <a:xfrm rot="6830556">
            <a:off x="2243619" y="4352530"/>
            <a:ext cx="1887587" cy="1887587"/>
            <a:chOff x="3226827" y="4920606"/>
            <a:chExt cx="1481998" cy="1481998"/>
          </a:xfrm>
        </p:grpSpPr>
        <p:sp>
          <p:nvSpPr>
            <p:cNvPr id="349" name="Oval 18">
              <a:extLst>
                <a:ext uri="{FF2B5EF4-FFF2-40B4-BE49-F238E27FC236}">
                  <a16:creationId xmlns:a16="http://schemas.microsoft.com/office/drawing/2014/main" id="{FE779CA9-7D5E-438D-C028-3AAA6CC031D5}"/>
                </a:ext>
              </a:extLst>
            </p:cNvPr>
            <p:cNvSpPr/>
            <p:nvPr/>
          </p:nvSpPr>
          <p:spPr bwMode="ltGray">
            <a:xfrm>
              <a:off x="3226827" y="4920606"/>
              <a:ext cx="1481998" cy="1481998"/>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26" b="1" err="1">
                <a:solidFill>
                  <a:schemeClr val="bg1"/>
                </a:solidFill>
                <a:latin typeface="Ubuntu" panose="020B0504030602030204" pitchFamily="34" charset="0"/>
                <a:ea typeface="Roboto" panose="02000000000000000000" pitchFamily="2" charset="0"/>
              </a:endParaRPr>
            </a:p>
          </p:txBody>
        </p:sp>
        <p:sp>
          <p:nvSpPr>
            <p:cNvPr id="350" name="Freeform 10">
              <a:extLst>
                <a:ext uri="{FF2B5EF4-FFF2-40B4-BE49-F238E27FC236}">
                  <a16:creationId xmlns:a16="http://schemas.microsoft.com/office/drawing/2014/main" id="{206E354F-FBD8-F62C-5233-8B3F0323B943}"/>
                </a:ext>
              </a:extLst>
            </p:cNvPr>
            <p:cNvSpPr>
              <a:spLocks/>
            </p:cNvSpPr>
            <p:nvPr/>
          </p:nvSpPr>
          <p:spPr bwMode="gray">
            <a:xfrm rot="16200000">
              <a:off x="3646570" y="4653510"/>
              <a:ext cx="642511" cy="1332929"/>
            </a:xfrm>
            <a:custGeom>
              <a:avLst/>
              <a:gdLst>
                <a:gd name="T0" fmla="*/ 1081079382 w 269"/>
                <a:gd name="T1" fmla="*/ 1864390637 h 556"/>
                <a:gd name="T2" fmla="*/ 0 w 269"/>
                <a:gd name="T3" fmla="*/ 2147483647 h 556"/>
                <a:gd name="T4" fmla="*/ 0 w 269"/>
                <a:gd name="T5" fmla="*/ 2147483647 h 556"/>
                <a:gd name="T6" fmla="*/ 2122702053 w 269"/>
                <a:gd name="T7" fmla="*/ 1864390637 h 556"/>
                <a:gd name="T8" fmla="*/ 0 w 269"/>
                <a:gd name="T9" fmla="*/ 0 h 556"/>
                <a:gd name="T10" fmla="*/ 0 w 269"/>
                <a:gd name="T11" fmla="*/ 885250918 h 556"/>
                <a:gd name="T12" fmla="*/ 1081079382 w 269"/>
                <a:gd name="T13" fmla="*/ 1864390637 h 556"/>
                <a:gd name="T14" fmla="*/ 0 60000 65536"/>
                <a:gd name="T15" fmla="*/ 0 60000 65536"/>
                <a:gd name="T16" fmla="*/ 0 60000 65536"/>
                <a:gd name="T17" fmla="*/ 0 60000 65536"/>
                <a:gd name="T18" fmla="*/ 0 60000 65536"/>
                <a:gd name="T19" fmla="*/ 0 60000 65536"/>
                <a:gd name="T20" fmla="*/ 0 60000 65536"/>
                <a:gd name="T21" fmla="*/ 0 w 269"/>
                <a:gd name="T22" fmla="*/ 0 h 556"/>
                <a:gd name="T23" fmla="*/ 269 w 269"/>
                <a:gd name="T24" fmla="*/ 556 h 5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556">
                  <a:moveTo>
                    <a:pt x="137" y="278"/>
                  </a:moveTo>
                  <a:cubicBezTo>
                    <a:pt x="137" y="356"/>
                    <a:pt x="77" y="419"/>
                    <a:pt x="0" y="424"/>
                  </a:cubicBezTo>
                  <a:cubicBezTo>
                    <a:pt x="0" y="556"/>
                    <a:pt x="0" y="556"/>
                    <a:pt x="0" y="556"/>
                  </a:cubicBezTo>
                  <a:cubicBezTo>
                    <a:pt x="150" y="551"/>
                    <a:pt x="269" y="428"/>
                    <a:pt x="269" y="278"/>
                  </a:cubicBezTo>
                  <a:cubicBezTo>
                    <a:pt x="269" y="127"/>
                    <a:pt x="150" y="5"/>
                    <a:pt x="0" y="0"/>
                  </a:cubicBezTo>
                  <a:cubicBezTo>
                    <a:pt x="0" y="132"/>
                    <a:pt x="0" y="132"/>
                    <a:pt x="0" y="132"/>
                  </a:cubicBezTo>
                  <a:cubicBezTo>
                    <a:pt x="77" y="136"/>
                    <a:pt x="137" y="200"/>
                    <a:pt x="137" y="278"/>
                  </a:cubicBezTo>
                  <a:close/>
                </a:path>
              </a:pathLst>
            </a:custGeom>
            <a:solidFill>
              <a:schemeClr val="accent3"/>
            </a:solidFill>
            <a:ln w="3175" cap="flat" cmpd="sng">
              <a:noFill/>
              <a:prstDash val="solid"/>
              <a:miter lim="800000"/>
              <a:headEnd type="none" w="med" len="med"/>
              <a:tailEnd type="none" w="med" len="med"/>
            </a:ln>
          </p:spPr>
          <p:txBody>
            <a:bodyPr/>
            <a:lstStyle/>
            <a:p>
              <a:endParaRPr lang="es-ES" sz="1026" b="1">
                <a:latin typeface="Ubuntu" panose="020B0504030602030204" pitchFamily="34" charset="0"/>
                <a:ea typeface="Roboto" panose="02000000000000000000" pitchFamily="2" charset="0"/>
              </a:endParaRPr>
            </a:p>
          </p:txBody>
        </p:sp>
        <p:sp>
          <p:nvSpPr>
            <p:cNvPr id="351" name="Oval 20">
              <a:extLst>
                <a:ext uri="{FF2B5EF4-FFF2-40B4-BE49-F238E27FC236}">
                  <a16:creationId xmlns:a16="http://schemas.microsoft.com/office/drawing/2014/main" id="{6BC7A8EC-A17C-D65F-FF14-18A7A47DE998}"/>
                </a:ext>
              </a:extLst>
            </p:cNvPr>
            <p:cNvSpPr/>
            <p:nvPr/>
          </p:nvSpPr>
          <p:spPr bwMode="ltGray">
            <a:xfrm>
              <a:off x="3689765" y="5383545"/>
              <a:ext cx="556120" cy="55612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26" b="1" err="1">
                <a:solidFill>
                  <a:schemeClr val="bg1"/>
                </a:solidFill>
                <a:latin typeface="Ubuntu" panose="020B0504030602030204" pitchFamily="34" charset="0"/>
                <a:ea typeface="Roboto" panose="02000000000000000000" pitchFamily="2" charset="0"/>
              </a:endParaRPr>
            </a:p>
          </p:txBody>
        </p:sp>
        <p:sp>
          <p:nvSpPr>
            <p:cNvPr id="352" name="Freeform 10">
              <a:extLst>
                <a:ext uri="{FF2B5EF4-FFF2-40B4-BE49-F238E27FC236}">
                  <a16:creationId xmlns:a16="http://schemas.microsoft.com/office/drawing/2014/main" id="{23A6C454-3312-1314-0B65-41AF97FA382E}"/>
                </a:ext>
              </a:extLst>
            </p:cNvPr>
            <p:cNvSpPr>
              <a:spLocks/>
            </p:cNvSpPr>
            <p:nvPr/>
          </p:nvSpPr>
          <p:spPr bwMode="gray">
            <a:xfrm rot="16200000">
              <a:off x="3646093" y="4652657"/>
              <a:ext cx="642511" cy="1332929"/>
            </a:xfrm>
            <a:custGeom>
              <a:avLst/>
              <a:gdLst>
                <a:gd name="T0" fmla="*/ 1081079382 w 269"/>
                <a:gd name="T1" fmla="*/ 1864390637 h 556"/>
                <a:gd name="T2" fmla="*/ 0 w 269"/>
                <a:gd name="T3" fmla="*/ 2147483647 h 556"/>
                <a:gd name="T4" fmla="*/ 0 w 269"/>
                <a:gd name="T5" fmla="*/ 2147483647 h 556"/>
                <a:gd name="T6" fmla="*/ 2122702053 w 269"/>
                <a:gd name="T7" fmla="*/ 1864390637 h 556"/>
                <a:gd name="T8" fmla="*/ 0 w 269"/>
                <a:gd name="T9" fmla="*/ 0 h 556"/>
                <a:gd name="T10" fmla="*/ 0 w 269"/>
                <a:gd name="T11" fmla="*/ 885250918 h 556"/>
                <a:gd name="T12" fmla="*/ 1081079382 w 269"/>
                <a:gd name="T13" fmla="*/ 1864390637 h 556"/>
                <a:gd name="T14" fmla="*/ 0 60000 65536"/>
                <a:gd name="T15" fmla="*/ 0 60000 65536"/>
                <a:gd name="T16" fmla="*/ 0 60000 65536"/>
                <a:gd name="T17" fmla="*/ 0 60000 65536"/>
                <a:gd name="T18" fmla="*/ 0 60000 65536"/>
                <a:gd name="T19" fmla="*/ 0 60000 65536"/>
                <a:gd name="T20" fmla="*/ 0 60000 65536"/>
                <a:gd name="T21" fmla="*/ 0 w 269"/>
                <a:gd name="T22" fmla="*/ 0 h 556"/>
                <a:gd name="T23" fmla="*/ 269 w 269"/>
                <a:gd name="T24" fmla="*/ 556 h 5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556">
                  <a:moveTo>
                    <a:pt x="137" y="278"/>
                  </a:moveTo>
                  <a:cubicBezTo>
                    <a:pt x="137" y="356"/>
                    <a:pt x="77" y="419"/>
                    <a:pt x="0" y="424"/>
                  </a:cubicBezTo>
                  <a:cubicBezTo>
                    <a:pt x="0" y="556"/>
                    <a:pt x="0" y="556"/>
                    <a:pt x="0" y="556"/>
                  </a:cubicBezTo>
                  <a:cubicBezTo>
                    <a:pt x="150" y="551"/>
                    <a:pt x="269" y="428"/>
                    <a:pt x="269" y="278"/>
                  </a:cubicBezTo>
                  <a:cubicBezTo>
                    <a:pt x="269" y="127"/>
                    <a:pt x="150" y="5"/>
                    <a:pt x="0" y="0"/>
                  </a:cubicBezTo>
                  <a:cubicBezTo>
                    <a:pt x="0" y="132"/>
                    <a:pt x="0" y="132"/>
                    <a:pt x="0" y="132"/>
                  </a:cubicBezTo>
                  <a:cubicBezTo>
                    <a:pt x="77" y="136"/>
                    <a:pt x="137" y="200"/>
                    <a:pt x="137" y="278"/>
                  </a:cubicBezTo>
                  <a:close/>
                </a:path>
              </a:pathLst>
            </a:custGeom>
            <a:solidFill>
              <a:srgbClr val="27AB8E"/>
            </a:solidFill>
            <a:ln w="3175" cap="flat" cmpd="sng">
              <a:noFill/>
              <a:prstDash val="solid"/>
              <a:miter lim="800000"/>
              <a:headEnd type="none" w="med" len="med"/>
              <a:tailEnd type="none" w="med" len="med"/>
            </a:ln>
          </p:spPr>
          <p:txBody>
            <a:bodyPr/>
            <a:lstStyle/>
            <a:p>
              <a:endParaRPr lang="es-ES" sz="1026" b="1">
                <a:latin typeface="Ubuntu" panose="020B0504030602030204" pitchFamily="34" charset="0"/>
                <a:ea typeface="Roboto" panose="02000000000000000000" pitchFamily="2" charset="0"/>
              </a:endParaRPr>
            </a:p>
          </p:txBody>
        </p:sp>
        <p:sp>
          <p:nvSpPr>
            <p:cNvPr id="353" name="Oval 22">
              <a:extLst>
                <a:ext uri="{FF2B5EF4-FFF2-40B4-BE49-F238E27FC236}">
                  <a16:creationId xmlns:a16="http://schemas.microsoft.com/office/drawing/2014/main" id="{98DED429-0F63-CC3F-516C-C58943FE311D}"/>
                </a:ext>
              </a:extLst>
            </p:cNvPr>
            <p:cNvSpPr/>
            <p:nvPr/>
          </p:nvSpPr>
          <p:spPr bwMode="ltGray">
            <a:xfrm>
              <a:off x="3688458" y="5383101"/>
              <a:ext cx="556120" cy="556120"/>
            </a:xfrm>
            <a:prstGeom prst="ellipse">
              <a:avLst/>
            </a:prstGeom>
            <a:noFill/>
            <a:ln w="28575">
              <a:solidFill>
                <a:srgbClr val="27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26" b="1" err="1">
                <a:solidFill>
                  <a:schemeClr val="bg1"/>
                </a:solidFill>
                <a:latin typeface="Ubuntu" panose="020B0504030602030204" pitchFamily="34" charset="0"/>
                <a:ea typeface="Roboto" panose="02000000000000000000" pitchFamily="2" charset="0"/>
              </a:endParaRPr>
            </a:p>
          </p:txBody>
        </p:sp>
      </p:grpSp>
      <p:sp>
        <p:nvSpPr>
          <p:cNvPr id="354" name="Rectangle 23">
            <a:extLst>
              <a:ext uri="{FF2B5EF4-FFF2-40B4-BE49-F238E27FC236}">
                <a16:creationId xmlns:a16="http://schemas.microsoft.com/office/drawing/2014/main" id="{626EE835-1BA3-2E56-F48B-2ACCBC189BAF}"/>
              </a:ext>
            </a:extLst>
          </p:cNvPr>
          <p:cNvSpPr/>
          <p:nvPr/>
        </p:nvSpPr>
        <p:spPr>
          <a:xfrm rot="17876102">
            <a:off x="7500858" y="6718113"/>
            <a:ext cx="1329719" cy="1329719"/>
          </a:xfrm>
          <a:prstGeom prst="rect">
            <a:avLst/>
          </a:prstGeom>
        </p:spPr>
        <p:txBody>
          <a:bodyPr wrap="none">
            <a:prstTxWarp prst="textArchUp">
              <a:avLst/>
            </a:prstTxWarp>
            <a:spAutoFit/>
          </a:bodyPr>
          <a:lstStyle/>
          <a:p>
            <a:pPr algn="ctr"/>
            <a:r>
              <a:rPr lang="es-ES" sz="1050" b="1">
                <a:solidFill>
                  <a:schemeClr val="bg1"/>
                </a:solidFill>
                <a:latin typeface="Ubuntu" panose="020B0504030602030204" pitchFamily="34" charset="0"/>
                <a:ea typeface="Roboto" panose="02000000000000000000" pitchFamily="2" charset="0"/>
              </a:rPr>
              <a:t>Análisis exhaustivo de Euskadi </a:t>
            </a:r>
          </a:p>
        </p:txBody>
      </p:sp>
      <p:sp>
        <p:nvSpPr>
          <p:cNvPr id="355" name="Rectangle 24">
            <a:extLst>
              <a:ext uri="{FF2B5EF4-FFF2-40B4-BE49-F238E27FC236}">
                <a16:creationId xmlns:a16="http://schemas.microsoft.com/office/drawing/2014/main" id="{8AD4CCC3-2526-FEAF-0A64-050392D35330}"/>
              </a:ext>
            </a:extLst>
          </p:cNvPr>
          <p:cNvSpPr/>
          <p:nvPr/>
        </p:nvSpPr>
        <p:spPr>
          <a:xfrm rot="34932">
            <a:off x="5022913" y="7846259"/>
            <a:ext cx="1329719" cy="1329719"/>
          </a:xfrm>
          <a:prstGeom prst="rect">
            <a:avLst/>
          </a:prstGeom>
        </p:spPr>
        <p:txBody>
          <a:bodyPr wrap="none">
            <a:prstTxWarp prst="textArchUp">
              <a:avLst/>
            </a:prstTxWarp>
            <a:spAutoFit/>
          </a:bodyPr>
          <a:lstStyle/>
          <a:p>
            <a:pPr algn="ctr"/>
            <a:r>
              <a:rPr lang="es-ES" sz="1050" b="1">
                <a:solidFill>
                  <a:schemeClr val="bg1"/>
                </a:solidFill>
                <a:latin typeface="Ubuntu" panose="020B0504030602030204" pitchFamily="34" charset="0"/>
                <a:ea typeface="Roboto" panose="02000000000000000000" pitchFamily="2" charset="0"/>
              </a:rPr>
              <a:t>Definición de la taxonomía</a:t>
            </a:r>
          </a:p>
        </p:txBody>
      </p:sp>
      <p:sp>
        <p:nvSpPr>
          <p:cNvPr id="356" name="Rectangle 25">
            <a:extLst>
              <a:ext uri="{FF2B5EF4-FFF2-40B4-BE49-F238E27FC236}">
                <a16:creationId xmlns:a16="http://schemas.microsoft.com/office/drawing/2014/main" id="{8C18B153-30A8-985C-41AD-71D53CCBC8EE}"/>
              </a:ext>
            </a:extLst>
          </p:cNvPr>
          <p:cNvSpPr/>
          <p:nvPr/>
        </p:nvSpPr>
        <p:spPr>
          <a:xfrm rot="3916821" flipH="1" flipV="1">
            <a:off x="7645024" y="4635953"/>
            <a:ext cx="1329719" cy="1323541"/>
          </a:xfrm>
          <a:prstGeom prst="rect">
            <a:avLst/>
          </a:prstGeom>
        </p:spPr>
        <p:txBody>
          <a:bodyPr wrap="none">
            <a:prstTxWarp prst="textArchUp">
              <a:avLst/>
            </a:prstTxWarp>
            <a:spAutoFit/>
          </a:bodyPr>
          <a:lstStyle/>
          <a:p>
            <a:pPr algn="ctr"/>
            <a:r>
              <a:rPr lang="es-ES" sz="1050" b="1">
                <a:solidFill>
                  <a:schemeClr val="bg1"/>
                </a:solidFill>
                <a:latin typeface="Ubuntu" panose="020B0504030602030204" pitchFamily="34" charset="0"/>
                <a:ea typeface="Roboto" panose="02000000000000000000" pitchFamily="2" charset="0"/>
              </a:rPr>
              <a:t>Análisis del contexto global</a:t>
            </a:r>
          </a:p>
        </p:txBody>
      </p:sp>
      <p:sp>
        <p:nvSpPr>
          <p:cNvPr id="357" name="Rectangle 26">
            <a:extLst>
              <a:ext uri="{FF2B5EF4-FFF2-40B4-BE49-F238E27FC236}">
                <a16:creationId xmlns:a16="http://schemas.microsoft.com/office/drawing/2014/main" id="{8E4227D0-C4AF-69B6-8CA9-CD4DF9CD728C}"/>
              </a:ext>
            </a:extLst>
          </p:cNvPr>
          <p:cNvSpPr/>
          <p:nvPr/>
        </p:nvSpPr>
        <p:spPr>
          <a:xfrm rot="10956324" flipH="1" flipV="1">
            <a:off x="5037054" y="3589318"/>
            <a:ext cx="1329719" cy="1329719"/>
          </a:xfrm>
          <a:prstGeom prst="rect">
            <a:avLst/>
          </a:prstGeom>
        </p:spPr>
        <p:txBody>
          <a:bodyPr wrap="none">
            <a:prstTxWarp prst="textArchDown">
              <a:avLst/>
            </a:prstTxWarp>
            <a:spAutoFit/>
          </a:bodyPr>
          <a:lstStyle/>
          <a:p>
            <a:pPr algn="ctr"/>
            <a:r>
              <a:rPr lang="es-ES" sz="1050" b="1">
                <a:solidFill>
                  <a:schemeClr val="bg1"/>
                </a:solidFill>
                <a:latin typeface="Ubuntu" panose="020B0504030602030204" pitchFamily="34" charset="0"/>
                <a:ea typeface="Roboto" panose="02000000000000000000" pitchFamily="2" charset="0"/>
              </a:rPr>
              <a:t>Obtención de </a:t>
            </a:r>
            <a:r>
              <a:rPr lang="es-ES" sz="1100" b="1">
                <a:solidFill>
                  <a:schemeClr val="bg1"/>
                </a:solidFill>
                <a:latin typeface="Ubuntu" panose="020B0504030602030204" pitchFamily="34" charset="0"/>
                <a:ea typeface="Roboto" panose="02000000000000000000" pitchFamily="2" charset="0"/>
              </a:rPr>
              <a:t>información</a:t>
            </a:r>
            <a:endParaRPr lang="es-ES" sz="1050" b="1">
              <a:solidFill>
                <a:schemeClr val="bg1"/>
              </a:solidFill>
              <a:latin typeface="Ubuntu" panose="020B0504030602030204" pitchFamily="34" charset="0"/>
              <a:ea typeface="Roboto" panose="02000000000000000000" pitchFamily="2" charset="0"/>
            </a:endParaRPr>
          </a:p>
        </p:txBody>
      </p:sp>
      <p:sp>
        <p:nvSpPr>
          <p:cNvPr id="358" name="Rectangle 27">
            <a:extLst>
              <a:ext uri="{FF2B5EF4-FFF2-40B4-BE49-F238E27FC236}">
                <a16:creationId xmlns:a16="http://schemas.microsoft.com/office/drawing/2014/main" id="{C4440B2C-4B50-68E2-0D8A-D601E9FA2EE1}"/>
              </a:ext>
            </a:extLst>
          </p:cNvPr>
          <p:cNvSpPr/>
          <p:nvPr/>
        </p:nvSpPr>
        <p:spPr>
          <a:xfrm rot="6772229" flipH="1" flipV="1">
            <a:off x="2495078" y="4622761"/>
            <a:ext cx="1329719" cy="1329719"/>
          </a:xfrm>
          <a:prstGeom prst="rect">
            <a:avLst/>
          </a:prstGeom>
        </p:spPr>
        <p:txBody>
          <a:bodyPr wrap="none">
            <a:prstTxWarp prst="textArchDown">
              <a:avLst/>
            </a:prstTxWarp>
            <a:spAutoFit/>
          </a:bodyPr>
          <a:lstStyle/>
          <a:p>
            <a:pPr algn="ctr"/>
            <a:r>
              <a:rPr lang="es-ES" sz="1050" b="1">
                <a:latin typeface="Ubuntu" panose="020B0504030602030204" pitchFamily="34" charset="0"/>
                <a:ea typeface="Roboto" panose="02000000000000000000" pitchFamily="2" charset="0"/>
              </a:rPr>
              <a:t>Clasificación de los agentes</a:t>
            </a:r>
          </a:p>
        </p:txBody>
      </p:sp>
      <p:sp>
        <p:nvSpPr>
          <p:cNvPr id="359" name="TextBox 28">
            <a:extLst>
              <a:ext uri="{FF2B5EF4-FFF2-40B4-BE49-F238E27FC236}">
                <a16:creationId xmlns:a16="http://schemas.microsoft.com/office/drawing/2014/main" id="{0975AB09-8558-DFB9-5D36-ADFA773528B9}"/>
              </a:ext>
            </a:extLst>
          </p:cNvPr>
          <p:cNvSpPr txBox="1"/>
          <p:nvPr/>
        </p:nvSpPr>
        <p:spPr>
          <a:xfrm>
            <a:off x="2933932" y="5095036"/>
            <a:ext cx="513492" cy="348736"/>
          </a:xfrm>
          <a:prstGeom prst="rect">
            <a:avLst/>
          </a:prstGeom>
          <a:noFill/>
        </p:spPr>
        <p:txBody>
          <a:bodyPr wrap="square" lIns="0" tIns="0" rIns="0" bIns="0" rtlCol="0" anchor="ctr">
            <a:noAutofit/>
          </a:bodyPr>
          <a:lstStyle/>
          <a:p>
            <a:pPr algn="ctr">
              <a:spcAft>
                <a:spcPts val="770"/>
              </a:spcAft>
            </a:pPr>
            <a:r>
              <a:rPr lang="es-ES" sz="2000" b="1">
                <a:solidFill>
                  <a:srgbClr val="27AB8E"/>
                </a:solidFill>
                <a:latin typeface="Ubuntu" panose="020B0504030602030204" pitchFamily="34" charset="0"/>
                <a:ea typeface="Roboto" panose="02000000000000000000" pitchFamily="2" charset="0"/>
              </a:rPr>
              <a:t>06</a:t>
            </a:r>
          </a:p>
        </p:txBody>
      </p:sp>
      <p:sp>
        <p:nvSpPr>
          <p:cNvPr id="360" name="TextBox 29">
            <a:extLst>
              <a:ext uri="{FF2B5EF4-FFF2-40B4-BE49-F238E27FC236}">
                <a16:creationId xmlns:a16="http://schemas.microsoft.com/office/drawing/2014/main" id="{CDECD7A5-012D-4CE6-6CC9-07865E0BE7B2}"/>
              </a:ext>
            </a:extLst>
          </p:cNvPr>
          <p:cNvSpPr txBox="1"/>
          <p:nvPr/>
        </p:nvSpPr>
        <p:spPr>
          <a:xfrm>
            <a:off x="5370569" y="3984770"/>
            <a:ext cx="658955" cy="501007"/>
          </a:xfrm>
          <a:prstGeom prst="rect">
            <a:avLst/>
          </a:prstGeom>
          <a:noFill/>
        </p:spPr>
        <p:txBody>
          <a:bodyPr wrap="square" lIns="0" tIns="0" rIns="0" bIns="0" rtlCol="0" anchor="ctr">
            <a:noAutofit/>
          </a:bodyPr>
          <a:lstStyle/>
          <a:p>
            <a:pPr algn="ctr">
              <a:spcAft>
                <a:spcPts val="770"/>
              </a:spcAft>
            </a:pPr>
            <a:r>
              <a:rPr lang="es-ES" sz="2000" b="1" dirty="0">
                <a:solidFill>
                  <a:srgbClr val="FF0000"/>
                </a:solidFill>
                <a:latin typeface="Ubuntu" panose="020B0504030602030204" pitchFamily="34" charset="0"/>
                <a:ea typeface="Roboto" panose="02000000000000000000" pitchFamily="2" charset="0"/>
              </a:rPr>
              <a:t>01</a:t>
            </a:r>
          </a:p>
        </p:txBody>
      </p:sp>
      <p:sp>
        <p:nvSpPr>
          <p:cNvPr id="361" name="TextBox 30">
            <a:extLst>
              <a:ext uri="{FF2B5EF4-FFF2-40B4-BE49-F238E27FC236}">
                <a16:creationId xmlns:a16="http://schemas.microsoft.com/office/drawing/2014/main" id="{91C373E2-4995-4E4D-A0CC-1878C6CDCCC3}"/>
              </a:ext>
            </a:extLst>
          </p:cNvPr>
          <p:cNvSpPr txBox="1"/>
          <p:nvPr/>
        </p:nvSpPr>
        <p:spPr>
          <a:xfrm>
            <a:off x="5412119" y="8319859"/>
            <a:ext cx="513492" cy="348736"/>
          </a:xfrm>
          <a:prstGeom prst="rect">
            <a:avLst/>
          </a:prstGeom>
          <a:noFill/>
          <a:effectLst>
            <a:innerShdw blurRad="114300">
              <a:prstClr val="black"/>
            </a:innerShdw>
          </a:effectLst>
        </p:spPr>
        <p:txBody>
          <a:bodyPr wrap="square" lIns="0" tIns="0" rIns="0" bIns="0" rtlCol="0" anchor="ctr">
            <a:noAutofit/>
          </a:bodyPr>
          <a:lstStyle/>
          <a:p>
            <a:pPr algn="ctr">
              <a:spcAft>
                <a:spcPts val="770"/>
              </a:spcAft>
            </a:pPr>
            <a:r>
              <a:rPr lang="es-ES" sz="2000" b="1">
                <a:solidFill>
                  <a:srgbClr val="B3B3B3"/>
                </a:solidFill>
                <a:latin typeface="Ubuntu" panose="020B0504030602030204" pitchFamily="34" charset="0"/>
                <a:ea typeface="Roboto" panose="02000000000000000000" pitchFamily="2" charset="0"/>
              </a:rPr>
              <a:t>04</a:t>
            </a:r>
          </a:p>
        </p:txBody>
      </p:sp>
      <p:sp>
        <p:nvSpPr>
          <p:cNvPr id="362" name="TextBox 31">
            <a:extLst>
              <a:ext uri="{FF2B5EF4-FFF2-40B4-BE49-F238E27FC236}">
                <a16:creationId xmlns:a16="http://schemas.microsoft.com/office/drawing/2014/main" id="{85263D4B-5ACB-FECF-03DA-1429D1FAE42E}"/>
              </a:ext>
            </a:extLst>
          </p:cNvPr>
          <p:cNvSpPr txBox="1"/>
          <p:nvPr/>
        </p:nvSpPr>
        <p:spPr>
          <a:xfrm>
            <a:off x="7905839" y="7230709"/>
            <a:ext cx="500053" cy="339611"/>
          </a:xfrm>
          <a:prstGeom prst="rect">
            <a:avLst/>
          </a:prstGeom>
          <a:noFill/>
        </p:spPr>
        <p:txBody>
          <a:bodyPr wrap="square" lIns="0" tIns="0" rIns="0" bIns="0" rtlCol="0" anchor="ctr">
            <a:noAutofit/>
          </a:bodyPr>
          <a:lstStyle/>
          <a:p>
            <a:pPr algn="ctr">
              <a:spcAft>
                <a:spcPts val="770"/>
              </a:spcAft>
            </a:pPr>
            <a:r>
              <a:rPr lang="es-ES" sz="2000" b="1">
                <a:solidFill>
                  <a:srgbClr val="555555"/>
                </a:solidFill>
                <a:latin typeface="Ubuntu" panose="020B0504030602030204" pitchFamily="34" charset="0"/>
                <a:ea typeface="Roboto" panose="02000000000000000000" pitchFamily="2" charset="0"/>
              </a:rPr>
              <a:t>03</a:t>
            </a:r>
          </a:p>
        </p:txBody>
      </p:sp>
      <p:sp>
        <p:nvSpPr>
          <p:cNvPr id="363" name="Google Shape;1174;p13">
            <a:extLst>
              <a:ext uri="{FF2B5EF4-FFF2-40B4-BE49-F238E27FC236}">
                <a16:creationId xmlns:a16="http://schemas.microsoft.com/office/drawing/2014/main" id="{9458053E-7639-6CA4-AFE1-8761B7B6CF24}"/>
              </a:ext>
            </a:extLst>
          </p:cNvPr>
          <p:cNvSpPr/>
          <p:nvPr/>
        </p:nvSpPr>
        <p:spPr>
          <a:xfrm>
            <a:off x="8566440" y="7063987"/>
            <a:ext cx="3203923"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b="1">
                <a:latin typeface="Ubuntu" panose="020B0504030602030204" pitchFamily="34" charset="0"/>
                <a:ea typeface="Roboto" panose="02000000000000000000" pitchFamily="2" charset="0"/>
                <a:cs typeface="Arial"/>
                <a:sym typeface="Arial"/>
              </a:rPr>
              <a:t>Análisis exhaustivo del sector de la ciberseguridad en Euskadi</a:t>
            </a:r>
          </a:p>
        </p:txBody>
      </p:sp>
      <p:sp>
        <p:nvSpPr>
          <p:cNvPr id="364" name="Google Shape;1175;p13">
            <a:extLst>
              <a:ext uri="{FF2B5EF4-FFF2-40B4-BE49-F238E27FC236}">
                <a16:creationId xmlns:a16="http://schemas.microsoft.com/office/drawing/2014/main" id="{B80FF33C-6B87-08A2-D3B3-59EF6F72B477}"/>
              </a:ext>
            </a:extLst>
          </p:cNvPr>
          <p:cNvSpPr/>
          <p:nvPr/>
        </p:nvSpPr>
        <p:spPr>
          <a:xfrm>
            <a:off x="755650" y="4927329"/>
            <a:ext cx="218059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b="1">
                <a:latin typeface="Ubuntu" panose="020B0504030602030204" pitchFamily="34" charset="0"/>
                <a:ea typeface="Roboto" panose="02000000000000000000" pitchFamily="2" charset="0"/>
                <a:cs typeface="Arial"/>
                <a:sym typeface="Arial"/>
              </a:rPr>
              <a:t>Clasificación de los agentes</a:t>
            </a:r>
          </a:p>
        </p:txBody>
      </p:sp>
      <p:sp>
        <p:nvSpPr>
          <p:cNvPr id="365" name="Google Shape;1175;p13">
            <a:extLst>
              <a:ext uri="{FF2B5EF4-FFF2-40B4-BE49-F238E27FC236}">
                <a16:creationId xmlns:a16="http://schemas.microsoft.com/office/drawing/2014/main" id="{9D0D2CAE-1A7C-A4F5-DCDC-E6E17A6468B5}"/>
              </a:ext>
            </a:extLst>
          </p:cNvPr>
          <p:cNvSpPr/>
          <p:nvPr/>
        </p:nvSpPr>
        <p:spPr>
          <a:xfrm>
            <a:off x="3695706" y="3520485"/>
            <a:ext cx="403642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b="1">
                <a:latin typeface="Ubuntu" panose="020B0504030602030204" pitchFamily="34" charset="0"/>
                <a:ea typeface="Roboto" panose="02000000000000000000" pitchFamily="2" charset="0"/>
                <a:cs typeface="Arial"/>
                <a:sym typeface="Arial"/>
              </a:rPr>
              <a:t>Obtención inicial de información</a:t>
            </a:r>
          </a:p>
        </p:txBody>
      </p:sp>
      <p:grpSp>
        <p:nvGrpSpPr>
          <p:cNvPr id="366" name="Group 35">
            <a:extLst>
              <a:ext uri="{FF2B5EF4-FFF2-40B4-BE49-F238E27FC236}">
                <a16:creationId xmlns:a16="http://schemas.microsoft.com/office/drawing/2014/main" id="{985A14E7-64E1-5DB3-6094-E7E4F80A5C0B}"/>
              </a:ext>
            </a:extLst>
          </p:cNvPr>
          <p:cNvGrpSpPr/>
          <p:nvPr/>
        </p:nvGrpSpPr>
        <p:grpSpPr>
          <a:xfrm rot="3890760">
            <a:off x="2226949" y="6498883"/>
            <a:ext cx="1887587" cy="1887587"/>
            <a:chOff x="3226826" y="4920607"/>
            <a:chExt cx="1481998" cy="1481998"/>
          </a:xfrm>
        </p:grpSpPr>
        <p:sp>
          <p:nvSpPr>
            <p:cNvPr id="367" name="Oval 36">
              <a:extLst>
                <a:ext uri="{FF2B5EF4-FFF2-40B4-BE49-F238E27FC236}">
                  <a16:creationId xmlns:a16="http://schemas.microsoft.com/office/drawing/2014/main" id="{F1B37C5F-EA7B-E504-BDD6-B7BA98590C3C}"/>
                </a:ext>
              </a:extLst>
            </p:cNvPr>
            <p:cNvSpPr/>
            <p:nvPr/>
          </p:nvSpPr>
          <p:spPr bwMode="ltGray">
            <a:xfrm>
              <a:off x="3226826" y="4920607"/>
              <a:ext cx="1481998" cy="1481998"/>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26" b="1" err="1">
                <a:solidFill>
                  <a:schemeClr val="bg1"/>
                </a:solidFill>
                <a:latin typeface="Ubuntu" panose="020B0504030602030204" pitchFamily="34" charset="0"/>
                <a:ea typeface="Roboto" panose="02000000000000000000" pitchFamily="2" charset="0"/>
              </a:endParaRPr>
            </a:p>
          </p:txBody>
        </p:sp>
        <p:sp>
          <p:nvSpPr>
            <p:cNvPr id="368" name="Freeform 10">
              <a:extLst>
                <a:ext uri="{FF2B5EF4-FFF2-40B4-BE49-F238E27FC236}">
                  <a16:creationId xmlns:a16="http://schemas.microsoft.com/office/drawing/2014/main" id="{7E3EC35B-4B68-AD82-6BC8-0539D77429E3}"/>
                </a:ext>
              </a:extLst>
            </p:cNvPr>
            <p:cNvSpPr>
              <a:spLocks/>
            </p:cNvSpPr>
            <p:nvPr/>
          </p:nvSpPr>
          <p:spPr bwMode="gray">
            <a:xfrm rot="16200000">
              <a:off x="3646570" y="4653510"/>
              <a:ext cx="642511" cy="1332929"/>
            </a:xfrm>
            <a:custGeom>
              <a:avLst/>
              <a:gdLst>
                <a:gd name="T0" fmla="*/ 1081079382 w 269"/>
                <a:gd name="T1" fmla="*/ 1864390637 h 556"/>
                <a:gd name="T2" fmla="*/ 0 w 269"/>
                <a:gd name="T3" fmla="*/ 2147483647 h 556"/>
                <a:gd name="T4" fmla="*/ 0 w 269"/>
                <a:gd name="T5" fmla="*/ 2147483647 h 556"/>
                <a:gd name="T6" fmla="*/ 2122702053 w 269"/>
                <a:gd name="T7" fmla="*/ 1864390637 h 556"/>
                <a:gd name="T8" fmla="*/ 0 w 269"/>
                <a:gd name="T9" fmla="*/ 0 h 556"/>
                <a:gd name="T10" fmla="*/ 0 w 269"/>
                <a:gd name="T11" fmla="*/ 885250918 h 556"/>
                <a:gd name="T12" fmla="*/ 1081079382 w 269"/>
                <a:gd name="T13" fmla="*/ 1864390637 h 556"/>
                <a:gd name="T14" fmla="*/ 0 60000 65536"/>
                <a:gd name="T15" fmla="*/ 0 60000 65536"/>
                <a:gd name="T16" fmla="*/ 0 60000 65536"/>
                <a:gd name="T17" fmla="*/ 0 60000 65536"/>
                <a:gd name="T18" fmla="*/ 0 60000 65536"/>
                <a:gd name="T19" fmla="*/ 0 60000 65536"/>
                <a:gd name="T20" fmla="*/ 0 60000 65536"/>
                <a:gd name="T21" fmla="*/ 0 w 269"/>
                <a:gd name="T22" fmla="*/ 0 h 556"/>
                <a:gd name="T23" fmla="*/ 269 w 269"/>
                <a:gd name="T24" fmla="*/ 556 h 5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556">
                  <a:moveTo>
                    <a:pt x="137" y="278"/>
                  </a:moveTo>
                  <a:cubicBezTo>
                    <a:pt x="137" y="356"/>
                    <a:pt x="77" y="419"/>
                    <a:pt x="0" y="424"/>
                  </a:cubicBezTo>
                  <a:cubicBezTo>
                    <a:pt x="0" y="556"/>
                    <a:pt x="0" y="556"/>
                    <a:pt x="0" y="556"/>
                  </a:cubicBezTo>
                  <a:cubicBezTo>
                    <a:pt x="150" y="551"/>
                    <a:pt x="269" y="428"/>
                    <a:pt x="269" y="278"/>
                  </a:cubicBezTo>
                  <a:cubicBezTo>
                    <a:pt x="269" y="127"/>
                    <a:pt x="150" y="5"/>
                    <a:pt x="0" y="0"/>
                  </a:cubicBezTo>
                  <a:cubicBezTo>
                    <a:pt x="0" y="132"/>
                    <a:pt x="0" y="132"/>
                    <a:pt x="0" y="132"/>
                  </a:cubicBezTo>
                  <a:cubicBezTo>
                    <a:pt x="77" y="136"/>
                    <a:pt x="137" y="200"/>
                    <a:pt x="137" y="278"/>
                  </a:cubicBezTo>
                  <a:close/>
                </a:path>
              </a:pathLst>
            </a:custGeom>
            <a:solidFill>
              <a:srgbClr val="F2F2F2"/>
            </a:solidFill>
            <a:ln w="3175" cap="flat" cmpd="sng">
              <a:noFill/>
              <a:prstDash val="solid"/>
              <a:miter lim="800000"/>
              <a:headEnd type="none" w="med" len="med"/>
              <a:tailEnd type="none" w="med" len="med"/>
            </a:ln>
          </p:spPr>
          <p:txBody>
            <a:bodyPr/>
            <a:lstStyle/>
            <a:p>
              <a:endParaRPr lang="es-ES" sz="1026" b="1">
                <a:latin typeface="Ubuntu" panose="020B0504030602030204" pitchFamily="34" charset="0"/>
                <a:ea typeface="Roboto" panose="02000000000000000000" pitchFamily="2" charset="0"/>
              </a:endParaRPr>
            </a:p>
          </p:txBody>
        </p:sp>
        <p:sp>
          <p:nvSpPr>
            <p:cNvPr id="369" name="Oval 38">
              <a:extLst>
                <a:ext uri="{FF2B5EF4-FFF2-40B4-BE49-F238E27FC236}">
                  <a16:creationId xmlns:a16="http://schemas.microsoft.com/office/drawing/2014/main" id="{015F71B3-2138-97BB-0008-D6ECCB587DB5}"/>
                </a:ext>
              </a:extLst>
            </p:cNvPr>
            <p:cNvSpPr/>
            <p:nvPr/>
          </p:nvSpPr>
          <p:spPr bwMode="ltGray">
            <a:xfrm>
              <a:off x="3682588" y="5383545"/>
              <a:ext cx="556120" cy="556120"/>
            </a:xfrm>
            <a:prstGeom prst="ellipse">
              <a:avLst/>
            </a:prstGeom>
            <a:noFill/>
            <a:ln w="28575">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26" b="1" err="1">
                <a:solidFill>
                  <a:schemeClr val="bg1"/>
                </a:solidFill>
                <a:latin typeface="Ubuntu" panose="020B0504030602030204" pitchFamily="34" charset="0"/>
                <a:ea typeface="Roboto" panose="02000000000000000000" pitchFamily="2" charset="0"/>
              </a:endParaRPr>
            </a:p>
          </p:txBody>
        </p:sp>
      </p:grpSp>
      <p:sp>
        <p:nvSpPr>
          <p:cNvPr id="370" name="Rectangle 39">
            <a:extLst>
              <a:ext uri="{FF2B5EF4-FFF2-40B4-BE49-F238E27FC236}">
                <a16:creationId xmlns:a16="http://schemas.microsoft.com/office/drawing/2014/main" id="{173EE1FE-EED8-3E27-A702-C8E104B0A14C}"/>
              </a:ext>
            </a:extLst>
          </p:cNvPr>
          <p:cNvSpPr/>
          <p:nvPr/>
        </p:nvSpPr>
        <p:spPr>
          <a:xfrm rot="3890760">
            <a:off x="2525818" y="6789242"/>
            <a:ext cx="1329719" cy="1329719"/>
          </a:xfrm>
          <a:prstGeom prst="rect">
            <a:avLst/>
          </a:prstGeom>
        </p:spPr>
        <p:txBody>
          <a:bodyPr wrap="none">
            <a:prstTxWarp prst="textArchUp">
              <a:avLst/>
            </a:prstTxWarp>
            <a:spAutoFit/>
          </a:bodyPr>
          <a:lstStyle/>
          <a:p>
            <a:pPr algn="ctr"/>
            <a:r>
              <a:rPr lang="es-ES" sz="1050" b="1">
                <a:latin typeface="Ubuntu" panose="020B0504030602030204" pitchFamily="34" charset="0"/>
                <a:ea typeface="Roboto" panose="02000000000000000000" pitchFamily="2" charset="0"/>
              </a:rPr>
              <a:t>Identificación y Análisis de agentes</a:t>
            </a:r>
          </a:p>
        </p:txBody>
      </p:sp>
      <p:sp>
        <p:nvSpPr>
          <p:cNvPr id="371" name="TextBox 40">
            <a:extLst>
              <a:ext uri="{FF2B5EF4-FFF2-40B4-BE49-F238E27FC236}">
                <a16:creationId xmlns:a16="http://schemas.microsoft.com/office/drawing/2014/main" id="{FFE1E26E-DB4E-4553-30AA-A28D99CFEACD}"/>
              </a:ext>
            </a:extLst>
          </p:cNvPr>
          <p:cNvSpPr txBox="1"/>
          <p:nvPr/>
        </p:nvSpPr>
        <p:spPr>
          <a:xfrm>
            <a:off x="2906578" y="7289571"/>
            <a:ext cx="500053" cy="339611"/>
          </a:xfrm>
          <a:prstGeom prst="rect">
            <a:avLst/>
          </a:prstGeom>
          <a:noFill/>
        </p:spPr>
        <p:txBody>
          <a:bodyPr wrap="square" lIns="0" tIns="0" rIns="0" bIns="0" rtlCol="0" anchor="ctr">
            <a:noAutofit/>
          </a:bodyPr>
          <a:lstStyle/>
          <a:p>
            <a:pPr algn="ctr">
              <a:spcAft>
                <a:spcPts val="770"/>
              </a:spcAft>
            </a:pPr>
            <a:r>
              <a:rPr lang="es-ES" sz="2000" b="1">
                <a:solidFill>
                  <a:srgbClr val="555555"/>
                </a:solidFill>
                <a:latin typeface="Ubuntu" panose="020B0504030602030204" pitchFamily="34" charset="0"/>
                <a:ea typeface="Roboto" panose="02000000000000000000" pitchFamily="2" charset="0"/>
              </a:rPr>
              <a:t>05</a:t>
            </a:r>
          </a:p>
        </p:txBody>
      </p:sp>
      <p:sp>
        <p:nvSpPr>
          <p:cNvPr id="372" name="Google Shape;1174;p13">
            <a:extLst>
              <a:ext uri="{FF2B5EF4-FFF2-40B4-BE49-F238E27FC236}">
                <a16:creationId xmlns:a16="http://schemas.microsoft.com/office/drawing/2014/main" id="{41DCB036-1280-536E-8E40-8E2863ADC966}"/>
              </a:ext>
            </a:extLst>
          </p:cNvPr>
          <p:cNvSpPr/>
          <p:nvPr/>
        </p:nvSpPr>
        <p:spPr>
          <a:xfrm>
            <a:off x="3311510" y="8883780"/>
            <a:ext cx="4932153"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b="1">
                <a:latin typeface="Ubuntu" panose="020B0504030602030204" pitchFamily="34" charset="0"/>
                <a:ea typeface="Roboto" panose="02000000000000000000" pitchFamily="2" charset="0"/>
                <a:cs typeface="Arial"/>
                <a:sym typeface="Arial"/>
              </a:rPr>
              <a:t>Definición de la taxonomía</a:t>
            </a:r>
          </a:p>
        </p:txBody>
      </p:sp>
      <p:sp>
        <p:nvSpPr>
          <p:cNvPr id="373" name="Rectangle 42">
            <a:extLst>
              <a:ext uri="{FF2B5EF4-FFF2-40B4-BE49-F238E27FC236}">
                <a16:creationId xmlns:a16="http://schemas.microsoft.com/office/drawing/2014/main" id="{16E86E6C-E5C0-34F1-C696-F4C63674E1B0}"/>
              </a:ext>
            </a:extLst>
          </p:cNvPr>
          <p:cNvSpPr/>
          <p:nvPr/>
        </p:nvSpPr>
        <p:spPr>
          <a:xfrm rot="14520133">
            <a:off x="7530490" y="4704143"/>
            <a:ext cx="1329719" cy="1329719"/>
          </a:xfrm>
          <a:prstGeom prst="rect">
            <a:avLst/>
          </a:prstGeom>
        </p:spPr>
        <p:txBody>
          <a:bodyPr wrap="none">
            <a:prstTxWarp prst="textArchUp">
              <a:avLst/>
            </a:prstTxWarp>
            <a:spAutoFit/>
          </a:bodyPr>
          <a:lstStyle/>
          <a:p>
            <a:pPr algn="ctr"/>
            <a:r>
              <a:rPr lang="es-ES" sz="1050" b="1">
                <a:solidFill>
                  <a:schemeClr val="bg1"/>
                </a:solidFill>
                <a:latin typeface="Ubuntu" panose="020B0504030602030204" pitchFamily="34" charset="0"/>
                <a:ea typeface="Roboto" panose="02000000000000000000" pitchFamily="2" charset="0"/>
              </a:rPr>
              <a:t>Análisis del contexto global</a:t>
            </a:r>
          </a:p>
        </p:txBody>
      </p:sp>
      <p:grpSp>
        <p:nvGrpSpPr>
          <p:cNvPr id="374" name="Group 43">
            <a:extLst>
              <a:ext uri="{FF2B5EF4-FFF2-40B4-BE49-F238E27FC236}">
                <a16:creationId xmlns:a16="http://schemas.microsoft.com/office/drawing/2014/main" id="{0180B46C-AE84-8D16-7353-5682B3359E92}"/>
              </a:ext>
            </a:extLst>
          </p:cNvPr>
          <p:cNvGrpSpPr/>
          <p:nvPr/>
        </p:nvGrpSpPr>
        <p:grpSpPr>
          <a:xfrm rot="14573937" flipH="1">
            <a:off x="7275733" y="4318816"/>
            <a:ext cx="1887587" cy="1887587"/>
            <a:chOff x="3226177" y="4920551"/>
            <a:chExt cx="1481998" cy="1481998"/>
          </a:xfrm>
        </p:grpSpPr>
        <p:sp>
          <p:nvSpPr>
            <p:cNvPr id="375" name="Oval 44">
              <a:extLst>
                <a:ext uri="{FF2B5EF4-FFF2-40B4-BE49-F238E27FC236}">
                  <a16:creationId xmlns:a16="http://schemas.microsoft.com/office/drawing/2014/main" id="{40AEC512-12B7-6DB6-838D-C190B887CD84}"/>
                </a:ext>
              </a:extLst>
            </p:cNvPr>
            <p:cNvSpPr/>
            <p:nvPr/>
          </p:nvSpPr>
          <p:spPr bwMode="ltGray">
            <a:xfrm>
              <a:off x="3226177" y="4920551"/>
              <a:ext cx="1481998" cy="1481998"/>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26" b="1" err="1">
                <a:solidFill>
                  <a:schemeClr val="bg1"/>
                </a:solidFill>
                <a:latin typeface="Ubuntu" panose="020B0504030602030204" pitchFamily="34" charset="0"/>
                <a:ea typeface="Roboto" panose="02000000000000000000" pitchFamily="2" charset="0"/>
              </a:endParaRPr>
            </a:p>
          </p:txBody>
        </p:sp>
        <p:sp>
          <p:nvSpPr>
            <p:cNvPr id="376" name="Freeform 10">
              <a:extLst>
                <a:ext uri="{FF2B5EF4-FFF2-40B4-BE49-F238E27FC236}">
                  <a16:creationId xmlns:a16="http://schemas.microsoft.com/office/drawing/2014/main" id="{84BFCCE2-467C-58DC-311B-964286A5D11C}"/>
                </a:ext>
              </a:extLst>
            </p:cNvPr>
            <p:cNvSpPr>
              <a:spLocks/>
            </p:cNvSpPr>
            <p:nvPr/>
          </p:nvSpPr>
          <p:spPr bwMode="gray">
            <a:xfrm rot="16200000">
              <a:off x="3646570" y="4653510"/>
              <a:ext cx="642511" cy="1332929"/>
            </a:xfrm>
            <a:custGeom>
              <a:avLst/>
              <a:gdLst>
                <a:gd name="T0" fmla="*/ 1081079382 w 269"/>
                <a:gd name="T1" fmla="*/ 1864390637 h 556"/>
                <a:gd name="T2" fmla="*/ 0 w 269"/>
                <a:gd name="T3" fmla="*/ 2147483647 h 556"/>
                <a:gd name="T4" fmla="*/ 0 w 269"/>
                <a:gd name="T5" fmla="*/ 2147483647 h 556"/>
                <a:gd name="T6" fmla="*/ 2122702053 w 269"/>
                <a:gd name="T7" fmla="*/ 1864390637 h 556"/>
                <a:gd name="T8" fmla="*/ 0 w 269"/>
                <a:gd name="T9" fmla="*/ 0 h 556"/>
                <a:gd name="T10" fmla="*/ 0 w 269"/>
                <a:gd name="T11" fmla="*/ 885250918 h 556"/>
                <a:gd name="T12" fmla="*/ 1081079382 w 269"/>
                <a:gd name="T13" fmla="*/ 1864390637 h 556"/>
                <a:gd name="T14" fmla="*/ 0 60000 65536"/>
                <a:gd name="T15" fmla="*/ 0 60000 65536"/>
                <a:gd name="T16" fmla="*/ 0 60000 65536"/>
                <a:gd name="T17" fmla="*/ 0 60000 65536"/>
                <a:gd name="T18" fmla="*/ 0 60000 65536"/>
                <a:gd name="T19" fmla="*/ 0 60000 65536"/>
                <a:gd name="T20" fmla="*/ 0 60000 65536"/>
                <a:gd name="T21" fmla="*/ 0 w 269"/>
                <a:gd name="T22" fmla="*/ 0 h 556"/>
                <a:gd name="T23" fmla="*/ 269 w 269"/>
                <a:gd name="T24" fmla="*/ 556 h 5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556">
                  <a:moveTo>
                    <a:pt x="137" y="278"/>
                  </a:moveTo>
                  <a:cubicBezTo>
                    <a:pt x="137" y="356"/>
                    <a:pt x="77" y="419"/>
                    <a:pt x="0" y="424"/>
                  </a:cubicBezTo>
                  <a:cubicBezTo>
                    <a:pt x="0" y="556"/>
                    <a:pt x="0" y="556"/>
                    <a:pt x="0" y="556"/>
                  </a:cubicBezTo>
                  <a:cubicBezTo>
                    <a:pt x="150" y="551"/>
                    <a:pt x="269" y="428"/>
                    <a:pt x="269" y="278"/>
                  </a:cubicBezTo>
                  <a:cubicBezTo>
                    <a:pt x="269" y="127"/>
                    <a:pt x="150" y="5"/>
                    <a:pt x="0" y="0"/>
                  </a:cubicBezTo>
                  <a:cubicBezTo>
                    <a:pt x="0" y="132"/>
                    <a:pt x="0" y="132"/>
                    <a:pt x="0" y="132"/>
                  </a:cubicBezTo>
                  <a:cubicBezTo>
                    <a:pt x="77" y="136"/>
                    <a:pt x="137" y="200"/>
                    <a:pt x="137" y="278"/>
                  </a:cubicBezTo>
                  <a:close/>
                </a:path>
              </a:pathLst>
            </a:custGeom>
            <a:solidFill>
              <a:srgbClr val="000000"/>
            </a:solidFill>
            <a:ln w="3175" cap="flat" cmpd="sng">
              <a:noFill/>
              <a:prstDash val="solid"/>
              <a:miter lim="800000"/>
              <a:headEnd type="none" w="med" len="med"/>
              <a:tailEnd type="none" w="med" len="med"/>
            </a:ln>
          </p:spPr>
          <p:txBody>
            <a:bodyPr/>
            <a:lstStyle/>
            <a:p>
              <a:endParaRPr lang="es-ES" sz="1026" b="1">
                <a:latin typeface="Ubuntu" panose="020B0504030602030204" pitchFamily="34" charset="0"/>
                <a:ea typeface="Roboto" panose="02000000000000000000" pitchFamily="2" charset="0"/>
              </a:endParaRPr>
            </a:p>
          </p:txBody>
        </p:sp>
        <p:sp>
          <p:nvSpPr>
            <p:cNvPr id="377" name="Oval 46">
              <a:extLst>
                <a:ext uri="{FF2B5EF4-FFF2-40B4-BE49-F238E27FC236}">
                  <a16:creationId xmlns:a16="http://schemas.microsoft.com/office/drawing/2014/main" id="{40F3384B-ACD1-1A10-6E94-0837287127AC}"/>
                </a:ext>
              </a:extLst>
            </p:cNvPr>
            <p:cNvSpPr/>
            <p:nvPr/>
          </p:nvSpPr>
          <p:spPr bwMode="ltGray">
            <a:xfrm>
              <a:off x="3689765" y="5383545"/>
              <a:ext cx="556120" cy="556120"/>
            </a:xfrm>
            <a:prstGeom prst="ellipse">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26" b="1" err="1">
                <a:solidFill>
                  <a:schemeClr val="bg1"/>
                </a:solidFill>
                <a:latin typeface="Ubuntu" panose="020B0504030602030204" pitchFamily="34" charset="0"/>
                <a:ea typeface="Roboto" panose="02000000000000000000" pitchFamily="2" charset="0"/>
              </a:endParaRPr>
            </a:p>
          </p:txBody>
        </p:sp>
      </p:grpSp>
      <p:sp>
        <p:nvSpPr>
          <p:cNvPr id="378" name="Rectangle 47">
            <a:extLst>
              <a:ext uri="{FF2B5EF4-FFF2-40B4-BE49-F238E27FC236}">
                <a16:creationId xmlns:a16="http://schemas.microsoft.com/office/drawing/2014/main" id="{D80CB777-0D43-28CE-6B38-C22F40716AEF}"/>
              </a:ext>
            </a:extLst>
          </p:cNvPr>
          <p:cNvSpPr/>
          <p:nvPr/>
        </p:nvSpPr>
        <p:spPr>
          <a:xfrm rot="14730261" flipH="1" flipV="1">
            <a:off x="7578804" y="4596499"/>
            <a:ext cx="1329719" cy="1329719"/>
          </a:xfrm>
          <a:prstGeom prst="rect">
            <a:avLst/>
          </a:prstGeom>
        </p:spPr>
        <p:txBody>
          <a:bodyPr wrap="none">
            <a:prstTxWarp prst="textArchDown">
              <a:avLst/>
            </a:prstTxWarp>
            <a:spAutoFit/>
          </a:bodyPr>
          <a:lstStyle/>
          <a:p>
            <a:pPr algn="ctr"/>
            <a:r>
              <a:rPr lang="es-ES" sz="1050" b="1">
                <a:solidFill>
                  <a:schemeClr val="bg1"/>
                </a:solidFill>
                <a:latin typeface="Ubuntu" panose="020B0504030602030204" pitchFamily="34" charset="0"/>
                <a:ea typeface="Roboto" panose="02000000000000000000" pitchFamily="2" charset="0"/>
              </a:rPr>
              <a:t>Análisis del contexto Global</a:t>
            </a:r>
          </a:p>
        </p:txBody>
      </p:sp>
      <p:sp>
        <p:nvSpPr>
          <p:cNvPr id="379" name="TextBox 48">
            <a:extLst>
              <a:ext uri="{FF2B5EF4-FFF2-40B4-BE49-F238E27FC236}">
                <a16:creationId xmlns:a16="http://schemas.microsoft.com/office/drawing/2014/main" id="{91EA0604-0FD0-B2B3-48CC-CD8B60FE0D66}"/>
              </a:ext>
            </a:extLst>
          </p:cNvPr>
          <p:cNvSpPr txBox="1"/>
          <p:nvPr/>
        </p:nvSpPr>
        <p:spPr>
          <a:xfrm>
            <a:off x="7967184" y="5071070"/>
            <a:ext cx="513492" cy="348736"/>
          </a:xfrm>
          <a:prstGeom prst="rect">
            <a:avLst/>
          </a:prstGeom>
          <a:noFill/>
        </p:spPr>
        <p:txBody>
          <a:bodyPr wrap="square" lIns="0" tIns="0" rIns="0" bIns="0" rtlCol="0" anchor="ctr">
            <a:noAutofit/>
          </a:bodyPr>
          <a:lstStyle/>
          <a:p>
            <a:pPr algn="ctr">
              <a:spcAft>
                <a:spcPts val="770"/>
              </a:spcAft>
            </a:pPr>
            <a:r>
              <a:rPr lang="es-ES" sz="2000" b="1">
                <a:solidFill>
                  <a:srgbClr val="000000"/>
                </a:solidFill>
                <a:latin typeface="Ubuntu" panose="020B0504030602030204" pitchFamily="34" charset="0"/>
                <a:ea typeface="Roboto" panose="02000000000000000000" pitchFamily="2" charset="0"/>
              </a:rPr>
              <a:t>02</a:t>
            </a:r>
          </a:p>
        </p:txBody>
      </p:sp>
      <p:sp>
        <p:nvSpPr>
          <p:cNvPr id="380" name="Google Shape;1176;p13">
            <a:extLst>
              <a:ext uri="{FF2B5EF4-FFF2-40B4-BE49-F238E27FC236}">
                <a16:creationId xmlns:a16="http://schemas.microsoft.com/office/drawing/2014/main" id="{03C926AB-EA72-6FC5-FCDD-BC262C1162A2}"/>
              </a:ext>
            </a:extLst>
          </p:cNvPr>
          <p:cNvSpPr/>
          <p:nvPr/>
        </p:nvSpPr>
        <p:spPr>
          <a:xfrm>
            <a:off x="8405893" y="4710293"/>
            <a:ext cx="236272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b="1">
                <a:latin typeface="Ubuntu" panose="020B0504030602030204" pitchFamily="34" charset="0"/>
                <a:ea typeface="Roboto" panose="02000000000000000000" pitchFamily="2" charset="0"/>
                <a:cs typeface="Arial"/>
                <a:sym typeface="Arial"/>
              </a:rPr>
              <a:t>Análisis del contexto Global</a:t>
            </a:r>
          </a:p>
        </p:txBody>
      </p:sp>
      <p:sp>
        <p:nvSpPr>
          <p:cNvPr id="381" name="Google Shape;1177;p13">
            <a:extLst>
              <a:ext uri="{FF2B5EF4-FFF2-40B4-BE49-F238E27FC236}">
                <a16:creationId xmlns:a16="http://schemas.microsoft.com/office/drawing/2014/main" id="{4720E2F6-24F6-10C2-BC33-1A4EB9A4F405}"/>
              </a:ext>
            </a:extLst>
          </p:cNvPr>
          <p:cNvSpPr/>
          <p:nvPr/>
        </p:nvSpPr>
        <p:spPr>
          <a:xfrm>
            <a:off x="638564" y="7135500"/>
            <a:ext cx="2405576"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b="1">
                <a:latin typeface="Ubuntu" panose="020B0504030602030204" pitchFamily="34" charset="0"/>
                <a:ea typeface="Roboto" panose="02000000000000000000" pitchFamily="2" charset="0"/>
                <a:cs typeface="Arial"/>
                <a:sym typeface="Arial"/>
              </a:rPr>
              <a:t>Identificación y Análisis de los diferentes agentes</a:t>
            </a:r>
          </a:p>
        </p:txBody>
      </p:sp>
      <p:cxnSp>
        <p:nvCxnSpPr>
          <p:cNvPr id="382" name="Conector recto 381">
            <a:extLst>
              <a:ext uri="{FF2B5EF4-FFF2-40B4-BE49-F238E27FC236}">
                <a16:creationId xmlns:a16="http://schemas.microsoft.com/office/drawing/2014/main" id="{E2ECB2DE-C899-2181-748A-D52EEDFE1E85}"/>
              </a:ext>
            </a:extLst>
          </p:cNvPr>
          <p:cNvCxnSpPr>
            <a:cxnSpLocks/>
            <a:endCxn id="335" idx="4"/>
          </p:cNvCxnSpPr>
          <p:nvPr/>
        </p:nvCxnSpPr>
        <p:spPr>
          <a:xfrm>
            <a:off x="2274124" y="2678570"/>
            <a:ext cx="1442213" cy="1576860"/>
          </a:xfrm>
          <a:prstGeom prst="line">
            <a:avLst/>
          </a:prstGeom>
          <a:ln w="38100">
            <a:solidFill>
              <a:srgbClr val="B3B3B3"/>
            </a:solidFill>
          </a:ln>
        </p:spPr>
        <p:style>
          <a:lnRef idx="1">
            <a:schemeClr val="accent1"/>
          </a:lnRef>
          <a:fillRef idx="0">
            <a:schemeClr val="accent1"/>
          </a:fillRef>
          <a:effectRef idx="0">
            <a:schemeClr val="accent1"/>
          </a:effectRef>
          <a:fontRef idx="minor">
            <a:schemeClr val="tx1"/>
          </a:fontRef>
        </p:style>
      </p:cxnSp>
      <p:sp>
        <p:nvSpPr>
          <p:cNvPr id="383" name="Google Shape;1174;p13">
            <a:extLst>
              <a:ext uri="{FF2B5EF4-FFF2-40B4-BE49-F238E27FC236}">
                <a16:creationId xmlns:a16="http://schemas.microsoft.com/office/drawing/2014/main" id="{4AB974C0-635A-7791-C81E-345669A783DC}"/>
              </a:ext>
            </a:extLst>
          </p:cNvPr>
          <p:cNvSpPr/>
          <p:nvPr/>
        </p:nvSpPr>
        <p:spPr>
          <a:xfrm rot="2848301">
            <a:off x="7447828" y="8910954"/>
            <a:ext cx="3025415"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rgbClr val="B3B3B3"/>
                </a:solidFill>
                <a:latin typeface="Ubuntu" panose="020B0504030602030204" pitchFamily="34" charset="0"/>
                <a:ea typeface="Roboto" panose="02000000000000000000" pitchFamily="2" charset="0"/>
                <a:cs typeface="Arial"/>
                <a:sym typeface="Arial"/>
              </a:rPr>
              <a:t>CONTEXTUALIZACIÓN DEL SECTOR</a:t>
            </a:r>
          </a:p>
        </p:txBody>
      </p:sp>
      <p:sp>
        <p:nvSpPr>
          <p:cNvPr id="384" name="Google Shape;1174;p13">
            <a:extLst>
              <a:ext uri="{FF2B5EF4-FFF2-40B4-BE49-F238E27FC236}">
                <a16:creationId xmlns:a16="http://schemas.microsoft.com/office/drawing/2014/main" id="{E4F7261E-3EE3-BC70-C9A0-B20B858CACF4}"/>
              </a:ext>
            </a:extLst>
          </p:cNvPr>
          <p:cNvSpPr/>
          <p:nvPr/>
        </p:nvSpPr>
        <p:spPr>
          <a:xfrm rot="2848301">
            <a:off x="1378127" y="3323130"/>
            <a:ext cx="2510197"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rgbClr val="B3B3B3"/>
                </a:solidFill>
                <a:latin typeface="Ubuntu" panose="020B0504030602030204" pitchFamily="34" charset="0"/>
                <a:ea typeface="Roboto" panose="02000000000000000000" pitchFamily="2" charset="0"/>
                <a:cs typeface="Arial"/>
                <a:sym typeface="Arial"/>
              </a:rPr>
              <a:t>AGENTES DE CIBERSEGURIDAD</a:t>
            </a:r>
          </a:p>
        </p:txBody>
      </p:sp>
      <p:cxnSp>
        <p:nvCxnSpPr>
          <p:cNvPr id="385" name="Straight Connector 4">
            <a:extLst>
              <a:ext uri="{FF2B5EF4-FFF2-40B4-BE49-F238E27FC236}">
                <a16:creationId xmlns:a16="http://schemas.microsoft.com/office/drawing/2014/main" id="{9099F33C-3D7C-2FDD-AC98-F8AD60282C33}"/>
              </a:ext>
            </a:extLst>
          </p:cNvPr>
          <p:cNvCxnSpPr>
            <a:cxnSpLocks/>
          </p:cNvCxnSpPr>
          <p:nvPr/>
        </p:nvCxnSpPr>
        <p:spPr>
          <a:xfrm flipV="1">
            <a:off x="11804650" y="6764424"/>
            <a:ext cx="6603" cy="3190473"/>
          </a:xfrm>
          <a:prstGeom prst="line">
            <a:avLst/>
          </a:prstGeom>
          <a:ln w="38100">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386" name="Straight Connector 4">
            <a:extLst>
              <a:ext uri="{FF2B5EF4-FFF2-40B4-BE49-F238E27FC236}">
                <a16:creationId xmlns:a16="http://schemas.microsoft.com/office/drawing/2014/main" id="{859CE754-14E2-68D4-055D-2B7625CF0AD5}"/>
              </a:ext>
            </a:extLst>
          </p:cNvPr>
          <p:cNvCxnSpPr>
            <a:cxnSpLocks/>
          </p:cNvCxnSpPr>
          <p:nvPr/>
        </p:nvCxnSpPr>
        <p:spPr>
          <a:xfrm flipH="1" flipV="1">
            <a:off x="11963141" y="6570211"/>
            <a:ext cx="7690109" cy="44397"/>
          </a:xfrm>
          <a:prstGeom prst="line">
            <a:avLst/>
          </a:prstGeom>
          <a:ln w="38100">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387" name="Straight Connector 4">
            <a:extLst>
              <a:ext uri="{FF2B5EF4-FFF2-40B4-BE49-F238E27FC236}">
                <a16:creationId xmlns:a16="http://schemas.microsoft.com/office/drawing/2014/main" id="{A8540AF6-958A-C887-F6C0-7A05295A259E}"/>
              </a:ext>
            </a:extLst>
          </p:cNvPr>
          <p:cNvCxnSpPr>
            <a:cxnSpLocks/>
          </p:cNvCxnSpPr>
          <p:nvPr/>
        </p:nvCxnSpPr>
        <p:spPr>
          <a:xfrm flipV="1">
            <a:off x="11804650" y="2032533"/>
            <a:ext cx="0" cy="4329453"/>
          </a:xfrm>
          <a:prstGeom prst="line">
            <a:avLst/>
          </a:prstGeom>
          <a:ln w="38100">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3" name="Conector recto 2">
            <a:extLst>
              <a:ext uri="{FF2B5EF4-FFF2-40B4-BE49-F238E27FC236}">
                <a16:creationId xmlns:a16="http://schemas.microsoft.com/office/drawing/2014/main" id="{ADBB5E5C-2C6D-009D-E4FE-4A3913DBC33C}"/>
              </a:ext>
            </a:extLst>
          </p:cNvPr>
          <p:cNvCxnSpPr>
            <a:cxnSpLocks/>
          </p:cNvCxnSpPr>
          <p:nvPr/>
        </p:nvCxnSpPr>
        <p:spPr>
          <a:xfrm>
            <a:off x="7724910" y="8486571"/>
            <a:ext cx="1881904" cy="2025629"/>
          </a:xfrm>
          <a:prstGeom prst="line">
            <a:avLst/>
          </a:prstGeom>
          <a:ln w="38100">
            <a:solidFill>
              <a:srgbClr val="B3B3B3"/>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F48EF44-ED07-0773-199A-63DFB06F6279}"/>
              </a:ext>
            </a:extLst>
          </p:cNvPr>
          <p:cNvSpPr txBox="1"/>
          <p:nvPr/>
        </p:nvSpPr>
        <p:spPr>
          <a:xfrm>
            <a:off x="11804650" y="3620680"/>
            <a:ext cx="3840843" cy="538609"/>
          </a:xfrm>
          <a:prstGeom prst="rect">
            <a:avLst/>
          </a:prstGeom>
          <a:noFill/>
        </p:spPr>
        <p:txBody>
          <a:bodyPr wrap="square" rtlCol="0">
            <a:spAutoFit/>
          </a:bodyPr>
          <a:lstStyle/>
          <a:p>
            <a:pPr algn="ctr"/>
            <a:r>
              <a:rPr lang="es-ES" sz="2900" b="1" dirty="0">
                <a:latin typeface="Ubuntu" panose="020B0504030602030204" pitchFamily="34" charset="0"/>
              </a:rPr>
              <a:t>Agentes</a:t>
            </a:r>
          </a:p>
        </p:txBody>
      </p:sp>
      <p:sp>
        <p:nvSpPr>
          <p:cNvPr id="19" name="TextBox 17">
            <a:extLst>
              <a:ext uri="{FF2B5EF4-FFF2-40B4-BE49-F238E27FC236}">
                <a16:creationId xmlns:a16="http://schemas.microsoft.com/office/drawing/2014/main" id="{EE55D6E8-66F3-E911-304C-B148825502E8}"/>
              </a:ext>
            </a:extLst>
          </p:cNvPr>
          <p:cNvSpPr txBox="1"/>
          <p:nvPr/>
        </p:nvSpPr>
        <p:spPr>
          <a:xfrm>
            <a:off x="15987858" y="3397542"/>
            <a:ext cx="3840843" cy="984885"/>
          </a:xfrm>
          <a:prstGeom prst="rect">
            <a:avLst/>
          </a:prstGeom>
          <a:noFill/>
        </p:spPr>
        <p:txBody>
          <a:bodyPr wrap="square" rtlCol="0">
            <a:spAutoFit/>
          </a:bodyPr>
          <a:lstStyle/>
          <a:p>
            <a:pPr algn="ctr"/>
            <a:r>
              <a:rPr lang="es-ES" sz="2900" b="1" dirty="0">
                <a:latin typeface="Ubuntu" panose="020B0504030602030204" pitchFamily="34" charset="0"/>
              </a:rPr>
              <a:t>Productos o Servicios</a:t>
            </a:r>
          </a:p>
        </p:txBody>
      </p:sp>
      <p:sp>
        <p:nvSpPr>
          <p:cNvPr id="21" name="TextBox 17">
            <a:extLst>
              <a:ext uri="{FF2B5EF4-FFF2-40B4-BE49-F238E27FC236}">
                <a16:creationId xmlns:a16="http://schemas.microsoft.com/office/drawing/2014/main" id="{8331E614-A313-AD6A-AED0-A9236BA32C12}"/>
              </a:ext>
            </a:extLst>
          </p:cNvPr>
          <p:cNvSpPr txBox="1"/>
          <p:nvPr/>
        </p:nvSpPr>
        <p:spPr>
          <a:xfrm>
            <a:off x="13758580" y="2393785"/>
            <a:ext cx="4055087" cy="584775"/>
          </a:xfrm>
          <a:prstGeom prst="rect">
            <a:avLst/>
          </a:prstGeom>
          <a:noFill/>
        </p:spPr>
        <p:txBody>
          <a:bodyPr wrap="square" rtlCol="0">
            <a:spAutoFit/>
          </a:bodyPr>
          <a:lstStyle/>
          <a:p>
            <a:pPr algn="ctr"/>
            <a:r>
              <a:rPr lang="es-ES" sz="3200" b="1">
                <a:solidFill>
                  <a:srgbClr val="BE0000"/>
                </a:solidFill>
                <a:latin typeface="Ubuntu" panose="020B0504030602030204" pitchFamily="34" charset="0"/>
                <a:ea typeface="Calibri" panose="020F0502020204030204" pitchFamily="34" charset="0"/>
                <a:cs typeface="Times New Roman" panose="02020603050405020304" pitchFamily="18" charset="0"/>
              </a:rPr>
              <a:t>CATEGORIZACIÓN</a:t>
            </a:r>
            <a:endParaRPr lang="es-ES" sz="2800" b="1">
              <a:solidFill>
                <a:srgbClr val="BE0000"/>
              </a:solidFill>
              <a:latin typeface="Ubuntu" panose="020B0504030602030204" pitchFamily="34" charset="0"/>
              <a:ea typeface="Calibri" panose="020F0502020204030204" pitchFamily="34" charset="0"/>
              <a:cs typeface="Times New Roman" panose="02020603050405020304" pitchFamily="18" charset="0"/>
            </a:endParaRPr>
          </a:p>
        </p:txBody>
      </p:sp>
      <p:sp>
        <p:nvSpPr>
          <p:cNvPr id="22" name="TextBox 17">
            <a:extLst>
              <a:ext uri="{FF2B5EF4-FFF2-40B4-BE49-F238E27FC236}">
                <a16:creationId xmlns:a16="http://schemas.microsoft.com/office/drawing/2014/main" id="{0585C05C-CAE3-574A-C49E-AEC25EEE525A}"/>
              </a:ext>
            </a:extLst>
          </p:cNvPr>
          <p:cNvSpPr txBox="1"/>
          <p:nvPr/>
        </p:nvSpPr>
        <p:spPr>
          <a:xfrm>
            <a:off x="7362979" y="1962898"/>
            <a:ext cx="3594275" cy="1077218"/>
          </a:xfrm>
          <a:prstGeom prst="rect">
            <a:avLst/>
          </a:prstGeom>
          <a:noFill/>
        </p:spPr>
        <p:txBody>
          <a:bodyPr wrap="square" rtlCol="0">
            <a:spAutoFit/>
          </a:bodyPr>
          <a:lstStyle/>
          <a:p>
            <a:pPr algn="ctr"/>
            <a:r>
              <a:rPr lang="es-ES" sz="3200" b="1">
                <a:solidFill>
                  <a:srgbClr val="BE0000"/>
                </a:solidFill>
                <a:latin typeface="Ubuntu" panose="020B0504030602030204" pitchFamily="34" charset="0"/>
                <a:ea typeface="Calibri" panose="020F0502020204030204" pitchFamily="34" charset="0"/>
                <a:cs typeface="Times New Roman" panose="02020603050405020304" pitchFamily="18" charset="0"/>
              </a:rPr>
              <a:t>ENFOQUE METODOLÓGICO</a:t>
            </a:r>
          </a:p>
        </p:txBody>
      </p:sp>
      <p:pic>
        <p:nvPicPr>
          <p:cNvPr id="24" name="Gráfico 23">
            <a:extLst>
              <a:ext uri="{FF2B5EF4-FFF2-40B4-BE49-F238E27FC236}">
                <a16:creationId xmlns:a16="http://schemas.microsoft.com/office/drawing/2014/main" id="{D307799C-EE18-126D-02C2-D3997D149D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223426" y="4792395"/>
            <a:ext cx="1153214" cy="1153214"/>
          </a:xfrm>
          <a:prstGeom prst="rect">
            <a:avLst/>
          </a:prstGeom>
        </p:spPr>
      </p:pic>
      <p:pic>
        <p:nvPicPr>
          <p:cNvPr id="25" name="Gráfico 24">
            <a:extLst>
              <a:ext uri="{FF2B5EF4-FFF2-40B4-BE49-F238E27FC236}">
                <a16:creationId xmlns:a16="http://schemas.microsoft.com/office/drawing/2014/main" id="{FE3D95C3-D09C-4E58-5178-A004275534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350605" y="4757280"/>
            <a:ext cx="1003230" cy="1131302"/>
          </a:xfrm>
          <a:prstGeom prst="rect">
            <a:avLst/>
          </a:prstGeom>
        </p:spPr>
      </p:pic>
      <p:pic>
        <p:nvPicPr>
          <p:cNvPr id="29" name="Gráfico 28">
            <a:extLst>
              <a:ext uri="{FF2B5EF4-FFF2-40B4-BE49-F238E27FC236}">
                <a16:creationId xmlns:a16="http://schemas.microsoft.com/office/drawing/2014/main" id="{6C541E2A-80DE-A0EB-E50F-31F439AD1F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940268" y="8102401"/>
            <a:ext cx="1571244" cy="1031129"/>
          </a:xfrm>
          <a:prstGeom prst="rect">
            <a:avLst/>
          </a:prstGeom>
        </p:spPr>
      </p:pic>
    </p:spTree>
    <p:extLst>
      <p:ext uri="{BB962C8B-B14F-4D97-AF65-F5344CB8AC3E}">
        <p14:creationId xmlns:p14="http://schemas.microsoft.com/office/powerpoint/2010/main" val="460777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891A1-4D21-397F-A3CD-403F93E806BA}"/>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484EC7A6-8790-3B33-86A7-551D0DA0908D}"/>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E82AD7DB-B25C-6EFE-3600-EE75D536831E}"/>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066C283A-43E1-87BB-750F-38F5E0702ABF}"/>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3C9ECD5E-ED0E-3C1E-69E8-B08E969B363E}"/>
              </a:ext>
            </a:extLst>
          </p:cNvPr>
          <p:cNvSpPr txBox="1">
            <a:spLocks/>
          </p:cNvSpPr>
          <p:nvPr/>
        </p:nvSpPr>
        <p:spPr>
          <a:xfrm>
            <a:off x="1399628" y="497205"/>
            <a:ext cx="15028575"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Metodología – </a:t>
            </a:r>
            <a:r>
              <a:rPr lang="es-ES" sz="4000" b="1" kern="0" spc="-15">
                <a:solidFill>
                  <a:srgbClr val="1D1D1B"/>
                </a:solidFill>
                <a:latin typeface="Arial"/>
                <a:cs typeface="Arial"/>
              </a:rPr>
              <a:t>Categorización Agentes (Naturaleza)</a:t>
            </a:r>
            <a:endParaRPr lang="es-ES" sz="4850" b="1" kern="0" spc="-15">
              <a:solidFill>
                <a:srgbClr val="1D1D1B"/>
              </a:solidFill>
              <a:latin typeface="Arial"/>
              <a:cs typeface="Arial"/>
            </a:endParaRPr>
          </a:p>
        </p:txBody>
      </p:sp>
      <p:pic>
        <p:nvPicPr>
          <p:cNvPr id="3" name="Picture 2">
            <a:extLst>
              <a:ext uri="{FF2B5EF4-FFF2-40B4-BE49-F238E27FC236}">
                <a16:creationId xmlns:a16="http://schemas.microsoft.com/office/drawing/2014/main" id="{71DC0D3A-905C-58B1-2FE5-899103D531D5}"/>
              </a:ext>
            </a:extLst>
          </p:cNvPr>
          <p:cNvPicPr>
            <a:picLocks noChangeAspect="1" noChangeArrowheads="1"/>
          </p:cNvPicPr>
          <p:nvPr/>
        </p:nvPicPr>
        <p:blipFill>
          <a:blip r:embed="rId4"/>
          <a:srcRect/>
          <a:stretch/>
        </p:blipFill>
        <p:spPr bwMode="auto">
          <a:xfrm>
            <a:off x="1888788" y="4874120"/>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21E4D7D1-B738-7F1C-8FCB-1E3EB28116C5}"/>
              </a:ext>
            </a:extLst>
          </p:cNvPr>
          <p:cNvPicPr>
            <a:picLocks noChangeAspect="1" noChangeArrowheads="1"/>
          </p:cNvPicPr>
          <p:nvPr/>
        </p:nvPicPr>
        <p:blipFill>
          <a:blip r:embed="rId5"/>
          <a:srcRect/>
          <a:stretch/>
        </p:blipFill>
        <p:spPr bwMode="auto">
          <a:xfrm>
            <a:off x="1844944" y="3501581"/>
            <a:ext cx="691844" cy="69184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0">
            <a:extLst>
              <a:ext uri="{FF2B5EF4-FFF2-40B4-BE49-F238E27FC236}">
                <a16:creationId xmlns:a16="http://schemas.microsoft.com/office/drawing/2014/main" id="{550C4301-6714-B394-653A-C0A9A9904575}"/>
              </a:ext>
            </a:extLst>
          </p:cNvPr>
          <p:cNvSpPr txBox="1"/>
          <p:nvPr/>
        </p:nvSpPr>
        <p:spPr>
          <a:xfrm>
            <a:off x="2666728" y="4790224"/>
            <a:ext cx="7221192" cy="1015663"/>
          </a:xfrm>
          <a:prstGeom prst="rect">
            <a:avLst/>
          </a:prstGeom>
          <a:noFill/>
        </p:spPr>
        <p:txBody>
          <a:bodyPr wrap="square">
            <a:spAutoFit/>
          </a:bodyPr>
          <a:lstStyle/>
          <a:p>
            <a:pPr algn="just"/>
            <a:r>
              <a:rPr kumimoji="0" lang="es-ES" altLang="eu-ES" sz="2000" b="1"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Asociaciones</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 Agrupación de personas que desarrollan una actividad colectiva de forma estable, democr</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á</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tica y sin </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á</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nimo de lucro.</a:t>
            </a:r>
            <a:endParaRPr lang="es-ES" sz="2000"/>
          </a:p>
        </p:txBody>
      </p:sp>
      <p:sp>
        <p:nvSpPr>
          <p:cNvPr id="20" name="TextBox 11">
            <a:extLst>
              <a:ext uri="{FF2B5EF4-FFF2-40B4-BE49-F238E27FC236}">
                <a16:creationId xmlns:a16="http://schemas.microsoft.com/office/drawing/2014/main" id="{67696429-ACC3-9317-82AD-291863D4047D}"/>
              </a:ext>
            </a:extLst>
          </p:cNvPr>
          <p:cNvSpPr txBox="1"/>
          <p:nvPr/>
        </p:nvSpPr>
        <p:spPr>
          <a:xfrm>
            <a:off x="2666730" y="3450841"/>
            <a:ext cx="7221193" cy="101566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es-ES" altLang="eu-ES" sz="2000" b="1"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Administración Pública. </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Agentes formados para realizar las tareas de administrar y gestionar organismos, instituciones y entes del Estado.</a:t>
            </a:r>
            <a:endParaRPr kumimoji="0" lang="es-ES" altLang="eu-ES" sz="2000" b="0" i="0" u="none" strike="noStrike" cap="none" normalizeH="0" baseline="0">
              <a:ln>
                <a:noFill/>
              </a:ln>
              <a:solidFill>
                <a:schemeClr val="tx1"/>
              </a:solidFill>
              <a:effectLst/>
            </a:endParaRPr>
          </a:p>
        </p:txBody>
      </p:sp>
      <p:sp>
        <p:nvSpPr>
          <p:cNvPr id="21" name="TextBox 12">
            <a:extLst>
              <a:ext uri="{FF2B5EF4-FFF2-40B4-BE49-F238E27FC236}">
                <a16:creationId xmlns:a16="http://schemas.microsoft.com/office/drawing/2014/main" id="{8A8C9725-D4AC-7671-EEE4-C87C5D0FA1E0}"/>
              </a:ext>
            </a:extLst>
          </p:cNvPr>
          <p:cNvSpPr txBox="1"/>
          <p:nvPr/>
        </p:nvSpPr>
        <p:spPr>
          <a:xfrm>
            <a:off x="2666727" y="6129607"/>
            <a:ext cx="7221192" cy="101566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tabLst>
                <a:tab pos="180975" algn="l"/>
              </a:tabLst>
            </a:pPr>
            <a:r>
              <a:rPr kumimoji="0" lang="es-ES" altLang="eu-ES" sz="2000" b="1"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Centro de </a:t>
            </a:r>
            <a:r>
              <a:rPr lang="es-ES" altLang="eu-ES" sz="2000" b="1">
                <a:solidFill>
                  <a:srgbClr val="000000"/>
                </a:solidFill>
                <a:latin typeface="Ubuntu" panose="020B0504030602030204" pitchFamily="34" charset="0"/>
                <a:ea typeface="Calibri" panose="020F0502020204030204" pitchFamily="34" charset="0"/>
                <a:cs typeface="Calibri" panose="020F0502020204030204" pitchFamily="34" charset="0"/>
              </a:rPr>
              <a:t>formación. </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Aquellos que siendo públicos o privados tengan como principal objetivo la impartici</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ó</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n de formaci</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ó</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n de car</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á</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cter no oficial.</a:t>
            </a:r>
            <a:endParaRPr kumimoji="0" lang="es-ES" altLang="eu-ES" sz="2000" b="0" i="0" u="none" strike="noStrike" cap="none" normalizeH="0" baseline="0">
              <a:ln>
                <a:noFill/>
              </a:ln>
              <a:solidFill>
                <a:schemeClr val="tx1"/>
              </a:solidFill>
              <a:effectLst/>
            </a:endParaRPr>
          </a:p>
        </p:txBody>
      </p:sp>
      <p:pic>
        <p:nvPicPr>
          <p:cNvPr id="22" name="Picture 6">
            <a:extLst>
              <a:ext uri="{FF2B5EF4-FFF2-40B4-BE49-F238E27FC236}">
                <a16:creationId xmlns:a16="http://schemas.microsoft.com/office/drawing/2014/main" id="{5F4B4D1A-8004-0917-EE9D-42CBEFACDAB7}"/>
              </a:ext>
            </a:extLst>
          </p:cNvPr>
          <p:cNvPicPr>
            <a:picLocks noChangeAspect="1" noChangeArrowheads="1"/>
          </p:cNvPicPr>
          <p:nvPr/>
        </p:nvPicPr>
        <p:blipFill>
          <a:blip r:embed="rId6"/>
          <a:srcRect/>
          <a:stretch/>
        </p:blipFill>
        <p:spPr bwMode="auto">
          <a:xfrm>
            <a:off x="1913690" y="6289839"/>
            <a:ext cx="623098" cy="6230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C0135307-C8B2-41CE-A8C2-09FA8F8CCD75}"/>
              </a:ext>
            </a:extLst>
          </p:cNvPr>
          <p:cNvPicPr>
            <a:picLocks noChangeAspect="1" noChangeArrowheads="1"/>
          </p:cNvPicPr>
          <p:nvPr/>
        </p:nvPicPr>
        <p:blipFill>
          <a:blip r:embed="rId7"/>
          <a:srcRect/>
          <a:stretch/>
        </p:blipFill>
        <p:spPr bwMode="auto">
          <a:xfrm>
            <a:off x="1996788" y="9170680"/>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15">
            <a:extLst>
              <a:ext uri="{FF2B5EF4-FFF2-40B4-BE49-F238E27FC236}">
                <a16:creationId xmlns:a16="http://schemas.microsoft.com/office/drawing/2014/main" id="{0825C558-450A-360F-8C59-7CF607BD9D47}"/>
              </a:ext>
            </a:extLst>
          </p:cNvPr>
          <p:cNvSpPr txBox="1"/>
          <p:nvPr/>
        </p:nvSpPr>
        <p:spPr>
          <a:xfrm>
            <a:off x="11580733" y="3504067"/>
            <a:ext cx="7652663" cy="101566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tabLst>
                <a:tab pos="180975" algn="l"/>
              </a:tabLst>
            </a:pPr>
            <a:r>
              <a:rPr kumimoji="0" lang="es-ES" altLang="eu-ES" sz="2000" b="1"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Universidad. </a:t>
            </a:r>
            <a:r>
              <a:rPr lang="es-ES" altLang="eu-ES" sz="2000">
                <a:solidFill>
                  <a:srgbClr val="000000"/>
                </a:solidFill>
                <a:latin typeface="Ubuntu" panose="020B0504030602030204" pitchFamily="34" charset="0"/>
                <a:ea typeface="Calibri" panose="020F0502020204030204" pitchFamily="34" charset="0"/>
                <a:cs typeface="Calibri" panose="020F0502020204030204" pitchFamily="34" charset="0"/>
              </a:rPr>
              <a:t>I</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nstituci</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ó</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n destinada a la ense</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ñ</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anza superior, constituida por varias facultades y que concede los grados y m</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á</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steres acad</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é</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micos correspondientes. </a:t>
            </a:r>
            <a:endParaRPr kumimoji="0" lang="es-ES" altLang="eu-ES" sz="2000" b="0" i="0" u="none" strike="noStrike" cap="none" normalizeH="0" baseline="0">
              <a:ln>
                <a:noFill/>
              </a:ln>
              <a:solidFill>
                <a:schemeClr val="tx1"/>
              </a:solidFill>
              <a:effectLst/>
            </a:endParaRPr>
          </a:p>
        </p:txBody>
      </p:sp>
      <p:sp>
        <p:nvSpPr>
          <p:cNvPr id="25" name="TextBox 16">
            <a:extLst>
              <a:ext uri="{FF2B5EF4-FFF2-40B4-BE49-F238E27FC236}">
                <a16:creationId xmlns:a16="http://schemas.microsoft.com/office/drawing/2014/main" id="{6A853CC1-5E81-185A-5184-B749656F1A22}"/>
              </a:ext>
            </a:extLst>
          </p:cNvPr>
          <p:cNvSpPr txBox="1"/>
          <p:nvPr/>
        </p:nvSpPr>
        <p:spPr>
          <a:xfrm>
            <a:off x="2666726" y="9116148"/>
            <a:ext cx="7221193" cy="1015663"/>
          </a:xfrm>
          <a:prstGeom prst="rect">
            <a:avLst/>
          </a:prstGeom>
          <a:noFill/>
        </p:spPr>
        <p:txBody>
          <a:bodyPr wrap="square">
            <a:spAutoFit/>
          </a:bodyPr>
          <a:lstStyle/>
          <a:p>
            <a:pPr algn="just"/>
            <a:r>
              <a:rPr lang="es-ES" altLang="eu-ES" sz="2000" b="1">
                <a:solidFill>
                  <a:srgbClr val="000000"/>
                </a:solidFill>
                <a:latin typeface="Ubuntu" panose="020B0504030602030204" pitchFamily="34" charset="0"/>
                <a:ea typeface="Calibri" panose="020F0502020204030204" pitchFamily="34" charset="0"/>
                <a:cs typeface="Calibri" panose="020F0502020204030204" pitchFamily="34" charset="0"/>
              </a:rPr>
              <a:t>RVCTI. </a:t>
            </a:r>
            <a:r>
              <a:rPr lang="es-ES" altLang="eu-ES" sz="2000">
                <a:solidFill>
                  <a:srgbClr val="000000"/>
                </a:solidFill>
                <a:latin typeface="Ubuntu" panose="020B0504030602030204" pitchFamily="34" charset="0"/>
                <a:ea typeface="Calibri" panose="020F0502020204030204" pitchFamily="34" charset="0"/>
                <a:cs typeface="Calibri" panose="020F0502020204030204" pitchFamily="34" charset="0"/>
              </a:rPr>
              <a:t>E</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ntidades de investigaci</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ó</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n, desarrollo e innovaci</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ó</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n que, trabajando en red, desarrollan un conjunto de actividades de I+D+i equilibrado.</a:t>
            </a:r>
            <a:endParaRPr lang="es-ES" sz="2000"/>
          </a:p>
        </p:txBody>
      </p:sp>
      <p:sp>
        <p:nvSpPr>
          <p:cNvPr id="26" name="TextBox 17">
            <a:extLst>
              <a:ext uri="{FF2B5EF4-FFF2-40B4-BE49-F238E27FC236}">
                <a16:creationId xmlns:a16="http://schemas.microsoft.com/office/drawing/2014/main" id="{563097D7-7896-5DD4-31E7-B81B56A9A7CF}"/>
              </a:ext>
            </a:extLst>
          </p:cNvPr>
          <p:cNvSpPr txBox="1"/>
          <p:nvPr/>
        </p:nvSpPr>
        <p:spPr>
          <a:xfrm>
            <a:off x="2654722" y="7468990"/>
            <a:ext cx="7221192" cy="1323439"/>
          </a:xfrm>
          <a:prstGeom prst="rect">
            <a:avLst/>
          </a:prstGeom>
          <a:noFill/>
        </p:spPr>
        <p:txBody>
          <a:bodyPr wrap="square">
            <a:spAutoFit/>
          </a:bodyPr>
          <a:lstStyle/>
          <a:p>
            <a:pPr algn="just"/>
            <a:r>
              <a:rPr kumimoji="0" lang="es-ES" altLang="eu-ES" sz="2000" b="1"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Centro de Formación Profesional. </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centros educativos autorizados que imparten formaci</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ó</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n conducente para la obtenci</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ó</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n de t</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í</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tulos de Formaci</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ó</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n Profesional o Certificados de Profesionalidad. </a:t>
            </a:r>
            <a:endParaRPr lang="es-ES" sz="2000"/>
          </a:p>
        </p:txBody>
      </p:sp>
      <p:pic>
        <p:nvPicPr>
          <p:cNvPr id="27" name="Picture 3">
            <a:extLst>
              <a:ext uri="{FF2B5EF4-FFF2-40B4-BE49-F238E27FC236}">
                <a16:creationId xmlns:a16="http://schemas.microsoft.com/office/drawing/2014/main" id="{E2E2BF55-8259-A01C-8417-898D7495F91D}"/>
              </a:ext>
            </a:extLst>
          </p:cNvPr>
          <p:cNvPicPr>
            <a:picLocks noChangeAspect="1" noChangeArrowheads="1"/>
          </p:cNvPicPr>
          <p:nvPr/>
        </p:nvPicPr>
        <p:blipFill>
          <a:blip r:embed="rId8"/>
          <a:srcRect/>
          <a:stretch/>
        </p:blipFill>
        <p:spPr bwMode="auto">
          <a:xfrm>
            <a:off x="10863320" y="5025701"/>
            <a:ext cx="663450" cy="66345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1">
            <a:extLst>
              <a:ext uri="{FF2B5EF4-FFF2-40B4-BE49-F238E27FC236}">
                <a16:creationId xmlns:a16="http://schemas.microsoft.com/office/drawing/2014/main" id="{5BBA3D9F-335A-2007-F5A9-342D18BD75D7}"/>
              </a:ext>
            </a:extLst>
          </p:cNvPr>
          <p:cNvSpPr txBox="1"/>
          <p:nvPr/>
        </p:nvSpPr>
        <p:spPr>
          <a:xfrm>
            <a:off x="11602972" y="4995382"/>
            <a:ext cx="7630423" cy="707886"/>
          </a:xfrm>
          <a:prstGeom prst="rect">
            <a:avLst/>
          </a:prstGeom>
          <a:noFill/>
        </p:spPr>
        <p:txBody>
          <a:bodyPr wrap="square">
            <a:spAutoFit/>
          </a:bodyPr>
          <a:lstStyle/>
          <a:p>
            <a:pPr algn="just"/>
            <a:r>
              <a:rPr kumimoji="0" lang="es-ES" altLang="eu-ES" sz="2000" b="1"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Fabricante. </a:t>
            </a:r>
            <a:r>
              <a:rPr lang="es-ES" altLang="eu-ES" sz="2000">
                <a:solidFill>
                  <a:srgbClr val="000000"/>
                </a:solidFill>
                <a:latin typeface="Ubuntu" panose="020B0504030602030204" pitchFamily="34" charset="0"/>
                <a:ea typeface="Calibri" panose="020F0502020204030204" pitchFamily="34" charset="0"/>
                <a:cs typeface="Calibri" panose="020F0502020204030204" pitchFamily="34" charset="0"/>
              </a:rPr>
              <a:t>P</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roveedores que fabrican o desarrollan sus propias soluciones de ciberseguridad (hardware o software).</a:t>
            </a:r>
            <a:endParaRPr lang="es-ES" sz="2000"/>
          </a:p>
        </p:txBody>
      </p:sp>
      <p:pic>
        <p:nvPicPr>
          <p:cNvPr id="29" name="Picture 6">
            <a:extLst>
              <a:ext uri="{FF2B5EF4-FFF2-40B4-BE49-F238E27FC236}">
                <a16:creationId xmlns:a16="http://schemas.microsoft.com/office/drawing/2014/main" id="{DE65E68C-AF16-F459-B328-884982FCB1FD}"/>
              </a:ext>
            </a:extLst>
          </p:cNvPr>
          <p:cNvPicPr>
            <a:picLocks noChangeAspect="1" noChangeArrowheads="1"/>
          </p:cNvPicPr>
          <p:nvPr/>
        </p:nvPicPr>
        <p:blipFill>
          <a:blip r:embed="rId9"/>
          <a:srcRect/>
          <a:stretch/>
        </p:blipFill>
        <p:spPr bwMode="auto">
          <a:xfrm>
            <a:off x="10839411" y="6414949"/>
            <a:ext cx="687359" cy="68735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3">
            <a:extLst>
              <a:ext uri="{FF2B5EF4-FFF2-40B4-BE49-F238E27FC236}">
                <a16:creationId xmlns:a16="http://schemas.microsoft.com/office/drawing/2014/main" id="{28C90E35-7ED6-0EB8-8444-A868AC574A78}"/>
              </a:ext>
            </a:extLst>
          </p:cNvPr>
          <p:cNvSpPr txBox="1"/>
          <p:nvPr/>
        </p:nvSpPr>
        <p:spPr>
          <a:xfrm>
            <a:off x="11580732" y="6178920"/>
            <a:ext cx="7435687" cy="1323439"/>
          </a:xfrm>
          <a:prstGeom prst="rect">
            <a:avLst/>
          </a:prstGeom>
          <a:noFill/>
        </p:spPr>
        <p:txBody>
          <a:bodyPr wrap="square">
            <a:spAutoFit/>
          </a:bodyPr>
          <a:lstStyle/>
          <a:p>
            <a:pPr algn="just"/>
            <a:r>
              <a:rPr kumimoji="0" lang="es-ES" altLang="eu-ES" sz="2000" b="1"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Integrador/Consultor. </a:t>
            </a:r>
            <a:r>
              <a:rPr kumimoji="0" lang="es-ES" altLang="eu-ES" sz="200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P</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roveedores que adquieren las soluciones a mayoristas/distribuidores o directamente a los fabricantes y/o que realizan labores de consultor</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í</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a e integran todo tipo de soluciones de ciberseguridad. </a:t>
            </a:r>
            <a:endParaRPr lang="es-ES" sz="2000"/>
          </a:p>
        </p:txBody>
      </p:sp>
      <p:pic>
        <p:nvPicPr>
          <p:cNvPr id="31" name="Picture 8">
            <a:extLst>
              <a:ext uri="{FF2B5EF4-FFF2-40B4-BE49-F238E27FC236}">
                <a16:creationId xmlns:a16="http://schemas.microsoft.com/office/drawing/2014/main" id="{DEDFF17C-7CA4-801D-2DEA-3570CED986F6}"/>
              </a:ext>
            </a:extLst>
          </p:cNvPr>
          <p:cNvPicPr>
            <a:picLocks noChangeAspect="1" noChangeArrowheads="1"/>
          </p:cNvPicPr>
          <p:nvPr/>
        </p:nvPicPr>
        <p:blipFill>
          <a:blip r:embed="rId10"/>
          <a:srcRect/>
          <a:stretch/>
        </p:blipFill>
        <p:spPr bwMode="auto">
          <a:xfrm>
            <a:off x="10914979" y="8130107"/>
            <a:ext cx="611791" cy="61179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24">
            <a:extLst>
              <a:ext uri="{FF2B5EF4-FFF2-40B4-BE49-F238E27FC236}">
                <a16:creationId xmlns:a16="http://schemas.microsoft.com/office/drawing/2014/main" id="{07155FCD-4CFF-1761-B17A-0AEDF980D34E}"/>
              </a:ext>
            </a:extLst>
          </p:cNvPr>
          <p:cNvSpPr txBox="1"/>
          <p:nvPr/>
        </p:nvSpPr>
        <p:spPr>
          <a:xfrm>
            <a:off x="11602972" y="7978011"/>
            <a:ext cx="7435686" cy="1323439"/>
          </a:xfrm>
          <a:prstGeom prst="rect">
            <a:avLst/>
          </a:prstGeom>
          <a:noFill/>
        </p:spPr>
        <p:txBody>
          <a:bodyPr wrap="square">
            <a:spAutoFit/>
          </a:bodyPr>
          <a:lstStyle/>
          <a:p>
            <a:pPr algn="just"/>
            <a:r>
              <a:rPr kumimoji="0" lang="es-ES" altLang="eu-ES" sz="2000" b="1"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Distribuidor/Mayorista</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 Proveedores  que adquieren grandes cantidades, o vol</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ú</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menes de licencias, de soluciones de seguridad de diversos fabricantes, comercializ</a:t>
            </a:r>
            <a:r>
              <a:rPr kumimoji="0" lang="es-ES" altLang="eu-ES" sz="2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á</a:t>
            </a:r>
            <a:r>
              <a:rPr kumimoji="0" lang="es-ES" altLang="eu-ES" sz="2000" b="0" i="0" u="none" strike="noStrike" cap="none" normalizeH="0" baseline="0">
                <a:ln>
                  <a:noFill/>
                </a:ln>
                <a:solidFill>
                  <a:srgbClr val="000000"/>
                </a:solidFill>
                <a:effectLst/>
                <a:latin typeface="Ubuntu" panose="020B0504030602030204" pitchFamily="34" charset="0"/>
                <a:ea typeface="Calibri" panose="020F0502020204030204" pitchFamily="34" charset="0"/>
                <a:cs typeface="Calibri" panose="020F0502020204030204" pitchFamily="34" charset="0"/>
              </a:rPr>
              <a:t>ndolas al por mayor.</a:t>
            </a:r>
          </a:p>
        </p:txBody>
      </p:sp>
      <p:sp>
        <p:nvSpPr>
          <p:cNvPr id="33" name="Rectangle 9">
            <a:extLst>
              <a:ext uri="{FF2B5EF4-FFF2-40B4-BE49-F238E27FC236}">
                <a16:creationId xmlns:a16="http://schemas.microsoft.com/office/drawing/2014/main" id="{D66F23D9-457D-925F-684D-FE4532AF5CEB}"/>
              </a:ext>
            </a:extLst>
          </p:cNvPr>
          <p:cNvSpPr>
            <a:spLocks noChangeArrowheads="1"/>
          </p:cNvSpPr>
          <p:nvPr/>
        </p:nvSpPr>
        <p:spPr bwMode="auto">
          <a:xfrm>
            <a:off x="1614646" y="2194790"/>
            <a:ext cx="165225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s-ES" altLang="eu-ES" sz="2400" i="0" u="none" strike="noStrike" cap="none" normalizeH="0" baseline="0" dirty="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Se ha llevado a cabo la categorización de </a:t>
            </a:r>
            <a:r>
              <a:rPr lang="es-ES" altLang="eu-ES" sz="2400" dirty="0">
                <a:latin typeface="Ubuntu" panose="020B0504030602030204" pitchFamily="34" charset="0"/>
                <a:ea typeface="Calibri" panose="020F0502020204030204" pitchFamily="34" charset="0"/>
                <a:cs typeface="Times New Roman" panose="02020603050405020304" pitchFamily="18" charset="0"/>
              </a:rPr>
              <a:t>los agentes en </a:t>
            </a:r>
            <a:r>
              <a:rPr lang="es-ES" altLang="eu-ES" sz="2400" b="1" dirty="0">
                <a:latin typeface="Ubuntu" panose="020B0504030602030204" pitchFamily="34" charset="0"/>
                <a:ea typeface="Calibri" panose="020F0502020204030204" pitchFamily="34" charset="0"/>
                <a:cs typeface="Times New Roman" panose="02020603050405020304" pitchFamily="18" charset="0"/>
              </a:rPr>
              <a:t>función de su naturaleza </a:t>
            </a:r>
            <a:r>
              <a:rPr lang="es-ES" altLang="eu-ES" sz="2400" dirty="0">
                <a:latin typeface="Ubuntu" panose="020B0504030602030204" pitchFamily="34" charset="0"/>
                <a:ea typeface="Calibri" panose="020F0502020204030204" pitchFamily="34" charset="0"/>
                <a:cs typeface="Times New Roman" panose="02020603050405020304" pitchFamily="18" charset="0"/>
              </a:rPr>
              <a:t>tomando </a:t>
            </a:r>
            <a:r>
              <a:rPr kumimoji="0" lang="es-ES" altLang="eu-ES" sz="2400" i="0" u="none" strike="noStrike" cap="none" normalizeH="0" baseline="0" dirty="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como referencia el </a:t>
            </a:r>
            <a:r>
              <a:rPr kumimoji="0" lang="es-ES" altLang="eu-ES" sz="2400" b="1" i="0" u="none" strike="noStrike" cap="none" normalizeH="0" baseline="0" dirty="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modelo de clasificación propuesto por </a:t>
            </a:r>
            <a:r>
              <a:rPr kumimoji="0" lang="es-ES" altLang="eu-ES" sz="2400" b="1" i="0" u="none" strike="noStrike" cap="none" normalizeH="0" baseline="0" dirty="0" err="1">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European</a:t>
            </a:r>
            <a:r>
              <a:rPr kumimoji="0" lang="es-ES" altLang="eu-ES" sz="2400" b="1" i="0" u="none" strike="noStrike" cap="none" normalizeH="0" baseline="0" dirty="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a:t>
            </a:r>
            <a:r>
              <a:rPr kumimoji="0" lang="es-ES" altLang="eu-ES" sz="2400" b="1" i="0" u="none" strike="noStrike" cap="none" normalizeH="0" baseline="0" dirty="0" err="1">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Cyber</a:t>
            </a:r>
            <a:r>
              <a:rPr kumimoji="0" lang="es-ES" altLang="eu-ES" sz="2400" b="1" i="0" u="none" strike="noStrike" cap="none" normalizeH="0" baseline="0" dirty="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Security </a:t>
            </a:r>
            <a:r>
              <a:rPr kumimoji="0" lang="es-ES" altLang="eu-ES" sz="2400" b="1" i="0" u="none" strike="noStrike" cap="none" normalizeH="0" baseline="0" dirty="0" err="1">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Organisation</a:t>
            </a:r>
            <a:r>
              <a:rPr kumimoji="0" lang="es-ES" altLang="eu-ES" sz="2400" b="1" i="0" u="none" strike="noStrike" cap="none" normalizeH="0" baseline="0" dirty="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(ECSO). </a:t>
            </a:r>
            <a:endParaRPr kumimoji="0" lang="es-ES" altLang="eu-ES" sz="2400" b="1" i="0" u="none" strike="noStrike" cap="none" normalizeH="0" baseline="0" dirty="0">
              <a:ln>
                <a:noFill/>
              </a:ln>
              <a:solidFill>
                <a:schemeClr val="tx1"/>
              </a:solidFill>
              <a:effectLst/>
            </a:endParaRPr>
          </a:p>
        </p:txBody>
      </p:sp>
      <p:pic>
        <p:nvPicPr>
          <p:cNvPr id="34" name="Picture 2">
            <a:extLst>
              <a:ext uri="{FF2B5EF4-FFF2-40B4-BE49-F238E27FC236}">
                <a16:creationId xmlns:a16="http://schemas.microsoft.com/office/drawing/2014/main" id="{5768A0D7-68E3-7136-7F97-F61AFDBFE42E}"/>
              </a:ext>
            </a:extLst>
          </p:cNvPr>
          <p:cNvPicPr>
            <a:picLocks noChangeAspect="1"/>
          </p:cNvPicPr>
          <p:nvPr/>
        </p:nvPicPr>
        <p:blipFill>
          <a:blip r:embed="rId11"/>
          <a:srcRect/>
          <a:stretch/>
        </p:blipFill>
        <p:spPr>
          <a:xfrm>
            <a:off x="10942415" y="3673125"/>
            <a:ext cx="584355" cy="584355"/>
          </a:xfrm>
          <a:prstGeom prst="rect">
            <a:avLst/>
          </a:prstGeom>
        </p:spPr>
      </p:pic>
      <p:pic>
        <p:nvPicPr>
          <p:cNvPr id="35" name="Picture 4">
            <a:extLst>
              <a:ext uri="{FF2B5EF4-FFF2-40B4-BE49-F238E27FC236}">
                <a16:creationId xmlns:a16="http://schemas.microsoft.com/office/drawing/2014/main" id="{060DBB69-FFA3-9207-7790-B971DEC0AEC6}"/>
              </a:ext>
            </a:extLst>
          </p:cNvPr>
          <p:cNvPicPr>
            <a:picLocks noChangeAspect="1"/>
          </p:cNvPicPr>
          <p:nvPr/>
        </p:nvPicPr>
        <p:blipFill>
          <a:blip r:embed="rId12">
            <a:clrChange>
              <a:clrFrom>
                <a:srgbClr val="F7F7F7"/>
              </a:clrFrom>
              <a:clrTo>
                <a:srgbClr val="F7F7F7">
                  <a:alpha val="0"/>
                </a:srgbClr>
              </a:clrTo>
            </a:clrChange>
          </a:blip>
          <a:stretch>
            <a:fillRect/>
          </a:stretch>
        </p:blipFill>
        <p:spPr>
          <a:xfrm>
            <a:off x="1863276" y="7601922"/>
            <a:ext cx="673512" cy="648000"/>
          </a:xfrm>
          <a:prstGeom prst="rect">
            <a:avLst/>
          </a:prstGeom>
        </p:spPr>
      </p:pic>
    </p:spTree>
    <p:extLst>
      <p:ext uri="{BB962C8B-B14F-4D97-AF65-F5344CB8AC3E}">
        <p14:creationId xmlns:p14="http://schemas.microsoft.com/office/powerpoint/2010/main" val="363851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B97AC-9D24-159C-3F47-75B1ADD3E792}"/>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8A60679D-1013-DC5C-CD66-49349F54A2DD}"/>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75EFD291-FFB0-E651-89FF-42E5FEBAAACA}"/>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40431EA6-87D4-FC76-7ABB-BCCE74736EEF}"/>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F184F4A1-3BEC-2F7F-4FBC-1C595EE9F16D}"/>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Metodología – </a:t>
            </a:r>
            <a:r>
              <a:rPr lang="es-ES" sz="4000" b="1" kern="0" spc="-15">
                <a:solidFill>
                  <a:srgbClr val="1D1D1B"/>
                </a:solidFill>
                <a:latin typeface="Arial"/>
                <a:cs typeface="Arial"/>
              </a:rPr>
              <a:t>Categorización Productos/Servicios </a:t>
            </a:r>
            <a:endParaRPr lang="es-ES" sz="4850" b="1" kern="0" spc="-15">
              <a:solidFill>
                <a:srgbClr val="1D1D1B"/>
              </a:solidFill>
              <a:latin typeface="Arial"/>
              <a:cs typeface="Arial"/>
            </a:endParaRPr>
          </a:p>
        </p:txBody>
      </p:sp>
      <p:sp>
        <p:nvSpPr>
          <p:cNvPr id="33" name="Rectangle 9">
            <a:extLst>
              <a:ext uri="{FF2B5EF4-FFF2-40B4-BE49-F238E27FC236}">
                <a16:creationId xmlns:a16="http://schemas.microsoft.com/office/drawing/2014/main" id="{0A681548-7DF5-9A21-4FC1-CCBEEF225939}"/>
              </a:ext>
            </a:extLst>
          </p:cNvPr>
          <p:cNvSpPr>
            <a:spLocks noChangeArrowheads="1"/>
          </p:cNvSpPr>
          <p:nvPr/>
        </p:nvSpPr>
        <p:spPr bwMode="auto">
          <a:xfrm>
            <a:off x="1614646" y="2194790"/>
            <a:ext cx="165225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s-ES" altLang="eu-ES" sz="2400"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La categorización de los productos y servicios existentes en Euskadi está </a:t>
            </a:r>
            <a:r>
              <a:rPr kumimoji="0" lang="es-ES" altLang="eu-ES" sz="2400" b="1"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basada en el Framework </a:t>
            </a:r>
            <a:r>
              <a:rPr kumimoji="0" lang="es-ES" altLang="eu-ES" sz="2400" b="1" i="0" u="none" strike="noStrike" cap="none" normalizeH="0" baseline="0" err="1">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for</a:t>
            </a:r>
            <a:r>
              <a:rPr kumimoji="0" lang="es-ES" altLang="eu-ES" sz="2400" b="1"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a:t>
            </a:r>
            <a:r>
              <a:rPr kumimoji="0" lang="es-ES" altLang="eu-ES" sz="2400" b="1" i="0" u="none" strike="noStrike" cap="none" normalizeH="0" baseline="0" err="1">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Improving</a:t>
            </a:r>
            <a:r>
              <a:rPr kumimoji="0" lang="es-ES" altLang="eu-ES" sz="2400" b="1"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a:t>
            </a:r>
            <a:r>
              <a:rPr kumimoji="0" lang="es-ES" altLang="eu-ES" sz="2400" b="1" i="0" u="none" strike="noStrike" cap="none" normalizeH="0" baseline="0" err="1">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Critical</a:t>
            </a:r>
            <a:r>
              <a:rPr kumimoji="0" lang="es-ES" altLang="eu-ES" sz="2400" b="1"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a:t>
            </a:r>
            <a:r>
              <a:rPr kumimoji="0" lang="es-ES" altLang="eu-ES" sz="2400" b="1" i="0" u="none" strike="noStrike" cap="none" normalizeH="0" baseline="0" err="1">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Infrastructure</a:t>
            </a:r>
            <a:r>
              <a:rPr kumimoji="0" lang="es-ES" altLang="eu-ES" sz="2400" b="1"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a:t>
            </a:r>
            <a:r>
              <a:rPr kumimoji="0" lang="es-ES" altLang="eu-ES" sz="2400" b="1" i="0" u="none" strike="noStrike" cap="none" normalizeH="0" baseline="0" err="1">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Cybersecurity</a:t>
            </a:r>
            <a:r>
              <a:rPr kumimoji="0" lang="es-ES" altLang="eu-ES" sz="2400"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desarrollado por el </a:t>
            </a:r>
            <a:r>
              <a:rPr kumimoji="0" lang="es-ES" altLang="eu-ES" sz="2400" i="0" u="none" strike="noStrike" cap="none" normalizeH="0" baseline="0" err="1">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National</a:t>
            </a:r>
            <a:r>
              <a:rPr kumimoji="0" lang="es-ES" altLang="eu-ES" sz="2400"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a:t>
            </a:r>
            <a:r>
              <a:rPr kumimoji="0" lang="es-ES" altLang="eu-ES" sz="2400" i="0" u="none" strike="noStrike" cap="none" normalizeH="0" baseline="0" err="1">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Institute</a:t>
            </a:r>
            <a:r>
              <a:rPr kumimoji="0" lang="es-ES" altLang="eu-ES" sz="2400"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a:t>
            </a:r>
            <a:r>
              <a:rPr kumimoji="0" lang="es-ES" altLang="eu-ES" sz="2400" i="0" u="none" strike="noStrike" cap="none" normalizeH="0" baseline="0" err="1">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of</a:t>
            </a:r>
            <a:r>
              <a:rPr kumimoji="0" lang="es-ES" altLang="eu-ES" sz="2400"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a:t>
            </a:r>
            <a:r>
              <a:rPr kumimoji="0" lang="es-ES" altLang="eu-ES" sz="2400" i="0" u="none" strike="noStrike" cap="none" normalizeH="0" baseline="0" err="1">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Standards</a:t>
            </a:r>
            <a:r>
              <a:rPr kumimoji="0" lang="es-ES" altLang="eu-ES" sz="2400"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and </a:t>
            </a:r>
            <a:r>
              <a:rPr kumimoji="0" lang="es-ES" altLang="eu-ES" sz="2400" i="0" u="none" strike="noStrike" cap="none" normalizeH="0" baseline="0" err="1">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Technology</a:t>
            </a:r>
            <a:r>
              <a:rPr kumimoji="0" lang="es-ES" altLang="eu-ES" sz="2400"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a:t>
            </a:r>
            <a:r>
              <a:rPr kumimoji="0" lang="es-ES" altLang="eu-ES" sz="2400" b="1"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NIST</a:t>
            </a:r>
            <a:r>
              <a:rPr kumimoji="0" lang="es-ES" altLang="eu-ES" sz="2400" i="0" u="none" strike="noStrike" cap="none" normalizeH="0" baseline="0">
                <a:ln>
                  <a:noFill/>
                </a:ln>
                <a:solidFill>
                  <a:schemeClr val="tx1"/>
                </a:solidFill>
                <a:effectLst/>
                <a:latin typeface="Ubuntu" panose="020B0504030602030204" pitchFamily="34" charset="0"/>
                <a:ea typeface="Calibri" panose="020F0502020204030204" pitchFamily="34" charset="0"/>
                <a:cs typeface="Times New Roman" panose="02020603050405020304" pitchFamily="18" charset="0"/>
              </a:rPr>
              <a:t>) </a:t>
            </a:r>
          </a:p>
        </p:txBody>
      </p:sp>
      <p:pic>
        <p:nvPicPr>
          <p:cNvPr id="3" name="Imagen 2">
            <a:extLst>
              <a:ext uri="{FF2B5EF4-FFF2-40B4-BE49-F238E27FC236}">
                <a16:creationId xmlns:a16="http://schemas.microsoft.com/office/drawing/2014/main" id="{717DDD88-9E0A-BCF0-C202-17E9B3F55330}"/>
              </a:ext>
            </a:extLst>
          </p:cNvPr>
          <p:cNvPicPr>
            <a:picLocks noChangeAspect="1"/>
          </p:cNvPicPr>
          <p:nvPr/>
        </p:nvPicPr>
        <p:blipFill>
          <a:blip r:embed="rId4"/>
          <a:stretch>
            <a:fillRect/>
          </a:stretch>
        </p:blipFill>
        <p:spPr>
          <a:xfrm>
            <a:off x="11866698" y="5047909"/>
            <a:ext cx="7535014" cy="3198927"/>
          </a:xfrm>
          <a:prstGeom prst="rect">
            <a:avLst/>
          </a:prstGeom>
        </p:spPr>
      </p:pic>
      <p:sp>
        <p:nvSpPr>
          <p:cNvPr id="10" name="Rectángulo 9">
            <a:extLst>
              <a:ext uri="{FF2B5EF4-FFF2-40B4-BE49-F238E27FC236}">
                <a16:creationId xmlns:a16="http://schemas.microsoft.com/office/drawing/2014/main" id="{29EE209C-8C66-341C-CEA5-541FB24FD6C5}"/>
              </a:ext>
            </a:extLst>
          </p:cNvPr>
          <p:cNvSpPr/>
          <p:nvPr/>
        </p:nvSpPr>
        <p:spPr>
          <a:xfrm>
            <a:off x="14559691" y="7846065"/>
            <a:ext cx="2614818" cy="338554"/>
          </a:xfrm>
          <a:prstGeom prst="rect">
            <a:avLst/>
          </a:prstGeom>
          <a:noFill/>
        </p:spPr>
        <p:txBody>
          <a:bodyPr wrap="none" lIns="91440" tIns="45720" rIns="91440" bIns="45720">
            <a:spAutoFit/>
          </a:bodyPr>
          <a:lstStyle/>
          <a:p>
            <a:pPr algn="l"/>
            <a:r>
              <a:rPr lang="es-ES" sz="1600" b="0" i="1" strike="noStrike">
                <a:solidFill>
                  <a:srgbClr val="000000"/>
                </a:solidFill>
                <a:effectLst/>
                <a:latin typeface="Ubuntu" panose="020B0504030602030204" pitchFamily="34" charset="0"/>
              </a:rPr>
              <a:t>Fuente: Elaboración Propia</a:t>
            </a:r>
            <a:endParaRPr lang="es-ES" sz="1600" b="0" i="1" strike="noStrike">
              <a:solidFill>
                <a:srgbClr val="000000"/>
              </a:solidFill>
              <a:effectLst/>
              <a:latin typeface="Ubuntu" panose="020B0504030602030204" pitchFamily="34" charset="0"/>
              <a:hlinkClick r:id="rId5">
                <a:extLst>
                  <a:ext uri="{A12FA001-AC4F-418D-AE19-62706E023703}">
                    <ahyp:hlinkClr xmlns:ahyp="http://schemas.microsoft.com/office/drawing/2018/hyperlinkcolor" val="tx"/>
                  </a:ext>
                </a:extLst>
              </a:hlinkClick>
            </a:endParaRPr>
          </a:p>
        </p:txBody>
      </p:sp>
      <p:grpSp>
        <p:nvGrpSpPr>
          <p:cNvPr id="11" name="Group 1">
            <a:extLst>
              <a:ext uri="{FF2B5EF4-FFF2-40B4-BE49-F238E27FC236}">
                <a16:creationId xmlns:a16="http://schemas.microsoft.com/office/drawing/2014/main" id="{0F57ED0A-5C9C-3380-159D-C5E2BE8A0A3B}"/>
              </a:ext>
            </a:extLst>
          </p:cNvPr>
          <p:cNvGrpSpPr/>
          <p:nvPr/>
        </p:nvGrpSpPr>
        <p:grpSpPr>
          <a:xfrm>
            <a:off x="1097049" y="4118390"/>
            <a:ext cx="9328561" cy="5338513"/>
            <a:chOff x="914400" y="975361"/>
            <a:chExt cx="5545742" cy="3707806"/>
          </a:xfrm>
        </p:grpSpPr>
        <p:sp>
          <p:nvSpPr>
            <p:cNvPr id="12" name="Rectangle: Rounded Corners 2">
              <a:extLst>
                <a:ext uri="{FF2B5EF4-FFF2-40B4-BE49-F238E27FC236}">
                  <a16:creationId xmlns:a16="http://schemas.microsoft.com/office/drawing/2014/main" id="{0019C770-6FA1-701F-EDA0-710503AC44C1}"/>
                </a:ext>
              </a:extLst>
            </p:cNvPr>
            <p:cNvSpPr/>
            <p:nvPr/>
          </p:nvSpPr>
          <p:spPr>
            <a:xfrm>
              <a:off x="914400" y="1604132"/>
              <a:ext cx="1080000" cy="464820"/>
            </a:xfrm>
            <a:prstGeom prst="roundRect">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a:latin typeface="Ubuntu" panose="020B0504030602030204" pitchFamily="34" charset="0"/>
                </a:rPr>
                <a:t>IDENTIFICAR</a:t>
              </a:r>
            </a:p>
          </p:txBody>
        </p:sp>
        <p:sp>
          <p:nvSpPr>
            <p:cNvPr id="13" name="Rectangle: Rounded Corners 3">
              <a:extLst>
                <a:ext uri="{FF2B5EF4-FFF2-40B4-BE49-F238E27FC236}">
                  <a16:creationId xmlns:a16="http://schemas.microsoft.com/office/drawing/2014/main" id="{D3C8191A-078F-8D52-CCAC-05F6DE8041B8}"/>
                </a:ext>
              </a:extLst>
            </p:cNvPr>
            <p:cNvSpPr/>
            <p:nvPr/>
          </p:nvSpPr>
          <p:spPr>
            <a:xfrm>
              <a:off x="2030835" y="1604132"/>
              <a:ext cx="1080000" cy="464820"/>
            </a:xfrm>
            <a:prstGeom prst="round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a:solidFill>
                    <a:schemeClr val="tx1"/>
                  </a:solidFill>
                  <a:latin typeface="Ubuntu" panose="020B0504030602030204" pitchFamily="34" charset="0"/>
                </a:rPr>
                <a:t>PROTEGER</a:t>
              </a:r>
              <a:endParaRPr lang="es-ES" sz="1200" b="1">
                <a:solidFill>
                  <a:schemeClr val="tx1"/>
                </a:solidFill>
                <a:latin typeface="Ubuntu" panose="020B0504030602030204" pitchFamily="34" charset="0"/>
              </a:endParaRPr>
            </a:p>
          </p:txBody>
        </p:sp>
        <p:sp>
          <p:nvSpPr>
            <p:cNvPr id="14" name="Rectangle: Rounded Corners 4">
              <a:extLst>
                <a:ext uri="{FF2B5EF4-FFF2-40B4-BE49-F238E27FC236}">
                  <a16:creationId xmlns:a16="http://schemas.microsoft.com/office/drawing/2014/main" id="{801452C6-D061-45A7-FD4C-0E1770E577C8}"/>
                </a:ext>
              </a:extLst>
            </p:cNvPr>
            <p:cNvSpPr/>
            <p:nvPr/>
          </p:nvSpPr>
          <p:spPr>
            <a:xfrm>
              <a:off x="3147270" y="1604132"/>
              <a:ext cx="1080000" cy="464820"/>
            </a:xfrm>
            <a:prstGeom prst="roundRect">
              <a:avLst/>
            </a:prstGeom>
            <a:solidFill>
              <a:srgbClr val="DD0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a:latin typeface="Ubuntu" panose="020B0504030602030204" pitchFamily="34" charset="0"/>
                </a:rPr>
                <a:t>DETECTAR</a:t>
              </a:r>
              <a:endParaRPr lang="es-ES" sz="1200" b="1">
                <a:latin typeface="Ubuntu" panose="020B0504030602030204" pitchFamily="34" charset="0"/>
              </a:endParaRPr>
            </a:p>
          </p:txBody>
        </p:sp>
        <p:sp>
          <p:nvSpPr>
            <p:cNvPr id="17" name="Rectangle: Rounded Corners 5">
              <a:extLst>
                <a:ext uri="{FF2B5EF4-FFF2-40B4-BE49-F238E27FC236}">
                  <a16:creationId xmlns:a16="http://schemas.microsoft.com/office/drawing/2014/main" id="{9B415FFA-04B7-152B-351F-C3BF0468A13C}"/>
                </a:ext>
              </a:extLst>
            </p:cNvPr>
            <p:cNvSpPr/>
            <p:nvPr/>
          </p:nvSpPr>
          <p:spPr>
            <a:xfrm>
              <a:off x="4272687" y="1604132"/>
              <a:ext cx="1080000" cy="464820"/>
            </a:xfrm>
            <a:prstGeom prst="round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a:solidFill>
                    <a:schemeClr val="tx1"/>
                  </a:solidFill>
                  <a:latin typeface="Ubuntu" panose="020B0504030602030204" pitchFamily="34" charset="0"/>
                </a:rPr>
                <a:t>RESPONDER</a:t>
              </a:r>
              <a:endParaRPr lang="es-ES" sz="1200" b="1">
                <a:solidFill>
                  <a:schemeClr val="tx1"/>
                </a:solidFill>
                <a:latin typeface="Ubuntu" panose="020B0504030602030204" pitchFamily="34" charset="0"/>
              </a:endParaRPr>
            </a:p>
          </p:txBody>
        </p:sp>
        <p:sp>
          <p:nvSpPr>
            <p:cNvPr id="18" name="Rectangle: Rounded Corners 6">
              <a:extLst>
                <a:ext uri="{FF2B5EF4-FFF2-40B4-BE49-F238E27FC236}">
                  <a16:creationId xmlns:a16="http://schemas.microsoft.com/office/drawing/2014/main" id="{D0E6C1F3-3FF5-25CC-1182-4A3E36588ACD}"/>
                </a:ext>
              </a:extLst>
            </p:cNvPr>
            <p:cNvSpPr/>
            <p:nvPr/>
          </p:nvSpPr>
          <p:spPr>
            <a:xfrm>
              <a:off x="5380142" y="1604132"/>
              <a:ext cx="1080000" cy="464820"/>
            </a:xfrm>
            <a:prstGeom prst="roundRect">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b="1">
                  <a:latin typeface="Ubuntu" panose="020B0504030602030204" pitchFamily="34" charset="0"/>
                </a:rPr>
                <a:t>RECUPERAR</a:t>
              </a:r>
              <a:endParaRPr lang="es-ES" sz="1400" b="1">
                <a:latin typeface="Ubuntu" panose="020B0504030602030204" pitchFamily="34" charset="0"/>
              </a:endParaRPr>
            </a:p>
          </p:txBody>
        </p:sp>
        <p:sp>
          <p:nvSpPr>
            <p:cNvPr id="19" name="Rectangle: Rounded Corners 12">
              <a:extLst>
                <a:ext uri="{FF2B5EF4-FFF2-40B4-BE49-F238E27FC236}">
                  <a16:creationId xmlns:a16="http://schemas.microsoft.com/office/drawing/2014/main" id="{046B823A-D3A6-5A38-B7C3-5E7BF70727B0}"/>
                </a:ext>
              </a:extLst>
            </p:cNvPr>
            <p:cNvSpPr/>
            <p:nvPr/>
          </p:nvSpPr>
          <p:spPr>
            <a:xfrm>
              <a:off x="1146069" y="975361"/>
              <a:ext cx="4595971" cy="46482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a:latin typeface="Ubuntu" panose="020B0504030602030204" pitchFamily="34" charset="0"/>
                </a:rPr>
                <a:t>MARCO DE CIBERSEGURIDAD DE NIST</a:t>
              </a:r>
            </a:p>
          </p:txBody>
        </p:sp>
        <p:sp>
          <p:nvSpPr>
            <p:cNvPr id="20" name="Rectangle: Rounded Corners 13">
              <a:extLst>
                <a:ext uri="{FF2B5EF4-FFF2-40B4-BE49-F238E27FC236}">
                  <a16:creationId xmlns:a16="http://schemas.microsoft.com/office/drawing/2014/main" id="{3B7190CD-FB59-3D58-4643-10269AECCF22}"/>
                </a:ext>
              </a:extLst>
            </p:cNvPr>
            <p:cNvSpPr/>
            <p:nvPr/>
          </p:nvSpPr>
          <p:spPr>
            <a:xfrm>
              <a:off x="954000" y="2145923"/>
              <a:ext cx="1000800" cy="297181"/>
            </a:xfrm>
            <a:prstGeom prst="roundRect">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latin typeface="Ubuntu" panose="020B0504030602030204" pitchFamily="34" charset="0"/>
                </a:rPr>
                <a:t>GESTIÓN DE ACTIVOS</a:t>
              </a:r>
            </a:p>
          </p:txBody>
        </p:sp>
        <p:sp>
          <p:nvSpPr>
            <p:cNvPr id="21" name="Rectangle: Rounded Corners 14">
              <a:extLst>
                <a:ext uri="{FF2B5EF4-FFF2-40B4-BE49-F238E27FC236}">
                  <a16:creationId xmlns:a16="http://schemas.microsoft.com/office/drawing/2014/main" id="{2455E424-5AB3-990C-2EF7-DF4FD49BD186}"/>
                </a:ext>
              </a:extLst>
            </p:cNvPr>
            <p:cNvSpPr/>
            <p:nvPr/>
          </p:nvSpPr>
          <p:spPr>
            <a:xfrm>
              <a:off x="954000" y="2487901"/>
              <a:ext cx="1000800" cy="297181"/>
            </a:xfrm>
            <a:prstGeom prst="roundRect">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latin typeface="Ubuntu" panose="020B0504030602030204" pitchFamily="34" charset="0"/>
                </a:rPr>
                <a:t>ENTORNO EMPRESARIAL</a:t>
              </a:r>
            </a:p>
          </p:txBody>
        </p:sp>
        <p:sp>
          <p:nvSpPr>
            <p:cNvPr id="22" name="Rectangle: Rounded Corners 15">
              <a:extLst>
                <a:ext uri="{FF2B5EF4-FFF2-40B4-BE49-F238E27FC236}">
                  <a16:creationId xmlns:a16="http://schemas.microsoft.com/office/drawing/2014/main" id="{F3CA68FE-42E4-17DB-24A0-4676326B880A}"/>
                </a:ext>
              </a:extLst>
            </p:cNvPr>
            <p:cNvSpPr/>
            <p:nvPr/>
          </p:nvSpPr>
          <p:spPr>
            <a:xfrm>
              <a:off x="954000" y="2829879"/>
              <a:ext cx="1000800" cy="297181"/>
            </a:xfrm>
            <a:prstGeom prst="roundRect">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latin typeface="Ubuntu" panose="020B0504030602030204" pitchFamily="34" charset="0"/>
                </a:rPr>
                <a:t>GOBIERNO</a:t>
              </a:r>
            </a:p>
          </p:txBody>
        </p:sp>
        <p:sp>
          <p:nvSpPr>
            <p:cNvPr id="23" name="Rectangle: Rounded Corners 16">
              <a:extLst>
                <a:ext uri="{FF2B5EF4-FFF2-40B4-BE49-F238E27FC236}">
                  <a16:creationId xmlns:a16="http://schemas.microsoft.com/office/drawing/2014/main" id="{807A77F8-9830-980A-FFC9-57D24F14D1D1}"/>
                </a:ext>
              </a:extLst>
            </p:cNvPr>
            <p:cNvSpPr/>
            <p:nvPr/>
          </p:nvSpPr>
          <p:spPr>
            <a:xfrm>
              <a:off x="954000" y="3171857"/>
              <a:ext cx="1000800" cy="297181"/>
            </a:xfrm>
            <a:prstGeom prst="roundRect">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latin typeface="Ubuntu" panose="020B0504030602030204" pitchFamily="34" charset="0"/>
                </a:rPr>
                <a:t>ACTIVOS DE RIESGOS</a:t>
              </a:r>
            </a:p>
          </p:txBody>
        </p:sp>
        <p:sp>
          <p:nvSpPr>
            <p:cNvPr id="24" name="Rectangle: Rounded Corners 17">
              <a:extLst>
                <a:ext uri="{FF2B5EF4-FFF2-40B4-BE49-F238E27FC236}">
                  <a16:creationId xmlns:a16="http://schemas.microsoft.com/office/drawing/2014/main" id="{757C1D64-B44C-FAE7-A3FC-2E8B73BA65B8}"/>
                </a:ext>
              </a:extLst>
            </p:cNvPr>
            <p:cNvSpPr/>
            <p:nvPr/>
          </p:nvSpPr>
          <p:spPr>
            <a:xfrm>
              <a:off x="954000" y="3513836"/>
              <a:ext cx="1000800" cy="297181"/>
            </a:xfrm>
            <a:prstGeom prst="roundRect">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latin typeface="Ubuntu" panose="020B0504030602030204" pitchFamily="34" charset="0"/>
                </a:rPr>
                <a:t>GESTIÓN DE RIESGOS</a:t>
              </a:r>
            </a:p>
          </p:txBody>
        </p:sp>
        <p:sp>
          <p:nvSpPr>
            <p:cNvPr id="25" name="Rectangle: Rounded Corners 18">
              <a:extLst>
                <a:ext uri="{FF2B5EF4-FFF2-40B4-BE49-F238E27FC236}">
                  <a16:creationId xmlns:a16="http://schemas.microsoft.com/office/drawing/2014/main" id="{9147CEDA-D979-F51F-DD6A-59F7CD5041A3}"/>
                </a:ext>
              </a:extLst>
            </p:cNvPr>
            <p:cNvSpPr/>
            <p:nvPr/>
          </p:nvSpPr>
          <p:spPr>
            <a:xfrm>
              <a:off x="2070435" y="2144827"/>
              <a:ext cx="1000800" cy="297181"/>
            </a:xfrm>
            <a:prstGeom prst="round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Ubuntu" panose="020B0504030602030204" pitchFamily="34" charset="0"/>
                </a:rPr>
                <a:t>CONTROL DE ACCESO</a:t>
              </a:r>
            </a:p>
          </p:txBody>
        </p:sp>
        <p:sp>
          <p:nvSpPr>
            <p:cNvPr id="26" name="Rectangle: Rounded Corners 19">
              <a:extLst>
                <a:ext uri="{FF2B5EF4-FFF2-40B4-BE49-F238E27FC236}">
                  <a16:creationId xmlns:a16="http://schemas.microsoft.com/office/drawing/2014/main" id="{1B6983E8-7193-D89B-F015-17F874B5494B}"/>
                </a:ext>
              </a:extLst>
            </p:cNvPr>
            <p:cNvSpPr/>
            <p:nvPr/>
          </p:nvSpPr>
          <p:spPr>
            <a:xfrm>
              <a:off x="2070435" y="2517883"/>
              <a:ext cx="1000800" cy="297181"/>
            </a:xfrm>
            <a:prstGeom prst="round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Ubuntu" panose="020B0504030602030204" pitchFamily="34" charset="0"/>
                </a:rPr>
                <a:t>CONCIENCIA Y FORMACIÓN</a:t>
              </a:r>
            </a:p>
          </p:txBody>
        </p:sp>
        <p:sp>
          <p:nvSpPr>
            <p:cNvPr id="27" name="Rectangle: Rounded Corners 20">
              <a:extLst>
                <a:ext uri="{FF2B5EF4-FFF2-40B4-BE49-F238E27FC236}">
                  <a16:creationId xmlns:a16="http://schemas.microsoft.com/office/drawing/2014/main" id="{290B7AAF-FCD4-0A70-05AE-9831D8F1FCB1}"/>
                </a:ext>
              </a:extLst>
            </p:cNvPr>
            <p:cNvSpPr/>
            <p:nvPr/>
          </p:nvSpPr>
          <p:spPr>
            <a:xfrm>
              <a:off x="2070435" y="2890939"/>
              <a:ext cx="1000800" cy="297181"/>
            </a:xfrm>
            <a:prstGeom prst="round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Ubuntu" panose="020B0504030602030204" pitchFamily="34" charset="0"/>
                </a:rPr>
                <a:t>SEGURIDAD DEL DATO</a:t>
              </a:r>
            </a:p>
          </p:txBody>
        </p:sp>
        <p:sp>
          <p:nvSpPr>
            <p:cNvPr id="28" name="Rectangle: Rounded Corners 21">
              <a:extLst>
                <a:ext uri="{FF2B5EF4-FFF2-40B4-BE49-F238E27FC236}">
                  <a16:creationId xmlns:a16="http://schemas.microsoft.com/office/drawing/2014/main" id="{FD73895B-7893-F8C2-1C30-6EF92AD6CBE3}"/>
                </a:ext>
              </a:extLst>
            </p:cNvPr>
            <p:cNvSpPr/>
            <p:nvPr/>
          </p:nvSpPr>
          <p:spPr>
            <a:xfrm>
              <a:off x="2070435" y="3263995"/>
              <a:ext cx="1000800" cy="673061"/>
            </a:xfrm>
            <a:prstGeom prst="round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200">
                  <a:solidFill>
                    <a:schemeClr val="tx1"/>
                  </a:solidFill>
                  <a:latin typeface="Ubuntu" panose="020B0504030602030204" pitchFamily="34" charset="0"/>
                </a:rPr>
                <a:t>PROCESO Y PROCEDIMIENTOS DE PROTECCIÓN DE LA INFORMACIÓN</a:t>
              </a:r>
            </a:p>
          </p:txBody>
        </p:sp>
        <p:sp>
          <p:nvSpPr>
            <p:cNvPr id="29" name="Rectangle: Rounded Corners 22">
              <a:extLst>
                <a:ext uri="{FF2B5EF4-FFF2-40B4-BE49-F238E27FC236}">
                  <a16:creationId xmlns:a16="http://schemas.microsoft.com/office/drawing/2014/main" id="{4F87BED4-0ACF-7574-C55D-5E0148DAE41D}"/>
                </a:ext>
              </a:extLst>
            </p:cNvPr>
            <p:cNvSpPr/>
            <p:nvPr/>
          </p:nvSpPr>
          <p:spPr>
            <a:xfrm>
              <a:off x="2072235" y="4012931"/>
              <a:ext cx="997200" cy="297181"/>
            </a:xfrm>
            <a:prstGeom prst="round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Ubuntu" panose="020B0504030602030204" pitchFamily="34" charset="0"/>
                </a:rPr>
                <a:t>MANTENIMIENTO</a:t>
              </a:r>
            </a:p>
          </p:txBody>
        </p:sp>
        <p:sp>
          <p:nvSpPr>
            <p:cNvPr id="30" name="Rectangle: Rounded Corners 23">
              <a:extLst>
                <a:ext uri="{FF2B5EF4-FFF2-40B4-BE49-F238E27FC236}">
                  <a16:creationId xmlns:a16="http://schemas.microsoft.com/office/drawing/2014/main" id="{38B9A53E-36AA-5567-9DFB-2BFA2082F16B}"/>
                </a:ext>
              </a:extLst>
            </p:cNvPr>
            <p:cNvSpPr/>
            <p:nvPr/>
          </p:nvSpPr>
          <p:spPr>
            <a:xfrm>
              <a:off x="2070435" y="4385986"/>
              <a:ext cx="1000800" cy="297181"/>
            </a:xfrm>
            <a:prstGeom prst="round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Ubuntu" panose="020B0504030602030204" pitchFamily="34" charset="0"/>
                </a:rPr>
                <a:t>TECNOLOGÍA DE PROTECCIÓN</a:t>
              </a:r>
            </a:p>
          </p:txBody>
        </p:sp>
        <p:sp>
          <p:nvSpPr>
            <p:cNvPr id="31" name="Rectangle: Rounded Corners 24">
              <a:extLst>
                <a:ext uri="{FF2B5EF4-FFF2-40B4-BE49-F238E27FC236}">
                  <a16:creationId xmlns:a16="http://schemas.microsoft.com/office/drawing/2014/main" id="{A6DAAC6F-411F-ACE2-C389-8E0C46AAC600}"/>
                </a:ext>
              </a:extLst>
            </p:cNvPr>
            <p:cNvSpPr/>
            <p:nvPr/>
          </p:nvSpPr>
          <p:spPr>
            <a:xfrm>
              <a:off x="3186870" y="2120323"/>
              <a:ext cx="1000800" cy="297181"/>
            </a:xfrm>
            <a:prstGeom prst="roundRect">
              <a:avLst/>
            </a:prstGeom>
            <a:solidFill>
              <a:srgbClr val="DD0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latin typeface="Ubuntu" panose="020B0504030602030204" pitchFamily="34" charset="0"/>
                </a:rPr>
                <a:t>ANOMALÍAS Y EVENTOS</a:t>
              </a:r>
            </a:p>
          </p:txBody>
        </p:sp>
        <p:sp>
          <p:nvSpPr>
            <p:cNvPr id="32" name="Rectangle: Rounded Corners 27">
              <a:extLst>
                <a:ext uri="{FF2B5EF4-FFF2-40B4-BE49-F238E27FC236}">
                  <a16:creationId xmlns:a16="http://schemas.microsoft.com/office/drawing/2014/main" id="{9F3896C6-3761-D321-DD50-D4F781F7A98F}"/>
                </a:ext>
              </a:extLst>
            </p:cNvPr>
            <p:cNvSpPr/>
            <p:nvPr/>
          </p:nvSpPr>
          <p:spPr>
            <a:xfrm>
              <a:off x="3186870" y="2468875"/>
              <a:ext cx="1000800" cy="505332"/>
            </a:xfrm>
            <a:prstGeom prst="roundRect">
              <a:avLst/>
            </a:prstGeom>
            <a:solidFill>
              <a:srgbClr val="DD0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latin typeface="Ubuntu" panose="020B0504030602030204" pitchFamily="34" charset="0"/>
                </a:rPr>
                <a:t>MONITOREO CONTINUO DE SEGURIDAD</a:t>
              </a:r>
            </a:p>
          </p:txBody>
        </p:sp>
        <p:sp>
          <p:nvSpPr>
            <p:cNvPr id="34" name="Rectangle: Rounded Corners 28">
              <a:extLst>
                <a:ext uri="{FF2B5EF4-FFF2-40B4-BE49-F238E27FC236}">
                  <a16:creationId xmlns:a16="http://schemas.microsoft.com/office/drawing/2014/main" id="{D1B6806D-2E34-1C0B-3400-8B4AF803F5D8}"/>
                </a:ext>
              </a:extLst>
            </p:cNvPr>
            <p:cNvSpPr/>
            <p:nvPr/>
          </p:nvSpPr>
          <p:spPr>
            <a:xfrm>
              <a:off x="3186870" y="3025579"/>
              <a:ext cx="1000800" cy="297181"/>
            </a:xfrm>
            <a:prstGeom prst="roundRect">
              <a:avLst/>
            </a:prstGeom>
            <a:solidFill>
              <a:srgbClr val="DD0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latin typeface="Ubuntu" panose="020B0504030602030204" pitchFamily="34" charset="0"/>
                </a:rPr>
                <a:t>ANOMALÍAS Y EVENTOS</a:t>
              </a:r>
            </a:p>
          </p:txBody>
        </p:sp>
        <p:sp>
          <p:nvSpPr>
            <p:cNvPr id="35" name="Rectangle: Rounded Corners 29">
              <a:extLst>
                <a:ext uri="{FF2B5EF4-FFF2-40B4-BE49-F238E27FC236}">
                  <a16:creationId xmlns:a16="http://schemas.microsoft.com/office/drawing/2014/main" id="{DB7EF6AC-1AF5-F4ED-85F3-5D7B485D1BD0}"/>
                </a:ext>
              </a:extLst>
            </p:cNvPr>
            <p:cNvSpPr/>
            <p:nvPr/>
          </p:nvSpPr>
          <p:spPr>
            <a:xfrm>
              <a:off x="4312287" y="2133915"/>
              <a:ext cx="1000800" cy="297181"/>
            </a:xfrm>
            <a:prstGeom prst="round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Ubuntu" panose="020B0504030602030204" pitchFamily="34" charset="0"/>
                </a:rPr>
                <a:t>PLAN DE RESPUESTA</a:t>
              </a:r>
            </a:p>
          </p:txBody>
        </p:sp>
        <p:sp>
          <p:nvSpPr>
            <p:cNvPr id="36" name="Rectangle: Rounded Corners 30">
              <a:extLst>
                <a:ext uri="{FF2B5EF4-FFF2-40B4-BE49-F238E27FC236}">
                  <a16:creationId xmlns:a16="http://schemas.microsoft.com/office/drawing/2014/main" id="{605D4620-A722-3226-14CE-FF82846AD99F}"/>
                </a:ext>
              </a:extLst>
            </p:cNvPr>
            <p:cNvSpPr/>
            <p:nvPr/>
          </p:nvSpPr>
          <p:spPr>
            <a:xfrm>
              <a:off x="4312287" y="2496059"/>
              <a:ext cx="1000800" cy="297181"/>
            </a:xfrm>
            <a:prstGeom prst="round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Ubuntu" panose="020B0504030602030204" pitchFamily="34" charset="0"/>
                </a:rPr>
                <a:t>COMUNICACIONES</a:t>
              </a:r>
            </a:p>
          </p:txBody>
        </p:sp>
        <p:sp>
          <p:nvSpPr>
            <p:cNvPr id="37" name="Rectangle: Rounded Corners 31">
              <a:extLst>
                <a:ext uri="{FF2B5EF4-FFF2-40B4-BE49-F238E27FC236}">
                  <a16:creationId xmlns:a16="http://schemas.microsoft.com/office/drawing/2014/main" id="{E8AC4D5B-1A28-6046-749C-2311B597484C}"/>
                </a:ext>
              </a:extLst>
            </p:cNvPr>
            <p:cNvSpPr/>
            <p:nvPr/>
          </p:nvSpPr>
          <p:spPr>
            <a:xfrm>
              <a:off x="4312287" y="2858203"/>
              <a:ext cx="1000800" cy="297181"/>
            </a:xfrm>
            <a:prstGeom prst="round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Ubuntu" panose="020B0504030602030204" pitchFamily="34" charset="0"/>
                </a:rPr>
                <a:t>ANALISIS</a:t>
              </a:r>
            </a:p>
          </p:txBody>
        </p:sp>
        <p:sp>
          <p:nvSpPr>
            <p:cNvPr id="38" name="Rectangle: Rounded Corners 32">
              <a:extLst>
                <a:ext uri="{FF2B5EF4-FFF2-40B4-BE49-F238E27FC236}">
                  <a16:creationId xmlns:a16="http://schemas.microsoft.com/office/drawing/2014/main" id="{4DA9D867-D675-FD37-C81A-7112CEDB281C}"/>
                </a:ext>
              </a:extLst>
            </p:cNvPr>
            <p:cNvSpPr/>
            <p:nvPr/>
          </p:nvSpPr>
          <p:spPr>
            <a:xfrm>
              <a:off x="4312287" y="3220347"/>
              <a:ext cx="1000800" cy="297181"/>
            </a:xfrm>
            <a:prstGeom prst="round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Ubuntu" panose="020B0504030602030204" pitchFamily="34" charset="0"/>
                </a:rPr>
                <a:t>MITIGACIÓN</a:t>
              </a:r>
            </a:p>
          </p:txBody>
        </p:sp>
        <p:sp>
          <p:nvSpPr>
            <p:cNvPr id="39" name="Rectangle: Rounded Corners 33">
              <a:extLst>
                <a:ext uri="{FF2B5EF4-FFF2-40B4-BE49-F238E27FC236}">
                  <a16:creationId xmlns:a16="http://schemas.microsoft.com/office/drawing/2014/main" id="{3F1A0A6F-7035-324E-12B0-CE0D8B6562C1}"/>
                </a:ext>
              </a:extLst>
            </p:cNvPr>
            <p:cNvSpPr/>
            <p:nvPr/>
          </p:nvSpPr>
          <p:spPr>
            <a:xfrm>
              <a:off x="4312287" y="3582492"/>
              <a:ext cx="1000800" cy="297181"/>
            </a:xfrm>
            <a:prstGeom prst="round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Ubuntu" panose="020B0504030602030204" pitchFamily="34" charset="0"/>
                </a:rPr>
                <a:t>MEJORAS</a:t>
              </a:r>
            </a:p>
          </p:txBody>
        </p:sp>
        <p:sp>
          <p:nvSpPr>
            <p:cNvPr id="40" name="Rectangle: Rounded Corners 34">
              <a:extLst>
                <a:ext uri="{FF2B5EF4-FFF2-40B4-BE49-F238E27FC236}">
                  <a16:creationId xmlns:a16="http://schemas.microsoft.com/office/drawing/2014/main" id="{6D1C46B2-8BE2-FC4E-BBCA-E983E9220D93}"/>
                </a:ext>
              </a:extLst>
            </p:cNvPr>
            <p:cNvSpPr/>
            <p:nvPr/>
          </p:nvSpPr>
          <p:spPr>
            <a:xfrm>
              <a:off x="5419742" y="2155658"/>
              <a:ext cx="1000800" cy="297181"/>
            </a:xfrm>
            <a:prstGeom prst="roundRect">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latin typeface="Ubuntu" panose="020B0504030602030204" pitchFamily="34" charset="0"/>
                </a:rPr>
                <a:t>PLAN DE RECUPERACIÓN</a:t>
              </a:r>
            </a:p>
          </p:txBody>
        </p:sp>
        <p:sp>
          <p:nvSpPr>
            <p:cNvPr id="41" name="Rectangle: Rounded Corners 35">
              <a:extLst>
                <a:ext uri="{FF2B5EF4-FFF2-40B4-BE49-F238E27FC236}">
                  <a16:creationId xmlns:a16="http://schemas.microsoft.com/office/drawing/2014/main" id="{283E56D0-9770-801A-1FA4-8B70556ADA41}"/>
                </a:ext>
              </a:extLst>
            </p:cNvPr>
            <p:cNvSpPr/>
            <p:nvPr/>
          </p:nvSpPr>
          <p:spPr>
            <a:xfrm>
              <a:off x="5419742" y="2539545"/>
              <a:ext cx="1000800" cy="297181"/>
            </a:xfrm>
            <a:prstGeom prst="roundRect">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latin typeface="Ubuntu" panose="020B0504030602030204" pitchFamily="34" charset="0"/>
                </a:rPr>
                <a:t>MEJORAS</a:t>
              </a:r>
            </a:p>
          </p:txBody>
        </p:sp>
        <p:sp>
          <p:nvSpPr>
            <p:cNvPr id="42" name="Rectangle: Rounded Corners 36">
              <a:extLst>
                <a:ext uri="{FF2B5EF4-FFF2-40B4-BE49-F238E27FC236}">
                  <a16:creationId xmlns:a16="http://schemas.microsoft.com/office/drawing/2014/main" id="{F19A8B01-8C62-3B45-A750-7C5E89DFEF9F}"/>
                </a:ext>
              </a:extLst>
            </p:cNvPr>
            <p:cNvSpPr/>
            <p:nvPr/>
          </p:nvSpPr>
          <p:spPr>
            <a:xfrm>
              <a:off x="5419742" y="2923433"/>
              <a:ext cx="1000800" cy="297181"/>
            </a:xfrm>
            <a:prstGeom prst="roundRect">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a:latin typeface="Ubuntu" panose="020B0504030602030204" pitchFamily="34" charset="0"/>
                </a:rPr>
                <a:t>COMUNICACIONES</a:t>
              </a:r>
            </a:p>
          </p:txBody>
        </p:sp>
      </p:grpSp>
      <p:sp>
        <p:nvSpPr>
          <p:cNvPr id="43" name="Rectángulo 42">
            <a:extLst>
              <a:ext uri="{FF2B5EF4-FFF2-40B4-BE49-F238E27FC236}">
                <a16:creationId xmlns:a16="http://schemas.microsoft.com/office/drawing/2014/main" id="{A228F7DA-2EEC-927A-A3C9-A84169EA240A}"/>
              </a:ext>
            </a:extLst>
          </p:cNvPr>
          <p:cNvSpPr/>
          <p:nvPr/>
        </p:nvSpPr>
        <p:spPr>
          <a:xfrm>
            <a:off x="3643599" y="9645205"/>
            <a:ext cx="4235455" cy="338554"/>
          </a:xfrm>
          <a:prstGeom prst="rect">
            <a:avLst/>
          </a:prstGeom>
          <a:noFill/>
        </p:spPr>
        <p:txBody>
          <a:bodyPr wrap="none" lIns="91440" tIns="45720" rIns="91440" bIns="45720">
            <a:spAutoFit/>
          </a:bodyPr>
          <a:lstStyle/>
          <a:p>
            <a:pPr algn="l"/>
            <a:r>
              <a:rPr lang="es-ES" sz="1600" b="0" i="1" strike="noStrike">
                <a:solidFill>
                  <a:srgbClr val="000000"/>
                </a:solidFill>
                <a:effectLst/>
                <a:latin typeface="Ubuntu" panose="020B0504030602030204" pitchFamily="34" charset="0"/>
              </a:rPr>
              <a:t>Fuente: NIST </a:t>
            </a:r>
            <a:r>
              <a:rPr lang="es-ES" sz="1600" b="0" i="1" strike="noStrike" err="1">
                <a:solidFill>
                  <a:srgbClr val="000000"/>
                </a:solidFill>
                <a:effectLst/>
                <a:latin typeface="Ubuntu" panose="020B0504030602030204" pitchFamily="34" charset="0"/>
              </a:rPr>
              <a:t>Cybersecurity</a:t>
            </a:r>
            <a:r>
              <a:rPr lang="es-ES" sz="1600" b="0" i="1" strike="noStrike">
                <a:solidFill>
                  <a:srgbClr val="000000"/>
                </a:solidFill>
                <a:effectLst/>
                <a:latin typeface="Ubuntu" panose="020B0504030602030204" pitchFamily="34" charset="0"/>
              </a:rPr>
              <a:t> Framework (CSF) </a:t>
            </a:r>
            <a:endParaRPr lang="es-ES" sz="1600" b="0" i="1" strike="noStrike">
              <a:solidFill>
                <a:srgbClr val="000000"/>
              </a:solidFill>
              <a:effectLst/>
              <a:latin typeface="Ubuntu" panose="020B0504030602030204" pitchFamily="34" charset="0"/>
              <a:hlinkClick r:id="rId5">
                <a:extLst>
                  <a:ext uri="{A12FA001-AC4F-418D-AE19-62706E023703}">
                    <ahyp:hlinkClr xmlns:ahyp="http://schemas.microsoft.com/office/drawing/2018/hyperlinkcolor" val="tx"/>
                  </a:ext>
                </a:extLst>
              </a:hlinkClick>
            </a:endParaRPr>
          </a:p>
        </p:txBody>
      </p:sp>
      <p:sp>
        <p:nvSpPr>
          <p:cNvPr id="44" name="Flecha: a la derecha 43">
            <a:extLst>
              <a:ext uri="{FF2B5EF4-FFF2-40B4-BE49-F238E27FC236}">
                <a16:creationId xmlns:a16="http://schemas.microsoft.com/office/drawing/2014/main" id="{8135F64E-0B6C-61B0-41ED-8D621CC6820B}"/>
              </a:ext>
            </a:extLst>
          </p:cNvPr>
          <p:cNvSpPr/>
          <p:nvPr/>
        </p:nvSpPr>
        <p:spPr>
          <a:xfrm>
            <a:off x="10695665" y="6060397"/>
            <a:ext cx="900976" cy="830996"/>
          </a:xfrm>
          <a:prstGeom prst="rightArrow">
            <a:avLst/>
          </a:prstGeom>
          <a:solidFill>
            <a:srgbClr val="B3B3B3"/>
          </a:solidFill>
          <a:ln>
            <a:solidFill>
              <a:srgbClr val="B3B3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3013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FA01D-6CFC-17A5-8968-2AD5AAF5BA0A}"/>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1265B9ED-4F6B-7BDC-EE4F-667C545C9E3D}"/>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5D18C36C-C2BF-955E-3512-3B0E056BE26F}"/>
              </a:ext>
            </a:extLst>
          </p:cNvPr>
          <p:cNvPicPr>
            <a:picLocks noChangeAspect="1"/>
          </p:cNvPicPr>
          <p:nvPr/>
        </p:nvPicPr>
        <p:blipFill>
          <a:blip r:embed="rId2"/>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92256EA3-705C-4F36-482F-268D388082DC}"/>
              </a:ext>
            </a:extLst>
          </p:cNvPr>
          <p:cNvPicPr>
            <a:picLocks noChangeAspect="1"/>
          </p:cNvPicPr>
          <p:nvPr/>
        </p:nvPicPr>
        <p:blipFill>
          <a:blip r:embed="rId3"/>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FF20185C-D893-CFFD-222B-1C56393F8C00}"/>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Contextualización del sector – </a:t>
            </a:r>
            <a:r>
              <a:rPr lang="es-ES" sz="3600" b="1" kern="0" spc="-15">
                <a:solidFill>
                  <a:srgbClr val="1D1D1B"/>
                </a:solidFill>
                <a:latin typeface="Arial"/>
                <a:cs typeface="Arial"/>
              </a:rPr>
              <a:t>Valor de mercado</a:t>
            </a:r>
            <a:endParaRPr lang="es-ES" sz="4850" b="1" kern="0" spc="-15">
              <a:solidFill>
                <a:srgbClr val="1D1D1B"/>
              </a:solidFill>
              <a:latin typeface="Arial"/>
              <a:cs typeface="Arial"/>
            </a:endParaRPr>
          </a:p>
        </p:txBody>
      </p:sp>
      <p:sp>
        <p:nvSpPr>
          <p:cNvPr id="4" name="TextBox 10">
            <a:extLst>
              <a:ext uri="{FF2B5EF4-FFF2-40B4-BE49-F238E27FC236}">
                <a16:creationId xmlns:a16="http://schemas.microsoft.com/office/drawing/2014/main" id="{840D7E2C-996E-6353-D5E8-E6CEC2CB3BA4}"/>
              </a:ext>
            </a:extLst>
          </p:cNvPr>
          <p:cNvSpPr txBox="1"/>
          <p:nvPr/>
        </p:nvSpPr>
        <p:spPr>
          <a:xfrm>
            <a:off x="1211580" y="2146037"/>
            <a:ext cx="10117681" cy="1820883"/>
          </a:xfrm>
          <a:prstGeom prst="rect">
            <a:avLst/>
          </a:prstGeom>
          <a:noFill/>
        </p:spPr>
        <p:txBody>
          <a:bodyPr wrap="square">
            <a:spAutoFit/>
          </a:bodyPr>
          <a:lstStyle/>
          <a:p>
            <a:pPr algn="just">
              <a:lnSpc>
                <a:spcPct val="107000"/>
              </a:lnSpc>
              <a:spcAft>
                <a:spcPts val="800"/>
              </a:spcAft>
            </a:pPr>
            <a:r>
              <a:rPr lang="es-ES" sz="2000">
                <a:effectLst/>
                <a:latin typeface="Ubuntu" panose="020B0504030602030204" pitchFamily="34" charset="0"/>
                <a:ea typeface="Calibri" panose="020F0502020204030204" pitchFamily="34" charset="0"/>
                <a:cs typeface="Times New Roman" panose="02020603050405020304" pitchFamily="18" charset="0"/>
              </a:rPr>
              <a:t>El valor de mercado de la ciberseguridad se encuentra en </a:t>
            </a:r>
            <a:r>
              <a:rPr lang="es-ES" sz="2000" b="1">
                <a:effectLst/>
                <a:latin typeface="Ubuntu" panose="020B0504030602030204" pitchFamily="34" charset="0"/>
                <a:ea typeface="Calibri" panose="020F0502020204030204" pitchFamily="34" charset="0"/>
                <a:cs typeface="Times New Roman" panose="02020603050405020304" pitchFamily="18" charset="0"/>
              </a:rPr>
              <a:t>aumento a nivel global</a:t>
            </a:r>
            <a:r>
              <a:rPr lang="es-ES" sz="2000">
                <a:effectLst/>
                <a:latin typeface="Ubuntu" panose="020B0504030602030204" pitchFamily="34" charset="0"/>
                <a:ea typeface="Calibri" panose="020F0502020204030204" pitchFamily="34" charset="0"/>
                <a:cs typeface="Times New Roman" panose="02020603050405020304" pitchFamily="18" charset="0"/>
              </a:rPr>
              <a:t> en los últimos años. </a:t>
            </a:r>
          </a:p>
          <a:p>
            <a:pPr algn="just">
              <a:lnSpc>
                <a:spcPct val="107000"/>
              </a:lnSpc>
              <a:spcAft>
                <a:spcPts val="800"/>
              </a:spcAft>
            </a:pPr>
            <a:r>
              <a:rPr lang="es-ES" sz="2000">
                <a:effectLst/>
                <a:latin typeface="Ubuntu" panose="020B0504030602030204" pitchFamily="34" charset="0"/>
                <a:ea typeface="Calibri" panose="020F0502020204030204" pitchFamily="34" charset="0"/>
                <a:cs typeface="Times New Roman" panose="02020603050405020304" pitchFamily="18" charset="0"/>
              </a:rPr>
              <a:t>Con la hiperconectividad como una de las causas principales, el valor de mercado en materia de ciberseguridad </a:t>
            </a:r>
            <a:r>
              <a:rPr lang="es-ES" sz="2000" b="1">
                <a:effectLst/>
                <a:latin typeface="Ubuntu" panose="020B0504030602030204" pitchFamily="34" charset="0"/>
                <a:ea typeface="Calibri" panose="020F0502020204030204" pitchFamily="34" charset="0"/>
                <a:cs typeface="Times New Roman" panose="02020603050405020304" pitchFamily="18" charset="0"/>
              </a:rPr>
              <a:t>superó los 126 mil millones de dólares a nivel global en 2022</a:t>
            </a:r>
            <a:r>
              <a:rPr lang="es-ES" sz="2000">
                <a:effectLst/>
                <a:latin typeface="Ubuntu" panose="020B0504030602030204" pitchFamily="34" charset="0"/>
                <a:ea typeface="Calibri" panose="020F0502020204030204" pitchFamily="34" charset="0"/>
                <a:cs typeface="Times New Roman" panose="02020603050405020304" pitchFamily="18" charset="0"/>
              </a:rPr>
              <a:t>, suponiendo un crecimiento del 18% en los últimos cuatro años.</a:t>
            </a:r>
            <a:endParaRPr lang="es-ES" sz="2000">
              <a:effectLst/>
              <a:latin typeface="Roboto" panose="02000000000000000000" pitchFamily="2" charset="0"/>
              <a:ea typeface="Calibri" panose="020F0502020204030204" pitchFamily="34" charset="0"/>
              <a:cs typeface="Times New Roman" panose="02020603050405020304" pitchFamily="18" charset="0"/>
            </a:endParaRPr>
          </a:p>
        </p:txBody>
      </p:sp>
      <p:graphicFrame>
        <p:nvGraphicFramePr>
          <p:cNvPr id="6" name="Chart 11">
            <a:extLst>
              <a:ext uri="{FF2B5EF4-FFF2-40B4-BE49-F238E27FC236}">
                <a16:creationId xmlns:a16="http://schemas.microsoft.com/office/drawing/2014/main" id="{501125E8-7369-06E8-CE05-F09E6B9980F2}"/>
              </a:ext>
            </a:extLst>
          </p:cNvPr>
          <p:cNvGraphicFramePr/>
          <p:nvPr>
            <p:extLst>
              <p:ext uri="{D42A27DB-BD31-4B8C-83A1-F6EECF244321}">
                <p14:modId xmlns:p14="http://schemas.microsoft.com/office/powerpoint/2010/main" val="978411806"/>
              </p:ext>
            </p:extLst>
          </p:nvPr>
        </p:nvGraphicFramePr>
        <p:xfrm>
          <a:off x="12048814" y="2272621"/>
          <a:ext cx="7037616" cy="38611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18">
            <a:extLst>
              <a:ext uri="{FF2B5EF4-FFF2-40B4-BE49-F238E27FC236}">
                <a16:creationId xmlns:a16="http://schemas.microsoft.com/office/drawing/2014/main" id="{3EBF2F68-E873-5BD1-F15F-9E78FA46227C}"/>
              </a:ext>
            </a:extLst>
          </p:cNvPr>
          <p:cNvGraphicFramePr/>
          <p:nvPr>
            <p:extLst>
              <p:ext uri="{D42A27DB-BD31-4B8C-83A1-F6EECF244321}">
                <p14:modId xmlns:p14="http://schemas.microsoft.com/office/powerpoint/2010/main" val="1602263752"/>
              </p:ext>
            </p:extLst>
          </p:nvPr>
        </p:nvGraphicFramePr>
        <p:xfrm>
          <a:off x="1399628" y="4479270"/>
          <a:ext cx="8180458" cy="5227357"/>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20">
            <a:extLst>
              <a:ext uri="{FF2B5EF4-FFF2-40B4-BE49-F238E27FC236}">
                <a16:creationId xmlns:a16="http://schemas.microsoft.com/office/drawing/2014/main" id="{A60BF1F5-4763-1B3C-50EB-092D2BA34DDE}"/>
              </a:ext>
            </a:extLst>
          </p:cNvPr>
          <p:cNvSpPr txBox="1"/>
          <p:nvPr/>
        </p:nvSpPr>
        <p:spPr>
          <a:xfrm>
            <a:off x="11901313" y="6605547"/>
            <a:ext cx="7332618" cy="1323439"/>
          </a:xfrm>
          <a:prstGeom prst="rect">
            <a:avLst/>
          </a:prstGeom>
          <a:noFill/>
        </p:spPr>
        <p:txBody>
          <a:bodyPr wrap="square">
            <a:spAutoFit/>
          </a:bodyPr>
          <a:lstStyle/>
          <a:p>
            <a:pPr algn="just"/>
            <a:r>
              <a:rPr lang="es-ES" sz="2000" b="1">
                <a:effectLst/>
                <a:latin typeface="Ubuntu" panose="020B0504030602030204" pitchFamily="34" charset="0"/>
                <a:ea typeface="Calibri" panose="020F0502020204030204" pitchFamily="34" charset="0"/>
                <a:cs typeface="Times New Roman" panose="02020603050405020304" pitchFamily="18" charset="0"/>
              </a:rPr>
              <a:t>Euskadi</a:t>
            </a:r>
            <a:r>
              <a:rPr lang="es-ES" sz="2000" b="1">
                <a:latin typeface="Ubuntu" panose="020B0504030602030204" pitchFamily="34" charset="0"/>
                <a:ea typeface="Calibri" panose="020F0502020204030204" pitchFamily="34" charset="0"/>
                <a:cs typeface="Times New Roman" panose="02020603050405020304" pitchFamily="18" charset="0"/>
              </a:rPr>
              <a:t> </a:t>
            </a:r>
            <a:r>
              <a:rPr lang="es-ES" sz="2000">
                <a:latin typeface="Ubuntu" panose="020B0504030602030204" pitchFamily="34" charset="0"/>
                <a:ea typeface="Calibri" panose="020F0502020204030204" pitchFamily="34" charset="0"/>
                <a:cs typeface="Times New Roman" panose="02020603050405020304" pitchFamily="18" charset="0"/>
              </a:rPr>
              <a:t>cuenta con una </a:t>
            </a:r>
            <a:r>
              <a:rPr lang="es-ES" sz="2000" b="1">
                <a:effectLst/>
                <a:latin typeface="Ubuntu" panose="020B0504030602030204" pitchFamily="34" charset="0"/>
                <a:ea typeface="Calibri" panose="020F0502020204030204" pitchFamily="34" charset="0"/>
                <a:cs typeface="Times New Roman" panose="02020603050405020304" pitchFamily="18" charset="0"/>
              </a:rPr>
              <a:t>destacada concentración de empresas especializadas en ciberseguridad</a:t>
            </a:r>
            <a:r>
              <a:rPr lang="es-ES" sz="2000">
                <a:effectLst/>
                <a:latin typeface="Ubuntu" panose="020B0504030602030204" pitchFamily="34" charset="0"/>
                <a:ea typeface="Calibri" panose="020F0502020204030204" pitchFamily="34" charset="0"/>
                <a:cs typeface="Times New Roman" panose="02020603050405020304" pitchFamily="18" charset="0"/>
              </a:rPr>
              <a:t>, sobrepasando significativamente el número de compañías por cada millón de habitantes en comparación tanto con España como Europa. </a:t>
            </a:r>
            <a:endParaRPr lang="es-ES" sz="2000"/>
          </a:p>
        </p:txBody>
      </p:sp>
      <p:sp>
        <p:nvSpPr>
          <p:cNvPr id="9" name="TextBox 22">
            <a:extLst>
              <a:ext uri="{FF2B5EF4-FFF2-40B4-BE49-F238E27FC236}">
                <a16:creationId xmlns:a16="http://schemas.microsoft.com/office/drawing/2014/main" id="{91BB07FB-9C19-A8CE-4931-1F12B0EF9339}"/>
              </a:ext>
            </a:extLst>
          </p:cNvPr>
          <p:cNvSpPr txBox="1"/>
          <p:nvPr/>
        </p:nvSpPr>
        <p:spPr>
          <a:xfrm>
            <a:off x="11901313" y="8139353"/>
            <a:ext cx="7332618" cy="1015663"/>
          </a:xfrm>
          <a:prstGeom prst="rect">
            <a:avLst/>
          </a:prstGeom>
          <a:noFill/>
        </p:spPr>
        <p:txBody>
          <a:bodyPr wrap="square">
            <a:spAutoFit/>
          </a:bodyPr>
          <a:lstStyle/>
          <a:p>
            <a:pPr algn="just"/>
            <a:r>
              <a:rPr lang="es-ES" sz="2000" b="1">
                <a:latin typeface="Ubuntu" panose="020B0504030602030204" pitchFamily="34" charset="0"/>
                <a:ea typeface="Calibri" panose="020F0502020204030204" pitchFamily="34" charset="0"/>
                <a:cs typeface="Times New Roman" panose="02020603050405020304" pitchFamily="18" charset="0"/>
              </a:rPr>
              <a:t>El número de empresas de ciberseguridad por millón de habitantes en Euskadi es de 79</a:t>
            </a:r>
            <a:r>
              <a:rPr lang="es-ES" sz="2000">
                <a:latin typeface="Ubuntu" panose="020B0504030602030204" pitchFamily="34" charset="0"/>
                <a:ea typeface="Calibri" panose="020F0502020204030204" pitchFamily="34" charset="0"/>
                <a:cs typeface="Times New Roman" panose="02020603050405020304" pitchFamily="18" charset="0"/>
              </a:rPr>
              <a:t> frente a las 28 y 22 de España y Europa respectivamente.</a:t>
            </a:r>
            <a:endParaRPr lang="es-ES" sz="2000"/>
          </a:p>
        </p:txBody>
      </p:sp>
      <p:sp>
        <p:nvSpPr>
          <p:cNvPr id="45" name="TextBox 2">
            <a:extLst>
              <a:ext uri="{FF2B5EF4-FFF2-40B4-BE49-F238E27FC236}">
                <a16:creationId xmlns:a16="http://schemas.microsoft.com/office/drawing/2014/main" id="{5AF476F0-5661-7227-FE78-033B4325DC6D}"/>
              </a:ext>
            </a:extLst>
          </p:cNvPr>
          <p:cNvSpPr txBox="1"/>
          <p:nvPr/>
        </p:nvSpPr>
        <p:spPr>
          <a:xfrm>
            <a:off x="13343487" y="6072371"/>
            <a:ext cx="4448270" cy="338554"/>
          </a:xfrm>
          <a:prstGeom prst="rect">
            <a:avLst/>
          </a:prstGeom>
          <a:noFill/>
        </p:spPr>
        <p:txBody>
          <a:bodyPr wrap="square" rtlCol="0">
            <a:spAutoFit/>
          </a:bodyPr>
          <a:lstStyle/>
          <a:p>
            <a:pPr algn="ctr"/>
            <a:r>
              <a:rPr lang="es-ES" sz="1600" i="1" dirty="0">
                <a:latin typeface="Ubuntu" panose="020B0504030602030204" pitchFamily="34" charset="0"/>
              </a:rPr>
              <a:t>Fuente: Mordor </a:t>
            </a:r>
            <a:r>
              <a:rPr lang="es-ES" sz="1600" i="1" dirty="0" err="1">
                <a:latin typeface="Ubuntu" panose="020B0504030602030204" pitchFamily="34" charset="0"/>
              </a:rPr>
              <a:t>Intelligence</a:t>
            </a:r>
            <a:endParaRPr lang="es-ES" sz="1600" i="1" dirty="0">
              <a:latin typeface="Ubuntu" panose="020B0504030602030204" pitchFamily="34" charset="0"/>
            </a:endParaRPr>
          </a:p>
        </p:txBody>
      </p:sp>
      <p:sp>
        <p:nvSpPr>
          <p:cNvPr id="46" name="TextBox 3">
            <a:extLst>
              <a:ext uri="{FF2B5EF4-FFF2-40B4-BE49-F238E27FC236}">
                <a16:creationId xmlns:a16="http://schemas.microsoft.com/office/drawing/2014/main" id="{942FEB3E-29A5-5E0A-27CD-E4EB4280827C}"/>
              </a:ext>
            </a:extLst>
          </p:cNvPr>
          <p:cNvSpPr txBox="1"/>
          <p:nvPr/>
        </p:nvSpPr>
        <p:spPr>
          <a:xfrm>
            <a:off x="2961663" y="9792121"/>
            <a:ext cx="5056388" cy="338554"/>
          </a:xfrm>
          <a:prstGeom prst="rect">
            <a:avLst/>
          </a:prstGeom>
          <a:noFill/>
        </p:spPr>
        <p:txBody>
          <a:bodyPr wrap="square" rtlCol="0">
            <a:spAutoFit/>
          </a:bodyPr>
          <a:lstStyle/>
          <a:p>
            <a:pPr algn="ctr"/>
            <a:r>
              <a:rPr lang="es-ES" sz="1600" i="1" dirty="0">
                <a:solidFill>
                  <a:srgbClr val="000000"/>
                </a:solidFill>
                <a:latin typeface="Ubuntu" panose="020B0504030602030204" pitchFamily="34" charset="0"/>
              </a:rPr>
              <a:t>Fuente: </a:t>
            </a:r>
            <a:r>
              <a:rPr lang="es-ES" sz="1600" i="1" dirty="0" err="1">
                <a:solidFill>
                  <a:srgbClr val="000000"/>
                </a:solidFill>
                <a:latin typeface="Ubuntu" panose="020B0504030602030204" pitchFamily="34" charset="0"/>
              </a:rPr>
              <a:t>European</a:t>
            </a:r>
            <a:r>
              <a:rPr lang="es-ES" sz="1600" i="1" dirty="0">
                <a:solidFill>
                  <a:srgbClr val="000000"/>
                </a:solidFill>
                <a:latin typeface="Ubuntu" panose="020B0504030602030204" pitchFamily="34" charset="0"/>
              </a:rPr>
              <a:t> </a:t>
            </a:r>
            <a:r>
              <a:rPr lang="es-ES" sz="1600" i="1" dirty="0" err="1">
                <a:solidFill>
                  <a:srgbClr val="000000"/>
                </a:solidFill>
                <a:latin typeface="Ubuntu" panose="020B0504030602030204" pitchFamily="34" charset="0"/>
              </a:rPr>
              <a:t>Cybersecurity</a:t>
            </a:r>
            <a:r>
              <a:rPr lang="es-ES" sz="1600" i="1" dirty="0">
                <a:solidFill>
                  <a:srgbClr val="000000"/>
                </a:solidFill>
                <a:latin typeface="Ubuntu" panose="020B0504030602030204" pitchFamily="34" charset="0"/>
              </a:rPr>
              <a:t> </a:t>
            </a:r>
            <a:r>
              <a:rPr lang="es-ES" sz="1600" i="1" dirty="0" err="1">
                <a:solidFill>
                  <a:srgbClr val="000000"/>
                </a:solidFill>
                <a:latin typeface="Ubuntu" panose="020B0504030602030204" pitchFamily="34" charset="0"/>
              </a:rPr>
              <a:t>Investment</a:t>
            </a:r>
            <a:r>
              <a:rPr lang="es-ES" sz="1600" i="1" dirty="0">
                <a:solidFill>
                  <a:srgbClr val="000000"/>
                </a:solidFill>
                <a:latin typeface="Ubuntu" panose="020B0504030602030204" pitchFamily="34" charset="0"/>
              </a:rPr>
              <a:t> </a:t>
            </a:r>
            <a:r>
              <a:rPr lang="es-ES" sz="1600" i="1" dirty="0" err="1">
                <a:solidFill>
                  <a:srgbClr val="000000"/>
                </a:solidFill>
                <a:latin typeface="Ubuntu" panose="020B0504030602030204" pitchFamily="34" charset="0"/>
              </a:rPr>
              <a:t>Platform</a:t>
            </a:r>
            <a:endParaRPr lang="es-ES" sz="1600" i="1" dirty="0">
              <a:solidFill>
                <a:srgbClr val="000000"/>
              </a:solidFill>
              <a:latin typeface="Ubuntu" panose="020B0504030602030204" pitchFamily="34" charset="0"/>
            </a:endParaRPr>
          </a:p>
        </p:txBody>
      </p:sp>
    </p:spTree>
    <p:extLst>
      <p:ext uri="{BB962C8B-B14F-4D97-AF65-F5344CB8AC3E}">
        <p14:creationId xmlns:p14="http://schemas.microsoft.com/office/powerpoint/2010/main" val="193222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A66DD-46BB-54ED-4CD4-F180CCF329A6}"/>
            </a:ext>
          </a:extLst>
        </p:cNvPr>
        <p:cNvGrpSpPr/>
        <p:nvPr/>
      </p:nvGrpSpPr>
      <p:grpSpPr>
        <a:xfrm>
          <a:off x="0" y="0"/>
          <a:ext cx="0" cy="0"/>
          <a:chOff x="0" y="0"/>
          <a:chExt cx="0" cy="0"/>
        </a:xfrm>
      </p:grpSpPr>
      <p:sp>
        <p:nvSpPr>
          <p:cNvPr id="5" name="object 3">
            <a:extLst>
              <a:ext uri="{FF2B5EF4-FFF2-40B4-BE49-F238E27FC236}">
                <a16:creationId xmlns:a16="http://schemas.microsoft.com/office/drawing/2014/main" id="{EFA237CA-308F-F312-3EDF-9612F4F329DE}"/>
              </a:ext>
            </a:extLst>
          </p:cNvPr>
          <p:cNvSpPr/>
          <p:nvPr/>
        </p:nvSpPr>
        <p:spPr>
          <a:xfrm>
            <a:off x="0" y="789215"/>
            <a:ext cx="1211580" cy="1217930"/>
          </a:xfrm>
          <a:custGeom>
            <a:avLst/>
            <a:gdLst/>
            <a:ahLst/>
            <a:cxnLst/>
            <a:rect l="l" t="t" r="r" b="b"/>
            <a:pathLst>
              <a:path w="1211580" h="1217930">
                <a:moveTo>
                  <a:pt x="1211177" y="0"/>
                </a:moveTo>
                <a:lnTo>
                  <a:pt x="0" y="0"/>
                </a:lnTo>
                <a:lnTo>
                  <a:pt x="0" y="1217701"/>
                </a:lnTo>
                <a:lnTo>
                  <a:pt x="1211177" y="1217701"/>
                </a:lnTo>
                <a:lnTo>
                  <a:pt x="1211177" y="0"/>
                </a:lnTo>
                <a:close/>
              </a:path>
            </a:pathLst>
          </a:custGeom>
          <a:solidFill>
            <a:srgbClr val="33FFFF"/>
          </a:solidFill>
        </p:spPr>
        <p:txBody>
          <a:bodyPr wrap="square" lIns="0" tIns="0" rIns="0" bIns="0" rtlCol="0"/>
          <a:lstStyle/>
          <a:p>
            <a:endParaRPr/>
          </a:p>
        </p:txBody>
      </p:sp>
      <p:pic>
        <p:nvPicPr>
          <p:cNvPr id="15" name="Imagen 14" descr="Logotipo&#10;&#10;Descripción generada automáticamente">
            <a:extLst>
              <a:ext uri="{FF2B5EF4-FFF2-40B4-BE49-F238E27FC236}">
                <a16:creationId xmlns:a16="http://schemas.microsoft.com/office/drawing/2014/main" id="{4BDDB4E1-2398-A3CC-B952-B57F99A8CD8F}"/>
              </a:ext>
            </a:extLst>
          </p:cNvPr>
          <p:cNvPicPr>
            <a:picLocks noChangeAspect="1"/>
          </p:cNvPicPr>
          <p:nvPr/>
        </p:nvPicPr>
        <p:blipFill>
          <a:blip r:embed="rId3"/>
          <a:stretch>
            <a:fillRect/>
          </a:stretch>
        </p:blipFill>
        <p:spPr>
          <a:xfrm>
            <a:off x="18248154" y="212119"/>
            <a:ext cx="1409700" cy="1460500"/>
          </a:xfrm>
          <a:prstGeom prst="rect">
            <a:avLst/>
          </a:prstGeom>
        </p:spPr>
      </p:pic>
      <p:pic>
        <p:nvPicPr>
          <p:cNvPr id="16" name="Imagen 15">
            <a:extLst>
              <a:ext uri="{FF2B5EF4-FFF2-40B4-BE49-F238E27FC236}">
                <a16:creationId xmlns:a16="http://schemas.microsoft.com/office/drawing/2014/main" id="{A2787074-00B6-CD12-2E99-FDE5C504A967}"/>
              </a:ext>
            </a:extLst>
          </p:cNvPr>
          <p:cNvPicPr>
            <a:picLocks noChangeAspect="1"/>
          </p:cNvPicPr>
          <p:nvPr/>
        </p:nvPicPr>
        <p:blipFill>
          <a:blip r:embed="rId4"/>
          <a:stretch>
            <a:fillRect/>
          </a:stretch>
        </p:blipFill>
        <p:spPr>
          <a:xfrm>
            <a:off x="-181754" y="9983759"/>
            <a:ext cx="20654640" cy="1516823"/>
          </a:xfrm>
          <a:prstGeom prst="rect">
            <a:avLst/>
          </a:prstGeom>
        </p:spPr>
      </p:pic>
      <p:sp>
        <p:nvSpPr>
          <p:cNvPr id="2" name="object 7">
            <a:extLst>
              <a:ext uri="{FF2B5EF4-FFF2-40B4-BE49-F238E27FC236}">
                <a16:creationId xmlns:a16="http://schemas.microsoft.com/office/drawing/2014/main" id="{BAB664CF-233E-CB24-F618-C7CD5CCAA661}"/>
              </a:ext>
            </a:extLst>
          </p:cNvPr>
          <p:cNvSpPr txBox="1">
            <a:spLocks/>
          </p:cNvSpPr>
          <p:nvPr/>
        </p:nvSpPr>
        <p:spPr>
          <a:xfrm>
            <a:off x="1399628" y="497205"/>
            <a:ext cx="17539301" cy="1343316"/>
          </a:xfrm>
          <a:prstGeom prst="rect">
            <a:avLst/>
          </a:prstGeom>
        </p:spPr>
        <p:txBody>
          <a:bodyPr vert="horz" wrap="square" lIns="0" tIns="42545" rIns="0" bIns="0" rtlCol="0">
            <a:spAutoFit/>
          </a:bodyPr>
          <a:lstStyle>
            <a:lvl1pPr>
              <a:defRPr sz="4300" b="0" i="0">
                <a:solidFill>
                  <a:srgbClr val="FF0000"/>
                </a:solidFill>
                <a:latin typeface="Comic Sans MS"/>
                <a:ea typeface="+mj-ea"/>
                <a:cs typeface="Comic Sans MS"/>
              </a:defRPr>
            </a:lvl1pPr>
          </a:lstStyle>
          <a:p>
            <a:pPr marL="12700">
              <a:spcBef>
                <a:spcPts val="335"/>
              </a:spcBef>
            </a:pPr>
            <a:endParaRPr lang="es-ES" sz="3350" kern="0">
              <a:latin typeface="Arial"/>
              <a:cs typeface="Arial"/>
            </a:endParaRPr>
          </a:p>
          <a:p>
            <a:pPr marL="12700">
              <a:spcBef>
                <a:spcPts val="315"/>
              </a:spcBef>
            </a:pPr>
            <a:r>
              <a:rPr lang="es-ES" sz="4850" b="1" kern="0" spc="-15">
                <a:solidFill>
                  <a:srgbClr val="1D1D1B"/>
                </a:solidFill>
                <a:latin typeface="Arial"/>
                <a:cs typeface="Arial"/>
              </a:rPr>
              <a:t>Contextualización del sector – </a:t>
            </a:r>
            <a:r>
              <a:rPr lang="es-ES" sz="3600" b="1" kern="0" spc="-15">
                <a:solidFill>
                  <a:srgbClr val="1D1D1B"/>
                </a:solidFill>
                <a:latin typeface="Arial"/>
                <a:cs typeface="Arial"/>
              </a:rPr>
              <a:t>Inversión</a:t>
            </a:r>
            <a:endParaRPr lang="es-ES" sz="4850" b="1" kern="0" spc="-15">
              <a:solidFill>
                <a:srgbClr val="1D1D1B"/>
              </a:solidFill>
              <a:latin typeface="Arial"/>
              <a:cs typeface="Arial"/>
            </a:endParaRPr>
          </a:p>
        </p:txBody>
      </p:sp>
      <p:sp>
        <p:nvSpPr>
          <p:cNvPr id="3" name="TextBox 10">
            <a:extLst>
              <a:ext uri="{FF2B5EF4-FFF2-40B4-BE49-F238E27FC236}">
                <a16:creationId xmlns:a16="http://schemas.microsoft.com/office/drawing/2014/main" id="{95EAB697-16F1-2098-C206-12C1ACE09313}"/>
              </a:ext>
            </a:extLst>
          </p:cNvPr>
          <p:cNvSpPr txBox="1"/>
          <p:nvPr/>
        </p:nvSpPr>
        <p:spPr>
          <a:xfrm>
            <a:off x="1399629" y="2125607"/>
            <a:ext cx="17539300" cy="1200329"/>
          </a:xfrm>
          <a:prstGeom prst="rect">
            <a:avLst/>
          </a:prstGeom>
          <a:noFill/>
        </p:spPr>
        <p:txBody>
          <a:bodyPr wrap="square">
            <a:spAutoFit/>
          </a:bodyPr>
          <a:lstStyle/>
          <a:p>
            <a:pPr algn="ctr"/>
            <a:r>
              <a:rPr lang="es-ES" sz="2400">
                <a:effectLst/>
                <a:latin typeface="Ubuntu" panose="020B0504030602030204" pitchFamily="34" charset="0"/>
                <a:ea typeface="Calibri" panose="020F0502020204030204" pitchFamily="34" charset="0"/>
                <a:cs typeface="Times New Roman" panose="02020603050405020304" pitchFamily="18" charset="0"/>
              </a:rPr>
              <a:t>La </a:t>
            </a:r>
            <a:r>
              <a:rPr lang="es-ES" sz="2400" b="1">
                <a:effectLst/>
                <a:latin typeface="Ubuntu" panose="020B0504030602030204" pitchFamily="34" charset="0"/>
                <a:ea typeface="Calibri" panose="020F0502020204030204" pitchFamily="34" charset="0"/>
                <a:cs typeface="Times New Roman" panose="02020603050405020304" pitchFamily="18" charset="0"/>
              </a:rPr>
              <a:t>inversión</a:t>
            </a:r>
            <a:r>
              <a:rPr lang="es-ES" sz="2400">
                <a:effectLst/>
                <a:latin typeface="Ubuntu" panose="020B0504030602030204" pitchFamily="34" charset="0"/>
                <a:ea typeface="Calibri" panose="020F0502020204030204" pitchFamily="34" charset="0"/>
                <a:cs typeface="Times New Roman" panose="02020603050405020304" pitchFamily="18" charset="0"/>
              </a:rPr>
              <a:t> en el mercado de la ciberseguridad ha tomado una </a:t>
            </a:r>
            <a:r>
              <a:rPr lang="es-ES" sz="2400" b="1">
                <a:effectLst/>
                <a:latin typeface="Ubuntu" panose="020B0504030602030204" pitchFamily="34" charset="0"/>
                <a:ea typeface="Calibri" panose="020F0502020204030204" pitchFamily="34" charset="0"/>
                <a:cs typeface="Times New Roman" panose="02020603050405020304" pitchFamily="18" charset="0"/>
              </a:rPr>
              <a:t>tendencia alcista en los últimos años</a:t>
            </a:r>
            <a:r>
              <a:rPr lang="es-ES" sz="2400">
                <a:effectLst/>
                <a:latin typeface="Ubuntu" panose="020B0504030602030204" pitchFamily="34" charset="0"/>
                <a:ea typeface="Calibri" panose="020F0502020204030204" pitchFamily="34" charset="0"/>
                <a:cs typeface="Times New Roman" panose="02020603050405020304" pitchFamily="18" charset="0"/>
              </a:rPr>
              <a:t>, llegando a valorarse en </a:t>
            </a:r>
            <a:r>
              <a:rPr lang="es-ES" sz="2400" b="1">
                <a:effectLst/>
                <a:latin typeface="Ubuntu" panose="020B0504030602030204" pitchFamily="34" charset="0"/>
                <a:ea typeface="Calibri" panose="020F0502020204030204" pitchFamily="34" charset="0"/>
                <a:cs typeface="Times New Roman" panose="02020603050405020304" pitchFamily="18" charset="0"/>
              </a:rPr>
              <a:t>261.010 millones de dólares en 2023 </a:t>
            </a:r>
            <a:r>
              <a:rPr lang="es-ES" sz="2400">
                <a:effectLst/>
                <a:latin typeface="Ubuntu" panose="020B0504030602030204" pitchFamily="34" charset="0"/>
                <a:ea typeface="Calibri" panose="020F0502020204030204" pitchFamily="34" charset="0"/>
                <a:cs typeface="Times New Roman" panose="02020603050405020304" pitchFamily="18" charset="0"/>
              </a:rPr>
              <a:t>y se espera que crezca a una </a:t>
            </a:r>
            <a:r>
              <a:rPr lang="es-ES" sz="2400" b="1">
                <a:effectLst/>
                <a:latin typeface="Ubuntu" panose="020B0504030602030204" pitchFamily="34" charset="0"/>
                <a:ea typeface="Calibri" panose="020F0502020204030204" pitchFamily="34" charset="0"/>
                <a:cs typeface="Times New Roman" panose="02020603050405020304" pitchFamily="18" charset="0"/>
              </a:rPr>
              <a:t>tasa de crecimiento anual compuesta (CAGR) del 8,7% </a:t>
            </a:r>
            <a:r>
              <a:rPr lang="es-ES" sz="2400">
                <a:effectLst/>
                <a:latin typeface="Ubuntu" panose="020B0504030602030204" pitchFamily="34" charset="0"/>
                <a:ea typeface="Calibri" panose="020F0502020204030204" pitchFamily="34" charset="0"/>
                <a:cs typeface="Times New Roman" panose="02020603050405020304" pitchFamily="18" charset="0"/>
              </a:rPr>
              <a:t>durante el periodo de previsión 2023-2026.</a:t>
            </a:r>
            <a:endParaRPr lang="es-ES" sz="2400"/>
          </a:p>
        </p:txBody>
      </p:sp>
      <p:sp>
        <p:nvSpPr>
          <p:cNvPr id="10" name="TextBox 12">
            <a:extLst>
              <a:ext uri="{FF2B5EF4-FFF2-40B4-BE49-F238E27FC236}">
                <a16:creationId xmlns:a16="http://schemas.microsoft.com/office/drawing/2014/main" id="{3DF5AE3F-C57D-E140-4637-04C1F0B8ADB5}"/>
              </a:ext>
            </a:extLst>
          </p:cNvPr>
          <p:cNvSpPr txBox="1"/>
          <p:nvPr/>
        </p:nvSpPr>
        <p:spPr>
          <a:xfrm>
            <a:off x="2406025" y="3911713"/>
            <a:ext cx="8204168" cy="846194"/>
          </a:xfrm>
          <a:prstGeom prst="rect">
            <a:avLst/>
          </a:prstGeom>
          <a:noFill/>
        </p:spPr>
        <p:txBody>
          <a:bodyPr wrap="square">
            <a:spAutoFit/>
          </a:bodyPr>
          <a:lstStyle/>
          <a:p>
            <a:pPr algn="just">
              <a:lnSpc>
                <a:spcPct val="107000"/>
              </a:lnSpc>
              <a:spcAft>
                <a:spcPts val="800"/>
              </a:spcAft>
            </a:pPr>
            <a:r>
              <a:rPr lang="es-ES" sz="2400">
                <a:effectLst/>
                <a:latin typeface="Ubuntu" panose="020B0504030602030204" pitchFamily="34" charset="0"/>
                <a:ea typeface="Calibri" panose="020F0502020204030204" pitchFamily="34" charset="0"/>
                <a:cs typeface="Times New Roman" panose="02020603050405020304" pitchFamily="18" charset="0"/>
              </a:rPr>
              <a:t>Euskadi se presenta como </a:t>
            </a:r>
            <a:r>
              <a:rPr lang="es-ES" sz="2400" b="1">
                <a:effectLst/>
                <a:latin typeface="Ubuntu" panose="020B0504030602030204" pitchFamily="34" charset="0"/>
                <a:ea typeface="Calibri" panose="020F0502020204030204" pitchFamily="34" charset="0"/>
                <a:cs typeface="Times New Roman" panose="02020603050405020304" pitchFamily="18" charset="0"/>
              </a:rPr>
              <a:t>un territorio atractivo para la inversión en ciberseguridad</a:t>
            </a:r>
          </a:p>
        </p:txBody>
      </p:sp>
      <p:sp>
        <p:nvSpPr>
          <p:cNvPr id="11" name="TextBox 3">
            <a:extLst>
              <a:ext uri="{FF2B5EF4-FFF2-40B4-BE49-F238E27FC236}">
                <a16:creationId xmlns:a16="http://schemas.microsoft.com/office/drawing/2014/main" id="{C9E928BF-631E-A8C0-41C2-CF69086ED06E}"/>
              </a:ext>
            </a:extLst>
          </p:cNvPr>
          <p:cNvSpPr txBox="1"/>
          <p:nvPr/>
        </p:nvSpPr>
        <p:spPr>
          <a:xfrm>
            <a:off x="1211580" y="5079092"/>
            <a:ext cx="8509816" cy="3785652"/>
          </a:xfrm>
          <a:prstGeom prst="rect">
            <a:avLst/>
          </a:prstGeom>
          <a:noFill/>
        </p:spPr>
        <p:txBody>
          <a:bodyPr wrap="square" rtlCol="0">
            <a:spAutoFit/>
          </a:bodyPr>
          <a:lstStyle/>
          <a:p>
            <a:pPr marL="285750" lvl="0" indent="-285750" algn="just">
              <a:buFont typeface="Arial" panose="020B0604020202020204" pitchFamily="34" charset="0"/>
              <a:buChar char="•"/>
            </a:pPr>
            <a:r>
              <a:rPr lang="es-ES" sz="2000" b="1" dirty="0">
                <a:solidFill>
                  <a:schemeClr val="tx1"/>
                </a:solidFill>
                <a:latin typeface="Ubuntu" panose="020B0504030602030204" pitchFamily="34" charset="0"/>
              </a:rPr>
              <a:t>Marco </a:t>
            </a:r>
            <a:r>
              <a:rPr lang="es-ES" sz="2000" b="1" dirty="0">
                <a:latin typeface="Ubuntu" panose="020B0504030602030204" pitchFamily="34" charset="0"/>
              </a:rPr>
              <a:t>fiscal favorable</a:t>
            </a:r>
            <a:r>
              <a:rPr lang="es-ES" sz="2000" b="1" dirty="0">
                <a:solidFill>
                  <a:schemeClr val="tx1"/>
                </a:solidFill>
                <a:latin typeface="Ubuntu" panose="020B0504030602030204" pitchFamily="34" charset="0"/>
              </a:rPr>
              <a:t> </a:t>
            </a:r>
            <a:r>
              <a:rPr lang="es-ES" sz="2000" dirty="0">
                <a:solidFill>
                  <a:schemeClr val="tx1"/>
                </a:solidFill>
                <a:latin typeface="Ubuntu" panose="020B0504030602030204" pitchFamily="34" charset="0"/>
              </a:rPr>
              <a:t>en Euskadi.</a:t>
            </a:r>
          </a:p>
          <a:p>
            <a:pPr lvl="0" algn="just"/>
            <a:endParaRPr lang="es-ES" sz="2000" dirty="0">
              <a:solidFill>
                <a:schemeClr val="tx1"/>
              </a:solidFill>
              <a:latin typeface="Ubuntu" panose="020B0504030602030204" pitchFamily="34" charset="0"/>
            </a:endParaRPr>
          </a:p>
          <a:p>
            <a:pPr marL="285750" lvl="0" indent="-285750" algn="just">
              <a:buFont typeface="Arial" panose="020B0604020202020204" pitchFamily="34" charset="0"/>
              <a:buChar char="•"/>
            </a:pPr>
            <a:r>
              <a:rPr lang="es-ES" sz="2000" b="1" dirty="0">
                <a:latin typeface="Ubuntu" panose="020B0504030602030204" pitchFamily="34" charset="0"/>
              </a:rPr>
              <a:t>Entorno colaborativo fuerte y comprometido </a:t>
            </a:r>
            <a:r>
              <a:rPr lang="es-ES" sz="2000" dirty="0">
                <a:latin typeface="Ubuntu" panose="020B0504030602030204" pitchFamily="34" charset="0"/>
              </a:rPr>
              <a:t>con el </a:t>
            </a:r>
            <a:r>
              <a:rPr lang="es-ES" sz="2000" b="1" dirty="0">
                <a:latin typeface="Ubuntu" panose="020B0504030602030204" pitchFamily="34" charset="0"/>
              </a:rPr>
              <a:t>sector TEIC</a:t>
            </a:r>
            <a:r>
              <a:rPr lang="es-ES" sz="2000" dirty="0">
                <a:latin typeface="Ubuntu" panose="020B0504030602030204" pitchFamily="34" charset="0"/>
              </a:rPr>
              <a:t> en Euskadi que facilita la creación de empresas de ciberseguridad en el territorio. Algunas iniciativas: </a:t>
            </a:r>
            <a:r>
              <a:rPr lang="es-ES" sz="2000" b="1" dirty="0" err="1">
                <a:latin typeface="Ubuntu" panose="020B0504030602030204" pitchFamily="34" charset="0"/>
              </a:rPr>
              <a:t>Cybasque</a:t>
            </a:r>
            <a:r>
              <a:rPr lang="es-ES" sz="2000" dirty="0">
                <a:latin typeface="Ubuntu" panose="020B0504030602030204" pitchFamily="34" charset="0"/>
              </a:rPr>
              <a:t>, </a:t>
            </a:r>
            <a:r>
              <a:rPr lang="es-ES" sz="2000" dirty="0" err="1">
                <a:latin typeface="Ubuntu" panose="020B0504030602030204" pitchFamily="34" charset="0"/>
              </a:rPr>
              <a:t>Robotekin</a:t>
            </a:r>
            <a:r>
              <a:rPr lang="es-ES" sz="2000" dirty="0">
                <a:latin typeface="Ubuntu" panose="020B0504030602030204" pitchFamily="34" charset="0"/>
              </a:rPr>
              <a:t>, </a:t>
            </a:r>
            <a:r>
              <a:rPr lang="es-ES" sz="2000" dirty="0" err="1">
                <a:latin typeface="Ubuntu" panose="020B0504030602030204" pitchFamily="34" charset="0"/>
              </a:rPr>
              <a:t>BcCAM</a:t>
            </a:r>
            <a:r>
              <a:rPr lang="es-ES" sz="2000" dirty="0">
                <a:latin typeface="Ubuntu" panose="020B0504030602030204" pitchFamily="34" charset="0"/>
              </a:rPr>
              <a:t>, ADI, etc.</a:t>
            </a:r>
          </a:p>
          <a:p>
            <a:pPr lvl="0" algn="just"/>
            <a:endParaRPr lang="es-ES" sz="2000" dirty="0">
              <a:solidFill>
                <a:schemeClr val="tx1"/>
              </a:solidFill>
              <a:latin typeface="Ubuntu" panose="020B0504030602030204" pitchFamily="34" charset="0"/>
            </a:endParaRPr>
          </a:p>
          <a:p>
            <a:pPr marL="285750" indent="-285750" algn="just">
              <a:buFont typeface="Arial" panose="020B0604020202020204" pitchFamily="34" charset="0"/>
              <a:buChar char="•"/>
            </a:pPr>
            <a:r>
              <a:rPr lang="es-ES" sz="2000" dirty="0">
                <a:solidFill>
                  <a:schemeClr val="tx1"/>
                </a:solidFill>
                <a:latin typeface="Ubuntu" panose="020B0504030602030204" pitchFamily="34" charset="0"/>
              </a:rPr>
              <a:t>Territorio con gran potencia en </a:t>
            </a:r>
            <a:r>
              <a:rPr lang="es-ES" sz="2000" b="1" dirty="0">
                <a:solidFill>
                  <a:schemeClr val="tx1"/>
                </a:solidFill>
                <a:latin typeface="Ubuntu" panose="020B0504030602030204" pitchFamily="34" charset="0"/>
              </a:rPr>
              <a:t>innovación tecnológica</a:t>
            </a:r>
            <a:r>
              <a:rPr lang="es-ES" sz="2000" b="1" dirty="0">
                <a:latin typeface="Ubuntu" panose="020B0504030602030204" pitchFamily="34" charset="0"/>
              </a:rPr>
              <a:t> e I+D.</a:t>
            </a:r>
            <a:endParaRPr lang="es-ES" sz="2000" dirty="0">
              <a:solidFill>
                <a:schemeClr val="tx1"/>
              </a:solidFill>
              <a:latin typeface="Ubuntu" panose="020B0504030602030204" pitchFamily="34" charset="0"/>
            </a:endParaRPr>
          </a:p>
          <a:p>
            <a:pPr marL="285750" indent="-285750" algn="just">
              <a:buFont typeface="Arial" panose="020B0604020202020204" pitchFamily="34" charset="0"/>
              <a:buChar char="•"/>
            </a:pPr>
            <a:endParaRPr lang="es-ES" sz="2000" dirty="0">
              <a:latin typeface="Ubuntu" panose="020B0504030602030204" pitchFamily="34" charset="0"/>
            </a:endParaRPr>
          </a:p>
          <a:p>
            <a:pPr marL="285750" indent="-285750" algn="just">
              <a:buFont typeface="Arial" panose="020B0604020202020204" pitchFamily="34" charset="0"/>
              <a:buChar char="•"/>
            </a:pPr>
            <a:r>
              <a:rPr lang="es-ES" sz="2000" b="1" dirty="0">
                <a:solidFill>
                  <a:schemeClr val="tx1"/>
                </a:solidFill>
                <a:latin typeface="Ubuntu" panose="020B0504030602030204" pitchFamily="34" charset="0"/>
              </a:rPr>
              <a:t>Red de Centros de Educación potente </a:t>
            </a:r>
            <a:r>
              <a:rPr lang="es-ES" sz="2000" dirty="0">
                <a:solidFill>
                  <a:schemeClr val="tx1"/>
                </a:solidFill>
                <a:latin typeface="Ubuntu" panose="020B0504030602030204" pitchFamily="34" charset="0"/>
              </a:rPr>
              <a:t>en Euskadi con tendencia a especialización en el </a:t>
            </a:r>
            <a:r>
              <a:rPr lang="es-ES" sz="2000" dirty="0">
                <a:latin typeface="Ubuntu" panose="020B0504030602030204" pitchFamily="34" charset="0"/>
              </a:rPr>
              <a:t>ámbito </a:t>
            </a:r>
            <a:r>
              <a:rPr lang="es-ES" sz="2000" dirty="0">
                <a:solidFill>
                  <a:schemeClr val="tx1"/>
                </a:solidFill>
                <a:latin typeface="Ubuntu" panose="020B0504030602030204" pitchFamily="34" charset="0"/>
              </a:rPr>
              <a:t>de la ciberseguridad.</a:t>
            </a:r>
          </a:p>
          <a:p>
            <a:pPr algn="just"/>
            <a:endParaRPr lang="es-ES" sz="2000" dirty="0">
              <a:solidFill>
                <a:schemeClr val="tx1"/>
              </a:solidFill>
              <a:latin typeface="Ubuntu" panose="020B0504030602030204" pitchFamily="34" charset="0"/>
            </a:endParaRPr>
          </a:p>
          <a:p>
            <a:pPr marL="285750" indent="-285750" algn="just">
              <a:buFont typeface="Arial" panose="020B0604020202020204" pitchFamily="34" charset="0"/>
              <a:buChar char="•"/>
            </a:pPr>
            <a:r>
              <a:rPr lang="es-ES" sz="2000" dirty="0">
                <a:latin typeface="Ubuntu" panose="020B0504030602030204" pitchFamily="34" charset="0"/>
              </a:rPr>
              <a:t>Apoyo </a:t>
            </a:r>
            <a:r>
              <a:rPr lang="es-ES" sz="2000" b="1" dirty="0">
                <a:latin typeface="Ubuntu" panose="020B0504030602030204" pitchFamily="34" charset="0"/>
              </a:rPr>
              <a:t>Institucional</a:t>
            </a:r>
            <a:r>
              <a:rPr lang="es-ES" sz="2000" dirty="0">
                <a:latin typeface="Ubuntu" panose="020B0504030602030204" pitchFamily="34" charset="0"/>
              </a:rPr>
              <a:t> diferencial.</a:t>
            </a:r>
          </a:p>
        </p:txBody>
      </p:sp>
      <p:sp>
        <p:nvSpPr>
          <p:cNvPr id="12" name="TextBox 14">
            <a:extLst>
              <a:ext uri="{FF2B5EF4-FFF2-40B4-BE49-F238E27FC236}">
                <a16:creationId xmlns:a16="http://schemas.microsoft.com/office/drawing/2014/main" id="{195AAE47-8758-4DE2-2E6F-E9A38D52764A}"/>
              </a:ext>
            </a:extLst>
          </p:cNvPr>
          <p:cNvSpPr txBox="1"/>
          <p:nvPr/>
        </p:nvSpPr>
        <p:spPr>
          <a:xfrm>
            <a:off x="2406025" y="9163600"/>
            <a:ext cx="8204167" cy="1253100"/>
          </a:xfrm>
          <a:prstGeom prst="rect">
            <a:avLst/>
          </a:prstGeom>
          <a:noFill/>
        </p:spPr>
        <p:txBody>
          <a:bodyPr wrap="square">
            <a:spAutoFit/>
          </a:bodyPr>
          <a:lstStyle/>
          <a:p>
            <a:pPr algn="just">
              <a:lnSpc>
                <a:spcPct val="107000"/>
              </a:lnSpc>
              <a:spcAft>
                <a:spcPts val="800"/>
              </a:spcAft>
            </a:pPr>
            <a:r>
              <a:rPr lang="es-ES" sz="2400" dirty="0">
                <a:effectLst/>
                <a:latin typeface="Ubuntu" panose="020B0504030602030204" pitchFamily="34" charset="0"/>
                <a:ea typeface="Calibri" panose="020F0502020204030204" pitchFamily="34" charset="0"/>
                <a:cs typeface="Times New Roman" panose="02020603050405020304" pitchFamily="18" charset="0"/>
              </a:rPr>
              <a:t>Este escenario ha favorecido a la </a:t>
            </a:r>
            <a:r>
              <a:rPr lang="es-ES" sz="2400" b="1" dirty="0">
                <a:effectLst/>
                <a:latin typeface="Ubuntu" panose="020B0504030602030204" pitchFamily="34" charset="0"/>
                <a:ea typeface="Calibri" panose="020F0502020204030204" pitchFamily="34" charset="0"/>
                <a:cs typeface="Times New Roman" panose="02020603050405020304" pitchFamily="18" charset="0"/>
              </a:rPr>
              <a:t>atracción y a un incremento </a:t>
            </a:r>
            <a:r>
              <a:rPr lang="es-ES" sz="2400" dirty="0">
                <a:effectLst/>
                <a:latin typeface="Ubuntu" panose="020B0504030602030204" pitchFamily="34" charset="0"/>
                <a:ea typeface="Calibri" panose="020F0502020204030204" pitchFamily="34" charset="0"/>
                <a:cs typeface="Times New Roman" panose="02020603050405020304" pitchFamily="18" charset="0"/>
              </a:rPr>
              <a:t>en cuanto </a:t>
            </a:r>
            <a:r>
              <a:rPr lang="es-ES" sz="2400" dirty="0">
                <a:latin typeface="Ubuntu" panose="020B0504030602030204" pitchFamily="34" charset="0"/>
                <a:ea typeface="Calibri" panose="020F0502020204030204" pitchFamily="34" charset="0"/>
                <a:cs typeface="Times New Roman" panose="02020603050405020304" pitchFamily="18" charset="0"/>
              </a:rPr>
              <a:t> la </a:t>
            </a:r>
            <a:r>
              <a:rPr lang="es-ES" sz="2400" dirty="0">
                <a:effectLst/>
                <a:latin typeface="Ubuntu" panose="020B0504030602030204" pitchFamily="34" charset="0"/>
                <a:ea typeface="Calibri" panose="020F0502020204030204" pitchFamily="34" charset="0"/>
                <a:cs typeface="Times New Roman" panose="02020603050405020304" pitchFamily="18" charset="0"/>
              </a:rPr>
              <a:t>presencia de </a:t>
            </a:r>
            <a:r>
              <a:rPr lang="es-ES" sz="2400" b="1" dirty="0">
                <a:effectLst/>
                <a:latin typeface="Ubuntu" panose="020B0504030602030204" pitchFamily="34" charset="0"/>
                <a:ea typeface="Calibri" panose="020F0502020204030204" pitchFamily="34" charset="0"/>
                <a:cs typeface="Times New Roman" panose="02020603050405020304" pitchFamily="18" charset="0"/>
              </a:rPr>
              <a:t>agentes inversores en el territorio</a:t>
            </a:r>
            <a:r>
              <a:rPr lang="es-ES" sz="2400" dirty="0">
                <a:effectLst/>
                <a:latin typeface="Ubuntu" panose="020B0504030602030204" pitchFamily="34" charset="0"/>
                <a:ea typeface="Calibri" panose="020F0502020204030204" pitchFamily="34" charset="0"/>
                <a:cs typeface="Times New Roman" panose="02020603050405020304" pitchFamily="18" charset="0"/>
              </a:rPr>
              <a:t>. </a:t>
            </a:r>
            <a:endParaRPr lang="es-ES" sz="2400" dirty="0">
              <a:effectLst/>
              <a:latin typeface="Roboto" panose="02000000000000000000" pitchFamily="2" charset="0"/>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8FBA92D2-0787-F7F7-14A0-8CB5B6A543CF}"/>
              </a:ext>
            </a:extLst>
          </p:cNvPr>
          <p:cNvPicPr>
            <a:picLocks noChangeAspect="1"/>
          </p:cNvPicPr>
          <p:nvPr/>
        </p:nvPicPr>
        <p:blipFill>
          <a:blip r:embed="rId5"/>
          <a:stretch>
            <a:fillRect/>
          </a:stretch>
        </p:blipFill>
        <p:spPr>
          <a:xfrm>
            <a:off x="9968795" y="6430785"/>
            <a:ext cx="830997" cy="830997"/>
          </a:xfrm>
          <a:prstGeom prst="rect">
            <a:avLst/>
          </a:prstGeom>
        </p:spPr>
      </p:pic>
      <p:cxnSp>
        <p:nvCxnSpPr>
          <p:cNvPr id="17" name="Straight Connector 4">
            <a:extLst>
              <a:ext uri="{FF2B5EF4-FFF2-40B4-BE49-F238E27FC236}">
                <a16:creationId xmlns:a16="http://schemas.microsoft.com/office/drawing/2014/main" id="{FEF66A9B-FDDC-6943-7D77-4D714D4A80A0}"/>
              </a:ext>
            </a:extLst>
          </p:cNvPr>
          <p:cNvCxnSpPr>
            <a:cxnSpLocks/>
          </p:cNvCxnSpPr>
          <p:nvPr/>
        </p:nvCxnSpPr>
        <p:spPr>
          <a:xfrm flipV="1">
            <a:off x="11457809" y="4232841"/>
            <a:ext cx="0" cy="4930759"/>
          </a:xfrm>
          <a:prstGeom prst="line">
            <a:avLst/>
          </a:prstGeom>
          <a:ln w="38100">
            <a:solidFill>
              <a:srgbClr val="B3B3B3"/>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B5DFCB11-87F1-556C-7BB6-8A79BCD8CEF6}"/>
              </a:ext>
            </a:extLst>
          </p:cNvPr>
          <p:cNvPicPr>
            <a:picLocks noChangeAspect="1"/>
          </p:cNvPicPr>
          <p:nvPr/>
        </p:nvPicPr>
        <p:blipFill>
          <a:blip r:embed="rId6">
            <a:clrChange>
              <a:clrFrom>
                <a:srgbClr val="F7F7F7"/>
              </a:clrFrom>
              <a:clrTo>
                <a:srgbClr val="F7F7F7">
                  <a:alpha val="0"/>
                </a:srgbClr>
              </a:clrTo>
            </a:clrChange>
          </a:blip>
          <a:stretch>
            <a:fillRect/>
          </a:stretch>
        </p:blipFill>
        <p:spPr>
          <a:xfrm>
            <a:off x="1399628" y="3703295"/>
            <a:ext cx="1006391" cy="1006391"/>
          </a:xfrm>
          <a:prstGeom prst="rect">
            <a:avLst/>
          </a:prstGeom>
        </p:spPr>
      </p:pic>
      <p:pic>
        <p:nvPicPr>
          <p:cNvPr id="19" name="Picture 4" descr="incrementar ">
            <a:extLst>
              <a:ext uri="{FF2B5EF4-FFF2-40B4-BE49-F238E27FC236}">
                <a16:creationId xmlns:a16="http://schemas.microsoft.com/office/drawing/2014/main" id="{E5C09B5A-8D1C-DC28-B786-7170B8FC25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8823" y="9466150"/>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1">
            <a:extLst>
              <a:ext uri="{FF2B5EF4-FFF2-40B4-BE49-F238E27FC236}">
                <a16:creationId xmlns:a16="http://schemas.microsoft.com/office/drawing/2014/main" id="{2A2DDD98-2589-F167-AC72-5091FE697350}"/>
              </a:ext>
            </a:extLst>
          </p:cNvPr>
          <p:cNvSpPr txBox="1"/>
          <p:nvPr/>
        </p:nvSpPr>
        <p:spPr>
          <a:xfrm>
            <a:off x="12305426" y="3987070"/>
            <a:ext cx="6823101" cy="430887"/>
          </a:xfrm>
          <a:prstGeom prst="rect">
            <a:avLst/>
          </a:prstGeom>
          <a:noFill/>
        </p:spPr>
        <p:txBody>
          <a:bodyPr wrap="square">
            <a:spAutoFit/>
          </a:bodyPr>
          <a:lstStyle/>
          <a:p>
            <a:pPr algn="ctr"/>
            <a:r>
              <a:rPr lang="es-ES" sz="2200" b="1">
                <a:effectLst/>
                <a:latin typeface="Ubuntu" panose="020B0504030602030204" pitchFamily="34" charset="0"/>
                <a:ea typeface="Calibri" panose="020F0502020204030204" pitchFamily="34" charset="0"/>
                <a:cs typeface="Times New Roman" panose="02020603050405020304" pitchFamily="18" charset="0"/>
              </a:rPr>
              <a:t>Dos entidades </a:t>
            </a:r>
            <a:r>
              <a:rPr lang="es-ES" sz="2200">
                <a:effectLst/>
                <a:latin typeface="Ubuntu" panose="020B0504030602030204" pitchFamily="34" charset="0"/>
                <a:ea typeface="Calibri" panose="020F0502020204030204" pitchFamily="34" charset="0"/>
                <a:cs typeface="Times New Roman" panose="02020603050405020304" pitchFamily="18" charset="0"/>
              </a:rPr>
              <a:t>referentes de inversión </a:t>
            </a:r>
            <a:r>
              <a:rPr lang="es-ES" sz="2200" b="1">
                <a:effectLst/>
                <a:latin typeface="Ubuntu" panose="020B0504030602030204" pitchFamily="34" charset="0"/>
                <a:ea typeface="Calibri" panose="020F0502020204030204" pitchFamily="34" charset="0"/>
                <a:cs typeface="Times New Roman" panose="02020603050405020304" pitchFamily="18" charset="0"/>
              </a:rPr>
              <a:t>pública</a:t>
            </a:r>
            <a:r>
              <a:rPr lang="es-ES" sz="2200">
                <a:effectLst/>
                <a:latin typeface="Ubuntu" panose="020B0504030602030204" pitchFamily="34" charset="0"/>
                <a:ea typeface="Calibri" panose="020F0502020204030204" pitchFamily="34" charset="0"/>
                <a:cs typeface="Times New Roman" panose="02020603050405020304" pitchFamily="18" charset="0"/>
              </a:rPr>
              <a:t>:</a:t>
            </a:r>
            <a:endParaRPr lang="es-ES" sz="2200"/>
          </a:p>
        </p:txBody>
      </p:sp>
      <p:pic>
        <p:nvPicPr>
          <p:cNvPr id="21" name="Picture 2" descr="capitalriesgo">
            <a:extLst>
              <a:ext uri="{FF2B5EF4-FFF2-40B4-BE49-F238E27FC236}">
                <a16:creationId xmlns:a16="http://schemas.microsoft.com/office/drawing/2014/main" id="{051CCA8F-5528-E530-E293-1729FDA8CAFF}"/>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71404" y="4844513"/>
            <a:ext cx="1828103" cy="11334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C6CE3413-2DD6-D32A-97EA-CFFF62200E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60807" y="4888702"/>
            <a:ext cx="1945278" cy="100984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4">
            <a:extLst>
              <a:ext uri="{FF2B5EF4-FFF2-40B4-BE49-F238E27FC236}">
                <a16:creationId xmlns:a16="http://schemas.microsoft.com/office/drawing/2014/main" id="{5338C862-E26D-BE34-ADA1-8773C54F6E1B}"/>
              </a:ext>
            </a:extLst>
          </p:cNvPr>
          <p:cNvSpPr txBox="1"/>
          <p:nvPr/>
        </p:nvSpPr>
        <p:spPr>
          <a:xfrm>
            <a:off x="11884301" y="6301521"/>
            <a:ext cx="7665350" cy="430887"/>
          </a:xfrm>
          <a:prstGeom prst="rect">
            <a:avLst/>
          </a:prstGeom>
          <a:noFill/>
        </p:spPr>
        <p:txBody>
          <a:bodyPr wrap="square">
            <a:spAutoFit/>
          </a:bodyPr>
          <a:lstStyle/>
          <a:p>
            <a:pPr algn="ctr"/>
            <a:r>
              <a:rPr lang="es-ES" sz="2200">
                <a:latin typeface="Ubuntu" panose="020B0504030602030204" pitchFamily="34" charset="0"/>
                <a:ea typeface="Calibri" panose="020F0502020204030204" pitchFamily="34" charset="0"/>
                <a:cs typeface="Times New Roman" panose="02020603050405020304" pitchFamily="18" charset="0"/>
              </a:rPr>
              <a:t>I</a:t>
            </a:r>
            <a:r>
              <a:rPr lang="es-ES" sz="2200">
                <a:effectLst/>
                <a:latin typeface="Ubuntu" panose="020B0504030602030204" pitchFamily="34" charset="0"/>
                <a:ea typeface="Calibri" panose="020F0502020204030204" pitchFamily="34" charset="0"/>
                <a:cs typeface="Times New Roman" panose="02020603050405020304" pitchFamily="18" charset="0"/>
              </a:rPr>
              <a:t>nversión de naturaleza </a:t>
            </a:r>
            <a:r>
              <a:rPr lang="es-ES" sz="2200" b="1">
                <a:effectLst/>
                <a:latin typeface="Ubuntu" panose="020B0504030602030204" pitchFamily="34" charset="0"/>
                <a:ea typeface="Calibri" panose="020F0502020204030204" pitchFamily="34" charset="0"/>
                <a:cs typeface="Times New Roman" panose="02020603050405020304" pitchFamily="18" charset="0"/>
              </a:rPr>
              <a:t>privada: </a:t>
            </a:r>
            <a:r>
              <a:rPr lang="es-ES" sz="2200">
                <a:effectLst/>
                <a:latin typeface="Ubuntu" panose="020B0504030602030204" pitchFamily="34" charset="0"/>
                <a:ea typeface="Calibri" panose="020F0502020204030204" pitchFamily="34" charset="0"/>
                <a:cs typeface="Times New Roman" panose="02020603050405020304" pitchFamily="18" charset="0"/>
              </a:rPr>
              <a:t>VC y </a:t>
            </a:r>
            <a:r>
              <a:rPr lang="es-ES" sz="2200" err="1">
                <a:effectLst/>
                <a:latin typeface="Ubuntu" panose="020B0504030602030204" pitchFamily="34" charset="0"/>
                <a:ea typeface="Calibri" panose="020F0502020204030204" pitchFamily="34" charset="0"/>
                <a:cs typeface="Times New Roman" panose="02020603050405020304" pitchFamily="18" charset="0"/>
              </a:rPr>
              <a:t>Private</a:t>
            </a:r>
            <a:r>
              <a:rPr lang="es-ES" sz="2200" err="1">
                <a:latin typeface="Ubuntu" panose="020B0504030602030204" pitchFamily="34" charset="0"/>
                <a:ea typeface="Calibri" panose="020F0502020204030204" pitchFamily="34" charset="0"/>
                <a:cs typeface="Times New Roman" panose="02020603050405020304" pitchFamily="18" charset="0"/>
              </a:rPr>
              <a:t>-Equity</a:t>
            </a:r>
            <a:endParaRPr lang="es-ES" sz="2200"/>
          </a:p>
        </p:txBody>
      </p:sp>
      <p:pic>
        <p:nvPicPr>
          <p:cNvPr id="24" name="Picture 2" descr="Orza">
            <a:extLst>
              <a:ext uri="{FF2B5EF4-FFF2-40B4-BE49-F238E27FC236}">
                <a16:creationId xmlns:a16="http://schemas.microsoft.com/office/drawing/2014/main" id="{CB75B8F9-9B3E-012F-BED5-186918AB25A8}"/>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05426" y="6982610"/>
            <a:ext cx="1857532" cy="4780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nveready | AseBio - Asociación Empresas Biotecnología">
            <a:extLst>
              <a:ext uri="{FF2B5EF4-FFF2-40B4-BE49-F238E27FC236}">
                <a16:creationId xmlns:a16="http://schemas.microsoft.com/office/drawing/2014/main" id="{517B1626-A13A-D5FD-4C1C-91A62DEBC6C7}"/>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43833" y="7799006"/>
            <a:ext cx="1898115" cy="6558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ome - All Iron">
            <a:extLst>
              <a:ext uri="{FF2B5EF4-FFF2-40B4-BE49-F238E27FC236}">
                <a16:creationId xmlns:a16="http://schemas.microsoft.com/office/drawing/2014/main" id="{ACD059C6-FFC2-F4CE-376D-C2B172232BDC}"/>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80597" y="8674616"/>
            <a:ext cx="1973843" cy="65456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aso Ventures | LinkedIn">
            <a:extLst>
              <a:ext uri="{FF2B5EF4-FFF2-40B4-BE49-F238E27FC236}">
                <a16:creationId xmlns:a16="http://schemas.microsoft.com/office/drawing/2014/main" id="{48228309-4927-AE66-53A1-5939179C0E5D}"/>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12191" y="6877328"/>
            <a:ext cx="767369" cy="76736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Talde Private Equity - TTR Data - M&amp;A, PE, VC, Capital Markets, Financial  Database">
            <a:extLst>
              <a:ext uri="{FF2B5EF4-FFF2-40B4-BE49-F238E27FC236}">
                <a16:creationId xmlns:a16="http://schemas.microsoft.com/office/drawing/2014/main" id="{F4E937F9-92AE-3806-28A9-92F0133436DC}"/>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59750" y="7708075"/>
            <a:ext cx="1454448" cy="1016549"/>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descr="Logotipo&#10;&#10;Descripción generada automáticamente con confianza media">
            <a:extLst>
              <a:ext uri="{FF2B5EF4-FFF2-40B4-BE49-F238E27FC236}">
                <a16:creationId xmlns:a16="http://schemas.microsoft.com/office/drawing/2014/main" id="{061318C1-2A50-3A5B-5D05-61E908D2C60F}"/>
              </a:ext>
            </a:extLst>
          </p:cNvPr>
          <p:cNvPicPr>
            <a:picLocks noChangeAspect="1"/>
          </p:cNvPicPr>
          <p:nvPr/>
        </p:nvPicPr>
        <p:blipFill>
          <a:blip r:embed="rId15"/>
          <a:stretch>
            <a:fillRect/>
          </a:stretch>
        </p:blipFill>
        <p:spPr>
          <a:xfrm>
            <a:off x="16815225" y="7114186"/>
            <a:ext cx="1833550" cy="828941"/>
          </a:xfrm>
          <a:prstGeom prst="rect">
            <a:avLst/>
          </a:prstGeom>
        </p:spPr>
      </p:pic>
      <p:sp>
        <p:nvSpPr>
          <p:cNvPr id="30" name="TextBox 4">
            <a:extLst>
              <a:ext uri="{FF2B5EF4-FFF2-40B4-BE49-F238E27FC236}">
                <a16:creationId xmlns:a16="http://schemas.microsoft.com/office/drawing/2014/main" id="{08B0F7B4-265E-5A0A-4268-131B7C1717F4}"/>
              </a:ext>
            </a:extLst>
          </p:cNvPr>
          <p:cNvSpPr txBox="1"/>
          <p:nvPr/>
        </p:nvSpPr>
        <p:spPr>
          <a:xfrm>
            <a:off x="12612414" y="9449178"/>
            <a:ext cx="6516113" cy="430887"/>
          </a:xfrm>
          <a:prstGeom prst="rect">
            <a:avLst/>
          </a:prstGeom>
          <a:noFill/>
        </p:spPr>
        <p:txBody>
          <a:bodyPr wrap="square">
            <a:spAutoFit/>
          </a:bodyPr>
          <a:lstStyle/>
          <a:p>
            <a:pPr algn="ctr"/>
            <a:r>
              <a:rPr lang="es-ES" sz="2200" b="1" err="1">
                <a:latin typeface="Ubuntu" panose="020B0504030602030204" pitchFamily="34" charset="0"/>
                <a:ea typeface="Calibri" panose="020F0502020204030204" pitchFamily="34" charset="0"/>
                <a:cs typeface="Times New Roman" panose="02020603050405020304" pitchFamily="18" charset="0"/>
              </a:rPr>
              <a:t>Corporate</a:t>
            </a:r>
            <a:r>
              <a:rPr lang="es-ES" sz="2200" b="1">
                <a:latin typeface="Ubuntu" panose="020B0504030602030204" pitchFamily="34" charset="0"/>
                <a:ea typeface="Calibri" panose="020F0502020204030204" pitchFamily="34" charset="0"/>
                <a:cs typeface="Times New Roman" panose="02020603050405020304" pitchFamily="18" charset="0"/>
              </a:rPr>
              <a:t> </a:t>
            </a:r>
            <a:r>
              <a:rPr lang="es-ES" sz="2200" b="1" err="1">
                <a:latin typeface="Ubuntu" panose="020B0504030602030204" pitchFamily="34" charset="0"/>
                <a:ea typeface="Calibri" panose="020F0502020204030204" pitchFamily="34" charset="0"/>
                <a:cs typeface="Times New Roman" panose="02020603050405020304" pitchFamily="18" charset="0"/>
              </a:rPr>
              <a:t>Venturing</a:t>
            </a:r>
            <a:r>
              <a:rPr lang="es-ES" sz="2200" b="1">
                <a:latin typeface="Ubuntu" panose="020B0504030602030204" pitchFamily="34" charset="0"/>
                <a:ea typeface="Calibri" panose="020F0502020204030204" pitchFamily="34" charset="0"/>
                <a:cs typeface="Times New Roman" panose="02020603050405020304" pitchFamily="18" charset="0"/>
              </a:rPr>
              <a:t>, Empresas del sector</a:t>
            </a:r>
            <a:r>
              <a:rPr lang="es-ES" sz="2200">
                <a:latin typeface="Ubuntu" panose="020B0504030602030204" pitchFamily="34" charset="0"/>
                <a:ea typeface="Calibri" panose="020F0502020204030204" pitchFamily="34" charset="0"/>
                <a:cs typeface="Times New Roman" panose="02020603050405020304" pitchFamily="18" charset="0"/>
              </a:rPr>
              <a:t>, etc.   </a:t>
            </a:r>
            <a:endParaRPr lang="es-ES" sz="2200" b="1"/>
          </a:p>
        </p:txBody>
      </p:sp>
    </p:spTree>
    <p:extLst>
      <p:ext uri="{BB962C8B-B14F-4D97-AF65-F5344CB8AC3E}">
        <p14:creationId xmlns:p14="http://schemas.microsoft.com/office/powerpoint/2010/main" val="177584228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7F24EF5CC37045A81F2FB971188D49" ma:contentTypeVersion="12" ma:contentTypeDescription="Create a new document." ma:contentTypeScope="" ma:versionID="a6dd481d3ac65790f7cbf4fbff760fcc">
  <xsd:schema xmlns:xsd="http://www.w3.org/2001/XMLSchema" xmlns:xs="http://www.w3.org/2001/XMLSchema" xmlns:p="http://schemas.microsoft.com/office/2006/metadata/properties" xmlns:ns2="44cf6a03-d4c2-4c97-9035-cb1a043dcbd1" xmlns:ns3="2fdb2fca-502d-4a22-94c8-61031f171502" targetNamespace="http://schemas.microsoft.com/office/2006/metadata/properties" ma:root="true" ma:fieldsID="32c2a5180e5469cba231ef1c52a5af29" ns2:_="" ns3:_="">
    <xsd:import namespace="44cf6a03-d4c2-4c97-9035-cb1a043dcbd1"/>
    <xsd:import namespace="2fdb2fca-502d-4a22-94c8-61031f17150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cf6a03-d4c2-4c97-9035-cb1a043dc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93b6070-29c1-4a34-962b-5b08846badd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db2fca-502d-4a22-94c8-61031f17150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4cf6a03-d4c2-4c97-9035-cb1a043dcbd1">
      <Terms xmlns="http://schemas.microsoft.com/office/infopath/2007/PartnerControls"/>
    </lcf76f155ced4ddcb4097134ff3c332f>
    <SharedWithUsers xmlns="2fdb2fca-502d-4a22-94c8-61031f171502">
      <UserInfo>
        <DisplayName>Suarez, Iñaki</DisplayName>
        <AccountId>11</AccountId>
        <AccountType/>
      </UserInfo>
      <UserInfo>
        <DisplayName>Horas, Asier</DisplayName>
        <AccountId>16</AccountId>
        <AccountType/>
      </UserInfo>
      <UserInfo>
        <DisplayName>Unamuno, Guillermo</DisplayName>
        <AccountId>6</AccountId>
        <AccountType/>
      </UserInfo>
    </SharedWithUsers>
  </documentManagement>
</p:properties>
</file>

<file path=customXml/itemProps1.xml><?xml version="1.0" encoding="utf-8"?>
<ds:datastoreItem xmlns:ds="http://schemas.openxmlformats.org/officeDocument/2006/customXml" ds:itemID="{8B989518-6FA4-4112-B505-57F7198CA77C}">
  <ds:schemaRefs>
    <ds:schemaRef ds:uri="2fdb2fca-502d-4a22-94c8-61031f171502"/>
    <ds:schemaRef ds:uri="44cf6a03-d4c2-4c97-9035-cb1a043dc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75BA7C-303B-4993-A5FC-9A722CD12B96}">
  <ds:schemaRefs>
    <ds:schemaRef ds:uri="http://schemas.microsoft.com/sharepoint/v3/contenttype/forms"/>
  </ds:schemaRefs>
</ds:datastoreItem>
</file>

<file path=customXml/itemProps3.xml><?xml version="1.0" encoding="utf-8"?>
<ds:datastoreItem xmlns:ds="http://schemas.openxmlformats.org/officeDocument/2006/customXml" ds:itemID="{AA3BEC39-99DF-4AC2-9A77-5EE3E6414ACA}">
  <ds:schemaRefs>
    <ds:schemaRef ds:uri="44cf6a03-d4c2-4c97-9035-cb1a043dcbd1"/>
    <ds:schemaRef ds:uri="http://schemas.microsoft.com/office/2006/metadata/properties"/>
    <ds:schemaRef ds:uri="http://schemas.microsoft.com/office/infopath/2007/PartnerControls"/>
    <ds:schemaRef ds:uri="2fdb2fca-502d-4a22-94c8-61031f171502"/>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740</TotalTime>
  <Words>4232</Words>
  <Application>Microsoft Office PowerPoint</Application>
  <PresentationFormat>Personalizado</PresentationFormat>
  <Paragraphs>742</Paragraphs>
  <Slides>43</Slides>
  <Notes>11</Notes>
  <HiddenSlides>0</HiddenSlides>
  <MMClips>0</MMClips>
  <ScaleCrop>false</ScaleCrop>
  <HeadingPairs>
    <vt:vector size="8" baseType="variant">
      <vt:variant>
        <vt:lpstr>Fuentes usadas</vt:lpstr>
      </vt:variant>
      <vt:variant>
        <vt:i4>14</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59" baseType="lpstr">
      <vt:lpstr>Aptos</vt:lpstr>
      <vt:lpstr>Arial</vt:lpstr>
      <vt:lpstr>Arial Black</vt:lpstr>
      <vt:lpstr>Calibri</vt:lpstr>
      <vt:lpstr>Calibri Light</vt:lpstr>
      <vt:lpstr>Courier New</vt:lpstr>
      <vt:lpstr>Georgia</vt:lpstr>
      <vt:lpstr>Lato</vt:lpstr>
      <vt:lpstr>Microsoft Sans Serif</vt:lpstr>
      <vt:lpstr>Montserrat SemiBold</vt:lpstr>
      <vt:lpstr>Roboto</vt:lpstr>
      <vt:lpstr>Times New Roman</vt:lpstr>
      <vt:lpstr>Ubuntu</vt:lpstr>
      <vt:lpstr>Wingdings</vt:lpstr>
      <vt:lpstr>Tema de Office</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Erika Sánchez</dc:creator>
  <cp:lastModifiedBy>Unamuno, Guillermo</cp:lastModifiedBy>
  <cp:revision>1</cp:revision>
  <dcterms:created xsi:type="dcterms:W3CDTF">2024-02-13T13:32:46Z</dcterms:created>
  <dcterms:modified xsi:type="dcterms:W3CDTF">2024-02-18T09:18:48Z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0x010100467F24EF5CC37045A81F2FB971188D49</vt:lpwstr>
  </property>
</Properties>
</file>