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4.xml" ContentType="application/vnd.openxmlformats-officedocument.them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notesSlides/notesSlide1.xml" ContentType="application/vnd.openxmlformats-officedocument.presentationml.notes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notesSlides/notesSlide2.xml" ContentType="application/vnd.openxmlformats-officedocument.presentationml.notesSlid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3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21" r:id="rId4"/>
    <p:sldMasterId id="2147483973" r:id="rId5"/>
    <p:sldMasterId id="2147483996" r:id="rId6"/>
    <p:sldMasterId id="2147484012" r:id="rId7"/>
  </p:sldMasterIdLst>
  <p:notesMasterIdLst>
    <p:notesMasterId r:id="rId13"/>
  </p:notesMasterIdLst>
  <p:handoutMasterIdLst>
    <p:handoutMasterId r:id="rId14"/>
  </p:handoutMasterIdLst>
  <p:sldIdLst>
    <p:sldId id="1500" r:id="rId8"/>
    <p:sldId id="1641" r:id="rId9"/>
    <p:sldId id="1658" r:id="rId10"/>
    <p:sldId id="1659" r:id="rId11"/>
    <p:sldId id="1660" r:id="rId12"/>
  </p:sldIdLst>
  <p:sldSz cx="12192000" cy="6858000"/>
  <p:notesSz cx="6724650" cy="9774238"/>
  <p:custDataLst>
    <p:tags r:id="rId15"/>
  </p:custDataLst>
  <p:defaultTextStyle>
    <a:defPPr>
      <a:defRPr lang="es-E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" userDrawn="1">
          <p15:clr>
            <a:srgbClr val="A4A3A4"/>
          </p15:clr>
        </p15:guide>
        <p15:guide id="2" pos="3900" userDrawn="1">
          <p15:clr>
            <a:srgbClr val="A4A3A4"/>
          </p15:clr>
        </p15:guide>
        <p15:guide id="3" orient="horz" pos="708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3780" userDrawn="1">
          <p15:clr>
            <a:srgbClr val="A4A3A4"/>
          </p15:clr>
        </p15:guide>
        <p15:guide id="6" pos="1300" userDrawn="1">
          <p15:clr>
            <a:srgbClr val="A4A3A4"/>
          </p15:clr>
        </p15:guide>
        <p15:guide id="7" pos="50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F3F0"/>
    <a:srgbClr val="FAE8EC"/>
    <a:srgbClr val="C1D9EA"/>
    <a:srgbClr val="FDEEE2"/>
    <a:srgbClr val="343433"/>
    <a:srgbClr val="A92F31"/>
    <a:srgbClr val="CC7239"/>
    <a:srgbClr val="EBCA6B"/>
    <a:srgbClr val="E1E371"/>
    <a:srgbClr val="B6C2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C08377-8049-4D09-B963-EC2231EB380C}" v="167" dt="2022-12-29T12:39:39.5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Estilo o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74" autoAdjust="0"/>
    <p:restoredTop sz="92670" autoAdjust="0"/>
  </p:normalViewPr>
  <p:slideViewPr>
    <p:cSldViewPr snapToObjects="1" showGuides="1">
      <p:cViewPr varScale="1">
        <p:scale>
          <a:sx n="106" d="100"/>
          <a:sy n="106" d="100"/>
        </p:scale>
        <p:origin x="864" y="78"/>
      </p:cViewPr>
      <p:guideLst>
        <p:guide orient="horz" pos="164"/>
        <p:guide pos="3900"/>
        <p:guide orient="horz" pos="708"/>
        <p:guide pos="3840"/>
        <p:guide pos="3780"/>
        <p:guide pos="1300"/>
        <p:guide pos="5049"/>
      </p:guideLst>
    </p:cSldViewPr>
  </p:slideViewPr>
  <p:outlineViewPr>
    <p:cViewPr>
      <p:scale>
        <a:sx n="33" d="100"/>
        <a:sy n="33" d="100"/>
      </p:scale>
      <p:origin x="0" y="-292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048"/>
    </p:cViewPr>
  </p:sorterViewPr>
  <p:notesViewPr>
    <p:cSldViewPr snapToObjects="1" showGuides="1">
      <p:cViewPr varScale="1">
        <p:scale>
          <a:sx n="52" d="100"/>
          <a:sy n="52" d="100"/>
        </p:scale>
        <p:origin x="2680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tags" Target="tags/tag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sabe, Erkuden" userId="d3af3b79-28de-43c7-bbcd-9c7a220afe29" providerId="ADAL" clId="{EEC08377-8049-4D09-B963-EC2231EB380C}"/>
    <pc:docChg chg="undo custSel addSld delSld modSld modMainMaster">
      <pc:chgData name="Basabe, Erkuden" userId="d3af3b79-28de-43c7-bbcd-9c7a220afe29" providerId="ADAL" clId="{EEC08377-8049-4D09-B963-EC2231EB380C}" dt="2022-12-29T12:39:39.508" v="1342"/>
      <pc:docMkLst>
        <pc:docMk/>
      </pc:docMkLst>
      <pc:sldChg chg="modSp mod">
        <pc:chgData name="Basabe, Erkuden" userId="d3af3b79-28de-43c7-bbcd-9c7a220afe29" providerId="ADAL" clId="{EEC08377-8049-4D09-B963-EC2231EB380C}" dt="2022-12-29T12:32:16.132" v="1340" actId="1076"/>
        <pc:sldMkLst>
          <pc:docMk/>
          <pc:sldMk cId="2571001526" sldId="1500"/>
        </pc:sldMkLst>
        <pc:spChg chg="mod">
          <ac:chgData name="Basabe, Erkuden" userId="d3af3b79-28de-43c7-bbcd-9c7a220afe29" providerId="ADAL" clId="{EEC08377-8049-4D09-B963-EC2231EB380C}" dt="2022-12-29T12:32:16.132" v="1340" actId="1076"/>
          <ac:spMkLst>
            <pc:docMk/>
            <pc:sldMk cId="2571001526" sldId="1500"/>
            <ac:spMk id="3" creationId="{00000000-0000-0000-0000-000000000000}"/>
          </ac:spMkLst>
        </pc:spChg>
        <pc:spChg chg="mod">
          <ac:chgData name="Basabe, Erkuden" userId="d3af3b79-28de-43c7-bbcd-9c7a220afe29" providerId="ADAL" clId="{EEC08377-8049-4D09-B963-EC2231EB380C}" dt="2022-12-29T09:47:12.364" v="713" actId="20577"/>
          <ac:spMkLst>
            <pc:docMk/>
            <pc:sldMk cId="2571001526" sldId="1500"/>
            <ac:spMk id="28" creationId="{7D0F4E9E-D4B3-B547-A9DC-4D8880C9F46D}"/>
          </ac:spMkLst>
        </pc:spChg>
        <pc:spChg chg="mod">
          <ac:chgData name="Basabe, Erkuden" userId="d3af3b79-28de-43c7-bbcd-9c7a220afe29" providerId="ADAL" clId="{EEC08377-8049-4D09-B963-EC2231EB380C}" dt="2022-12-29T08:45:51.551" v="79" actId="20577"/>
          <ac:spMkLst>
            <pc:docMk/>
            <pc:sldMk cId="2571001526" sldId="1500"/>
            <ac:spMk id="30" creationId="{CADB838D-94AC-C545-9C3D-3E09738A3753}"/>
          </ac:spMkLst>
        </pc:spChg>
        <pc:spChg chg="mod">
          <ac:chgData name="Basabe, Erkuden" userId="d3af3b79-28de-43c7-bbcd-9c7a220afe29" providerId="ADAL" clId="{EEC08377-8049-4D09-B963-EC2231EB380C}" dt="2022-12-29T08:46:01.216" v="89" actId="20577"/>
          <ac:spMkLst>
            <pc:docMk/>
            <pc:sldMk cId="2571001526" sldId="1500"/>
            <ac:spMk id="31" creationId="{00000000-0000-0000-0000-000000000000}"/>
          </ac:spMkLst>
        </pc:spChg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2475540557" sldId="1566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1140345206" sldId="1583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2257012062" sldId="1587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4199837506" sldId="1599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1121462522" sldId="1604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3304751686" sldId="1605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4046866545" sldId="1606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4212897643" sldId="1607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2583058032" sldId="1608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4111221364" sldId="1626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2349646136" sldId="1627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3543493734" sldId="1631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2934667904" sldId="1633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1056619210" sldId="1634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2264487579" sldId="1635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3586633748" sldId="1637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1680381657" sldId="1638"/>
        </pc:sldMkLst>
      </pc:sldChg>
      <pc:sldChg chg="addSp delSp modSp mod chgLayout">
        <pc:chgData name="Basabe, Erkuden" userId="d3af3b79-28de-43c7-bbcd-9c7a220afe29" providerId="ADAL" clId="{EEC08377-8049-4D09-B963-EC2231EB380C}" dt="2022-12-29T12:39:39.508" v="1342"/>
        <pc:sldMkLst>
          <pc:docMk/>
          <pc:sldMk cId="3534227975" sldId="1641"/>
        </pc:sldMkLst>
        <pc:spChg chg="add mod">
          <ac:chgData name="Basabe, Erkuden" userId="d3af3b79-28de-43c7-bbcd-9c7a220afe29" providerId="ADAL" clId="{EEC08377-8049-4D09-B963-EC2231EB380C}" dt="2022-12-29T12:39:39.508" v="1342"/>
          <ac:spMkLst>
            <pc:docMk/>
            <pc:sldMk cId="3534227975" sldId="1641"/>
            <ac:spMk id="2" creationId="{DB64E3F4-CFE1-E260-CFB0-FB8AB8908715}"/>
          </ac:spMkLst>
        </pc:spChg>
        <pc:spChg chg="add del mod ord">
          <ac:chgData name="Basabe, Erkuden" userId="d3af3b79-28de-43c7-bbcd-9c7a220afe29" providerId="ADAL" clId="{EEC08377-8049-4D09-B963-EC2231EB380C}" dt="2022-12-29T08:44:52.955" v="31" actId="478"/>
          <ac:spMkLst>
            <pc:docMk/>
            <pc:sldMk cId="3534227975" sldId="1641"/>
            <ac:spMk id="2" creationId="{EE675496-60F8-00CB-960D-61320EF5E022}"/>
          </ac:spMkLst>
        </pc:spChg>
        <pc:spChg chg="add del mod ord">
          <ac:chgData name="Basabe, Erkuden" userId="d3af3b79-28de-43c7-bbcd-9c7a220afe29" providerId="ADAL" clId="{EEC08377-8049-4D09-B963-EC2231EB380C}" dt="2022-12-29T08:44:56.400" v="32" actId="478"/>
          <ac:spMkLst>
            <pc:docMk/>
            <pc:sldMk cId="3534227975" sldId="1641"/>
            <ac:spMk id="3" creationId="{E071D4E4-4CE2-33C1-6832-B8DB122A90CA}"/>
          </ac:spMkLst>
        </pc:spChg>
        <pc:spChg chg="mod">
          <ac:chgData name="Basabe, Erkuden" userId="d3af3b79-28de-43c7-bbcd-9c7a220afe29" providerId="ADAL" clId="{EEC08377-8049-4D09-B963-EC2231EB380C}" dt="2022-12-29T12:31:51.268" v="1333" actId="20577"/>
          <ac:spMkLst>
            <pc:docMk/>
            <pc:sldMk cId="3534227975" sldId="1641"/>
            <ac:spMk id="6" creationId="{00000000-0000-0000-0000-000000000000}"/>
          </ac:spMkLst>
        </pc:spChg>
        <pc:spChg chg="del">
          <ac:chgData name="Basabe, Erkuden" userId="d3af3b79-28de-43c7-bbcd-9c7a220afe29" providerId="ADAL" clId="{EEC08377-8049-4D09-B963-EC2231EB380C}" dt="2022-12-29T08:43:57.952" v="28" actId="478"/>
          <ac:spMkLst>
            <pc:docMk/>
            <pc:sldMk cId="3534227975" sldId="1641"/>
            <ac:spMk id="10" creationId="{00000000-0000-0000-0000-000000000000}"/>
          </ac:spMkLst>
        </pc:spChg>
        <pc:spChg chg="add del mod">
          <ac:chgData name="Basabe, Erkuden" userId="d3af3b79-28de-43c7-bbcd-9c7a220afe29" providerId="ADAL" clId="{EEC08377-8049-4D09-B963-EC2231EB380C}" dt="2022-12-29T08:51:05.683" v="120" actId="478"/>
          <ac:spMkLst>
            <pc:docMk/>
            <pc:sldMk cId="3534227975" sldId="1641"/>
            <ac:spMk id="11" creationId="{D880F2D5-B6B0-6390-14D8-EFBDAC2E3128}"/>
          </ac:spMkLst>
        </pc:spChg>
        <pc:spChg chg="add del mod">
          <ac:chgData name="Basabe, Erkuden" userId="d3af3b79-28de-43c7-bbcd-9c7a220afe29" providerId="ADAL" clId="{EEC08377-8049-4D09-B963-EC2231EB380C}" dt="2022-12-29T08:55:54.153" v="172"/>
          <ac:spMkLst>
            <pc:docMk/>
            <pc:sldMk cId="3534227975" sldId="1641"/>
            <ac:spMk id="24" creationId="{DE9C5DB4-D80F-D63D-7650-B828C828D000}"/>
          </ac:spMkLst>
        </pc:spChg>
        <pc:spChg chg="add mod topLvl">
          <ac:chgData name="Basabe, Erkuden" userId="d3af3b79-28de-43c7-bbcd-9c7a220afe29" providerId="ADAL" clId="{EEC08377-8049-4D09-B963-EC2231EB380C}" dt="2022-12-29T09:44:54.717" v="682" actId="164"/>
          <ac:spMkLst>
            <pc:docMk/>
            <pc:sldMk cId="3534227975" sldId="1641"/>
            <ac:spMk id="25" creationId="{2FDE31E5-039D-3663-9586-1A030036BA91}"/>
          </ac:spMkLst>
        </pc:spChg>
        <pc:spChg chg="add mod topLvl">
          <ac:chgData name="Basabe, Erkuden" userId="d3af3b79-28de-43c7-bbcd-9c7a220afe29" providerId="ADAL" clId="{EEC08377-8049-4D09-B963-EC2231EB380C}" dt="2022-12-29T09:44:54.717" v="682" actId="164"/>
          <ac:spMkLst>
            <pc:docMk/>
            <pc:sldMk cId="3534227975" sldId="1641"/>
            <ac:spMk id="26" creationId="{EFF1B759-CA8D-F04E-93DC-2698654365C8}"/>
          </ac:spMkLst>
        </pc:spChg>
        <pc:spChg chg="add mod">
          <ac:chgData name="Basabe, Erkuden" userId="d3af3b79-28de-43c7-bbcd-9c7a220afe29" providerId="ADAL" clId="{EEC08377-8049-4D09-B963-EC2231EB380C}" dt="2022-12-29T09:43:03.602" v="670" actId="165"/>
          <ac:spMkLst>
            <pc:docMk/>
            <pc:sldMk cId="3534227975" sldId="1641"/>
            <ac:spMk id="27" creationId="{FD6FB1A7-A412-6F26-A15D-F37805E28CE4}"/>
          </ac:spMkLst>
        </pc:spChg>
        <pc:spChg chg="add mod">
          <ac:chgData name="Basabe, Erkuden" userId="d3af3b79-28de-43c7-bbcd-9c7a220afe29" providerId="ADAL" clId="{EEC08377-8049-4D09-B963-EC2231EB380C}" dt="2022-12-29T09:43:03.602" v="670" actId="165"/>
          <ac:spMkLst>
            <pc:docMk/>
            <pc:sldMk cId="3534227975" sldId="1641"/>
            <ac:spMk id="28" creationId="{D33D4273-C254-2831-B703-FE28E0CBA373}"/>
          </ac:spMkLst>
        </pc:spChg>
        <pc:spChg chg="add mod">
          <ac:chgData name="Basabe, Erkuden" userId="d3af3b79-28de-43c7-bbcd-9c7a220afe29" providerId="ADAL" clId="{EEC08377-8049-4D09-B963-EC2231EB380C}" dt="2022-12-29T09:43:03.602" v="670" actId="165"/>
          <ac:spMkLst>
            <pc:docMk/>
            <pc:sldMk cId="3534227975" sldId="1641"/>
            <ac:spMk id="29" creationId="{980514D8-47AD-B59D-983B-AFA45D2BEF54}"/>
          </ac:spMkLst>
        </pc:spChg>
        <pc:spChg chg="add mod">
          <ac:chgData name="Basabe, Erkuden" userId="d3af3b79-28de-43c7-bbcd-9c7a220afe29" providerId="ADAL" clId="{EEC08377-8049-4D09-B963-EC2231EB380C}" dt="2022-12-29T09:43:03.602" v="670" actId="165"/>
          <ac:spMkLst>
            <pc:docMk/>
            <pc:sldMk cId="3534227975" sldId="1641"/>
            <ac:spMk id="30" creationId="{10001C41-40F1-764F-F0AE-9D86993AD91C}"/>
          </ac:spMkLst>
        </pc:spChg>
        <pc:spChg chg="add mod">
          <ac:chgData name="Basabe, Erkuden" userId="d3af3b79-28de-43c7-bbcd-9c7a220afe29" providerId="ADAL" clId="{EEC08377-8049-4D09-B963-EC2231EB380C}" dt="2022-12-29T09:43:03.602" v="670" actId="165"/>
          <ac:spMkLst>
            <pc:docMk/>
            <pc:sldMk cId="3534227975" sldId="1641"/>
            <ac:spMk id="31" creationId="{8C368A96-B0DD-3921-A292-D5E4D43463EB}"/>
          </ac:spMkLst>
        </pc:spChg>
        <pc:spChg chg="add mod">
          <ac:chgData name="Basabe, Erkuden" userId="d3af3b79-28de-43c7-bbcd-9c7a220afe29" providerId="ADAL" clId="{EEC08377-8049-4D09-B963-EC2231EB380C}" dt="2022-12-29T09:43:03.602" v="670" actId="165"/>
          <ac:spMkLst>
            <pc:docMk/>
            <pc:sldMk cId="3534227975" sldId="1641"/>
            <ac:spMk id="32" creationId="{B139028A-1DEA-5BA3-D305-D8ACEA47F6DC}"/>
          </ac:spMkLst>
        </pc:spChg>
        <pc:spChg chg="add mod">
          <ac:chgData name="Basabe, Erkuden" userId="d3af3b79-28de-43c7-bbcd-9c7a220afe29" providerId="ADAL" clId="{EEC08377-8049-4D09-B963-EC2231EB380C}" dt="2022-12-29T09:43:03.602" v="670" actId="165"/>
          <ac:spMkLst>
            <pc:docMk/>
            <pc:sldMk cId="3534227975" sldId="1641"/>
            <ac:spMk id="33" creationId="{6E50FCB0-FC4E-830E-ACC5-94351D9DF40F}"/>
          </ac:spMkLst>
        </pc:spChg>
        <pc:spChg chg="add mod">
          <ac:chgData name="Basabe, Erkuden" userId="d3af3b79-28de-43c7-bbcd-9c7a220afe29" providerId="ADAL" clId="{EEC08377-8049-4D09-B963-EC2231EB380C}" dt="2022-12-29T09:43:03.602" v="670" actId="165"/>
          <ac:spMkLst>
            <pc:docMk/>
            <pc:sldMk cId="3534227975" sldId="1641"/>
            <ac:spMk id="34" creationId="{F4530EE0-3968-FC9E-24D0-F7C0CA6602C0}"/>
          </ac:spMkLst>
        </pc:spChg>
        <pc:spChg chg="add mod topLvl">
          <ac:chgData name="Basabe, Erkuden" userId="d3af3b79-28de-43c7-bbcd-9c7a220afe29" providerId="ADAL" clId="{EEC08377-8049-4D09-B963-EC2231EB380C}" dt="2022-12-29T09:44:54.717" v="682" actId="164"/>
          <ac:spMkLst>
            <pc:docMk/>
            <pc:sldMk cId="3534227975" sldId="1641"/>
            <ac:spMk id="35" creationId="{AA481714-1151-1CB4-E405-7E8B25236242}"/>
          </ac:spMkLst>
        </pc:spChg>
        <pc:spChg chg="add mod topLvl">
          <ac:chgData name="Basabe, Erkuden" userId="d3af3b79-28de-43c7-bbcd-9c7a220afe29" providerId="ADAL" clId="{EEC08377-8049-4D09-B963-EC2231EB380C}" dt="2022-12-29T09:44:54.717" v="682" actId="164"/>
          <ac:spMkLst>
            <pc:docMk/>
            <pc:sldMk cId="3534227975" sldId="1641"/>
            <ac:spMk id="36" creationId="{BEACC5B5-4624-8E94-FA53-C3FB951B2EC6}"/>
          </ac:spMkLst>
        </pc:spChg>
        <pc:spChg chg="add mod topLvl">
          <ac:chgData name="Basabe, Erkuden" userId="d3af3b79-28de-43c7-bbcd-9c7a220afe29" providerId="ADAL" clId="{EEC08377-8049-4D09-B963-EC2231EB380C}" dt="2022-12-29T09:44:54.717" v="682" actId="164"/>
          <ac:spMkLst>
            <pc:docMk/>
            <pc:sldMk cId="3534227975" sldId="1641"/>
            <ac:spMk id="37" creationId="{420D0B23-3FF3-3F49-5E7E-3627A4318E91}"/>
          </ac:spMkLst>
        </pc:spChg>
        <pc:spChg chg="add mod topLvl">
          <ac:chgData name="Basabe, Erkuden" userId="d3af3b79-28de-43c7-bbcd-9c7a220afe29" providerId="ADAL" clId="{EEC08377-8049-4D09-B963-EC2231EB380C}" dt="2022-12-29T09:44:54.717" v="682" actId="164"/>
          <ac:spMkLst>
            <pc:docMk/>
            <pc:sldMk cId="3534227975" sldId="1641"/>
            <ac:spMk id="38" creationId="{9AFAA2D9-51B5-911E-74EE-6C7720B86E56}"/>
          </ac:spMkLst>
        </pc:spChg>
        <pc:spChg chg="add mod topLvl">
          <ac:chgData name="Basabe, Erkuden" userId="d3af3b79-28de-43c7-bbcd-9c7a220afe29" providerId="ADAL" clId="{EEC08377-8049-4D09-B963-EC2231EB380C}" dt="2022-12-29T09:44:54.717" v="682" actId="164"/>
          <ac:spMkLst>
            <pc:docMk/>
            <pc:sldMk cId="3534227975" sldId="1641"/>
            <ac:spMk id="39" creationId="{6EBC78D5-B2A7-CBC9-0248-3057E011E5DA}"/>
          </ac:spMkLst>
        </pc:spChg>
        <pc:spChg chg="add mod topLvl">
          <ac:chgData name="Basabe, Erkuden" userId="d3af3b79-28de-43c7-bbcd-9c7a220afe29" providerId="ADAL" clId="{EEC08377-8049-4D09-B963-EC2231EB380C}" dt="2022-12-29T09:44:54.717" v="682" actId="164"/>
          <ac:spMkLst>
            <pc:docMk/>
            <pc:sldMk cId="3534227975" sldId="1641"/>
            <ac:spMk id="40" creationId="{A3112D89-D99F-1992-3220-35D2E6C03564}"/>
          </ac:spMkLst>
        </pc:spChg>
        <pc:grpChg chg="add mod topLvl">
          <ac:chgData name="Basabe, Erkuden" userId="d3af3b79-28de-43c7-bbcd-9c7a220afe29" providerId="ADAL" clId="{EEC08377-8049-4D09-B963-EC2231EB380C}" dt="2022-12-29T09:44:54.717" v="682" actId="164"/>
          <ac:grpSpMkLst>
            <pc:docMk/>
            <pc:sldMk cId="3534227975" sldId="1641"/>
            <ac:grpSpMk id="41" creationId="{4A6D4D15-F16F-B0FA-D344-9AAB2FBABFE6}"/>
          </ac:grpSpMkLst>
        </pc:grpChg>
        <pc:grpChg chg="add mod">
          <ac:chgData name="Basabe, Erkuden" userId="d3af3b79-28de-43c7-bbcd-9c7a220afe29" providerId="ADAL" clId="{EEC08377-8049-4D09-B963-EC2231EB380C}" dt="2022-12-29T09:01:55.171" v="308" actId="164"/>
          <ac:grpSpMkLst>
            <pc:docMk/>
            <pc:sldMk cId="3534227975" sldId="1641"/>
            <ac:grpSpMk id="42" creationId="{2D426185-E6BA-AB83-FDB0-4D16845B2EFB}"/>
          </ac:grpSpMkLst>
        </pc:grpChg>
        <pc:grpChg chg="add del mod">
          <ac:chgData name="Basabe, Erkuden" userId="d3af3b79-28de-43c7-bbcd-9c7a220afe29" providerId="ADAL" clId="{EEC08377-8049-4D09-B963-EC2231EB380C}" dt="2022-12-29T09:43:03.602" v="670" actId="165"/>
          <ac:grpSpMkLst>
            <pc:docMk/>
            <pc:sldMk cId="3534227975" sldId="1641"/>
            <ac:grpSpMk id="43" creationId="{F24B54B1-4CF9-2976-E22B-31781EDEBA88}"/>
          </ac:grpSpMkLst>
        </pc:grpChg>
        <pc:grpChg chg="add mod">
          <ac:chgData name="Basabe, Erkuden" userId="d3af3b79-28de-43c7-bbcd-9c7a220afe29" providerId="ADAL" clId="{EEC08377-8049-4D09-B963-EC2231EB380C}" dt="2022-12-29T09:44:54.717" v="682" actId="164"/>
          <ac:grpSpMkLst>
            <pc:docMk/>
            <pc:sldMk cId="3534227975" sldId="1641"/>
            <ac:grpSpMk id="51" creationId="{A5008B50-205B-6C0B-0DA6-12C69EE7A989}"/>
          </ac:grpSpMkLst>
        </pc:grpChg>
        <pc:picChg chg="add mod modCrop">
          <ac:chgData name="Basabe, Erkuden" userId="d3af3b79-28de-43c7-bbcd-9c7a220afe29" providerId="ADAL" clId="{EEC08377-8049-4D09-B963-EC2231EB380C}" dt="2022-12-29T09:43:03.602" v="670" actId="165"/>
          <ac:picMkLst>
            <pc:docMk/>
            <pc:sldMk cId="3534227975" sldId="1641"/>
            <ac:picMk id="5" creationId="{89806300-1F5D-3F07-FFE6-1F2EA7477EE3}"/>
          </ac:picMkLst>
        </pc:picChg>
        <pc:picChg chg="add mod">
          <ac:chgData name="Basabe, Erkuden" userId="d3af3b79-28de-43c7-bbcd-9c7a220afe29" providerId="ADAL" clId="{EEC08377-8049-4D09-B963-EC2231EB380C}" dt="2022-12-29T09:43:03.602" v="670" actId="165"/>
          <ac:picMkLst>
            <pc:docMk/>
            <pc:sldMk cId="3534227975" sldId="1641"/>
            <ac:picMk id="13" creationId="{5096892C-C678-6EF8-8E19-3EDDE3DF97C5}"/>
          </ac:picMkLst>
        </pc:picChg>
        <pc:picChg chg="add mod">
          <ac:chgData name="Basabe, Erkuden" userId="d3af3b79-28de-43c7-bbcd-9c7a220afe29" providerId="ADAL" clId="{EEC08377-8049-4D09-B963-EC2231EB380C}" dt="2022-12-29T09:43:03.602" v="670" actId="165"/>
          <ac:picMkLst>
            <pc:docMk/>
            <pc:sldMk cId="3534227975" sldId="1641"/>
            <ac:picMk id="15" creationId="{37FE5F77-3135-16C1-EAA7-C0FBB2282E68}"/>
          </ac:picMkLst>
        </pc:picChg>
        <pc:picChg chg="add mod topLvl modCrop">
          <ac:chgData name="Basabe, Erkuden" userId="d3af3b79-28de-43c7-bbcd-9c7a220afe29" providerId="ADAL" clId="{EEC08377-8049-4D09-B963-EC2231EB380C}" dt="2022-12-29T12:39:35.608" v="1341" actId="732"/>
          <ac:picMkLst>
            <pc:docMk/>
            <pc:sldMk cId="3534227975" sldId="1641"/>
            <ac:picMk id="17" creationId="{D389F71C-C9C8-E2C2-87AB-414496EDBA6A}"/>
          </ac:picMkLst>
        </pc:picChg>
        <pc:picChg chg="add mod topLvl">
          <ac:chgData name="Basabe, Erkuden" userId="d3af3b79-28de-43c7-bbcd-9c7a220afe29" providerId="ADAL" clId="{EEC08377-8049-4D09-B963-EC2231EB380C}" dt="2022-12-29T09:44:54.717" v="682" actId="164"/>
          <ac:picMkLst>
            <pc:docMk/>
            <pc:sldMk cId="3534227975" sldId="1641"/>
            <ac:picMk id="19" creationId="{741C9B80-61FB-3AC0-829F-F5D9BE9A4B20}"/>
          </ac:picMkLst>
        </pc:picChg>
        <pc:picChg chg="add mod topLvl">
          <ac:chgData name="Basabe, Erkuden" userId="d3af3b79-28de-43c7-bbcd-9c7a220afe29" providerId="ADAL" clId="{EEC08377-8049-4D09-B963-EC2231EB380C}" dt="2022-12-29T09:44:54.717" v="682" actId="164"/>
          <ac:picMkLst>
            <pc:docMk/>
            <pc:sldMk cId="3534227975" sldId="1641"/>
            <ac:picMk id="21" creationId="{C5498700-9B79-1F5F-453B-ACEDB74D681F}"/>
          </ac:picMkLst>
        </pc:picChg>
        <pc:picChg chg="add del">
          <ac:chgData name="Basabe, Erkuden" userId="d3af3b79-28de-43c7-bbcd-9c7a220afe29" providerId="ADAL" clId="{EEC08377-8049-4D09-B963-EC2231EB380C}" dt="2022-12-29T08:55:54.132" v="170" actId="478"/>
          <ac:picMkLst>
            <pc:docMk/>
            <pc:sldMk cId="3534227975" sldId="1641"/>
            <ac:picMk id="23" creationId="{F74B62B7-9AAF-BDA5-9E2C-419D7333F965}"/>
          </ac:picMkLst>
        </pc:picChg>
        <pc:picChg chg="add del mod">
          <ac:chgData name="Basabe, Erkuden" userId="d3af3b79-28de-43c7-bbcd-9c7a220afe29" providerId="ADAL" clId="{EEC08377-8049-4D09-B963-EC2231EB380C}" dt="2022-12-29T09:06:53.733" v="320" actId="21"/>
          <ac:picMkLst>
            <pc:docMk/>
            <pc:sldMk cId="3534227975" sldId="1641"/>
            <ac:picMk id="44" creationId="{77AD13EE-3A61-11CA-20E0-70085180D456}"/>
          </ac:picMkLst>
        </pc:picChg>
        <pc:picChg chg="add del mod">
          <ac:chgData name="Basabe, Erkuden" userId="d3af3b79-28de-43c7-bbcd-9c7a220afe29" providerId="ADAL" clId="{EEC08377-8049-4D09-B963-EC2231EB380C}" dt="2022-12-29T09:11:04.934" v="354" actId="21"/>
          <ac:picMkLst>
            <pc:docMk/>
            <pc:sldMk cId="3534227975" sldId="1641"/>
            <ac:picMk id="45" creationId="{C8347588-7DA6-1B4B-E2D4-26C65749D40E}"/>
          </ac:picMkLst>
        </pc:picChg>
        <pc:picChg chg="add del mod">
          <ac:chgData name="Basabe, Erkuden" userId="d3af3b79-28de-43c7-bbcd-9c7a220afe29" providerId="ADAL" clId="{EEC08377-8049-4D09-B963-EC2231EB380C}" dt="2022-12-29T09:14:05.878" v="388" actId="21"/>
          <ac:picMkLst>
            <pc:docMk/>
            <pc:sldMk cId="3534227975" sldId="1641"/>
            <ac:picMk id="46" creationId="{45B531A6-F002-343F-D4DA-00689CAB19D3}"/>
          </ac:picMkLst>
        </pc:picChg>
        <pc:picChg chg="add mod">
          <ac:chgData name="Basabe, Erkuden" userId="d3af3b79-28de-43c7-bbcd-9c7a220afe29" providerId="ADAL" clId="{EEC08377-8049-4D09-B963-EC2231EB380C}" dt="2022-12-29T09:44:54.717" v="682" actId="164"/>
          <ac:picMkLst>
            <pc:docMk/>
            <pc:sldMk cId="3534227975" sldId="1641"/>
            <ac:picMk id="48" creationId="{AB8DA6C3-2F58-5E9A-1E04-77DFA4BE7BCA}"/>
          </ac:picMkLst>
        </pc:picChg>
        <pc:picChg chg="add mod">
          <ac:chgData name="Basabe, Erkuden" userId="d3af3b79-28de-43c7-bbcd-9c7a220afe29" providerId="ADAL" clId="{EEC08377-8049-4D09-B963-EC2231EB380C}" dt="2022-12-29T09:44:54.717" v="682" actId="164"/>
          <ac:picMkLst>
            <pc:docMk/>
            <pc:sldMk cId="3534227975" sldId="1641"/>
            <ac:picMk id="50" creationId="{6AF33E65-0DDE-FFB5-54A6-AA1756764B3E}"/>
          </ac:picMkLst>
        </pc:picChg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4082830730" sldId="1642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2202458287" sldId="1643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3675369104" sldId="1644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1233303478" sldId="1645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1999223868" sldId="1646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803571176" sldId="1647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2392616840" sldId="1648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2157974406" sldId="1649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1098801882" sldId="1650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733940058" sldId="1651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324093911" sldId="1652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768658681" sldId="1653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4248397757" sldId="1654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1333216273" sldId="1655"/>
        </pc:sldMkLst>
      </pc:sldChg>
      <pc:sldChg chg="del">
        <pc:chgData name="Basabe, Erkuden" userId="d3af3b79-28de-43c7-bbcd-9c7a220afe29" providerId="ADAL" clId="{EEC08377-8049-4D09-B963-EC2231EB380C}" dt="2022-12-29T08:43:39.154" v="0" actId="47"/>
        <pc:sldMkLst>
          <pc:docMk/>
          <pc:sldMk cId="1370653200" sldId="1656"/>
        </pc:sldMkLst>
      </pc:sldChg>
      <pc:sldChg chg="del">
        <pc:chgData name="Basabe, Erkuden" userId="d3af3b79-28de-43c7-bbcd-9c7a220afe29" providerId="ADAL" clId="{EEC08377-8049-4D09-B963-EC2231EB380C}" dt="2022-12-29T12:16:13.252" v="1323" actId="47"/>
        <pc:sldMkLst>
          <pc:docMk/>
          <pc:sldMk cId="1068365493" sldId="1657"/>
        </pc:sldMkLst>
      </pc:sldChg>
      <pc:sldChg chg="addSp delSp modSp add mod">
        <pc:chgData name="Basabe, Erkuden" userId="d3af3b79-28de-43c7-bbcd-9c7a220afe29" providerId="ADAL" clId="{EEC08377-8049-4D09-B963-EC2231EB380C}" dt="2022-12-29T12:31:57.200" v="1335"/>
        <pc:sldMkLst>
          <pc:docMk/>
          <pc:sldMk cId="736151435" sldId="1658"/>
        </pc:sldMkLst>
        <pc:spChg chg="add mod">
          <ac:chgData name="Basabe, Erkuden" userId="d3af3b79-28de-43c7-bbcd-9c7a220afe29" providerId="ADAL" clId="{EEC08377-8049-4D09-B963-EC2231EB380C}" dt="2022-12-29T12:31:57.200" v="1335"/>
          <ac:spMkLst>
            <pc:docMk/>
            <pc:sldMk cId="736151435" sldId="1658"/>
            <ac:spMk id="2" creationId="{0B31A2BA-B6E2-EB7E-66D6-B8318B421B90}"/>
          </ac:spMkLst>
        </pc:spChg>
        <pc:spChg chg="del mod">
          <ac:chgData name="Basabe, Erkuden" userId="d3af3b79-28de-43c7-bbcd-9c7a220afe29" providerId="ADAL" clId="{EEC08377-8049-4D09-B963-EC2231EB380C}" dt="2022-12-29T12:31:56.740" v="1334" actId="478"/>
          <ac:spMkLst>
            <pc:docMk/>
            <pc:sldMk cId="736151435" sldId="1658"/>
            <ac:spMk id="6" creationId="{00000000-0000-0000-0000-000000000000}"/>
          </ac:spMkLst>
        </pc:spChg>
        <pc:spChg chg="add mod">
          <ac:chgData name="Basabe, Erkuden" userId="d3af3b79-28de-43c7-bbcd-9c7a220afe29" providerId="ADAL" clId="{EEC08377-8049-4D09-B963-EC2231EB380C}" dt="2022-12-29T09:18:11.525" v="422" actId="164"/>
          <ac:spMkLst>
            <pc:docMk/>
            <pc:sldMk cId="736151435" sldId="1658"/>
            <ac:spMk id="12" creationId="{0B61D6EB-DB7B-F275-9305-F3617888B583}"/>
          </ac:spMkLst>
        </pc:spChg>
        <pc:spChg chg="add mod">
          <ac:chgData name="Basabe, Erkuden" userId="d3af3b79-28de-43c7-bbcd-9c7a220afe29" providerId="ADAL" clId="{EEC08377-8049-4D09-B963-EC2231EB380C}" dt="2022-12-29T09:18:11.525" v="422" actId="164"/>
          <ac:spMkLst>
            <pc:docMk/>
            <pc:sldMk cId="736151435" sldId="1658"/>
            <ac:spMk id="15" creationId="{80A2323E-1899-3B56-9281-957B26454613}"/>
          </ac:spMkLst>
        </pc:spChg>
        <pc:spChg chg="add del mod">
          <ac:chgData name="Basabe, Erkuden" userId="d3af3b79-28de-43c7-bbcd-9c7a220afe29" providerId="ADAL" clId="{EEC08377-8049-4D09-B963-EC2231EB380C}" dt="2022-12-29T09:14:49.503" v="394" actId="478"/>
          <ac:spMkLst>
            <pc:docMk/>
            <pc:sldMk cId="736151435" sldId="1658"/>
            <ac:spMk id="26" creationId="{31BD597E-BE49-FBCB-1A38-3175F5918809}"/>
          </ac:spMkLst>
        </pc:spChg>
        <pc:spChg chg="add mod">
          <ac:chgData name="Basabe, Erkuden" userId="d3af3b79-28de-43c7-bbcd-9c7a220afe29" providerId="ADAL" clId="{EEC08377-8049-4D09-B963-EC2231EB380C}" dt="2022-12-29T09:18:11.525" v="422" actId="164"/>
          <ac:spMkLst>
            <pc:docMk/>
            <pc:sldMk cId="736151435" sldId="1658"/>
            <ac:spMk id="37" creationId="{F5CE9A1B-9D7B-A992-ED17-0475CE6424FD}"/>
          </ac:spMkLst>
        </pc:spChg>
        <pc:spChg chg="add mod">
          <ac:chgData name="Basabe, Erkuden" userId="d3af3b79-28de-43c7-bbcd-9c7a220afe29" providerId="ADAL" clId="{EEC08377-8049-4D09-B963-EC2231EB380C}" dt="2022-12-29T09:18:11.525" v="422" actId="164"/>
          <ac:spMkLst>
            <pc:docMk/>
            <pc:sldMk cId="736151435" sldId="1658"/>
            <ac:spMk id="38" creationId="{F94C7F5F-2DA2-C793-5414-1B48CDCE3AE6}"/>
          </ac:spMkLst>
        </pc:spChg>
        <pc:spChg chg="add mod">
          <ac:chgData name="Basabe, Erkuden" userId="d3af3b79-28de-43c7-bbcd-9c7a220afe29" providerId="ADAL" clId="{EEC08377-8049-4D09-B963-EC2231EB380C}" dt="2022-12-29T09:18:11.525" v="422" actId="164"/>
          <ac:spMkLst>
            <pc:docMk/>
            <pc:sldMk cId="736151435" sldId="1658"/>
            <ac:spMk id="39" creationId="{7CD3FE9F-5FEF-4E80-E16B-FBE4F1097AA7}"/>
          </ac:spMkLst>
        </pc:spChg>
        <pc:spChg chg="add mod">
          <ac:chgData name="Basabe, Erkuden" userId="d3af3b79-28de-43c7-bbcd-9c7a220afe29" providerId="ADAL" clId="{EEC08377-8049-4D09-B963-EC2231EB380C}" dt="2022-12-29T09:33:00.535" v="594" actId="164"/>
          <ac:spMkLst>
            <pc:docMk/>
            <pc:sldMk cId="736151435" sldId="1658"/>
            <ac:spMk id="43" creationId="{98E0C6F0-88F5-B103-3F0B-D61F2DA5A3B4}"/>
          </ac:spMkLst>
        </pc:spChg>
        <pc:spChg chg="add mod">
          <ac:chgData name="Basabe, Erkuden" userId="d3af3b79-28de-43c7-bbcd-9c7a220afe29" providerId="ADAL" clId="{EEC08377-8049-4D09-B963-EC2231EB380C}" dt="2022-12-29T09:33:00.535" v="594" actId="164"/>
          <ac:spMkLst>
            <pc:docMk/>
            <pc:sldMk cId="736151435" sldId="1658"/>
            <ac:spMk id="45" creationId="{56621152-3CE9-D97E-0CF9-2BD3437841CF}"/>
          </ac:spMkLst>
        </pc:spChg>
        <pc:spChg chg="add mod">
          <ac:chgData name="Basabe, Erkuden" userId="d3af3b79-28de-43c7-bbcd-9c7a220afe29" providerId="ADAL" clId="{EEC08377-8049-4D09-B963-EC2231EB380C}" dt="2022-12-29T09:33:00.535" v="594" actId="164"/>
          <ac:spMkLst>
            <pc:docMk/>
            <pc:sldMk cId="736151435" sldId="1658"/>
            <ac:spMk id="46" creationId="{E83CC607-2C32-56C4-CB36-5E78520634FE}"/>
          </ac:spMkLst>
        </pc:spChg>
        <pc:spChg chg="add mod">
          <ac:chgData name="Basabe, Erkuden" userId="d3af3b79-28de-43c7-bbcd-9c7a220afe29" providerId="ADAL" clId="{EEC08377-8049-4D09-B963-EC2231EB380C}" dt="2022-12-29T09:33:00.535" v="594" actId="164"/>
          <ac:spMkLst>
            <pc:docMk/>
            <pc:sldMk cId="736151435" sldId="1658"/>
            <ac:spMk id="47" creationId="{5F5104EE-BAF7-B35B-E2CB-8A03AF974F6B}"/>
          </ac:spMkLst>
        </pc:spChg>
        <pc:spChg chg="add mod">
          <ac:chgData name="Basabe, Erkuden" userId="d3af3b79-28de-43c7-bbcd-9c7a220afe29" providerId="ADAL" clId="{EEC08377-8049-4D09-B963-EC2231EB380C}" dt="2022-12-29T09:33:00.535" v="594" actId="164"/>
          <ac:spMkLst>
            <pc:docMk/>
            <pc:sldMk cId="736151435" sldId="1658"/>
            <ac:spMk id="48" creationId="{5DB943D5-536B-D35D-0FC5-7F27A07E957E}"/>
          </ac:spMkLst>
        </pc:spChg>
        <pc:spChg chg="add mod">
          <ac:chgData name="Basabe, Erkuden" userId="d3af3b79-28de-43c7-bbcd-9c7a220afe29" providerId="ADAL" clId="{EEC08377-8049-4D09-B963-EC2231EB380C}" dt="2022-12-29T09:33:00.535" v="594" actId="164"/>
          <ac:spMkLst>
            <pc:docMk/>
            <pc:sldMk cId="736151435" sldId="1658"/>
            <ac:spMk id="49" creationId="{7F1055CA-07C8-FC42-C98B-DEA434DDE69F}"/>
          </ac:spMkLst>
        </pc:spChg>
        <pc:spChg chg="add mod">
          <ac:chgData name="Basabe, Erkuden" userId="d3af3b79-28de-43c7-bbcd-9c7a220afe29" providerId="ADAL" clId="{EEC08377-8049-4D09-B963-EC2231EB380C}" dt="2022-12-29T09:33:00.535" v="594" actId="164"/>
          <ac:spMkLst>
            <pc:docMk/>
            <pc:sldMk cId="736151435" sldId="1658"/>
            <ac:spMk id="50" creationId="{762ABED6-68DC-E849-E308-E78A2C900AB0}"/>
          </ac:spMkLst>
        </pc:spChg>
        <pc:spChg chg="add mod">
          <ac:chgData name="Basabe, Erkuden" userId="d3af3b79-28de-43c7-bbcd-9c7a220afe29" providerId="ADAL" clId="{EEC08377-8049-4D09-B963-EC2231EB380C}" dt="2022-12-29T09:33:00.535" v="594" actId="164"/>
          <ac:spMkLst>
            <pc:docMk/>
            <pc:sldMk cId="736151435" sldId="1658"/>
            <ac:spMk id="51" creationId="{167924BE-CEA7-DCDB-2011-63428318BEBE}"/>
          </ac:spMkLst>
        </pc:spChg>
        <pc:spChg chg="add mod">
          <ac:chgData name="Basabe, Erkuden" userId="d3af3b79-28de-43c7-bbcd-9c7a220afe29" providerId="ADAL" clId="{EEC08377-8049-4D09-B963-EC2231EB380C}" dt="2022-12-29T09:33:00.535" v="594" actId="164"/>
          <ac:spMkLst>
            <pc:docMk/>
            <pc:sldMk cId="736151435" sldId="1658"/>
            <ac:spMk id="52" creationId="{5378DF8F-BE3D-22D5-CCA1-64BAAFE96B0B}"/>
          </ac:spMkLst>
        </pc:spChg>
        <pc:spChg chg="add mod">
          <ac:chgData name="Basabe, Erkuden" userId="d3af3b79-28de-43c7-bbcd-9c7a220afe29" providerId="ADAL" clId="{EEC08377-8049-4D09-B963-EC2231EB380C}" dt="2022-12-29T09:33:00.535" v="594" actId="164"/>
          <ac:spMkLst>
            <pc:docMk/>
            <pc:sldMk cId="736151435" sldId="1658"/>
            <ac:spMk id="53" creationId="{950A7FCF-9078-8142-184B-60D62F489F35}"/>
          </ac:spMkLst>
        </pc:spChg>
        <pc:spChg chg="add mod">
          <ac:chgData name="Basabe, Erkuden" userId="d3af3b79-28de-43c7-bbcd-9c7a220afe29" providerId="ADAL" clId="{EEC08377-8049-4D09-B963-EC2231EB380C}" dt="2022-12-29T09:33:00.535" v="594" actId="164"/>
          <ac:spMkLst>
            <pc:docMk/>
            <pc:sldMk cId="736151435" sldId="1658"/>
            <ac:spMk id="54" creationId="{9F878D66-2F84-AC29-24D0-B0B561CEE1CB}"/>
          </ac:spMkLst>
        </pc:spChg>
        <pc:spChg chg="add mod">
          <ac:chgData name="Basabe, Erkuden" userId="d3af3b79-28de-43c7-bbcd-9c7a220afe29" providerId="ADAL" clId="{EEC08377-8049-4D09-B963-EC2231EB380C}" dt="2022-12-29T09:33:00.535" v="594" actId="164"/>
          <ac:spMkLst>
            <pc:docMk/>
            <pc:sldMk cId="736151435" sldId="1658"/>
            <ac:spMk id="55" creationId="{72ED8C1B-829A-FA58-ADFF-3E95ECD249A9}"/>
          </ac:spMkLst>
        </pc:spChg>
        <pc:grpChg chg="add mod">
          <ac:chgData name="Basabe, Erkuden" userId="d3af3b79-28de-43c7-bbcd-9c7a220afe29" providerId="ADAL" clId="{EEC08377-8049-4D09-B963-EC2231EB380C}" dt="2022-12-29T09:33:00.535" v="594" actId="164"/>
          <ac:grpSpMkLst>
            <pc:docMk/>
            <pc:sldMk cId="736151435" sldId="1658"/>
            <ac:grpSpMk id="40" creationId="{7D1F1CE4-05E0-C670-79AC-85CD507E81F0}"/>
          </ac:grpSpMkLst>
        </pc:grpChg>
        <pc:grpChg chg="add mod">
          <ac:chgData name="Basabe, Erkuden" userId="d3af3b79-28de-43c7-bbcd-9c7a220afe29" providerId="ADAL" clId="{EEC08377-8049-4D09-B963-EC2231EB380C}" dt="2022-12-29T09:33:00.535" v="594" actId="164"/>
          <ac:grpSpMkLst>
            <pc:docMk/>
            <pc:sldMk cId="736151435" sldId="1658"/>
            <ac:grpSpMk id="56" creationId="{F6542B83-3419-8C2C-7B77-6571F1CE9BCC}"/>
          </ac:grpSpMkLst>
        </pc:grpChg>
        <pc:picChg chg="add del">
          <ac:chgData name="Basabe, Erkuden" userId="d3af3b79-28de-43c7-bbcd-9c7a220afe29" providerId="ADAL" clId="{EEC08377-8049-4D09-B963-EC2231EB380C}" dt="2022-12-29T09:06:56.779" v="321" actId="478"/>
          <ac:picMkLst>
            <pc:docMk/>
            <pc:sldMk cId="736151435" sldId="1658"/>
            <ac:picMk id="3" creationId="{964CD889-BB54-67C2-87A9-F18E5D7A963D}"/>
          </ac:picMkLst>
        </pc:picChg>
        <pc:picChg chg="add del mod">
          <ac:chgData name="Basabe, Erkuden" userId="d3af3b79-28de-43c7-bbcd-9c7a220afe29" providerId="ADAL" clId="{EEC08377-8049-4D09-B963-EC2231EB380C}" dt="2022-12-29T09:10:40.601" v="346" actId="478"/>
          <ac:picMkLst>
            <pc:docMk/>
            <pc:sldMk cId="736151435" sldId="1658"/>
            <ac:picMk id="4" creationId="{DEF237E0-622A-A2DA-CA4D-22C1C5CD97AD}"/>
          </ac:picMkLst>
        </pc:picChg>
        <pc:picChg chg="del">
          <ac:chgData name="Basabe, Erkuden" userId="d3af3b79-28de-43c7-bbcd-9c7a220afe29" providerId="ADAL" clId="{EEC08377-8049-4D09-B963-EC2231EB380C}" dt="2022-12-29T08:48:15.817" v="101" actId="478"/>
          <ac:picMkLst>
            <pc:docMk/>
            <pc:sldMk cId="736151435" sldId="1658"/>
            <ac:picMk id="5" creationId="{89806300-1F5D-3F07-FFE6-1F2EA7477EE3}"/>
          </ac:picMkLst>
        </pc:picChg>
        <pc:picChg chg="add del mod">
          <ac:chgData name="Basabe, Erkuden" userId="d3af3b79-28de-43c7-bbcd-9c7a220afe29" providerId="ADAL" clId="{EEC08377-8049-4D09-B963-EC2231EB380C}" dt="2022-12-29T09:10:41.897" v="347" actId="478"/>
          <ac:picMkLst>
            <pc:docMk/>
            <pc:sldMk cId="736151435" sldId="1658"/>
            <ac:picMk id="11" creationId="{2D5150DE-2233-7D8C-C3A0-007677A582FA}"/>
          </ac:picMkLst>
        </pc:picChg>
        <pc:picChg chg="add mod">
          <ac:chgData name="Basabe, Erkuden" userId="d3af3b79-28de-43c7-bbcd-9c7a220afe29" providerId="ADAL" clId="{EEC08377-8049-4D09-B963-EC2231EB380C}" dt="2022-12-29T09:18:11.525" v="422" actId="164"/>
          <ac:picMkLst>
            <pc:docMk/>
            <pc:sldMk cId="736151435" sldId="1658"/>
            <ac:picMk id="14" creationId="{5C440A8C-6F1B-BA07-FEAF-A7D6263264F1}"/>
          </ac:picMkLst>
        </pc:picChg>
        <pc:picChg chg="add mod">
          <ac:chgData name="Basabe, Erkuden" userId="d3af3b79-28de-43c7-bbcd-9c7a220afe29" providerId="ADAL" clId="{EEC08377-8049-4D09-B963-EC2231EB380C}" dt="2022-12-29T09:18:11.525" v="422" actId="164"/>
          <ac:picMkLst>
            <pc:docMk/>
            <pc:sldMk cId="736151435" sldId="1658"/>
            <ac:picMk id="17" creationId="{27B9A433-941E-FCCA-8C4A-0D203E98774C}"/>
          </ac:picMkLst>
        </pc:picChg>
        <pc:picChg chg="add del mod">
          <ac:chgData name="Basabe, Erkuden" userId="d3af3b79-28de-43c7-bbcd-9c7a220afe29" providerId="ADAL" clId="{EEC08377-8049-4D09-B963-EC2231EB380C}" dt="2022-12-29T09:10:42.598" v="348" actId="478"/>
          <ac:picMkLst>
            <pc:docMk/>
            <pc:sldMk cId="736151435" sldId="1658"/>
            <ac:picMk id="19" creationId="{EBC2BDA1-853A-49F9-A876-A7BAA56D6ABA}"/>
          </ac:picMkLst>
        </pc:picChg>
        <pc:picChg chg="add del">
          <ac:chgData name="Basabe, Erkuden" userId="d3af3b79-28de-43c7-bbcd-9c7a220afe29" providerId="ADAL" clId="{EEC08377-8049-4D09-B963-EC2231EB380C}" dt="2022-12-29T09:10:47.259" v="350" actId="21"/>
          <ac:picMkLst>
            <pc:docMk/>
            <pc:sldMk cId="736151435" sldId="1658"/>
            <ac:picMk id="21" creationId="{CE7FCF0C-2076-AB83-3C5F-8E908214D09A}"/>
          </ac:picMkLst>
        </pc:picChg>
        <pc:picChg chg="add mod ord modCrop">
          <ac:chgData name="Basabe, Erkuden" userId="d3af3b79-28de-43c7-bbcd-9c7a220afe29" providerId="ADAL" clId="{EEC08377-8049-4D09-B963-EC2231EB380C}" dt="2022-12-29T09:18:11.525" v="422" actId="164"/>
          <ac:picMkLst>
            <pc:docMk/>
            <pc:sldMk cId="736151435" sldId="1658"/>
            <ac:picMk id="22" creationId="{316D65C4-FA2B-FCD9-6AF9-CDA5B31125BE}"/>
          </ac:picMkLst>
        </pc:picChg>
        <pc:picChg chg="add mod">
          <ac:chgData name="Basabe, Erkuden" userId="d3af3b79-28de-43c7-bbcd-9c7a220afe29" providerId="ADAL" clId="{EEC08377-8049-4D09-B963-EC2231EB380C}" dt="2022-12-29T09:18:11.525" v="422" actId="164"/>
          <ac:picMkLst>
            <pc:docMk/>
            <pc:sldMk cId="736151435" sldId="1658"/>
            <ac:picMk id="23" creationId="{D30E575A-234F-9B64-BFE9-471A4E241554}"/>
          </ac:picMkLst>
        </pc:picChg>
        <pc:picChg chg="add mod">
          <ac:chgData name="Basabe, Erkuden" userId="d3af3b79-28de-43c7-bbcd-9c7a220afe29" providerId="ADAL" clId="{EEC08377-8049-4D09-B963-EC2231EB380C}" dt="2022-12-29T09:18:11.525" v="422" actId="164"/>
          <ac:picMkLst>
            <pc:docMk/>
            <pc:sldMk cId="736151435" sldId="1658"/>
            <ac:picMk id="25" creationId="{52198C90-75EB-0025-DD31-0546BD9CB464}"/>
          </ac:picMkLst>
        </pc:picChg>
        <pc:picChg chg="add del mod">
          <ac:chgData name="Basabe, Erkuden" userId="d3af3b79-28de-43c7-bbcd-9c7a220afe29" providerId="ADAL" clId="{EEC08377-8049-4D09-B963-EC2231EB380C}" dt="2022-12-29T09:13:51.419" v="385" actId="21"/>
          <ac:picMkLst>
            <pc:docMk/>
            <pc:sldMk cId="736151435" sldId="1658"/>
            <ac:picMk id="28" creationId="{E8920083-A896-6452-E3FF-790FFAB252A3}"/>
          </ac:picMkLst>
        </pc:picChg>
        <pc:picChg chg="add mod modCrop">
          <ac:chgData name="Basabe, Erkuden" userId="d3af3b79-28de-43c7-bbcd-9c7a220afe29" providerId="ADAL" clId="{EEC08377-8049-4D09-B963-EC2231EB380C}" dt="2022-12-29T09:18:11.525" v="422" actId="164"/>
          <ac:picMkLst>
            <pc:docMk/>
            <pc:sldMk cId="736151435" sldId="1658"/>
            <ac:picMk id="29" creationId="{20AD617B-8E8E-EBBA-BE6F-BF8BF6C40E5F}"/>
          </ac:picMkLst>
        </pc:picChg>
        <pc:picChg chg="add mod">
          <ac:chgData name="Basabe, Erkuden" userId="d3af3b79-28de-43c7-bbcd-9c7a220afe29" providerId="ADAL" clId="{EEC08377-8049-4D09-B963-EC2231EB380C}" dt="2022-12-29T09:18:11.525" v="422" actId="164"/>
          <ac:picMkLst>
            <pc:docMk/>
            <pc:sldMk cId="736151435" sldId="1658"/>
            <ac:picMk id="31" creationId="{7A582591-1A04-A9B2-75F2-B375D6FF8C62}"/>
          </ac:picMkLst>
        </pc:picChg>
        <pc:picChg chg="add mod">
          <ac:chgData name="Basabe, Erkuden" userId="d3af3b79-28de-43c7-bbcd-9c7a220afe29" providerId="ADAL" clId="{EEC08377-8049-4D09-B963-EC2231EB380C}" dt="2022-12-29T09:18:11.525" v="422" actId="164"/>
          <ac:picMkLst>
            <pc:docMk/>
            <pc:sldMk cId="736151435" sldId="1658"/>
            <ac:picMk id="32" creationId="{16EF54F0-A705-5D99-D402-E7DBC6EBF708}"/>
          </ac:picMkLst>
        </pc:picChg>
        <pc:picChg chg="add mod">
          <ac:chgData name="Basabe, Erkuden" userId="d3af3b79-28de-43c7-bbcd-9c7a220afe29" providerId="ADAL" clId="{EEC08377-8049-4D09-B963-EC2231EB380C}" dt="2022-12-29T09:18:11.525" v="422" actId="164"/>
          <ac:picMkLst>
            <pc:docMk/>
            <pc:sldMk cId="736151435" sldId="1658"/>
            <ac:picMk id="34" creationId="{F62CD2C8-4450-822F-F081-AB0AEFD2FD1D}"/>
          </ac:picMkLst>
        </pc:picChg>
        <pc:picChg chg="add mod">
          <ac:chgData name="Basabe, Erkuden" userId="d3af3b79-28de-43c7-bbcd-9c7a220afe29" providerId="ADAL" clId="{EEC08377-8049-4D09-B963-EC2231EB380C}" dt="2022-12-29T09:18:11.525" v="422" actId="164"/>
          <ac:picMkLst>
            <pc:docMk/>
            <pc:sldMk cId="736151435" sldId="1658"/>
            <ac:picMk id="36" creationId="{62075C79-C1F8-4EA0-B0CB-2E410BB00D64}"/>
          </ac:picMkLst>
        </pc:picChg>
        <pc:picChg chg="add del mod">
          <ac:chgData name="Basabe, Erkuden" userId="d3af3b79-28de-43c7-bbcd-9c7a220afe29" providerId="ADAL" clId="{EEC08377-8049-4D09-B963-EC2231EB380C}" dt="2022-12-29T09:19:05.062" v="430" actId="21"/>
          <ac:picMkLst>
            <pc:docMk/>
            <pc:sldMk cId="736151435" sldId="1658"/>
            <ac:picMk id="42" creationId="{B6B7BF41-B764-0351-6E96-1C1A516B9A9C}"/>
          </ac:picMkLst>
        </pc:picChg>
        <pc:picChg chg="add del mod">
          <ac:chgData name="Basabe, Erkuden" userId="d3af3b79-28de-43c7-bbcd-9c7a220afe29" providerId="ADAL" clId="{EEC08377-8049-4D09-B963-EC2231EB380C}" dt="2022-12-29T09:19:54.983" v="439"/>
          <ac:picMkLst>
            <pc:docMk/>
            <pc:sldMk cId="736151435" sldId="1658"/>
            <ac:picMk id="44" creationId="{B091B953-4EB9-9BF8-CBFB-3F1137097A5F}"/>
          </ac:picMkLst>
        </pc:picChg>
      </pc:sldChg>
      <pc:sldChg chg="addSp delSp modSp add mod">
        <pc:chgData name="Basabe, Erkuden" userId="d3af3b79-28de-43c7-bbcd-9c7a220afe29" providerId="ADAL" clId="{EEC08377-8049-4D09-B963-EC2231EB380C}" dt="2022-12-29T12:32:01.854" v="1337"/>
        <pc:sldMkLst>
          <pc:docMk/>
          <pc:sldMk cId="1029844344" sldId="1659"/>
        </pc:sldMkLst>
        <pc:spChg chg="add mod">
          <ac:chgData name="Basabe, Erkuden" userId="d3af3b79-28de-43c7-bbcd-9c7a220afe29" providerId="ADAL" clId="{EEC08377-8049-4D09-B963-EC2231EB380C}" dt="2022-12-29T12:32:01.854" v="1337"/>
          <ac:spMkLst>
            <pc:docMk/>
            <pc:sldMk cId="1029844344" sldId="1659"/>
            <ac:spMk id="3" creationId="{DD642031-4A46-A340-0365-E3A5F99C9937}"/>
          </ac:spMkLst>
        </pc:spChg>
        <pc:spChg chg="del mod">
          <ac:chgData name="Basabe, Erkuden" userId="d3af3b79-28de-43c7-bbcd-9c7a220afe29" providerId="ADAL" clId="{EEC08377-8049-4D09-B963-EC2231EB380C}" dt="2022-12-29T12:32:01.300" v="1336" actId="478"/>
          <ac:spMkLst>
            <pc:docMk/>
            <pc:sldMk cId="1029844344" sldId="1659"/>
            <ac:spMk id="6" creationId="{00000000-0000-0000-0000-000000000000}"/>
          </ac:spMkLst>
        </pc:spChg>
        <pc:spChg chg="add del mod">
          <ac:chgData name="Basabe, Erkuden" userId="d3af3b79-28de-43c7-bbcd-9c7a220afe29" providerId="ADAL" clId="{EEC08377-8049-4D09-B963-EC2231EB380C}" dt="2022-12-29T09:28:10.003" v="524" actId="478"/>
          <ac:spMkLst>
            <pc:docMk/>
            <pc:sldMk cId="1029844344" sldId="1659"/>
            <ac:spMk id="14" creationId="{66C63EC9-C683-6092-4E19-84D0727835EE}"/>
          </ac:spMkLst>
        </pc:spChg>
        <pc:spChg chg="add mod">
          <ac:chgData name="Basabe, Erkuden" userId="d3af3b79-28de-43c7-bbcd-9c7a220afe29" providerId="ADAL" clId="{EEC08377-8049-4D09-B963-EC2231EB380C}" dt="2022-12-29T09:33:22.726" v="596" actId="164"/>
          <ac:spMkLst>
            <pc:docMk/>
            <pc:sldMk cId="1029844344" sldId="1659"/>
            <ac:spMk id="15" creationId="{339283D4-31E3-ABD8-4BE7-2B38100E8569}"/>
          </ac:spMkLst>
        </pc:spChg>
        <pc:spChg chg="add mod">
          <ac:chgData name="Basabe, Erkuden" userId="d3af3b79-28de-43c7-bbcd-9c7a220afe29" providerId="ADAL" clId="{EEC08377-8049-4D09-B963-EC2231EB380C}" dt="2022-12-29T09:33:22.726" v="596" actId="164"/>
          <ac:spMkLst>
            <pc:docMk/>
            <pc:sldMk cId="1029844344" sldId="1659"/>
            <ac:spMk id="16" creationId="{3B416C97-205F-BF4D-A8F3-C39A9D8C6D50}"/>
          </ac:spMkLst>
        </pc:spChg>
        <pc:spChg chg="add mod">
          <ac:chgData name="Basabe, Erkuden" userId="d3af3b79-28de-43c7-bbcd-9c7a220afe29" providerId="ADAL" clId="{EEC08377-8049-4D09-B963-EC2231EB380C}" dt="2022-12-29T09:33:22.726" v="596" actId="164"/>
          <ac:spMkLst>
            <pc:docMk/>
            <pc:sldMk cId="1029844344" sldId="1659"/>
            <ac:spMk id="17" creationId="{720AE1FF-329E-81F9-5A78-85050B6252CE}"/>
          </ac:spMkLst>
        </pc:spChg>
        <pc:spChg chg="add mod">
          <ac:chgData name="Basabe, Erkuden" userId="d3af3b79-28de-43c7-bbcd-9c7a220afe29" providerId="ADAL" clId="{EEC08377-8049-4D09-B963-EC2231EB380C}" dt="2022-12-29T09:33:22.726" v="596" actId="164"/>
          <ac:spMkLst>
            <pc:docMk/>
            <pc:sldMk cId="1029844344" sldId="1659"/>
            <ac:spMk id="18" creationId="{CA659E56-5266-A453-EDC0-518798A6CE6E}"/>
          </ac:spMkLst>
        </pc:spChg>
        <pc:spChg chg="add mod">
          <ac:chgData name="Basabe, Erkuden" userId="d3af3b79-28de-43c7-bbcd-9c7a220afe29" providerId="ADAL" clId="{EEC08377-8049-4D09-B963-EC2231EB380C}" dt="2022-12-29T09:33:22.726" v="596" actId="164"/>
          <ac:spMkLst>
            <pc:docMk/>
            <pc:sldMk cId="1029844344" sldId="1659"/>
            <ac:spMk id="19" creationId="{C74970A7-A386-48A5-E85F-4C03124025E0}"/>
          </ac:spMkLst>
        </pc:spChg>
        <pc:spChg chg="add mod">
          <ac:chgData name="Basabe, Erkuden" userId="d3af3b79-28de-43c7-bbcd-9c7a220afe29" providerId="ADAL" clId="{EEC08377-8049-4D09-B963-EC2231EB380C}" dt="2022-12-29T09:49:41.726" v="724" actId="1076"/>
          <ac:spMkLst>
            <pc:docMk/>
            <pc:sldMk cId="1029844344" sldId="1659"/>
            <ac:spMk id="28" creationId="{661E4F5F-5D55-D3CA-A451-3672788BE00C}"/>
          </ac:spMkLst>
        </pc:spChg>
        <pc:spChg chg="add mod">
          <ac:chgData name="Basabe, Erkuden" userId="d3af3b79-28de-43c7-bbcd-9c7a220afe29" providerId="ADAL" clId="{EEC08377-8049-4D09-B963-EC2231EB380C}" dt="2022-12-29T09:49:44.070" v="725" actId="1076"/>
          <ac:spMkLst>
            <pc:docMk/>
            <pc:sldMk cId="1029844344" sldId="1659"/>
            <ac:spMk id="29" creationId="{8D9C4EAA-447E-19F0-BCBB-A07BAB5B2C94}"/>
          </ac:spMkLst>
        </pc:spChg>
        <pc:spChg chg="add mod">
          <ac:chgData name="Basabe, Erkuden" userId="d3af3b79-28de-43c7-bbcd-9c7a220afe29" providerId="ADAL" clId="{EEC08377-8049-4D09-B963-EC2231EB380C}" dt="2022-12-29T09:49:54.373" v="732" actId="1038"/>
          <ac:spMkLst>
            <pc:docMk/>
            <pc:sldMk cId="1029844344" sldId="1659"/>
            <ac:spMk id="30" creationId="{010AA930-5B1F-C875-4E12-89E7DA62396D}"/>
          </ac:spMkLst>
        </pc:spChg>
        <pc:spChg chg="add mod">
          <ac:chgData name="Basabe, Erkuden" userId="d3af3b79-28de-43c7-bbcd-9c7a220afe29" providerId="ADAL" clId="{EEC08377-8049-4D09-B963-EC2231EB380C}" dt="2022-12-29T09:49:54.373" v="732" actId="1038"/>
          <ac:spMkLst>
            <pc:docMk/>
            <pc:sldMk cId="1029844344" sldId="1659"/>
            <ac:spMk id="31" creationId="{3DA3F2F9-8DA7-8C28-44E5-E0501116F141}"/>
          </ac:spMkLst>
        </pc:spChg>
        <pc:spChg chg="add mod">
          <ac:chgData name="Basabe, Erkuden" userId="d3af3b79-28de-43c7-bbcd-9c7a220afe29" providerId="ADAL" clId="{EEC08377-8049-4D09-B963-EC2231EB380C}" dt="2022-12-29T09:49:54.373" v="732" actId="1038"/>
          <ac:spMkLst>
            <pc:docMk/>
            <pc:sldMk cId="1029844344" sldId="1659"/>
            <ac:spMk id="32" creationId="{6F6F36EB-6CE8-A989-6F3A-0EDB70EBE60F}"/>
          </ac:spMkLst>
        </pc:spChg>
        <pc:spChg chg="add mod">
          <ac:chgData name="Basabe, Erkuden" userId="d3af3b79-28de-43c7-bbcd-9c7a220afe29" providerId="ADAL" clId="{EEC08377-8049-4D09-B963-EC2231EB380C}" dt="2022-12-29T09:49:54.373" v="732" actId="1038"/>
          <ac:spMkLst>
            <pc:docMk/>
            <pc:sldMk cId="1029844344" sldId="1659"/>
            <ac:spMk id="33" creationId="{0EE5D858-6983-D3BD-0D96-F7D066CA6654}"/>
          </ac:spMkLst>
        </pc:spChg>
        <pc:spChg chg="add mod">
          <ac:chgData name="Basabe, Erkuden" userId="d3af3b79-28de-43c7-bbcd-9c7a220afe29" providerId="ADAL" clId="{EEC08377-8049-4D09-B963-EC2231EB380C}" dt="2022-12-29T09:49:54.373" v="732" actId="1038"/>
          <ac:spMkLst>
            <pc:docMk/>
            <pc:sldMk cId="1029844344" sldId="1659"/>
            <ac:spMk id="34" creationId="{9578E0AC-5741-301E-7397-25450938917F}"/>
          </ac:spMkLst>
        </pc:spChg>
        <pc:spChg chg="add mod">
          <ac:chgData name="Basabe, Erkuden" userId="d3af3b79-28de-43c7-bbcd-9c7a220afe29" providerId="ADAL" clId="{EEC08377-8049-4D09-B963-EC2231EB380C}" dt="2022-12-29T09:49:54.373" v="732" actId="1038"/>
          <ac:spMkLst>
            <pc:docMk/>
            <pc:sldMk cId="1029844344" sldId="1659"/>
            <ac:spMk id="35" creationId="{5E917B3A-96BF-B03A-5913-BFA8EE257178}"/>
          </ac:spMkLst>
        </pc:spChg>
        <pc:spChg chg="add mod">
          <ac:chgData name="Basabe, Erkuden" userId="d3af3b79-28de-43c7-bbcd-9c7a220afe29" providerId="ADAL" clId="{EEC08377-8049-4D09-B963-EC2231EB380C}" dt="2022-12-29T09:49:54.373" v="732" actId="1038"/>
          <ac:spMkLst>
            <pc:docMk/>
            <pc:sldMk cId="1029844344" sldId="1659"/>
            <ac:spMk id="36" creationId="{19484134-55DC-4378-E32C-77196C5486DB}"/>
          </ac:spMkLst>
        </pc:spChg>
        <pc:spChg chg="add mod">
          <ac:chgData name="Basabe, Erkuden" userId="d3af3b79-28de-43c7-bbcd-9c7a220afe29" providerId="ADAL" clId="{EEC08377-8049-4D09-B963-EC2231EB380C}" dt="2022-12-29T09:49:54.373" v="732" actId="1038"/>
          <ac:spMkLst>
            <pc:docMk/>
            <pc:sldMk cId="1029844344" sldId="1659"/>
            <ac:spMk id="37" creationId="{F6503257-43BE-C91A-592A-950A768E479A}"/>
          </ac:spMkLst>
        </pc:spChg>
        <pc:spChg chg="add mod">
          <ac:chgData name="Basabe, Erkuden" userId="d3af3b79-28de-43c7-bbcd-9c7a220afe29" providerId="ADAL" clId="{EEC08377-8049-4D09-B963-EC2231EB380C}" dt="2022-12-29T09:49:54.373" v="732" actId="1038"/>
          <ac:spMkLst>
            <pc:docMk/>
            <pc:sldMk cId="1029844344" sldId="1659"/>
            <ac:spMk id="38" creationId="{E9A976DB-44DB-4255-A2D5-195D9F138E53}"/>
          </ac:spMkLst>
        </pc:spChg>
        <pc:grpChg chg="add mod">
          <ac:chgData name="Basabe, Erkuden" userId="d3af3b79-28de-43c7-bbcd-9c7a220afe29" providerId="ADAL" clId="{EEC08377-8049-4D09-B963-EC2231EB380C}" dt="2022-12-29T09:33:22.726" v="596" actId="164"/>
          <ac:grpSpMkLst>
            <pc:docMk/>
            <pc:sldMk cId="1029844344" sldId="1659"/>
            <ac:grpSpMk id="39" creationId="{7F0671C5-0F93-1FB5-DC57-286138575E06}"/>
          </ac:grpSpMkLst>
        </pc:grpChg>
        <pc:picChg chg="add mod modCrop">
          <ac:chgData name="Basabe, Erkuden" userId="d3af3b79-28de-43c7-bbcd-9c7a220afe29" providerId="ADAL" clId="{EEC08377-8049-4D09-B963-EC2231EB380C}" dt="2022-12-29T09:33:22.726" v="596" actId="164"/>
          <ac:picMkLst>
            <pc:docMk/>
            <pc:sldMk cId="1029844344" sldId="1659"/>
            <ac:picMk id="2" creationId="{5BBADDEB-7AE0-80F6-6D7C-C647DFFC09C9}"/>
          </ac:picMkLst>
        </pc:picChg>
        <pc:picChg chg="add mod">
          <ac:chgData name="Basabe, Erkuden" userId="d3af3b79-28de-43c7-bbcd-9c7a220afe29" providerId="ADAL" clId="{EEC08377-8049-4D09-B963-EC2231EB380C}" dt="2022-12-29T09:33:22.726" v="596" actId="164"/>
          <ac:picMkLst>
            <pc:docMk/>
            <pc:sldMk cId="1029844344" sldId="1659"/>
            <ac:picMk id="4" creationId="{7555075E-01B5-E206-8ECA-10003A4D7914}"/>
          </ac:picMkLst>
        </pc:picChg>
        <pc:picChg chg="del">
          <ac:chgData name="Basabe, Erkuden" userId="d3af3b79-28de-43c7-bbcd-9c7a220afe29" providerId="ADAL" clId="{EEC08377-8049-4D09-B963-EC2231EB380C}" dt="2022-12-29T08:48:17.501" v="102" actId="478"/>
          <ac:picMkLst>
            <pc:docMk/>
            <pc:sldMk cId="1029844344" sldId="1659"/>
            <ac:picMk id="5" creationId="{89806300-1F5D-3F07-FFE6-1F2EA7477EE3}"/>
          </ac:picMkLst>
        </pc:picChg>
        <pc:picChg chg="add mod ord modCrop">
          <ac:chgData name="Basabe, Erkuden" userId="d3af3b79-28de-43c7-bbcd-9c7a220afe29" providerId="ADAL" clId="{EEC08377-8049-4D09-B963-EC2231EB380C}" dt="2022-12-29T09:33:22.726" v="596" actId="164"/>
          <ac:picMkLst>
            <pc:docMk/>
            <pc:sldMk cId="1029844344" sldId="1659"/>
            <ac:picMk id="11" creationId="{653C2A7C-F894-92CB-A968-2AFB47BBB0E7}"/>
          </ac:picMkLst>
        </pc:picChg>
        <pc:picChg chg="add mod">
          <ac:chgData name="Basabe, Erkuden" userId="d3af3b79-28de-43c7-bbcd-9c7a220afe29" providerId="ADAL" clId="{EEC08377-8049-4D09-B963-EC2231EB380C}" dt="2022-12-29T09:33:22.726" v="596" actId="164"/>
          <ac:picMkLst>
            <pc:docMk/>
            <pc:sldMk cId="1029844344" sldId="1659"/>
            <ac:picMk id="13" creationId="{DD7E8C21-85AD-0191-70F1-9C1E017703F5}"/>
          </ac:picMkLst>
        </pc:picChg>
        <pc:picChg chg="add mod modCrop">
          <ac:chgData name="Basabe, Erkuden" userId="d3af3b79-28de-43c7-bbcd-9c7a220afe29" providerId="ADAL" clId="{EEC08377-8049-4D09-B963-EC2231EB380C}" dt="2022-12-29T09:49:19.510" v="720" actId="1076"/>
          <ac:picMkLst>
            <pc:docMk/>
            <pc:sldMk cId="1029844344" sldId="1659"/>
            <ac:picMk id="21" creationId="{E2C1A122-929E-56BD-8EEB-0E2CBE978567}"/>
          </ac:picMkLst>
        </pc:picChg>
        <pc:picChg chg="add mod">
          <ac:chgData name="Basabe, Erkuden" userId="d3af3b79-28de-43c7-bbcd-9c7a220afe29" providerId="ADAL" clId="{EEC08377-8049-4D09-B963-EC2231EB380C}" dt="2022-12-29T09:49:23.510" v="721" actId="1076"/>
          <ac:picMkLst>
            <pc:docMk/>
            <pc:sldMk cId="1029844344" sldId="1659"/>
            <ac:picMk id="23" creationId="{D98474BA-0C9D-569D-C0C9-BE151C3014F0}"/>
          </ac:picMkLst>
        </pc:picChg>
        <pc:picChg chg="add mod">
          <ac:chgData name="Basabe, Erkuden" userId="d3af3b79-28de-43c7-bbcd-9c7a220afe29" providerId="ADAL" clId="{EEC08377-8049-4D09-B963-EC2231EB380C}" dt="2022-12-29T09:49:37.390" v="723" actId="1076"/>
          <ac:picMkLst>
            <pc:docMk/>
            <pc:sldMk cId="1029844344" sldId="1659"/>
            <ac:picMk id="25" creationId="{173EF5BD-63DB-CCCF-F2A9-482C71BD11EE}"/>
          </ac:picMkLst>
        </pc:picChg>
        <pc:picChg chg="add mod modCrop">
          <ac:chgData name="Basabe, Erkuden" userId="d3af3b79-28de-43c7-bbcd-9c7a220afe29" providerId="ADAL" clId="{EEC08377-8049-4D09-B963-EC2231EB380C}" dt="2022-12-29T09:50:03.031" v="733" actId="1076"/>
          <ac:picMkLst>
            <pc:docMk/>
            <pc:sldMk cId="1029844344" sldId="1659"/>
            <ac:picMk id="27" creationId="{6EF3DE1D-15E6-1A39-FDC7-AC261F664151}"/>
          </ac:picMkLst>
        </pc:picChg>
      </pc:sldChg>
      <pc:sldChg chg="addSp delSp modSp add del mod">
        <pc:chgData name="Basabe, Erkuden" userId="d3af3b79-28de-43c7-bbcd-9c7a220afe29" providerId="ADAL" clId="{EEC08377-8049-4D09-B963-EC2231EB380C}" dt="2022-12-29T12:32:07.650" v="1339"/>
        <pc:sldMkLst>
          <pc:docMk/>
          <pc:sldMk cId="39793349" sldId="1660"/>
        </pc:sldMkLst>
        <pc:spChg chg="add mod">
          <ac:chgData name="Basabe, Erkuden" userId="d3af3b79-28de-43c7-bbcd-9c7a220afe29" providerId="ADAL" clId="{EEC08377-8049-4D09-B963-EC2231EB380C}" dt="2022-12-29T12:32:07.650" v="1339"/>
          <ac:spMkLst>
            <pc:docMk/>
            <pc:sldMk cId="39793349" sldId="1660"/>
            <ac:spMk id="2" creationId="{DBA2273D-C37B-1B5C-5F2E-8492425792B8}"/>
          </ac:spMkLst>
        </pc:spChg>
        <pc:spChg chg="del mod">
          <ac:chgData name="Basabe, Erkuden" userId="d3af3b79-28de-43c7-bbcd-9c7a220afe29" providerId="ADAL" clId="{EEC08377-8049-4D09-B963-EC2231EB380C}" dt="2022-12-29T12:32:07.088" v="1338" actId="478"/>
          <ac:spMkLst>
            <pc:docMk/>
            <pc:sldMk cId="39793349" sldId="1660"/>
            <ac:spMk id="6" creationId="{00000000-0000-0000-0000-000000000000}"/>
          </ac:spMkLst>
        </pc:spChg>
        <pc:spChg chg="add mod">
          <ac:chgData name="Basabe, Erkuden" userId="d3af3b79-28de-43c7-bbcd-9c7a220afe29" providerId="ADAL" clId="{EEC08377-8049-4D09-B963-EC2231EB380C}" dt="2022-12-29T09:36:40.942" v="617" actId="1076"/>
          <ac:spMkLst>
            <pc:docMk/>
            <pc:sldMk cId="39793349" sldId="1660"/>
            <ac:spMk id="17" creationId="{8FAFA3D6-16AE-7196-C9EB-678FB8F15D24}"/>
          </ac:spMkLst>
        </pc:spChg>
        <pc:spChg chg="add mod">
          <ac:chgData name="Basabe, Erkuden" userId="d3af3b79-28de-43c7-bbcd-9c7a220afe29" providerId="ADAL" clId="{EEC08377-8049-4D09-B963-EC2231EB380C}" dt="2022-12-29T09:37:20.413" v="625" actId="14100"/>
          <ac:spMkLst>
            <pc:docMk/>
            <pc:sldMk cId="39793349" sldId="1660"/>
            <ac:spMk id="18" creationId="{6BC9BD5C-FBD6-CE02-F676-41A229649BA0}"/>
          </ac:spMkLst>
        </pc:spChg>
        <pc:spChg chg="add mod">
          <ac:chgData name="Basabe, Erkuden" userId="d3af3b79-28de-43c7-bbcd-9c7a220afe29" providerId="ADAL" clId="{EEC08377-8049-4D09-B963-EC2231EB380C}" dt="2022-12-29T09:46:32.375" v="708" actId="1035"/>
          <ac:spMkLst>
            <pc:docMk/>
            <pc:sldMk cId="39793349" sldId="1660"/>
            <ac:spMk id="25" creationId="{BE13B3B1-E34E-0FBF-40CA-9FED4CEFD646}"/>
          </ac:spMkLst>
        </pc:spChg>
        <pc:spChg chg="add mod">
          <ac:chgData name="Basabe, Erkuden" userId="d3af3b79-28de-43c7-bbcd-9c7a220afe29" providerId="ADAL" clId="{EEC08377-8049-4D09-B963-EC2231EB380C}" dt="2022-12-29T11:04:15.141" v="826" actId="1036"/>
          <ac:spMkLst>
            <pc:docMk/>
            <pc:sldMk cId="39793349" sldId="1660"/>
            <ac:spMk id="26" creationId="{81927943-3ED4-D453-32FE-421538C1A1D2}"/>
          </ac:spMkLst>
        </pc:spChg>
        <pc:spChg chg="add mod">
          <ac:chgData name="Basabe, Erkuden" userId="d3af3b79-28de-43c7-bbcd-9c7a220afe29" providerId="ADAL" clId="{EEC08377-8049-4D09-B963-EC2231EB380C}" dt="2022-12-29T11:04:26.391" v="832" actId="20577"/>
          <ac:spMkLst>
            <pc:docMk/>
            <pc:sldMk cId="39793349" sldId="1660"/>
            <ac:spMk id="27" creationId="{0F8E2FEA-4C8C-9802-D8A0-2EF2BF5D5945}"/>
          </ac:spMkLst>
        </pc:spChg>
        <pc:spChg chg="add mod">
          <ac:chgData name="Basabe, Erkuden" userId="d3af3b79-28de-43c7-bbcd-9c7a220afe29" providerId="ADAL" clId="{EEC08377-8049-4D09-B963-EC2231EB380C}" dt="2022-12-29T11:04:39.933" v="836" actId="6549"/>
          <ac:spMkLst>
            <pc:docMk/>
            <pc:sldMk cId="39793349" sldId="1660"/>
            <ac:spMk id="28" creationId="{6DAFC7AA-BACF-860A-E756-B5FC9DBF986D}"/>
          </ac:spMkLst>
        </pc:spChg>
        <pc:spChg chg="add mod">
          <ac:chgData name="Basabe, Erkuden" userId="d3af3b79-28de-43c7-bbcd-9c7a220afe29" providerId="ADAL" clId="{EEC08377-8049-4D09-B963-EC2231EB380C}" dt="2022-12-29T11:05:10.562" v="841" actId="1076"/>
          <ac:spMkLst>
            <pc:docMk/>
            <pc:sldMk cId="39793349" sldId="1660"/>
            <ac:spMk id="29" creationId="{365E5C26-24BF-9223-84DE-55FB05697F93}"/>
          </ac:spMkLst>
        </pc:spChg>
        <pc:spChg chg="add mod">
          <ac:chgData name="Basabe, Erkuden" userId="d3af3b79-28de-43c7-bbcd-9c7a220afe29" providerId="ADAL" clId="{EEC08377-8049-4D09-B963-EC2231EB380C}" dt="2022-12-29T11:05:58.387" v="851" actId="207"/>
          <ac:spMkLst>
            <pc:docMk/>
            <pc:sldMk cId="39793349" sldId="1660"/>
            <ac:spMk id="30" creationId="{A52C68A6-C8AC-E860-DC7E-14A9EA27F89E}"/>
          </ac:spMkLst>
        </pc:spChg>
        <pc:spChg chg="add mod">
          <ac:chgData name="Basabe, Erkuden" userId="d3af3b79-28de-43c7-bbcd-9c7a220afe29" providerId="ADAL" clId="{EEC08377-8049-4D09-B963-EC2231EB380C}" dt="2022-12-29T11:06:17.143" v="857" actId="20577"/>
          <ac:spMkLst>
            <pc:docMk/>
            <pc:sldMk cId="39793349" sldId="1660"/>
            <ac:spMk id="31" creationId="{A9B9F0FA-E90D-829E-E87B-7EFB35DFA65F}"/>
          </ac:spMkLst>
        </pc:spChg>
        <pc:spChg chg="add mod">
          <ac:chgData name="Basabe, Erkuden" userId="d3af3b79-28de-43c7-bbcd-9c7a220afe29" providerId="ADAL" clId="{EEC08377-8049-4D09-B963-EC2231EB380C}" dt="2022-12-29T11:06:55.658" v="866" actId="1076"/>
          <ac:spMkLst>
            <pc:docMk/>
            <pc:sldMk cId="39793349" sldId="1660"/>
            <ac:spMk id="32" creationId="{70BE048E-5A57-D63E-90EA-7026C7B65442}"/>
          </ac:spMkLst>
        </pc:spChg>
        <pc:spChg chg="add mod">
          <ac:chgData name="Basabe, Erkuden" userId="d3af3b79-28de-43c7-bbcd-9c7a220afe29" providerId="ADAL" clId="{EEC08377-8049-4D09-B963-EC2231EB380C}" dt="2022-12-29T11:07:35.282" v="876" actId="1076"/>
          <ac:spMkLst>
            <pc:docMk/>
            <pc:sldMk cId="39793349" sldId="1660"/>
            <ac:spMk id="33" creationId="{086A5D55-A807-F1EC-6346-58E7262206DC}"/>
          </ac:spMkLst>
        </pc:spChg>
        <pc:spChg chg="add mod">
          <ac:chgData name="Basabe, Erkuden" userId="d3af3b79-28de-43c7-bbcd-9c7a220afe29" providerId="ADAL" clId="{EEC08377-8049-4D09-B963-EC2231EB380C}" dt="2022-12-29T11:08:08.610" v="882" actId="20577"/>
          <ac:spMkLst>
            <pc:docMk/>
            <pc:sldMk cId="39793349" sldId="1660"/>
            <ac:spMk id="34" creationId="{9B976E01-E242-AF7B-4858-0FD983973109}"/>
          </ac:spMkLst>
        </pc:spChg>
        <pc:spChg chg="add mod">
          <ac:chgData name="Basabe, Erkuden" userId="d3af3b79-28de-43c7-bbcd-9c7a220afe29" providerId="ADAL" clId="{EEC08377-8049-4D09-B963-EC2231EB380C}" dt="2022-12-29T11:08:38.972" v="884" actId="1076"/>
          <ac:spMkLst>
            <pc:docMk/>
            <pc:sldMk cId="39793349" sldId="1660"/>
            <ac:spMk id="35" creationId="{DFB77737-90CD-81F0-3696-1844649ADA2F}"/>
          </ac:spMkLst>
        </pc:spChg>
        <pc:spChg chg="add mod">
          <ac:chgData name="Basabe, Erkuden" userId="d3af3b79-28de-43c7-bbcd-9c7a220afe29" providerId="ADAL" clId="{EEC08377-8049-4D09-B963-EC2231EB380C}" dt="2022-12-29T11:08:38.972" v="884" actId="1076"/>
          <ac:spMkLst>
            <pc:docMk/>
            <pc:sldMk cId="39793349" sldId="1660"/>
            <ac:spMk id="36" creationId="{40EA23A8-EB01-486B-159D-1EA51A9C0321}"/>
          </ac:spMkLst>
        </pc:spChg>
        <pc:spChg chg="add mod">
          <ac:chgData name="Basabe, Erkuden" userId="d3af3b79-28de-43c7-bbcd-9c7a220afe29" providerId="ADAL" clId="{EEC08377-8049-4D09-B963-EC2231EB380C}" dt="2022-12-29T11:08:56.632" v="891" actId="1035"/>
          <ac:spMkLst>
            <pc:docMk/>
            <pc:sldMk cId="39793349" sldId="1660"/>
            <ac:spMk id="37" creationId="{A1FABD8B-63C6-2C16-F9AA-F8E7D5E4E80D}"/>
          </ac:spMkLst>
        </pc:spChg>
        <pc:spChg chg="add mod">
          <ac:chgData name="Basabe, Erkuden" userId="d3af3b79-28de-43c7-bbcd-9c7a220afe29" providerId="ADAL" clId="{EEC08377-8049-4D09-B963-EC2231EB380C}" dt="2022-12-29T11:09:20.254" v="895" actId="20577"/>
          <ac:spMkLst>
            <pc:docMk/>
            <pc:sldMk cId="39793349" sldId="1660"/>
            <ac:spMk id="38" creationId="{F05F7E48-CE10-DF31-A4D8-362FCB87D55B}"/>
          </ac:spMkLst>
        </pc:spChg>
        <pc:spChg chg="add mod">
          <ac:chgData name="Basabe, Erkuden" userId="d3af3b79-28de-43c7-bbcd-9c7a220afe29" providerId="ADAL" clId="{EEC08377-8049-4D09-B963-EC2231EB380C}" dt="2022-12-29T11:09:42.776" v="904" actId="1037"/>
          <ac:spMkLst>
            <pc:docMk/>
            <pc:sldMk cId="39793349" sldId="1660"/>
            <ac:spMk id="39" creationId="{673683E3-6347-2CE1-6AEB-DA83903B7309}"/>
          </ac:spMkLst>
        </pc:spChg>
        <pc:spChg chg="add mod">
          <ac:chgData name="Basabe, Erkuden" userId="d3af3b79-28de-43c7-bbcd-9c7a220afe29" providerId="ADAL" clId="{EEC08377-8049-4D09-B963-EC2231EB380C}" dt="2022-12-29T11:10:04.092" v="906" actId="1076"/>
          <ac:spMkLst>
            <pc:docMk/>
            <pc:sldMk cId="39793349" sldId="1660"/>
            <ac:spMk id="40" creationId="{7664FCE0-2972-5A10-F93C-0DB2DDD19260}"/>
          </ac:spMkLst>
        </pc:spChg>
        <pc:spChg chg="add mod">
          <ac:chgData name="Basabe, Erkuden" userId="d3af3b79-28de-43c7-bbcd-9c7a220afe29" providerId="ADAL" clId="{EEC08377-8049-4D09-B963-EC2231EB380C}" dt="2022-12-29T11:25:01.743" v="936" actId="1076"/>
          <ac:spMkLst>
            <pc:docMk/>
            <pc:sldMk cId="39793349" sldId="1660"/>
            <ac:spMk id="41" creationId="{31C3FC0D-4171-C076-2FE6-ECA34DF74769}"/>
          </ac:spMkLst>
        </pc:spChg>
        <pc:spChg chg="add mod">
          <ac:chgData name="Basabe, Erkuden" userId="d3af3b79-28de-43c7-bbcd-9c7a220afe29" providerId="ADAL" clId="{EEC08377-8049-4D09-B963-EC2231EB380C}" dt="2022-12-29T11:23:39.071" v="914" actId="1076"/>
          <ac:spMkLst>
            <pc:docMk/>
            <pc:sldMk cId="39793349" sldId="1660"/>
            <ac:spMk id="42" creationId="{1CDC53D8-7F5D-B05A-8D97-D083E7DD6481}"/>
          </ac:spMkLst>
        </pc:spChg>
        <pc:spChg chg="add mod">
          <ac:chgData name="Basabe, Erkuden" userId="d3af3b79-28de-43c7-bbcd-9c7a220afe29" providerId="ADAL" clId="{EEC08377-8049-4D09-B963-EC2231EB380C}" dt="2022-12-29T11:23:42.822" v="916" actId="1076"/>
          <ac:spMkLst>
            <pc:docMk/>
            <pc:sldMk cId="39793349" sldId="1660"/>
            <ac:spMk id="43" creationId="{E9C9AFE5-3098-9409-B8A8-32E80437A2B5}"/>
          </ac:spMkLst>
        </pc:spChg>
        <pc:spChg chg="add mod">
          <ac:chgData name="Basabe, Erkuden" userId="d3af3b79-28de-43c7-bbcd-9c7a220afe29" providerId="ADAL" clId="{EEC08377-8049-4D09-B963-EC2231EB380C}" dt="2022-12-29T11:23:55.775" v="918" actId="1076"/>
          <ac:spMkLst>
            <pc:docMk/>
            <pc:sldMk cId="39793349" sldId="1660"/>
            <ac:spMk id="44" creationId="{AC5842E0-033A-43C2-DFC8-66CA8B2DACE8}"/>
          </ac:spMkLst>
        </pc:spChg>
        <pc:spChg chg="add mod">
          <ac:chgData name="Basabe, Erkuden" userId="d3af3b79-28de-43c7-bbcd-9c7a220afe29" providerId="ADAL" clId="{EEC08377-8049-4D09-B963-EC2231EB380C}" dt="2022-12-29T11:24:09.379" v="922" actId="20577"/>
          <ac:spMkLst>
            <pc:docMk/>
            <pc:sldMk cId="39793349" sldId="1660"/>
            <ac:spMk id="45" creationId="{E5F1E7EA-EEB7-E4B4-1280-326604976E30}"/>
          </ac:spMkLst>
        </pc:spChg>
        <pc:spChg chg="add mod">
          <ac:chgData name="Basabe, Erkuden" userId="d3af3b79-28de-43c7-bbcd-9c7a220afe29" providerId="ADAL" clId="{EEC08377-8049-4D09-B963-EC2231EB380C}" dt="2022-12-29T11:24:52.225" v="935" actId="207"/>
          <ac:spMkLst>
            <pc:docMk/>
            <pc:sldMk cId="39793349" sldId="1660"/>
            <ac:spMk id="46" creationId="{3A693A6A-6C67-1C34-2403-4A81B4FB0115}"/>
          </ac:spMkLst>
        </pc:spChg>
        <pc:spChg chg="add mod">
          <ac:chgData name="Basabe, Erkuden" userId="d3af3b79-28de-43c7-bbcd-9c7a220afe29" providerId="ADAL" clId="{EEC08377-8049-4D09-B963-EC2231EB380C}" dt="2022-12-29T11:25:14.592" v="938" actId="207"/>
          <ac:spMkLst>
            <pc:docMk/>
            <pc:sldMk cId="39793349" sldId="1660"/>
            <ac:spMk id="47" creationId="{07342E69-F719-4CAC-9490-AF30F3E55880}"/>
          </ac:spMkLst>
        </pc:spChg>
        <pc:spChg chg="add mod">
          <ac:chgData name="Basabe, Erkuden" userId="d3af3b79-28de-43c7-bbcd-9c7a220afe29" providerId="ADAL" clId="{EEC08377-8049-4D09-B963-EC2231EB380C}" dt="2022-12-29T11:24:40.824" v="933" actId="1076"/>
          <ac:spMkLst>
            <pc:docMk/>
            <pc:sldMk cId="39793349" sldId="1660"/>
            <ac:spMk id="48" creationId="{61ACA795-B165-4845-6289-F1C95721A12F}"/>
          </ac:spMkLst>
        </pc:spChg>
        <pc:spChg chg="add mod">
          <ac:chgData name="Basabe, Erkuden" userId="d3af3b79-28de-43c7-bbcd-9c7a220afe29" providerId="ADAL" clId="{EEC08377-8049-4D09-B963-EC2231EB380C}" dt="2022-12-29T11:25:27.393" v="940" actId="1076"/>
          <ac:spMkLst>
            <pc:docMk/>
            <pc:sldMk cId="39793349" sldId="1660"/>
            <ac:spMk id="49" creationId="{3FD95820-121A-B0CA-75CE-E5DBE3EB54AE}"/>
          </ac:spMkLst>
        </pc:spChg>
        <pc:spChg chg="add mod">
          <ac:chgData name="Basabe, Erkuden" userId="d3af3b79-28de-43c7-bbcd-9c7a220afe29" providerId="ADAL" clId="{EEC08377-8049-4D09-B963-EC2231EB380C}" dt="2022-12-29T11:28:53.280" v="946" actId="20577"/>
          <ac:spMkLst>
            <pc:docMk/>
            <pc:sldMk cId="39793349" sldId="1660"/>
            <ac:spMk id="50" creationId="{6DE790B9-158F-A3E8-35DF-364136575EC4}"/>
          </ac:spMkLst>
        </pc:spChg>
        <pc:spChg chg="add mod">
          <ac:chgData name="Basabe, Erkuden" userId="d3af3b79-28de-43c7-bbcd-9c7a220afe29" providerId="ADAL" clId="{EEC08377-8049-4D09-B963-EC2231EB380C}" dt="2022-12-29T11:29:07.909" v="952" actId="20577"/>
          <ac:spMkLst>
            <pc:docMk/>
            <pc:sldMk cId="39793349" sldId="1660"/>
            <ac:spMk id="51" creationId="{B06AC6C8-1D8E-42AC-8A35-7E3FC3E89539}"/>
          </ac:spMkLst>
        </pc:spChg>
        <pc:spChg chg="add mod">
          <ac:chgData name="Basabe, Erkuden" userId="d3af3b79-28de-43c7-bbcd-9c7a220afe29" providerId="ADAL" clId="{EEC08377-8049-4D09-B963-EC2231EB380C}" dt="2022-12-29T11:29:23.024" v="958" actId="20577"/>
          <ac:spMkLst>
            <pc:docMk/>
            <pc:sldMk cId="39793349" sldId="1660"/>
            <ac:spMk id="52" creationId="{FCFB3D7B-6558-DA43-B472-E046789C9E7C}"/>
          </ac:spMkLst>
        </pc:spChg>
        <pc:spChg chg="add mod">
          <ac:chgData name="Basabe, Erkuden" userId="d3af3b79-28de-43c7-bbcd-9c7a220afe29" providerId="ADAL" clId="{EEC08377-8049-4D09-B963-EC2231EB380C}" dt="2022-12-29T11:29:41.380" v="964" actId="1076"/>
          <ac:spMkLst>
            <pc:docMk/>
            <pc:sldMk cId="39793349" sldId="1660"/>
            <ac:spMk id="53" creationId="{7FC739FF-1192-3D3C-A1FA-E7AF811B1A5A}"/>
          </ac:spMkLst>
        </pc:spChg>
        <pc:spChg chg="add mod">
          <ac:chgData name="Basabe, Erkuden" userId="d3af3b79-28de-43c7-bbcd-9c7a220afe29" providerId="ADAL" clId="{EEC08377-8049-4D09-B963-EC2231EB380C}" dt="2022-12-29T11:38:44.464" v="971" actId="1038"/>
          <ac:spMkLst>
            <pc:docMk/>
            <pc:sldMk cId="39793349" sldId="1660"/>
            <ac:spMk id="54" creationId="{093E8C1D-F429-EBE3-5A79-25A8E5AEA12A}"/>
          </ac:spMkLst>
        </pc:spChg>
        <pc:spChg chg="add mod">
          <ac:chgData name="Basabe, Erkuden" userId="d3af3b79-28de-43c7-bbcd-9c7a220afe29" providerId="ADAL" clId="{EEC08377-8049-4D09-B963-EC2231EB380C}" dt="2022-12-29T11:39:27.260" v="987" actId="207"/>
          <ac:spMkLst>
            <pc:docMk/>
            <pc:sldMk cId="39793349" sldId="1660"/>
            <ac:spMk id="55" creationId="{3823729B-6924-671F-553A-BC20F0CE6366}"/>
          </ac:spMkLst>
        </pc:spChg>
        <pc:spChg chg="add mod">
          <ac:chgData name="Basabe, Erkuden" userId="d3af3b79-28de-43c7-bbcd-9c7a220afe29" providerId="ADAL" clId="{EEC08377-8049-4D09-B963-EC2231EB380C}" dt="2022-12-29T11:39:23.243" v="986" actId="207"/>
          <ac:spMkLst>
            <pc:docMk/>
            <pc:sldMk cId="39793349" sldId="1660"/>
            <ac:spMk id="56" creationId="{1597832A-2A25-64EA-ABE5-982BFFEF5DDB}"/>
          </ac:spMkLst>
        </pc:spChg>
        <pc:spChg chg="add mod">
          <ac:chgData name="Basabe, Erkuden" userId="d3af3b79-28de-43c7-bbcd-9c7a220afe29" providerId="ADAL" clId="{EEC08377-8049-4D09-B963-EC2231EB380C}" dt="2022-12-29T11:39:40.869" v="995" actId="20577"/>
          <ac:spMkLst>
            <pc:docMk/>
            <pc:sldMk cId="39793349" sldId="1660"/>
            <ac:spMk id="57" creationId="{F1A3904E-8B1C-93B9-698E-A0D887D9EBDB}"/>
          </ac:spMkLst>
        </pc:spChg>
        <pc:spChg chg="add mod">
          <ac:chgData name="Basabe, Erkuden" userId="d3af3b79-28de-43c7-bbcd-9c7a220afe29" providerId="ADAL" clId="{EEC08377-8049-4D09-B963-EC2231EB380C}" dt="2022-12-29T11:39:52.419" v="997" actId="1076"/>
          <ac:spMkLst>
            <pc:docMk/>
            <pc:sldMk cId="39793349" sldId="1660"/>
            <ac:spMk id="58" creationId="{847DE777-6C78-A3B1-6B89-1569B4924945}"/>
          </ac:spMkLst>
        </pc:spChg>
        <pc:spChg chg="add mod">
          <ac:chgData name="Basabe, Erkuden" userId="d3af3b79-28de-43c7-bbcd-9c7a220afe29" providerId="ADAL" clId="{EEC08377-8049-4D09-B963-EC2231EB380C}" dt="2022-12-29T11:40:12.026" v="1006" actId="1076"/>
          <ac:spMkLst>
            <pc:docMk/>
            <pc:sldMk cId="39793349" sldId="1660"/>
            <ac:spMk id="59" creationId="{B35FF13A-3FD2-9BD8-63BB-54B6659A8076}"/>
          </ac:spMkLst>
        </pc:spChg>
        <pc:spChg chg="add mod">
          <ac:chgData name="Basabe, Erkuden" userId="d3af3b79-28de-43c7-bbcd-9c7a220afe29" providerId="ADAL" clId="{EEC08377-8049-4D09-B963-EC2231EB380C}" dt="2022-12-29T11:40:31.946" v="1016" actId="1076"/>
          <ac:spMkLst>
            <pc:docMk/>
            <pc:sldMk cId="39793349" sldId="1660"/>
            <ac:spMk id="60" creationId="{58E53EA5-DFB4-7EA6-B743-68152478800D}"/>
          </ac:spMkLst>
        </pc:spChg>
        <pc:spChg chg="add mod">
          <ac:chgData name="Basabe, Erkuden" userId="d3af3b79-28de-43c7-bbcd-9c7a220afe29" providerId="ADAL" clId="{EEC08377-8049-4D09-B963-EC2231EB380C}" dt="2022-12-29T11:41:16.867" v="1039" actId="1076"/>
          <ac:spMkLst>
            <pc:docMk/>
            <pc:sldMk cId="39793349" sldId="1660"/>
            <ac:spMk id="61" creationId="{E4CB5B44-6C66-421B-B52B-449B36FDD452}"/>
          </ac:spMkLst>
        </pc:spChg>
        <pc:spChg chg="add mod">
          <ac:chgData name="Basabe, Erkuden" userId="d3af3b79-28de-43c7-bbcd-9c7a220afe29" providerId="ADAL" clId="{EEC08377-8049-4D09-B963-EC2231EB380C}" dt="2022-12-29T11:41:36.564" v="1045" actId="20577"/>
          <ac:spMkLst>
            <pc:docMk/>
            <pc:sldMk cId="39793349" sldId="1660"/>
            <ac:spMk id="62" creationId="{562E83FB-DE38-7158-69EF-7745C1A99EF3}"/>
          </ac:spMkLst>
        </pc:spChg>
        <pc:spChg chg="add mod">
          <ac:chgData name="Basabe, Erkuden" userId="d3af3b79-28de-43c7-bbcd-9c7a220afe29" providerId="ADAL" clId="{EEC08377-8049-4D09-B963-EC2231EB380C}" dt="2022-12-29T11:42:15.251" v="1055" actId="1076"/>
          <ac:spMkLst>
            <pc:docMk/>
            <pc:sldMk cId="39793349" sldId="1660"/>
            <ac:spMk id="63" creationId="{3301B1C2-6444-2C92-BF3F-DFA3865A733B}"/>
          </ac:spMkLst>
        </pc:spChg>
        <pc:spChg chg="add mod">
          <ac:chgData name="Basabe, Erkuden" userId="d3af3b79-28de-43c7-bbcd-9c7a220afe29" providerId="ADAL" clId="{EEC08377-8049-4D09-B963-EC2231EB380C}" dt="2022-12-29T11:42:38.660" v="1059" actId="20577"/>
          <ac:spMkLst>
            <pc:docMk/>
            <pc:sldMk cId="39793349" sldId="1660"/>
            <ac:spMk id="64" creationId="{D1075525-18EA-92F7-9F22-96ADABF64AC3}"/>
          </ac:spMkLst>
        </pc:spChg>
        <pc:spChg chg="add mod">
          <ac:chgData name="Basabe, Erkuden" userId="d3af3b79-28de-43c7-bbcd-9c7a220afe29" providerId="ADAL" clId="{EEC08377-8049-4D09-B963-EC2231EB380C}" dt="2022-12-29T11:42:50.116" v="1061" actId="1076"/>
          <ac:spMkLst>
            <pc:docMk/>
            <pc:sldMk cId="39793349" sldId="1660"/>
            <ac:spMk id="65" creationId="{8072186D-F43C-D6B6-F8E1-538781493EF9}"/>
          </ac:spMkLst>
        </pc:spChg>
        <pc:spChg chg="add mod">
          <ac:chgData name="Basabe, Erkuden" userId="d3af3b79-28de-43c7-bbcd-9c7a220afe29" providerId="ADAL" clId="{EEC08377-8049-4D09-B963-EC2231EB380C}" dt="2022-12-29T11:43:06.372" v="1063" actId="1076"/>
          <ac:spMkLst>
            <pc:docMk/>
            <pc:sldMk cId="39793349" sldId="1660"/>
            <ac:spMk id="66" creationId="{2F6FCE21-9858-13D1-C9AC-67BADA703B27}"/>
          </ac:spMkLst>
        </pc:spChg>
        <pc:spChg chg="add mod">
          <ac:chgData name="Basabe, Erkuden" userId="d3af3b79-28de-43c7-bbcd-9c7a220afe29" providerId="ADAL" clId="{EEC08377-8049-4D09-B963-EC2231EB380C}" dt="2022-12-29T11:48:01.653" v="1129" actId="1076"/>
          <ac:spMkLst>
            <pc:docMk/>
            <pc:sldMk cId="39793349" sldId="1660"/>
            <ac:spMk id="67" creationId="{8159E0D1-79E1-07F0-EFBF-B126AA98BFEA}"/>
          </ac:spMkLst>
        </pc:spChg>
        <pc:spChg chg="add mod">
          <ac:chgData name="Basabe, Erkuden" userId="d3af3b79-28de-43c7-bbcd-9c7a220afe29" providerId="ADAL" clId="{EEC08377-8049-4D09-B963-EC2231EB380C}" dt="2022-12-29T11:43:25.245" v="1067" actId="1076"/>
          <ac:spMkLst>
            <pc:docMk/>
            <pc:sldMk cId="39793349" sldId="1660"/>
            <ac:spMk id="68" creationId="{642580E8-4E5C-68B4-0947-B4D68DE6FE1F}"/>
          </ac:spMkLst>
        </pc:spChg>
        <pc:spChg chg="add mod">
          <ac:chgData name="Basabe, Erkuden" userId="d3af3b79-28de-43c7-bbcd-9c7a220afe29" providerId="ADAL" clId="{EEC08377-8049-4D09-B963-EC2231EB380C}" dt="2022-12-29T11:43:36.873" v="1071" actId="20577"/>
          <ac:spMkLst>
            <pc:docMk/>
            <pc:sldMk cId="39793349" sldId="1660"/>
            <ac:spMk id="69" creationId="{3D23BEE0-A7B1-86EC-68B2-C85761127749}"/>
          </ac:spMkLst>
        </pc:spChg>
        <pc:spChg chg="add mod">
          <ac:chgData name="Basabe, Erkuden" userId="d3af3b79-28de-43c7-bbcd-9c7a220afe29" providerId="ADAL" clId="{EEC08377-8049-4D09-B963-EC2231EB380C}" dt="2022-12-29T11:43:53.175" v="1075" actId="20577"/>
          <ac:spMkLst>
            <pc:docMk/>
            <pc:sldMk cId="39793349" sldId="1660"/>
            <ac:spMk id="70" creationId="{8AF7F32B-4AF5-2F30-63B8-0423B9010CFE}"/>
          </ac:spMkLst>
        </pc:spChg>
        <pc:spChg chg="add mod">
          <ac:chgData name="Basabe, Erkuden" userId="d3af3b79-28de-43c7-bbcd-9c7a220afe29" providerId="ADAL" clId="{EEC08377-8049-4D09-B963-EC2231EB380C}" dt="2022-12-29T11:44:01.973" v="1077" actId="1076"/>
          <ac:spMkLst>
            <pc:docMk/>
            <pc:sldMk cId="39793349" sldId="1660"/>
            <ac:spMk id="71" creationId="{2A8D501A-CC56-3797-3294-C85D30FF3F68}"/>
          </ac:spMkLst>
        </pc:spChg>
        <pc:spChg chg="add mod">
          <ac:chgData name="Basabe, Erkuden" userId="d3af3b79-28de-43c7-bbcd-9c7a220afe29" providerId="ADAL" clId="{EEC08377-8049-4D09-B963-EC2231EB380C}" dt="2022-12-29T11:44:31.795" v="1084" actId="1076"/>
          <ac:spMkLst>
            <pc:docMk/>
            <pc:sldMk cId="39793349" sldId="1660"/>
            <ac:spMk id="72" creationId="{3055E3CB-EA09-A54D-0D26-3E674B8F7037}"/>
          </ac:spMkLst>
        </pc:spChg>
        <pc:spChg chg="add mod">
          <ac:chgData name="Basabe, Erkuden" userId="d3af3b79-28de-43c7-bbcd-9c7a220afe29" providerId="ADAL" clId="{EEC08377-8049-4D09-B963-EC2231EB380C}" dt="2022-12-29T11:44:52.419" v="1091" actId="1076"/>
          <ac:spMkLst>
            <pc:docMk/>
            <pc:sldMk cId="39793349" sldId="1660"/>
            <ac:spMk id="73" creationId="{6AAAE992-85CC-805B-BEA1-23D06C1495F7}"/>
          </ac:spMkLst>
        </pc:spChg>
        <pc:spChg chg="add mod">
          <ac:chgData name="Basabe, Erkuden" userId="d3af3b79-28de-43c7-bbcd-9c7a220afe29" providerId="ADAL" clId="{EEC08377-8049-4D09-B963-EC2231EB380C}" dt="2022-12-29T11:45:19.707" v="1097" actId="20577"/>
          <ac:spMkLst>
            <pc:docMk/>
            <pc:sldMk cId="39793349" sldId="1660"/>
            <ac:spMk id="74" creationId="{34AE78B6-E9D6-3B7C-CD83-FDE40528D86A}"/>
          </ac:spMkLst>
        </pc:spChg>
        <pc:spChg chg="add mod">
          <ac:chgData name="Basabe, Erkuden" userId="d3af3b79-28de-43c7-bbcd-9c7a220afe29" providerId="ADAL" clId="{EEC08377-8049-4D09-B963-EC2231EB380C}" dt="2022-12-29T11:45:47.763" v="1106" actId="1076"/>
          <ac:spMkLst>
            <pc:docMk/>
            <pc:sldMk cId="39793349" sldId="1660"/>
            <ac:spMk id="75" creationId="{45ACC1CE-B106-8716-75A8-B1C7DDD744D4}"/>
          </ac:spMkLst>
        </pc:spChg>
        <pc:spChg chg="add mod">
          <ac:chgData name="Basabe, Erkuden" userId="d3af3b79-28de-43c7-bbcd-9c7a220afe29" providerId="ADAL" clId="{EEC08377-8049-4D09-B963-EC2231EB380C}" dt="2022-12-29T11:46:04.201" v="1112" actId="20577"/>
          <ac:spMkLst>
            <pc:docMk/>
            <pc:sldMk cId="39793349" sldId="1660"/>
            <ac:spMk id="76" creationId="{279312B4-F056-B0AA-A883-FAA7F008BAD2}"/>
          </ac:spMkLst>
        </pc:spChg>
        <pc:spChg chg="add mod">
          <ac:chgData name="Basabe, Erkuden" userId="d3af3b79-28de-43c7-bbcd-9c7a220afe29" providerId="ADAL" clId="{EEC08377-8049-4D09-B963-EC2231EB380C}" dt="2022-12-29T11:46:20.933" v="1114" actId="1076"/>
          <ac:spMkLst>
            <pc:docMk/>
            <pc:sldMk cId="39793349" sldId="1660"/>
            <ac:spMk id="77" creationId="{7EE09B6F-C8E8-1134-D7D8-EA39B8A5C850}"/>
          </ac:spMkLst>
        </pc:spChg>
        <pc:spChg chg="add mod">
          <ac:chgData name="Basabe, Erkuden" userId="d3af3b79-28de-43c7-bbcd-9c7a220afe29" providerId="ADAL" clId="{EEC08377-8049-4D09-B963-EC2231EB380C}" dt="2022-12-29T11:47:42.619" v="1122" actId="20577"/>
          <ac:spMkLst>
            <pc:docMk/>
            <pc:sldMk cId="39793349" sldId="1660"/>
            <ac:spMk id="78" creationId="{B93F7C31-DB9F-B32D-384B-FB2DFACA870E}"/>
          </ac:spMkLst>
        </pc:spChg>
        <pc:spChg chg="add mod">
          <ac:chgData name="Basabe, Erkuden" userId="d3af3b79-28de-43c7-bbcd-9c7a220afe29" providerId="ADAL" clId="{EEC08377-8049-4D09-B963-EC2231EB380C}" dt="2022-12-29T11:47:55.444" v="1128" actId="20577"/>
          <ac:spMkLst>
            <pc:docMk/>
            <pc:sldMk cId="39793349" sldId="1660"/>
            <ac:spMk id="79" creationId="{10C4C9A0-01AC-26DC-3531-71DAF3E9CFAA}"/>
          </ac:spMkLst>
        </pc:spChg>
        <pc:spChg chg="add mod">
          <ac:chgData name="Basabe, Erkuden" userId="d3af3b79-28de-43c7-bbcd-9c7a220afe29" providerId="ADAL" clId="{EEC08377-8049-4D09-B963-EC2231EB380C}" dt="2022-12-29T11:48:35.360" v="1135" actId="6549"/>
          <ac:spMkLst>
            <pc:docMk/>
            <pc:sldMk cId="39793349" sldId="1660"/>
            <ac:spMk id="80" creationId="{7BC16EE6-7CCF-8191-769D-B358A58313DD}"/>
          </ac:spMkLst>
        </pc:spChg>
        <pc:spChg chg="add mod">
          <ac:chgData name="Basabe, Erkuden" userId="d3af3b79-28de-43c7-bbcd-9c7a220afe29" providerId="ADAL" clId="{EEC08377-8049-4D09-B963-EC2231EB380C}" dt="2022-12-29T11:48:53.623" v="1141" actId="20577"/>
          <ac:spMkLst>
            <pc:docMk/>
            <pc:sldMk cId="39793349" sldId="1660"/>
            <ac:spMk id="81" creationId="{DB65EC34-AA95-89BF-3928-A1ED5424286E}"/>
          </ac:spMkLst>
        </pc:spChg>
        <pc:spChg chg="add mod">
          <ac:chgData name="Basabe, Erkuden" userId="d3af3b79-28de-43c7-bbcd-9c7a220afe29" providerId="ADAL" clId="{EEC08377-8049-4D09-B963-EC2231EB380C}" dt="2022-12-29T11:49:10.543" v="1147" actId="20577"/>
          <ac:spMkLst>
            <pc:docMk/>
            <pc:sldMk cId="39793349" sldId="1660"/>
            <ac:spMk id="82" creationId="{693EDEE2-940D-BDCE-D03D-B69D434C07F6}"/>
          </ac:spMkLst>
        </pc:spChg>
        <pc:spChg chg="add mod">
          <ac:chgData name="Basabe, Erkuden" userId="d3af3b79-28de-43c7-bbcd-9c7a220afe29" providerId="ADAL" clId="{EEC08377-8049-4D09-B963-EC2231EB380C}" dt="2022-12-29T11:49:22.238" v="1149" actId="1076"/>
          <ac:spMkLst>
            <pc:docMk/>
            <pc:sldMk cId="39793349" sldId="1660"/>
            <ac:spMk id="83" creationId="{CDAFF33E-5411-7123-9F45-4D0B63398C22}"/>
          </ac:spMkLst>
        </pc:spChg>
        <pc:spChg chg="add mod">
          <ac:chgData name="Basabe, Erkuden" userId="d3af3b79-28de-43c7-bbcd-9c7a220afe29" providerId="ADAL" clId="{EEC08377-8049-4D09-B963-EC2231EB380C}" dt="2022-12-29T11:49:50.741" v="1154" actId="1076"/>
          <ac:spMkLst>
            <pc:docMk/>
            <pc:sldMk cId="39793349" sldId="1660"/>
            <ac:spMk id="84" creationId="{99F8AB53-7EBE-08F4-603E-1CEDA9F7B23E}"/>
          </ac:spMkLst>
        </pc:spChg>
        <pc:spChg chg="add mod">
          <ac:chgData name="Basabe, Erkuden" userId="d3af3b79-28de-43c7-bbcd-9c7a220afe29" providerId="ADAL" clId="{EEC08377-8049-4D09-B963-EC2231EB380C}" dt="2022-12-29T11:50:14.130" v="1159" actId="1035"/>
          <ac:spMkLst>
            <pc:docMk/>
            <pc:sldMk cId="39793349" sldId="1660"/>
            <ac:spMk id="85" creationId="{2F494011-2F8F-DA20-A6DF-CB66E7B49335}"/>
          </ac:spMkLst>
        </pc:spChg>
        <pc:spChg chg="add mod">
          <ac:chgData name="Basabe, Erkuden" userId="d3af3b79-28de-43c7-bbcd-9c7a220afe29" providerId="ADAL" clId="{EEC08377-8049-4D09-B963-EC2231EB380C}" dt="2022-12-29T11:50:28.093" v="1163" actId="20577"/>
          <ac:spMkLst>
            <pc:docMk/>
            <pc:sldMk cId="39793349" sldId="1660"/>
            <ac:spMk id="86" creationId="{BA09A0EC-B83F-75C3-EEF4-834A66665C42}"/>
          </ac:spMkLst>
        </pc:spChg>
        <pc:spChg chg="add mod">
          <ac:chgData name="Basabe, Erkuden" userId="d3af3b79-28de-43c7-bbcd-9c7a220afe29" providerId="ADAL" clId="{EEC08377-8049-4D09-B963-EC2231EB380C}" dt="2022-12-29T11:50:40.777" v="1167" actId="20577"/>
          <ac:spMkLst>
            <pc:docMk/>
            <pc:sldMk cId="39793349" sldId="1660"/>
            <ac:spMk id="87" creationId="{8614B78F-1D2B-0268-8734-5FEE1A3C4F24}"/>
          </ac:spMkLst>
        </pc:spChg>
        <pc:spChg chg="add mod">
          <ac:chgData name="Basabe, Erkuden" userId="d3af3b79-28de-43c7-bbcd-9c7a220afe29" providerId="ADAL" clId="{EEC08377-8049-4D09-B963-EC2231EB380C}" dt="2022-12-29T11:51:00.160" v="1171" actId="20577"/>
          <ac:spMkLst>
            <pc:docMk/>
            <pc:sldMk cId="39793349" sldId="1660"/>
            <ac:spMk id="88" creationId="{0FA30B61-464E-EA61-2950-02FE21721455}"/>
          </ac:spMkLst>
        </pc:spChg>
        <pc:spChg chg="add mod">
          <ac:chgData name="Basabe, Erkuden" userId="d3af3b79-28de-43c7-bbcd-9c7a220afe29" providerId="ADAL" clId="{EEC08377-8049-4D09-B963-EC2231EB380C}" dt="2022-12-29T11:51:38.385" v="1177" actId="20577"/>
          <ac:spMkLst>
            <pc:docMk/>
            <pc:sldMk cId="39793349" sldId="1660"/>
            <ac:spMk id="89" creationId="{FED1C7AE-9953-3B63-41EA-560D79D86D19}"/>
          </ac:spMkLst>
        </pc:spChg>
        <pc:spChg chg="add mod">
          <ac:chgData name="Basabe, Erkuden" userId="d3af3b79-28de-43c7-bbcd-9c7a220afe29" providerId="ADAL" clId="{EEC08377-8049-4D09-B963-EC2231EB380C}" dt="2022-12-29T11:51:49.494" v="1179" actId="1076"/>
          <ac:spMkLst>
            <pc:docMk/>
            <pc:sldMk cId="39793349" sldId="1660"/>
            <ac:spMk id="90" creationId="{74235AB9-5DCD-AEB3-4FDA-03582713B4D0}"/>
          </ac:spMkLst>
        </pc:spChg>
        <pc:spChg chg="add mod">
          <ac:chgData name="Basabe, Erkuden" userId="d3af3b79-28de-43c7-bbcd-9c7a220afe29" providerId="ADAL" clId="{EEC08377-8049-4D09-B963-EC2231EB380C}" dt="2022-12-29T11:52:05.574" v="1185" actId="20577"/>
          <ac:spMkLst>
            <pc:docMk/>
            <pc:sldMk cId="39793349" sldId="1660"/>
            <ac:spMk id="91" creationId="{5F5EF504-3C96-7C51-7002-9BD237FEA801}"/>
          </ac:spMkLst>
        </pc:spChg>
        <pc:spChg chg="add mod">
          <ac:chgData name="Basabe, Erkuden" userId="d3af3b79-28de-43c7-bbcd-9c7a220afe29" providerId="ADAL" clId="{EEC08377-8049-4D09-B963-EC2231EB380C}" dt="2022-12-29T11:53:12.060" v="1197" actId="1038"/>
          <ac:spMkLst>
            <pc:docMk/>
            <pc:sldMk cId="39793349" sldId="1660"/>
            <ac:spMk id="92" creationId="{2EDA9DB2-E97E-B3B3-96CF-AEA67D60CC1A}"/>
          </ac:spMkLst>
        </pc:spChg>
        <pc:spChg chg="add mod">
          <ac:chgData name="Basabe, Erkuden" userId="d3af3b79-28de-43c7-bbcd-9c7a220afe29" providerId="ADAL" clId="{EEC08377-8049-4D09-B963-EC2231EB380C}" dt="2022-12-29T11:53:02.183" v="1195" actId="1076"/>
          <ac:spMkLst>
            <pc:docMk/>
            <pc:sldMk cId="39793349" sldId="1660"/>
            <ac:spMk id="93" creationId="{8FF2EB6C-0FC7-33DB-706E-10C66B447AA8}"/>
          </ac:spMkLst>
        </pc:spChg>
        <pc:spChg chg="add mod">
          <ac:chgData name="Basabe, Erkuden" userId="d3af3b79-28de-43c7-bbcd-9c7a220afe29" providerId="ADAL" clId="{EEC08377-8049-4D09-B963-EC2231EB380C}" dt="2022-12-29T11:53:32.869" v="1203" actId="20577"/>
          <ac:spMkLst>
            <pc:docMk/>
            <pc:sldMk cId="39793349" sldId="1660"/>
            <ac:spMk id="94" creationId="{208BDE5E-B9B2-07CE-D3BF-D429A8E60DEF}"/>
          </ac:spMkLst>
        </pc:spChg>
        <pc:spChg chg="add mod">
          <ac:chgData name="Basabe, Erkuden" userId="d3af3b79-28de-43c7-bbcd-9c7a220afe29" providerId="ADAL" clId="{EEC08377-8049-4D09-B963-EC2231EB380C}" dt="2022-12-29T11:54:00.781" v="1208" actId="1076"/>
          <ac:spMkLst>
            <pc:docMk/>
            <pc:sldMk cId="39793349" sldId="1660"/>
            <ac:spMk id="95" creationId="{04AA6326-7F0A-8800-1748-10F02FC20D13}"/>
          </ac:spMkLst>
        </pc:spChg>
        <pc:spChg chg="add mod">
          <ac:chgData name="Basabe, Erkuden" userId="d3af3b79-28de-43c7-bbcd-9c7a220afe29" providerId="ADAL" clId="{EEC08377-8049-4D09-B963-EC2231EB380C}" dt="2022-12-29T11:54:17.070" v="1212" actId="1076"/>
          <ac:spMkLst>
            <pc:docMk/>
            <pc:sldMk cId="39793349" sldId="1660"/>
            <ac:spMk id="96" creationId="{6B353F33-E973-E0CB-3B5F-56F1E1FC7E97}"/>
          </ac:spMkLst>
        </pc:spChg>
        <pc:spChg chg="add mod">
          <ac:chgData name="Basabe, Erkuden" userId="d3af3b79-28de-43c7-bbcd-9c7a220afe29" providerId="ADAL" clId="{EEC08377-8049-4D09-B963-EC2231EB380C}" dt="2022-12-29T11:55:02.142" v="1257" actId="1076"/>
          <ac:spMkLst>
            <pc:docMk/>
            <pc:sldMk cId="39793349" sldId="1660"/>
            <ac:spMk id="97" creationId="{1CFC2DD0-461B-B865-FFEA-72650FDC1839}"/>
          </ac:spMkLst>
        </pc:spChg>
        <pc:spChg chg="add mod">
          <ac:chgData name="Basabe, Erkuden" userId="d3af3b79-28de-43c7-bbcd-9c7a220afe29" providerId="ADAL" clId="{EEC08377-8049-4D09-B963-EC2231EB380C}" dt="2022-12-29T11:55:18.008" v="1261" actId="20577"/>
          <ac:spMkLst>
            <pc:docMk/>
            <pc:sldMk cId="39793349" sldId="1660"/>
            <ac:spMk id="98" creationId="{2A62F386-D9F6-13B6-986F-036499E20D49}"/>
          </ac:spMkLst>
        </pc:spChg>
        <pc:spChg chg="add mod">
          <ac:chgData name="Basabe, Erkuden" userId="d3af3b79-28de-43c7-bbcd-9c7a220afe29" providerId="ADAL" clId="{EEC08377-8049-4D09-B963-EC2231EB380C}" dt="2022-12-29T11:55:35.752" v="1265" actId="20577"/>
          <ac:spMkLst>
            <pc:docMk/>
            <pc:sldMk cId="39793349" sldId="1660"/>
            <ac:spMk id="99" creationId="{C3CEE287-B260-6EC8-3C02-8DEDF4812CF6}"/>
          </ac:spMkLst>
        </pc:spChg>
        <pc:spChg chg="add mod">
          <ac:chgData name="Basabe, Erkuden" userId="d3af3b79-28de-43c7-bbcd-9c7a220afe29" providerId="ADAL" clId="{EEC08377-8049-4D09-B963-EC2231EB380C}" dt="2022-12-29T11:56:57.703" v="1273" actId="207"/>
          <ac:spMkLst>
            <pc:docMk/>
            <pc:sldMk cId="39793349" sldId="1660"/>
            <ac:spMk id="100" creationId="{E7EC2C6D-61E9-902D-9D42-9E113D3F3633}"/>
          </ac:spMkLst>
        </pc:spChg>
        <pc:spChg chg="add mod">
          <ac:chgData name="Basabe, Erkuden" userId="d3af3b79-28de-43c7-bbcd-9c7a220afe29" providerId="ADAL" clId="{EEC08377-8049-4D09-B963-EC2231EB380C}" dt="2022-12-29T11:57:19.480" v="1277" actId="20577"/>
          <ac:spMkLst>
            <pc:docMk/>
            <pc:sldMk cId="39793349" sldId="1660"/>
            <ac:spMk id="101" creationId="{447D3724-4734-D1E5-B637-40B4F7C3A20E}"/>
          </ac:spMkLst>
        </pc:spChg>
        <pc:spChg chg="add mod">
          <ac:chgData name="Basabe, Erkuden" userId="d3af3b79-28de-43c7-bbcd-9c7a220afe29" providerId="ADAL" clId="{EEC08377-8049-4D09-B963-EC2231EB380C}" dt="2022-12-29T11:57:30.680" v="1281" actId="20577"/>
          <ac:spMkLst>
            <pc:docMk/>
            <pc:sldMk cId="39793349" sldId="1660"/>
            <ac:spMk id="102" creationId="{1CA996B8-17CF-DADA-DCD3-4202081BE81E}"/>
          </ac:spMkLst>
        </pc:spChg>
        <pc:spChg chg="add mod">
          <ac:chgData name="Basabe, Erkuden" userId="d3af3b79-28de-43c7-bbcd-9c7a220afe29" providerId="ADAL" clId="{EEC08377-8049-4D09-B963-EC2231EB380C}" dt="2022-12-29T11:57:56.866" v="1284" actId="207"/>
          <ac:spMkLst>
            <pc:docMk/>
            <pc:sldMk cId="39793349" sldId="1660"/>
            <ac:spMk id="103" creationId="{D5EDF6A7-FB46-2B93-59C0-CDCDD8EDDE9E}"/>
          </ac:spMkLst>
        </pc:spChg>
        <pc:spChg chg="add mod">
          <ac:chgData name="Basabe, Erkuden" userId="d3af3b79-28de-43c7-bbcd-9c7a220afe29" providerId="ADAL" clId="{EEC08377-8049-4D09-B963-EC2231EB380C}" dt="2022-12-29T11:58:19.627" v="1288" actId="20577"/>
          <ac:spMkLst>
            <pc:docMk/>
            <pc:sldMk cId="39793349" sldId="1660"/>
            <ac:spMk id="104" creationId="{5A300806-52FA-ECD7-C412-35929F9808A3}"/>
          </ac:spMkLst>
        </pc:spChg>
        <pc:spChg chg="add mod">
          <ac:chgData name="Basabe, Erkuden" userId="d3af3b79-28de-43c7-bbcd-9c7a220afe29" providerId="ADAL" clId="{EEC08377-8049-4D09-B963-EC2231EB380C}" dt="2022-12-29T11:58:37.131" v="1292" actId="20577"/>
          <ac:spMkLst>
            <pc:docMk/>
            <pc:sldMk cId="39793349" sldId="1660"/>
            <ac:spMk id="105" creationId="{107DC17E-72F8-6B31-E7FE-133F7C612C55}"/>
          </ac:spMkLst>
        </pc:spChg>
        <pc:spChg chg="add mod">
          <ac:chgData name="Basabe, Erkuden" userId="d3af3b79-28de-43c7-bbcd-9c7a220afe29" providerId="ADAL" clId="{EEC08377-8049-4D09-B963-EC2231EB380C}" dt="2022-12-29T11:59:00.386" v="1294" actId="1076"/>
          <ac:spMkLst>
            <pc:docMk/>
            <pc:sldMk cId="39793349" sldId="1660"/>
            <ac:spMk id="106" creationId="{2D5F1C03-0250-FA63-D436-D6AAEBA75F35}"/>
          </ac:spMkLst>
        </pc:spChg>
        <pc:spChg chg="add mod">
          <ac:chgData name="Basabe, Erkuden" userId="d3af3b79-28de-43c7-bbcd-9c7a220afe29" providerId="ADAL" clId="{EEC08377-8049-4D09-B963-EC2231EB380C}" dt="2022-12-29T11:59:00.386" v="1294" actId="1076"/>
          <ac:spMkLst>
            <pc:docMk/>
            <pc:sldMk cId="39793349" sldId="1660"/>
            <ac:spMk id="107" creationId="{219399A2-FE0D-F30B-AEA9-E2C30A4A63E3}"/>
          </ac:spMkLst>
        </pc:spChg>
        <pc:spChg chg="add mod">
          <ac:chgData name="Basabe, Erkuden" userId="d3af3b79-28de-43c7-bbcd-9c7a220afe29" providerId="ADAL" clId="{EEC08377-8049-4D09-B963-EC2231EB380C}" dt="2022-12-29T11:59:10.698" v="1296" actId="1076"/>
          <ac:spMkLst>
            <pc:docMk/>
            <pc:sldMk cId="39793349" sldId="1660"/>
            <ac:spMk id="108" creationId="{48E21251-9507-AB85-8084-94BA72598CB2}"/>
          </ac:spMkLst>
        </pc:spChg>
        <pc:spChg chg="add mod">
          <ac:chgData name="Basabe, Erkuden" userId="d3af3b79-28de-43c7-bbcd-9c7a220afe29" providerId="ADAL" clId="{EEC08377-8049-4D09-B963-EC2231EB380C}" dt="2022-12-29T11:59:26.183" v="1302" actId="1036"/>
          <ac:spMkLst>
            <pc:docMk/>
            <pc:sldMk cId="39793349" sldId="1660"/>
            <ac:spMk id="109" creationId="{E09F5223-C7A0-4DD5-AEC0-D02C2A085DE1}"/>
          </ac:spMkLst>
        </pc:spChg>
        <pc:spChg chg="add mod">
          <ac:chgData name="Basabe, Erkuden" userId="d3af3b79-28de-43c7-bbcd-9c7a220afe29" providerId="ADAL" clId="{EEC08377-8049-4D09-B963-EC2231EB380C}" dt="2022-12-29T11:59:38.665" v="1306" actId="20577"/>
          <ac:spMkLst>
            <pc:docMk/>
            <pc:sldMk cId="39793349" sldId="1660"/>
            <ac:spMk id="110" creationId="{58D77E41-D71F-B967-0497-3CD9DD212DDF}"/>
          </ac:spMkLst>
        </pc:spChg>
        <pc:spChg chg="add mod">
          <ac:chgData name="Basabe, Erkuden" userId="d3af3b79-28de-43c7-bbcd-9c7a220afe29" providerId="ADAL" clId="{EEC08377-8049-4D09-B963-EC2231EB380C}" dt="2022-12-29T11:59:52.830" v="1310" actId="20577"/>
          <ac:spMkLst>
            <pc:docMk/>
            <pc:sldMk cId="39793349" sldId="1660"/>
            <ac:spMk id="111" creationId="{FA440D31-B662-7358-F7DD-C48CD1EAD196}"/>
          </ac:spMkLst>
        </pc:spChg>
        <pc:spChg chg="add mod">
          <ac:chgData name="Basabe, Erkuden" userId="d3af3b79-28de-43c7-bbcd-9c7a220afe29" providerId="ADAL" clId="{EEC08377-8049-4D09-B963-EC2231EB380C}" dt="2022-12-29T12:00:12.091" v="1317" actId="1076"/>
          <ac:spMkLst>
            <pc:docMk/>
            <pc:sldMk cId="39793349" sldId="1660"/>
            <ac:spMk id="112" creationId="{C31C1909-CB48-5A53-8D6B-4398255488E2}"/>
          </ac:spMkLst>
        </pc:spChg>
        <pc:picChg chg="add mod">
          <ac:chgData name="Basabe, Erkuden" userId="d3af3b79-28de-43c7-bbcd-9c7a220afe29" providerId="ADAL" clId="{EEC08377-8049-4D09-B963-EC2231EB380C}" dt="2022-12-29T09:34:04.588" v="599" actId="1076"/>
          <ac:picMkLst>
            <pc:docMk/>
            <pc:sldMk cId="39793349" sldId="1660"/>
            <ac:picMk id="3" creationId="{67711D2A-4A85-80FA-FCF8-ADF906800289}"/>
          </ac:picMkLst>
        </pc:picChg>
        <pc:picChg chg="del">
          <ac:chgData name="Basabe, Erkuden" userId="d3af3b79-28de-43c7-bbcd-9c7a220afe29" providerId="ADAL" clId="{EEC08377-8049-4D09-B963-EC2231EB380C}" dt="2022-12-29T08:48:22.344" v="105" actId="478"/>
          <ac:picMkLst>
            <pc:docMk/>
            <pc:sldMk cId="39793349" sldId="1660"/>
            <ac:picMk id="5" creationId="{89806300-1F5D-3F07-FFE6-1F2EA7477EE3}"/>
          </ac:picMkLst>
        </pc:picChg>
        <pc:picChg chg="add mod">
          <ac:chgData name="Basabe, Erkuden" userId="d3af3b79-28de-43c7-bbcd-9c7a220afe29" providerId="ADAL" clId="{EEC08377-8049-4D09-B963-EC2231EB380C}" dt="2022-12-29T09:34:51.100" v="604" actId="1076"/>
          <ac:picMkLst>
            <pc:docMk/>
            <pc:sldMk cId="39793349" sldId="1660"/>
            <ac:picMk id="10" creationId="{1840AF1C-EE77-C57A-E13C-F928C7AC302F}"/>
          </ac:picMkLst>
        </pc:picChg>
        <pc:picChg chg="add mod">
          <ac:chgData name="Basabe, Erkuden" userId="d3af3b79-28de-43c7-bbcd-9c7a220afe29" providerId="ADAL" clId="{EEC08377-8049-4D09-B963-EC2231EB380C}" dt="2022-12-29T09:35:10.868" v="610" actId="1076"/>
          <ac:picMkLst>
            <pc:docMk/>
            <pc:sldMk cId="39793349" sldId="1660"/>
            <ac:picMk id="12" creationId="{12D063F9-21EE-1795-4961-CC2B8FD42970}"/>
          </ac:picMkLst>
        </pc:picChg>
        <pc:picChg chg="add mod ord">
          <ac:chgData name="Basabe, Erkuden" userId="d3af3b79-28de-43c7-bbcd-9c7a220afe29" providerId="ADAL" clId="{EEC08377-8049-4D09-B963-EC2231EB380C}" dt="2022-12-29T09:49:01.115" v="719" actId="1035"/>
          <ac:picMkLst>
            <pc:docMk/>
            <pc:sldMk cId="39793349" sldId="1660"/>
            <ac:picMk id="14" creationId="{EDE2F07E-10C5-3189-A1E0-FF6F43FCD673}"/>
          </ac:picMkLst>
        </pc:picChg>
        <pc:picChg chg="add mod ord">
          <ac:chgData name="Basabe, Erkuden" userId="d3af3b79-28de-43c7-bbcd-9c7a220afe29" providerId="ADAL" clId="{EEC08377-8049-4D09-B963-EC2231EB380C}" dt="2022-12-29T09:36:45.236" v="618" actId="166"/>
          <ac:picMkLst>
            <pc:docMk/>
            <pc:sldMk cId="39793349" sldId="1660"/>
            <ac:picMk id="16" creationId="{6E9E57B9-A5A9-0522-CC83-09567586B5CD}"/>
          </ac:picMkLst>
        </pc:picChg>
        <pc:picChg chg="add mod modCrop">
          <ac:chgData name="Basabe, Erkuden" userId="d3af3b79-28de-43c7-bbcd-9c7a220afe29" providerId="ADAL" clId="{EEC08377-8049-4D09-B963-EC2231EB380C}" dt="2022-12-29T09:45:34.633" v="686" actId="1076"/>
          <ac:picMkLst>
            <pc:docMk/>
            <pc:sldMk cId="39793349" sldId="1660"/>
            <ac:picMk id="20" creationId="{0C6DF6DB-E590-F623-5497-CAF11F9F38C3}"/>
          </ac:picMkLst>
        </pc:picChg>
        <pc:picChg chg="add mod modCrop">
          <ac:chgData name="Basabe, Erkuden" userId="d3af3b79-28de-43c7-bbcd-9c7a220afe29" providerId="ADAL" clId="{EEC08377-8049-4D09-B963-EC2231EB380C}" dt="2022-12-29T11:45:04.962" v="1093" actId="1076"/>
          <ac:picMkLst>
            <pc:docMk/>
            <pc:sldMk cId="39793349" sldId="1660"/>
            <ac:picMk id="21" creationId="{11E7899E-9CB3-5A6D-1D17-68FA56090B8C}"/>
          </ac:picMkLst>
        </pc:picChg>
        <pc:picChg chg="add mod">
          <ac:chgData name="Basabe, Erkuden" userId="d3af3b79-28de-43c7-bbcd-9c7a220afe29" providerId="ADAL" clId="{EEC08377-8049-4D09-B963-EC2231EB380C}" dt="2022-12-29T09:48:33.621" v="715" actId="1076"/>
          <ac:picMkLst>
            <pc:docMk/>
            <pc:sldMk cId="39793349" sldId="1660"/>
            <ac:picMk id="23" creationId="{730B738C-3D4B-E510-DAD5-ABFEC615F42F}"/>
          </ac:picMkLst>
        </pc:picChg>
        <pc:picChg chg="add mod modCrop">
          <ac:chgData name="Basabe, Erkuden" userId="d3af3b79-28de-43c7-bbcd-9c7a220afe29" providerId="ADAL" clId="{EEC08377-8049-4D09-B963-EC2231EB380C}" dt="2022-12-29T09:40:11.621" v="647" actId="1076"/>
          <ac:picMkLst>
            <pc:docMk/>
            <pc:sldMk cId="39793349" sldId="1660"/>
            <ac:picMk id="24" creationId="{A91F25DC-C4F7-5ADD-73A6-FE9F491B037C}"/>
          </ac:picMkLst>
        </pc:picChg>
      </pc:sldChg>
      <pc:sldChg chg="delSp add del mod">
        <pc:chgData name="Basabe, Erkuden" userId="d3af3b79-28de-43c7-bbcd-9c7a220afe29" providerId="ADAL" clId="{EEC08377-8049-4D09-B963-EC2231EB380C}" dt="2022-12-29T09:48:16.968" v="714" actId="47"/>
        <pc:sldMkLst>
          <pc:docMk/>
          <pc:sldMk cId="1383599818" sldId="1661"/>
        </pc:sldMkLst>
        <pc:picChg chg="del">
          <ac:chgData name="Basabe, Erkuden" userId="d3af3b79-28de-43c7-bbcd-9c7a220afe29" providerId="ADAL" clId="{EEC08377-8049-4D09-B963-EC2231EB380C}" dt="2022-12-29T08:48:24.317" v="106" actId="478"/>
          <ac:picMkLst>
            <pc:docMk/>
            <pc:sldMk cId="1383599818" sldId="1661"/>
            <ac:picMk id="5" creationId="{89806300-1F5D-3F07-FFE6-1F2EA7477EE3}"/>
          </ac:picMkLst>
        </pc:picChg>
      </pc:sldChg>
      <pc:sldChg chg="delSp add del mod">
        <pc:chgData name="Basabe, Erkuden" userId="d3af3b79-28de-43c7-bbcd-9c7a220afe29" providerId="ADAL" clId="{EEC08377-8049-4D09-B963-EC2231EB380C}" dt="2022-12-29T09:33:29.344" v="597" actId="47"/>
        <pc:sldMkLst>
          <pc:docMk/>
          <pc:sldMk cId="660098239" sldId="1662"/>
        </pc:sldMkLst>
        <pc:picChg chg="del">
          <ac:chgData name="Basabe, Erkuden" userId="d3af3b79-28de-43c7-bbcd-9c7a220afe29" providerId="ADAL" clId="{EEC08377-8049-4D09-B963-EC2231EB380C}" dt="2022-12-29T08:48:26.219" v="107" actId="478"/>
          <ac:picMkLst>
            <pc:docMk/>
            <pc:sldMk cId="660098239" sldId="1662"/>
            <ac:picMk id="5" creationId="{89806300-1F5D-3F07-FFE6-1F2EA7477EE3}"/>
          </ac:picMkLst>
        </pc:picChg>
      </pc:sldChg>
      <pc:sldChg chg="delSp add del mod">
        <pc:chgData name="Basabe, Erkuden" userId="d3af3b79-28de-43c7-bbcd-9c7a220afe29" providerId="ADAL" clId="{EEC08377-8049-4D09-B963-EC2231EB380C}" dt="2022-12-29T09:33:29.344" v="597" actId="47"/>
        <pc:sldMkLst>
          <pc:docMk/>
          <pc:sldMk cId="3932388072" sldId="1663"/>
        </pc:sldMkLst>
        <pc:picChg chg="del">
          <ac:chgData name="Basabe, Erkuden" userId="d3af3b79-28de-43c7-bbcd-9c7a220afe29" providerId="ADAL" clId="{EEC08377-8049-4D09-B963-EC2231EB380C}" dt="2022-12-29T08:48:27.969" v="108" actId="478"/>
          <ac:picMkLst>
            <pc:docMk/>
            <pc:sldMk cId="3932388072" sldId="1663"/>
            <ac:picMk id="5" creationId="{89806300-1F5D-3F07-FFE6-1F2EA7477EE3}"/>
          </ac:picMkLst>
        </pc:picChg>
      </pc:sldChg>
      <pc:sldMasterChg chg="delSldLayout modSldLayout">
        <pc:chgData name="Basabe, Erkuden" userId="d3af3b79-28de-43c7-bbcd-9c7a220afe29" providerId="ADAL" clId="{EEC08377-8049-4D09-B963-EC2231EB380C}" dt="2022-12-29T09:42:15.402" v="667" actId="478"/>
        <pc:sldMasterMkLst>
          <pc:docMk/>
          <pc:sldMasterMk cId="3816997375" sldId="2147483921"/>
        </pc:sldMasterMkLst>
        <pc:sldLayoutChg chg="delSp mod">
          <pc:chgData name="Basabe, Erkuden" userId="d3af3b79-28de-43c7-bbcd-9c7a220afe29" providerId="ADAL" clId="{EEC08377-8049-4D09-B963-EC2231EB380C}" dt="2022-12-29T09:41:51.345" v="660" actId="478"/>
          <pc:sldLayoutMkLst>
            <pc:docMk/>
            <pc:sldMasterMk cId="3816997375" sldId="2147483921"/>
            <pc:sldLayoutMk cId="23175582" sldId="2147483952"/>
          </pc:sldLayoutMkLst>
          <pc:grpChg chg="del">
            <ac:chgData name="Basabe, Erkuden" userId="d3af3b79-28de-43c7-bbcd-9c7a220afe29" providerId="ADAL" clId="{EEC08377-8049-4D09-B963-EC2231EB380C}" dt="2022-12-29T09:41:51.345" v="660" actId="478"/>
            <ac:grpSpMkLst>
              <pc:docMk/>
              <pc:sldMasterMk cId="3816997375" sldId="2147483921"/>
              <pc:sldLayoutMk cId="23175582" sldId="2147483952"/>
              <ac:grpSpMk id="6" creationId="{00000000-0000-0000-0000-000000000000}"/>
            </ac:grpSpMkLst>
          </pc:grpChg>
          <pc:picChg chg="del">
            <ac:chgData name="Basabe, Erkuden" userId="d3af3b79-28de-43c7-bbcd-9c7a220afe29" providerId="ADAL" clId="{EEC08377-8049-4D09-B963-EC2231EB380C}" dt="2022-12-29T08:44:43.361" v="30" actId="478"/>
            <ac:picMkLst>
              <pc:docMk/>
              <pc:sldMasterMk cId="3816997375" sldId="2147483921"/>
              <pc:sldLayoutMk cId="23175582" sldId="2147483952"/>
              <ac:picMk id="4" creationId="{00000000-0000-0000-0000-000000000000}"/>
            </ac:picMkLst>
          </pc:picChg>
        </pc:sldLayoutChg>
        <pc:sldLayoutChg chg="del">
          <pc:chgData name="Basabe, Erkuden" userId="d3af3b79-28de-43c7-bbcd-9c7a220afe29" providerId="ADAL" clId="{EEC08377-8049-4D09-B963-EC2231EB380C}" dt="2022-12-29T09:41:53.209" v="661" actId="2696"/>
          <pc:sldLayoutMkLst>
            <pc:docMk/>
            <pc:sldMasterMk cId="3816997375" sldId="2147483921"/>
            <pc:sldLayoutMk cId="3013304605" sldId="2147483953"/>
          </pc:sldLayoutMkLst>
        </pc:sldLayoutChg>
        <pc:sldLayoutChg chg="delSp mod">
          <pc:chgData name="Basabe, Erkuden" userId="d3af3b79-28de-43c7-bbcd-9c7a220afe29" providerId="ADAL" clId="{EEC08377-8049-4D09-B963-EC2231EB380C}" dt="2022-12-29T09:41:56.030" v="662" actId="478"/>
          <pc:sldLayoutMkLst>
            <pc:docMk/>
            <pc:sldMasterMk cId="3816997375" sldId="2147483921"/>
            <pc:sldLayoutMk cId="3794669260" sldId="2147483954"/>
          </pc:sldLayoutMkLst>
          <pc:grpChg chg="del">
            <ac:chgData name="Basabe, Erkuden" userId="d3af3b79-28de-43c7-bbcd-9c7a220afe29" providerId="ADAL" clId="{EEC08377-8049-4D09-B963-EC2231EB380C}" dt="2022-12-29T09:41:56.030" v="662" actId="478"/>
            <ac:grpSpMkLst>
              <pc:docMk/>
              <pc:sldMasterMk cId="3816997375" sldId="2147483921"/>
              <pc:sldLayoutMk cId="3794669260" sldId="2147483954"/>
              <ac:grpSpMk id="6" creationId="{00000000-0000-0000-0000-000000000000}"/>
            </ac:grpSpMkLst>
          </pc:grpChg>
        </pc:sldLayoutChg>
        <pc:sldLayoutChg chg="delSp mod">
          <pc:chgData name="Basabe, Erkuden" userId="d3af3b79-28de-43c7-bbcd-9c7a220afe29" providerId="ADAL" clId="{EEC08377-8049-4D09-B963-EC2231EB380C}" dt="2022-12-29T09:41:58.169" v="663" actId="478"/>
          <pc:sldLayoutMkLst>
            <pc:docMk/>
            <pc:sldMasterMk cId="3816997375" sldId="2147483921"/>
            <pc:sldLayoutMk cId="548540338" sldId="2147483955"/>
          </pc:sldLayoutMkLst>
          <pc:grpChg chg="del">
            <ac:chgData name="Basabe, Erkuden" userId="d3af3b79-28de-43c7-bbcd-9c7a220afe29" providerId="ADAL" clId="{EEC08377-8049-4D09-B963-EC2231EB380C}" dt="2022-12-29T09:41:58.169" v="663" actId="478"/>
            <ac:grpSpMkLst>
              <pc:docMk/>
              <pc:sldMasterMk cId="3816997375" sldId="2147483921"/>
              <pc:sldLayoutMk cId="548540338" sldId="2147483955"/>
              <ac:grpSpMk id="6" creationId="{00000000-0000-0000-0000-000000000000}"/>
            </ac:grpSpMkLst>
          </pc:grpChg>
        </pc:sldLayoutChg>
        <pc:sldLayoutChg chg="delSp mod">
          <pc:chgData name="Basabe, Erkuden" userId="d3af3b79-28de-43c7-bbcd-9c7a220afe29" providerId="ADAL" clId="{EEC08377-8049-4D09-B963-EC2231EB380C}" dt="2022-12-29T09:42:00.390" v="664" actId="478"/>
          <pc:sldLayoutMkLst>
            <pc:docMk/>
            <pc:sldMasterMk cId="3816997375" sldId="2147483921"/>
            <pc:sldLayoutMk cId="451613589" sldId="2147483956"/>
          </pc:sldLayoutMkLst>
          <pc:grpChg chg="del">
            <ac:chgData name="Basabe, Erkuden" userId="d3af3b79-28de-43c7-bbcd-9c7a220afe29" providerId="ADAL" clId="{EEC08377-8049-4D09-B963-EC2231EB380C}" dt="2022-12-29T09:42:00.390" v="664" actId="478"/>
            <ac:grpSpMkLst>
              <pc:docMk/>
              <pc:sldMasterMk cId="3816997375" sldId="2147483921"/>
              <pc:sldLayoutMk cId="451613589" sldId="2147483956"/>
              <ac:grpSpMk id="15" creationId="{00000000-0000-0000-0000-000000000000}"/>
            </ac:grpSpMkLst>
          </pc:grpChg>
        </pc:sldLayoutChg>
        <pc:sldLayoutChg chg="delSp mod">
          <pc:chgData name="Basabe, Erkuden" userId="d3af3b79-28de-43c7-bbcd-9c7a220afe29" providerId="ADAL" clId="{EEC08377-8049-4D09-B963-EC2231EB380C}" dt="2022-12-29T09:42:07.074" v="665" actId="478"/>
          <pc:sldLayoutMkLst>
            <pc:docMk/>
            <pc:sldMasterMk cId="3816997375" sldId="2147483921"/>
            <pc:sldLayoutMk cId="346868780" sldId="2147483957"/>
          </pc:sldLayoutMkLst>
          <pc:grpChg chg="del">
            <ac:chgData name="Basabe, Erkuden" userId="d3af3b79-28de-43c7-bbcd-9c7a220afe29" providerId="ADAL" clId="{EEC08377-8049-4D09-B963-EC2231EB380C}" dt="2022-12-29T09:42:07.074" v="665" actId="478"/>
            <ac:grpSpMkLst>
              <pc:docMk/>
              <pc:sldMasterMk cId="3816997375" sldId="2147483921"/>
              <pc:sldLayoutMk cId="346868780" sldId="2147483957"/>
              <ac:grpSpMk id="15" creationId="{00000000-0000-0000-0000-000000000000}"/>
            </ac:grpSpMkLst>
          </pc:grpChg>
        </pc:sldLayoutChg>
        <pc:sldLayoutChg chg="delSp mod">
          <pc:chgData name="Basabe, Erkuden" userId="d3af3b79-28de-43c7-bbcd-9c7a220afe29" providerId="ADAL" clId="{EEC08377-8049-4D09-B963-EC2231EB380C}" dt="2022-12-29T09:42:10.816" v="666" actId="478"/>
          <pc:sldLayoutMkLst>
            <pc:docMk/>
            <pc:sldMasterMk cId="3816997375" sldId="2147483921"/>
            <pc:sldLayoutMk cId="2702411472" sldId="2147483958"/>
          </pc:sldLayoutMkLst>
          <pc:grpChg chg="del">
            <ac:chgData name="Basabe, Erkuden" userId="d3af3b79-28de-43c7-bbcd-9c7a220afe29" providerId="ADAL" clId="{EEC08377-8049-4D09-B963-EC2231EB380C}" dt="2022-12-29T09:42:10.816" v="666" actId="478"/>
            <ac:grpSpMkLst>
              <pc:docMk/>
              <pc:sldMasterMk cId="3816997375" sldId="2147483921"/>
              <pc:sldLayoutMk cId="2702411472" sldId="2147483958"/>
              <ac:grpSpMk id="6" creationId="{00000000-0000-0000-0000-000000000000}"/>
            </ac:grpSpMkLst>
          </pc:grpChg>
        </pc:sldLayoutChg>
        <pc:sldLayoutChg chg="delSp mod">
          <pc:chgData name="Basabe, Erkuden" userId="d3af3b79-28de-43c7-bbcd-9c7a220afe29" providerId="ADAL" clId="{EEC08377-8049-4D09-B963-EC2231EB380C}" dt="2022-12-29T09:42:15.402" v="667" actId="478"/>
          <pc:sldLayoutMkLst>
            <pc:docMk/>
            <pc:sldMasterMk cId="3816997375" sldId="2147483921"/>
            <pc:sldLayoutMk cId="1401655430" sldId="2147483960"/>
          </pc:sldLayoutMkLst>
          <pc:grpChg chg="del">
            <ac:chgData name="Basabe, Erkuden" userId="d3af3b79-28de-43c7-bbcd-9c7a220afe29" providerId="ADAL" clId="{EEC08377-8049-4D09-B963-EC2231EB380C}" dt="2022-12-29T09:42:15.402" v="667" actId="478"/>
            <ac:grpSpMkLst>
              <pc:docMk/>
              <pc:sldMasterMk cId="3816997375" sldId="2147483921"/>
              <pc:sldLayoutMk cId="1401655430" sldId="2147483960"/>
              <ac:grpSpMk id="6" creationId="{00000000-0000-0000-0000-000000000000}"/>
            </ac:grpSpMkLst>
          </pc:gr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5B29DC9-D08B-4949-81E2-39C6CEC68F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8" y="7"/>
            <a:ext cx="2888382" cy="529489"/>
          </a:xfrm>
          <a:prstGeom prst="rect">
            <a:avLst/>
          </a:prstGeom>
        </p:spPr>
        <p:txBody>
          <a:bodyPr vert="horz" lIns="91384" tIns="45692" rIns="91384" bIns="45692" rtlCol="0"/>
          <a:lstStyle>
            <a:lvl1pPr algn="l">
              <a:defRPr sz="1200"/>
            </a:lvl1pPr>
          </a:lstStyle>
          <a:p>
            <a:endParaRPr lang="es-ES" dirty="0">
              <a:latin typeface="Soho Gothic Pro Light" panose="020B030303050402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99F9DC3-28BB-D94C-85E9-90396F03A5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5576" y="7"/>
            <a:ext cx="2888382" cy="529489"/>
          </a:xfrm>
          <a:prstGeom prst="rect">
            <a:avLst/>
          </a:prstGeom>
        </p:spPr>
        <p:txBody>
          <a:bodyPr vert="horz" lIns="91384" tIns="45692" rIns="91384" bIns="45692" rtlCol="0"/>
          <a:lstStyle>
            <a:lvl1pPr algn="r">
              <a:defRPr sz="1200"/>
            </a:lvl1pPr>
          </a:lstStyle>
          <a:p>
            <a:fld id="{44FE4C93-B9AD-774B-B059-E1A53E3045D5}" type="datetimeFigureOut">
              <a:rPr lang="es-ES" smtClean="0">
                <a:latin typeface="Soho Gothic Pro Light" panose="020B0303030504020204" pitchFamily="34" charset="0"/>
              </a:rPr>
              <a:t>29/12/2022</a:t>
            </a:fld>
            <a:endParaRPr lang="es-ES" dirty="0">
              <a:latin typeface="Soho Gothic Pro Light" panose="020B030303050402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E33F6B1-C943-874F-81C8-5CB8F4F2E2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8" y="10023640"/>
            <a:ext cx="2888382" cy="529488"/>
          </a:xfrm>
          <a:prstGeom prst="rect">
            <a:avLst/>
          </a:prstGeom>
        </p:spPr>
        <p:txBody>
          <a:bodyPr vert="horz" lIns="91384" tIns="45692" rIns="91384" bIns="45692" rtlCol="0" anchor="b"/>
          <a:lstStyle>
            <a:lvl1pPr algn="l">
              <a:defRPr sz="1200"/>
            </a:lvl1pPr>
          </a:lstStyle>
          <a:p>
            <a:endParaRPr lang="es-ES" dirty="0">
              <a:latin typeface="Soho Gothic Pro Light" panose="020B030303050402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EB7C242-1592-974F-B931-024110D2C6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5576" y="10023640"/>
            <a:ext cx="2888382" cy="529488"/>
          </a:xfrm>
          <a:prstGeom prst="rect">
            <a:avLst/>
          </a:prstGeom>
        </p:spPr>
        <p:txBody>
          <a:bodyPr vert="horz" lIns="91384" tIns="45692" rIns="91384" bIns="45692" rtlCol="0" anchor="b"/>
          <a:lstStyle>
            <a:lvl1pPr algn="r">
              <a:defRPr sz="1200"/>
            </a:lvl1pPr>
          </a:lstStyle>
          <a:p>
            <a:fld id="{13E42EBE-F2C8-DB4B-9CF8-781446FF5229}" type="slidenum">
              <a:rPr lang="es-ES" smtClean="0">
                <a:latin typeface="Soho Gothic Pro Light" panose="020B0303030504020204" pitchFamily="34" charset="0"/>
              </a:rPr>
              <a:t>‹Nº›</a:t>
            </a:fld>
            <a:endParaRPr lang="es-ES" dirty="0">
              <a:latin typeface="Soho Gothic Pro Light" panose="020B0303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596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8" y="7"/>
            <a:ext cx="2888382" cy="529489"/>
          </a:xfrm>
          <a:prstGeom prst="rect">
            <a:avLst/>
          </a:prstGeom>
        </p:spPr>
        <p:txBody>
          <a:bodyPr vert="horz" lIns="91384" tIns="45692" rIns="91384" bIns="45692" rtlCol="0"/>
          <a:lstStyle>
            <a:lvl1pPr algn="l">
              <a:defRPr sz="1200">
                <a:latin typeface="Soho Gothic Pro Light" panose="020B0303030504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775576" y="7"/>
            <a:ext cx="2888382" cy="529489"/>
          </a:xfrm>
          <a:prstGeom prst="rect">
            <a:avLst/>
          </a:prstGeom>
        </p:spPr>
        <p:txBody>
          <a:bodyPr vert="horz" lIns="91384" tIns="45692" rIns="91384" bIns="45692" rtlCol="0"/>
          <a:lstStyle>
            <a:lvl1pPr algn="r">
              <a:defRPr sz="1200">
                <a:latin typeface="Soho Gothic Pro Light" panose="020B0303030504020204" pitchFamily="34" charset="0"/>
              </a:defRPr>
            </a:lvl1pPr>
          </a:lstStyle>
          <a:p>
            <a:fld id="{C82A976D-0EBD-E345-809C-21C952C27942}" type="datetimeFigureOut">
              <a:rPr lang="es-ES" smtClean="0"/>
              <a:pPr/>
              <a:t>29/12/2022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9863" y="1320800"/>
            <a:ext cx="6326187" cy="3559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4" tIns="45692" rIns="91384" bIns="45692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66551" y="5078692"/>
            <a:ext cx="5332399" cy="4155291"/>
          </a:xfrm>
          <a:prstGeom prst="rect">
            <a:avLst/>
          </a:prstGeom>
        </p:spPr>
        <p:txBody>
          <a:bodyPr vert="horz" lIns="91384" tIns="45692" rIns="91384" bIns="45692" rtlCol="0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8" y="10023640"/>
            <a:ext cx="2888382" cy="529488"/>
          </a:xfrm>
          <a:prstGeom prst="rect">
            <a:avLst/>
          </a:prstGeom>
        </p:spPr>
        <p:txBody>
          <a:bodyPr vert="horz" lIns="91384" tIns="45692" rIns="91384" bIns="45692" rtlCol="0" anchor="b"/>
          <a:lstStyle>
            <a:lvl1pPr algn="l">
              <a:defRPr sz="1200">
                <a:latin typeface="Soho Gothic Pro Light" panose="020B0303030504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775576" y="10023640"/>
            <a:ext cx="2888382" cy="529488"/>
          </a:xfrm>
          <a:prstGeom prst="rect">
            <a:avLst/>
          </a:prstGeom>
        </p:spPr>
        <p:txBody>
          <a:bodyPr vert="horz" lIns="91384" tIns="45692" rIns="91384" bIns="45692" rtlCol="0" anchor="b"/>
          <a:lstStyle>
            <a:lvl1pPr algn="r">
              <a:defRPr sz="1200">
                <a:latin typeface="Soho Gothic Pro Light" panose="020B0303030504020204" pitchFamily="34" charset="0"/>
              </a:defRPr>
            </a:lvl1pPr>
          </a:lstStyle>
          <a:p>
            <a:fld id="{7001BFE9-5FDD-E045-9186-025D41341214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4232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Soho Gothic Pro Light" panose="020B0303030504020204" pitchFamily="34" charset="0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8A1A4-A39C-4ABB-800D-4BA391F412F9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8440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8A1A4-A39C-4ABB-800D-4BA391F412F9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8500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8A1A4-A39C-4ABB-800D-4BA391F412F9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1108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8A1A4-A39C-4ABB-800D-4BA391F412F9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2067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5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6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7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8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9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0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11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2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13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4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Relationship Id="rId4" Type="http://schemas.openxmlformats.org/officeDocument/2006/relationships/image" Target="../media/image3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3.xml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4.xml"/><Relationship Id="rId5" Type="http://schemas.openxmlformats.org/officeDocument/2006/relationships/image" Target="../media/image5.emf"/><Relationship Id="rId4" Type="http://schemas.openxmlformats.org/officeDocument/2006/relationships/image" Target="../media/image3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5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3.emf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9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0.xml"/><Relationship Id="rId5" Type="http://schemas.openxmlformats.org/officeDocument/2006/relationships/image" Target="../media/image5.emf"/><Relationship Id="rId4" Type="http://schemas.openxmlformats.org/officeDocument/2006/relationships/image" Target="../media/image3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3.emf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1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6.bin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27.bin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8.bin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29.bin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0.bin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31.bin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2.bin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33.bin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4.bin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35.bin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6.bin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37.bin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8.bin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9.bin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15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40.bin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4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ortada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B687104C-16D4-5049-93EC-3E0017E53B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77415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2" y="383588"/>
            <a:ext cx="3725333" cy="21477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/>
            </a:lvl1pPr>
          </a:lstStyle>
          <a:p>
            <a:r>
              <a:rPr lang="es-ES" dirty="0"/>
              <a:t>Editar el subtitulo de presentación 
</a:t>
            </a:r>
          </a:p>
        </p:txBody>
      </p:sp>
      <p:sp>
        <p:nvSpPr>
          <p:cNvPr id="6" name="Marcador de contenido 10">
            <a:extLst>
              <a:ext uri="{FF2B5EF4-FFF2-40B4-BE49-F238E27FC236}">
                <a16:creationId xmlns:a16="http://schemas.microsoft.com/office/drawing/2014/main" id="{0ED2E0BC-0F09-B942-97D8-1F9D0BA0C15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36002" y="689239"/>
            <a:ext cx="3725333" cy="1594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333"/>
            </a:lvl1pPr>
          </a:lstStyle>
          <a:p>
            <a:r>
              <a:rPr lang="es-ES" dirty="0"/>
              <a:t>Lugar. 00.00.0000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15FE453-3A51-064C-9757-E79594281F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001" y="986368"/>
            <a:ext cx="1799167" cy="6392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/>
            </a:lvl1pPr>
          </a:lstStyle>
          <a:p>
            <a:r>
              <a:rPr lang="es-ES" dirty="0"/>
              <a:t>Logo cliente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9953" y="2873078"/>
            <a:ext cx="6626811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6000"/>
            </a:lvl1pPr>
          </a:lstStyle>
          <a:p>
            <a:r>
              <a:rPr lang="es-ES" dirty="0"/>
              <a:t>Haga clic para el título principal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6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parata n1. Ro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0" y="3770675"/>
            <a:ext cx="5651499" cy="1146764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1867" dirty="0"/>
            </a:lvl1pPr>
          </a:lstStyle>
          <a:p>
            <a:pPr marL="0" lv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s-ES" dirty="0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1" y="1592918"/>
            <a:ext cx="7052607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267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4" y="1503237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0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52231655-E814-554D-A77B-76AE9E4B8F3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4259528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parata n1.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0" y="3770675"/>
            <a:ext cx="5651499" cy="1146764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1867" dirty="0"/>
            </a:lvl1pPr>
          </a:lstStyle>
          <a:p>
            <a:pPr marL="0" lv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s-ES" dirty="0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1" y="1592918"/>
            <a:ext cx="7052607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267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4" y="1503237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0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A23CE7FB-CF5A-CA42-B78E-69EC6A848FB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84512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parata n1.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0" y="3770675"/>
            <a:ext cx="5651499" cy="1146764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1867" dirty="0"/>
            </a:lvl1pPr>
          </a:lstStyle>
          <a:p>
            <a:pPr marL="0" lv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s-ES" dirty="0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1" y="1592918"/>
            <a:ext cx="7052607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267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4" y="1503237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0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81361F9-92A8-6949-BEF9-77B573EB2B5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3778703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parata n1. Mor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0" y="3770675"/>
            <a:ext cx="5651499" cy="1146764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1867" dirty="0"/>
            </a:lvl1pPr>
          </a:lstStyle>
          <a:p>
            <a:pPr marL="0" lv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s-ES" dirty="0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1" y="1592918"/>
            <a:ext cx="7052607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267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4" y="1503237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0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74E9E540-B7BF-4344-8072-B7008201BE2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1418122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exto estánd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1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54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Editar el estilo de texto del patrón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  <p:pic>
        <p:nvPicPr>
          <p:cNvPr id="11" name="Picture 278" descr="Invest in the Basque Country - SPRI"/>
          <p:cNvPicPr>
            <a:picLocks noChangeAspect="1" noChangeArrowheads="1"/>
          </p:cNvPicPr>
          <p:nvPr userDrawn="1"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00" y="6358130"/>
            <a:ext cx="954015" cy="56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5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. Texto estánd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1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54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Editar el estilo de texto del patrón</a:t>
            </a: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  <p:sp>
        <p:nvSpPr>
          <p:cNvPr id="16" name="Marcador de contenido 10">
            <a:extLst>
              <a:ext uri="{FF2B5EF4-FFF2-40B4-BE49-F238E27FC236}">
                <a16:creationId xmlns:a16="http://schemas.microsoft.com/office/drawing/2014/main" id="{0C194904-1155-C145-AF21-9523E0FA079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5360" y="2660915"/>
            <a:ext cx="11521280" cy="33603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733"/>
              </a:lnSpc>
              <a:spcBef>
                <a:spcPts val="0"/>
              </a:spcBef>
              <a:spcAft>
                <a:spcPts val="3733"/>
              </a:spcAft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s-ES" dirty="0"/>
              <a:t>Editar los estilos de texto del patrón</a:t>
            </a:r>
          </a:p>
        </p:txBody>
      </p:sp>
      <p:sp>
        <p:nvSpPr>
          <p:cNvPr id="17" name="Marcador de contenido 10">
            <a:extLst>
              <a:ext uri="{FF2B5EF4-FFF2-40B4-BE49-F238E27FC236}">
                <a16:creationId xmlns:a16="http://schemas.microsoft.com/office/drawing/2014/main" id="{52E522FF-C13F-634D-89C8-C317FCB3F1F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35360" y="1796819"/>
            <a:ext cx="11521280" cy="6720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33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s-ES" dirty="0"/>
              <a:t>Haga clic para agregar un subtítulo a esta página, cuentas con dos líneas para títulos  extensos</a:t>
            </a:r>
          </a:p>
        </p:txBody>
      </p:sp>
    </p:spTree>
    <p:extLst>
      <p:ext uri="{BB962C8B-B14F-4D97-AF65-F5344CB8AC3E}">
        <p14:creationId xmlns:p14="http://schemas.microsoft.com/office/powerpoint/2010/main" val="3794669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. Texto estánd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1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54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Editar el estilo de texto del patrón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  <p:sp>
        <p:nvSpPr>
          <p:cNvPr id="14" name="Marcador de contenido 10">
            <a:extLst>
              <a:ext uri="{FF2B5EF4-FFF2-40B4-BE49-F238E27FC236}">
                <a16:creationId xmlns:a16="http://schemas.microsoft.com/office/drawing/2014/main" id="{E8FEC0EA-9253-2E4E-B410-52179299369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5360" y="2660915"/>
            <a:ext cx="11521280" cy="33603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733"/>
              </a:lnSpc>
              <a:spcBef>
                <a:spcPts val="0"/>
              </a:spcBef>
              <a:spcAft>
                <a:spcPts val="3733"/>
              </a:spcAft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s-ES" dirty="0"/>
              <a:t>Editar los estilos de texto del patrón</a:t>
            </a:r>
          </a:p>
        </p:txBody>
      </p:sp>
      <p:sp>
        <p:nvSpPr>
          <p:cNvPr id="15" name="Marcador de contenido 10">
            <a:extLst>
              <a:ext uri="{FF2B5EF4-FFF2-40B4-BE49-F238E27FC236}">
                <a16:creationId xmlns:a16="http://schemas.microsoft.com/office/drawing/2014/main" id="{3A1B077C-37B5-A248-ADB5-E4A0B84B173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35360" y="1796819"/>
            <a:ext cx="11521280" cy="6720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33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s-ES" dirty="0"/>
              <a:t>Haga clic para agregar un subtítulo a esta página, cuentas con dos líneas para títulos  extensos</a:t>
            </a:r>
          </a:p>
        </p:txBody>
      </p:sp>
    </p:spTree>
    <p:extLst>
      <p:ext uri="{BB962C8B-B14F-4D97-AF65-F5344CB8AC3E}">
        <p14:creationId xmlns:p14="http://schemas.microsoft.com/office/powerpoint/2010/main" val="548540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to 10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11" name="Objeto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ángulo 9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999" y="649091"/>
            <a:ext cx="11521567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21565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54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Editar el estilo de texto del patrón</a:t>
            </a:r>
          </a:p>
        </p:txBody>
      </p: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19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6135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to 10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11" name="Objeto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ángulo 9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999" y="649091"/>
            <a:ext cx="11521567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21565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54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Editar el estilo de texto del patrón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8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1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54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Editar el estilo de texto del patrón</a:t>
            </a: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411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Portada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B687104C-16D4-5049-93EC-3E0017E53B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1" y="3311237"/>
            <a:ext cx="4842163" cy="2480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/>
            </a:lvl1pPr>
          </a:lstStyle>
          <a:p>
            <a:r>
              <a:rPr lang="es-ES" dirty="0"/>
              <a:t>Editar el subtitulo de la presentación 
</a:t>
            </a:r>
          </a:p>
        </p:txBody>
      </p:sp>
      <p:sp>
        <p:nvSpPr>
          <p:cNvPr id="6" name="Marcador de contenido 10">
            <a:extLst>
              <a:ext uri="{FF2B5EF4-FFF2-40B4-BE49-F238E27FC236}">
                <a16:creationId xmlns:a16="http://schemas.microsoft.com/office/drawing/2014/main" id="{0ED2E0BC-0F09-B942-97D8-1F9D0BA0C15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36002" y="3743044"/>
            <a:ext cx="3725333" cy="1594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333"/>
            </a:lvl1pPr>
          </a:lstStyle>
          <a:p>
            <a:r>
              <a:rPr lang="es-ES" dirty="0"/>
              <a:t>Lugar. 00.00.0000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15FE453-3A51-064C-9757-E79594281F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001" y="382573"/>
            <a:ext cx="1799167" cy="6392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/>
            </a:lvl1pPr>
          </a:lstStyle>
          <a:p>
            <a:r>
              <a:rPr lang="es-ES" dirty="0"/>
              <a:t>Logo cliente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674" y="1421648"/>
            <a:ext cx="7563993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5333"/>
            </a:lvl1pPr>
          </a:lstStyle>
          <a:p>
            <a:r>
              <a:rPr lang="es-ES" dirty="0"/>
              <a:t>Haga clic para el título principal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74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1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54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328936" y="6242389"/>
            <a:ext cx="1871531" cy="642611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2400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9314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1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54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Editar el estilo de texto del patrón</a:t>
            </a: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655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1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54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328936" y="6242389"/>
            <a:ext cx="1871531" cy="642611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2400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4866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1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54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Editar el estilo de texto del patrón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0328936" y="6242389"/>
            <a:ext cx="1871531" cy="642611"/>
            <a:chOff x="8064500" y="4790414"/>
            <a:chExt cx="1083150" cy="371911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2400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9195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1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54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Editar el estilo de texto del patrón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0328936" y="6242389"/>
            <a:ext cx="1871531" cy="642611"/>
            <a:chOff x="8064500" y="4790414"/>
            <a:chExt cx="1083150" cy="371911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2400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9889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1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54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Editar el estilo de texto del patrón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0328936" y="6242389"/>
            <a:ext cx="1871531" cy="642611"/>
            <a:chOff x="8064500" y="4790414"/>
            <a:chExt cx="1083150" cy="371911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2400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0747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1. Tex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1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54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Editar el estilo de texto del patrón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0328936" y="6242389"/>
            <a:ext cx="1871531" cy="642611"/>
            <a:chOff x="8064500" y="4790414"/>
            <a:chExt cx="1083150" cy="371911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2400"/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4422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_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4" name="Objeto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532CE555-1DDB-8942-BE50-84CBE073EB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1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667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3696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Objeto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2 Objeto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/>
          <p:cNvSpPr/>
          <p:nvPr userDrawn="1"/>
        </p:nvSpPr>
        <p:spPr>
          <a:xfrm>
            <a:off x="-15600" y="0"/>
            <a:ext cx="12207600" cy="138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40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7" y="491334"/>
            <a:ext cx="11377215" cy="633412"/>
          </a:xfrm>
          <a:prstGeom prst="rect">
            <a:avLst/>
          </a:prstGeom>
        </p:spPr>
        <p:txBody>
          <a:bodyPr lIns="51435" tIns="25718" rIns="51435" bIns="25718"/>
          <a:lstStyle>
            <a:lvl1pPr>
              <a:defRPr lang="es-ES" sz="2267" b="0" kern="120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l" defTabSz="844042" rtl="0" eaLnBrk="1" latinLnBrk="0" hangingPunct="1">
              <a:spcBef>
                <a:spcPct val="0"/>
              </a:spcBef>
              <a:buNone/>
              <a:tabLst>
                <a:tab pos="4482876" algn="l"/>
              </a:tabLst>
              <a:defRPr/>
            </a:pPr>
            <a:r>
              <a:rPr lang="es-ES" dirty="0"/>
              <a:t>Haga clic para modificar el estilo de título del patrón</a:t>
            </a:r>
          </a:p>
        </p:txBody>
      </p:sp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9427" y="332656"/>
            <a:ext cx="11385575" cy="188640"/>
          </a:xfrm>
          <a:prstGeom prst="rect">
            <a:avLst/>
          </a:prstGeom>
        </p:spPr>
        <p:txBody>
          <a:bodyPr lIns="51435" tIns="25718" rIns="51435" bIns="25718" anchor="ctr">
            <a:noAutofit/>
          </a:bodyPr>
          <a:lstStyle>
            <a:lvl1pPr marL="0" indent="0">
              <a:buNone/>
              <a:defRPr kumimoji="0" lang="es-ES" sz="1067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orgia"/>
                <a:ea typeface="+mn-ea"/>
                <a:cs typeface="Georgia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8440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5251497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Objeto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">
                  <p:embed/>
                </p:oleObj>
              </mc:Choice>
              <mc:Fallback>
                <p:oleObj name="Diapositiva de think-cell" r:id="rId3" imgW="360" imgH="360" progId="">
                  <p:embed/>
                  <p:pic>
                    <p:nvPicPr>
                      <p:cNvPr id="3" name="2 Objeto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6" y="491333"/>
            <a:ext cx="11377215" cy="633412"/>
          </a:xfrm>
          <a:prstGeom prst="rect">
            <a:avLst/>
          </a:prstGeom>
        </p:spPr>
        <p:txBody>
          <a:bodyPr/>
          <a:lstStyle>
            <a:lvl1pPr>
              <a:defRPr lang="es-ES" sz="2200" b="0" kern="120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l" defTabSz="844062" rtl="0" eaLnBrk="1" latinLnBrk="0" hangingPunct="1">
              <a:spcBef>
                <a:spcPct val="0"/>
              </a:spcBef>
              <a:buNone/>
              <a:tabLst>
                <a:tab pos="4482988" algn="l"/>
              </a:tabLst>
              <a:defRPr/>
            </a:pPr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9426" y="332656"/>
            <a:ext cx="11385575" cy="1886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orgia"/>
                <a:ea typeface="+mn-ea"/>
                <a:cs typeface="Georgia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84406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64780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Portada bl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1" y="4414944"/>
            <a:ext cx="5651500" cy="290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/>
            </a:lvl1pPr>
          </a:lstStyle>
          <a:p>
            <a:r>
              <a:rPr lang="es-ES" dirty="0"/>
              <a:t>Editar el subtitulo de la presentación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1" y="2428696"/>
            <a:ext cx="6310745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5333"/>
            </a:lvl1pPr>
          </a:lstStyle>
          <a:p>
            <a:r>
              <a:rPr lang="es-ES" dirty="0"/>
              <a:t>Haga clic para el título principal</a:t>
            </a:r>
            <a:endParaRPr lang="en-US" dirty="0"/>
          </a:p>
        </p:txBody>
      </p:sp>
      <p:sp>
        <p:nvSpPr>
          <p:cNvPr id="6" name="Marcador de contenido 10">
            <a:extLst>
              <a:ext uri="{FF2B5EF4-FFF2-40B4-BE49-F238E27FC236}">
                <a16:creationId xmlns:a16="http://schemas.microsoft.com/office/drawing/2014/main" id="{0ED2E0BC-0F09-B942-97D8-1F9D0BA0C15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36001" y="4853095"/>
            <a:ext cx="5651500" cy="1994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/>
            </a:lvl1pPr>
          </a:lstStyle>
          <a:p>
            <a:r>
              <a:rPr lang="es-ES" dirty="0"/>
              <a:t>Lugar. 00.00.0000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15FE453-3A51-064C-9757-E79594281F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001" y="986368"/>
            <a:ext cx="1799167" cy="6392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/>
            </a:lvl1pPr>
          </a:lstStyle>
          <a:p>
            <a:r>
              <a:rPr lang="es-ES" dirty="0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38662731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6" y="491333"/>
            <a:ext cx="11377215" cy="633412"/>
          </a:xfrm>
          <a:prstGeom prst="rect">
            <a:avLst/>
          </a:prstGeom>
        </p:spPr>
        <p:txBody>
          <a:bodyPr/>
          <a:lstStyle>
            <a:lvl1pPr>
              <a:defRPr lang="es-ES" sz="2200" b="0" kern="120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l" defTabSz="844062" rtl="0" eaLnBrk="1" latinLnBrk="0" hangingPunct="1">
              <a:spcBef>
                <a:spcPct val="0"/>
              </a:spcBef>
              <a:buNone/>
              <a:tabLst>
                <a:tab pos="4482988" algn="l"/>
              </a:tabLst>
              <a:defRPr/>
            </a:pPr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9426" y="332656"/>
            <a:ext cx="11385575" cy="1886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9A948F"/>
                </a:solidFill>
                <a:effectLst/>
                <a:uLnTx/>
                <a:uFillTx/>
                <a:latin typeface="Georgia"/>
                <a:ea typeface="+mn-ea"/>
                <a:cs typeface="Georgia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84406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5281388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Objeto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">
                  <p:embed/>
                </p:oleObj>
              </mc:Choice>
              <mc:Fallback>
                <p:oleObj name="Diapositiva de think-cell" r:id="rId3" imgW="360" imgH="360" progId="">
                  <p:embed/>
                  <p:pic>
                    <p:nvPicPr>
                      <p:cNvPr id="5" name="4 Objeto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/>
          <p:cNvSpPr/>
          <p:nvPr/>
        </p:nvSpPr>
        <p:spPr>
          <a:xfrm>
            <a:off x="-15600" y="0"/>
            <a:ext cx="122076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1" dirty="0"/>
          </a:p>
        </p:txBody>
      </p:sp>
      <p:sp>
        <p:nvSpPr>
          <p:cNvPr id="8" name="2 Marcador de número de diapositiva"/>
          <p:cNvSpPr txBox="1">
            <a:spLocks/>
          </p:cNvSpPr>
          <p:nvPr/>
        </p:nvSpPr>
        <p:spPr>
          <a:xfrm>
            <a:off x="11760497" y="6507311"/>
            <a:ext cx="371475" cy="288000"/>
          </a:xfrm>
          <a:prstGeom prst="rect">
            <a:avLst/>
          </a:prstGeom>
          <a:noFill/>
        </p:spPr>
        <p:txBody>
          <a:bodyPr lIns="0" tIns="0" rIns="0" bIns="0" anchor="ctr" anchorCtr="0"/>
          <a:lstStyle/>
          <a:p>
            <a:pPr algn="ctr">
              <a:defRPr/>
            </a:pPr>
            <a:fld id="{1A7CEF99-55C6-4480-A94C-7A7D18CCB18B}" type="slidenum">
              <a:rPr lang="es-ES" sz="800" smtClean="0">
                <a:solidFill>
                  <a:srgbClr val="9A948F"/>
                </a:solidFill>
                <a:cs typeface="Arial"/>
              </a:rPr>
              <a:pPr algn="ctr">
                <a:defRPr/>
              </a:pPr>
              <a:t>‹Nº›</a:t>
            </a:fld>
            <a:endParaRPr lang="es-ES" sz="800" dirty="0">
              <a:solidFill>
                <a:srgbClr val="9A948F"/>
              </a:solidFill>
              <a:cs typeface="Arial"/>
            </a:endParaRPr>
          </a:p>
        </p:txBody>
      </p:sp>
      <p:cxnSp>
        <p:nvCxnSpPr>
          <p:cNvPr id="10" name="Conector recto 5"/>
          <p:cNvCxnSpPr/>
          <p:nvPr/>
        </p:nvCxnSpPr>
        <p:spPr>
          <a:xfrm>
            <a:off x="11771445" y="6595163"/>
            <a:ext cx="0" cy="260648"/>
          </a:xfrm>
          <a:prstGeom prst="line">
            <a:avLst/>
          </a:prstGeom>
          <a:noFill/>
          <a:ln w="6350" cap="flat" cmpd="sng" algn="ctr">
            <a:solidFill>
              <a:srgbClr val="DED7D3"/>
            </a:solidFill>
            <a:prstDash val="solid"/>
          </a:ln>
          <a:effectLst/>
        </p:spPr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096826" y="6577681"/>
            <a:ext cx="560831" cy="18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997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">
                  <p:embed/>
                </p:oleObj>
              </mc:Choice>
              <mc:Fallback>
                <p:oleObj name="Diapositiva de think-cell" r:id="rId3" imgW="360" imgH="360" progId="">
                  <p:embed/>
                  <p:pic>
                    <p:nvPicPr>
                      <p:cNvPr id="5" name="Objeto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/>
          <p:cNvSpPr/>
          <p:nvPr/>
        </p:nvSpPr>
        <p:spPr>
          <a:xfrm>
            <a:off x="-15600" y="0"/>
            <a:ext cx="122076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23592" y="2852937"/>
            <a:ext cx="2082800" cy="698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80176" y="2996952"/>
            <a:ext cx="1752600" cy="330200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>
            <a:off x="623392" y="5746159"/>
            <a:ext cx="10945216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0086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D469F64-E340-414B-814D-659666CBED10}" type="datetimeFigureOut">
              <a:rPr lang="es-ES_tradnl" smtClean="0"/>
              <a:pPr/>
              <a:t>29/12/2022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0DAECD5-AAC1-4286-A6BF-661A6B7BEFB0}" type="slidenum">
              <a:rPr lang="es-ES_tradnl" smtClean="0"/>
              <a:pPr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340756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_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9" y="2119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4" name="Objeto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2119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6796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. Portada bl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5" y="4414944"/>
            <a:ext cx="5651500" cy="290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/>
            </a:lvl1pPr>
          </a:lstStyle>
          <a:p>
            <a:r>
              <a:rPr lang="es-ES" dirty="0"/>
              <a:t>Editar el subtitulo de la presentación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4" y="2428698"/>
            <a:ext cx="6310745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400"/>
            </a:lvl1pPr>
          </a:lstStyle>
          <a:p>
            <a:r>
              <a:rPr lang="es-ES" dirty="0"/>
              <a:t>Haga clic para </a:t>
            </a:r>
            <a:br>
              <a:rPr lang="es-ES" dirty="0"/>
            </a:br>
            <a:r>
              <a:rPr lang="es-ES" dirty="0"/>
              <a:t>el título principal</a:t>
            </a:r>
            <a:endParaRPr lang="en-US" dirty="0"/>
          </a:p>
        </p:txBody>
      </p:sp>
      <p:sp>
        <p:nvSpPr>
          <p:cNvPr id="6" name="Marcador de contenido 10">
            <a:extLst>
              <a:ext uri="{FF2B5EF4-FFF2-40B4-BE49-F238E27FC236}">
                <a16:creationId xmlns:a16="http://schemas.microsoft.com/office/drawing/2014/main" id="{0ED2E0BC-0F09-B942-97D8-1F9D0BA0C15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36005" y="4853098"/>
            <a:ext cx="5651500" cy="1994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/>
            </a:lvl1pPr>
          </a:lstStyle>
          <a:p>
            <a:r>
              <a:rPr lang="es-ES" dirty="0"/>
              <a:t>Lugar. 00.00.0000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15FE453-3A51-064C-9757-E79594281F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002" y="986372"/>
            <a:ext cx="1799167" cy="6392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/>
            </a:lvl1pPr>
          </a:lstStyle>
          <a:p>
            <a:r>
              <a:rPr lang="es-ES" dirty="0"/>
              <a:t>Logo cliente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B9B7611-A75B-714A-9D2A-408948DB3B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5669" y="6337303"/>
            <a:ext cx="1444604" cy="17628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7AA245C-134F-EB49-90BA-678E5983EA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5015" y="6118998"/>
            <a:ext cx="1795156" cy="356183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72D46510-3BCB-3746-AD05-84A58DE8C86D}"/>
              </a:ext>
            </a:extLst>
          </p:cNvPr>
          <p:cNvGrpSpPr/>
          <p:nvPr userDrawn="1"/>
        </p:nvGrpSpPr>
        <p:grpSpPr>
          <a:xfrm>
            <a:off x="6846376" y="1346033"/>
            <a:ext cx="2093251" cy="3698007"/>
            <a:chOff x="4700634" y="1022350"/>
            <a:chExt cx="1569938" cy="2774950"/>
          </a:xfrm>
          <a:solidFill>
            <a:schemeClr val="accent2"/>
          </a:solidFill>
        </p:grpSpPr>
        <p:sp>
          <p:nvSpPr>
            <p:cNvPr id="12" name="Rectángulo 6">
              <a:extLst>
                <a:ext uri="{FF2B5EF4-FFF2-40B4-BE49-F238E27FC236}">
                  <a16:creationId xmlns:a16="http://schemas.microsoft.com/office/drawing/2014/main" id="{7B3603A7-D7F6-D447-AC7E-DCEDD18B5644}"/>
                </a:ext>
              </a:extLst>
            </p:cNvPr>
            <p:cNvSpPr/>
            <p:nvPr userDrawn="1"/>
          </p:nvSpPr>
          <p:spPr>
            <a:xfrm>
              <a:off x="4707731" y="1022350"/>
              <a:ext cx="171450" cy="2774950"/>
            </a:xfrm>
            <a:custGeom>
              <a:avLst/>
              <a:gdLst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6463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0748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1456"/>
                <a:gd name="connsiteX1" fmla="*/ 171450 w 171450"/>
                <a:gd name="connsiteY1" fmla="*/ 0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  <a:gd name="connsiteX0" fmla="*/ 0 w 171450"/>
                <a:gd name="connsiteY0" fmla="*/ 0 h 2761456"/>
                <a:gd name="connsiteX1" fmla="*/ 168275 w 171450"/>
                <a:gd name="connsiteY1" fmla="*/ 47393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2761456">
                  <a:moveTo>
                    <a:pt x="0" y="0"/>
                  </a:moveTo>
                  <a:lnTo>
                    <a:pt x="168275" y="47393"/>
                  </a:lnTo>
                  <a:cubicBezTo>
                    <a:pt x="169333" y="934089"/>
                    <a:pt x="170392" y="1820785"/>
                    <a:pt x="171450" y="2707481"/>
                  </a:cubicBezTo>
                  <a:lnTo>
                    <a:pt x="0" y="276145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8"/>
              <a:endParaRPr lang="es-ES" sz="2397">
                <a:solidFill>
                  <a:srgbClr val="FFFFFF"/>
                </a:solidFill>
              </a:endParaRPr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DEF7F3DA-3318-B54A-A86E-1C0912576A14}"/>
                </a:ext>
              </a:extLst>
            </p:cNvPr>
            <p:cNvSpPr/>
            <p:nvPr userDrawn="1"/>
          </p:nvSpPr>
          <p:spPr>
            <a:xfrm>
              <a:off x="6096000" y="1470024"/>
              <a:ext cx="172800" cy="18796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8"/>
              <a:endParaRPr lang="es-ES" sz="2397">
                <a:solidFill>
                  <a:srgbClr val="FFFFFF"/>
                </a:solidFill>
              </a:endParaRP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AF95EF0D-64BD-8C41-9271-7C7E67BA1752}"/>
                </a:ext>
              </a:extLst>
            </p:cNvPr>
            <p:cNvSpPr/>
            <p:nvPr userDrawn="1"/>
          </p:nvSpPr>
          <p:spPr>
            <a:xfrm rot="6360000">
              <a:off x="5398802" y="549962"/>
              <a:ext cx="172800" cy="15691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8"/>
              <a:endParaRPr lang="es-ES" sz="2397">
                <a:solidFill>
                  <a:srgbClr val="FFFFFF"/>
                </a:solidFill>
              </a:endParaRP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7C54F4E3-09F1-DA4F-AC1E-D94DC533F11F}"/>
                </a:ext>
              </a:extLst>
            </p:cNvPr>
            <p:cNvSpPr/>
            <p:nvPr userDrawn="1"/>
          </p:nvSpPr>
          <p:spPr>
            <a:xfrm rot="4440000">
              <a:off x="5430331" y="2717021"/>
              <a:ext cx="172800" cy="15076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8"/>
              <a:endParaRPr lang="es-ES" sz="2397">
                <a:solidFill>
                  <a:srgbClr val="FFFFFF"/>
                </a:solidFill>
              </a:endParaRP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EB2B45F2-8D32-A344-93BE-979FC74FCFB7}"/>
              </a:ext>
            </a:extLst>
          </p:cNvPr>
          <p:cNvGrpSpPr/>
          <p:nvPr userDrawn="1"/>
        </p:nvGrpSpPr>
        <p:grpSpPr>
          <a:xfrm>
            <a:off x="8154785" y="1346033"/>
            <a:ext cx="2093251" cy="3698007"/>
            <a:chOff x="4700634" y="1022350"/>
            <a:chExt cx="1569938" cy="2774950"/>
          </a:xfrm>
          <a:solidFill>
            <a:schemeClr val="tx2"/>
          </a:solidFill>
        </p:grpSpPr>
        <p:sp>
          <p:nvSpPr>
            <p:cNvPr id="17" name="Rectángulo 6">
              <a:extLst>
                <a:ext uri="{FF2B5EF4-FFF2-40B4-BE49-F238E27FC236}">
                  <a16:creationId xmlns:a16="http://schemas.microsoft.com/office/drawing/2014/main" id="{B5C53D1D-2BE8-DC4D-9686-EE7D25277B36}"/>
                </a:ext>
              </a:extLst>
            </p:cNvPr>
            <p:cNvSpPr/>
            <p:nvPr userDrawn="1"/>
          </p:nvSpPr>
          <p:spPr>
            <a:xfrm>
              <a:off x="4707731" y="1022350"/>
              <a:ext cx="171450" cy="2774950"/>
            </a:xfrm>
            <a:custGeom>
              <a:avLst/>
              <a:gdLst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6463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0748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1456"/>
                <a:gd name="connsiteX1" fmla="*/ 171450 w 171450"/>
                <a:gd name="connsiteY1" fmla="*/ 0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  <a:gd name="connsiteX0" fmla="*/ 0 w 171450"/>
                <a:gd name="connsiteY0" fmla="*/ 0 h 2761456"/>
                <a:gd name="connsiteX1" fmla="*/ 168275 w 171450"/>
                <a:gd name="connsiteY1" fmla="*/ 47393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2761456">
                  <a:moveTo>
                    <a:pt x="0" y="0"/>
                  </a:moveTo>
                  <a:lnTo>
                    <a:pt x="168275" y="47393"/>
                  </a:lnTo>
                  <a:cubicBezTo>
                    <a:pt x="169333" y="934089"/>
                    <a:pt x="170392" y="1820785"/>
                    <a:pt x="171450" y="2707481"/>
                  </a:cubicBezTo>
                  <a:lnTo>
                    <a:pt x="0" y="276145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8"/>
              <a:endParaRPr lang="es-ES" sz="2397">
                <a:solidFill>
                  <a:srgbClr val="FFFFFF"/>
                </a:solidFill>
              </a:endParaRP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F900BB0B-5327-5945-98EC-D80CC934A2A3}"/>
                </a:ext>
              </a:extLst>
            </p:cNvPr>
            <p:cNvSpPr/>
            <p:nvPr userDrawn="1"/>
          </p:nvSpPr>
          <p:spPr>
            <a:xfrm>
              <a:off x="6096000" y="1470024"/>
              <a:ext cx="172800" cy="18796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8"/>
              <a:endParaRPr lang="es-ES" sz="2397">
                <a:solidFill>
                  <a:srgbClr val="FFFFFF"/>
                </a:solidFill>
              </a:endParaRP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B1DD8B18-64B5-4948-BB66-287B0484AF59}"/>
                </a:ext>
              </a:extLst>
            </p:cNvPr>
            <p:cNvSpPr/>
            <p:nvPr userDrawn="1"/>
          </p:nvSpPr>
          <p:spPr>
            <a:xfrm rot="6360000">
              <a:off x="5398802" y="549962"/>
              <a:ext cx="172800" cy="15691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8"/>
              <a:endParaRPr lang="es-ES" sz="2397">
                <a:solidFill>
                  <a:srgbClr val="FFFFFF"/>
                </a:solidFill>
              </a:endParaRPr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D12A53A6-630E-7B4D-A7A5-8AA797881B4E}"/>
                </a:ext>
              </a:extLst>
            </p:cNvPr>
            <p:cNvSpPr/>
            <p:nvPr userDrawn="1"/>
          </p:nvSpPr>
          <p:spPr>
            <a:xfrm rot="4440000">
              <a:off x="5430331" y="2717021"/>
              <a:ext cx="172800" cy="15076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8"/>
              <a:endParaRPr lang="es-ES" sz="2397">
                <a:solidFill>
                  <a:srgbClr val="FFFFFF"/>
                </a:solidFill>
              </a:endParaRP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C733D58C-D2A1-9040-B07D-82C6EAEF6E32}"/>
              </a:ext>
            </a:extLst>
          </p:cNvPr>
          <p:cNvGrpSpPr/>
          <p:nvPr userDrawn="1"/>
        </p:nvGrpSpPr>
        <p:grpSpPr>
          <a:xfrm>
            <a:off x="9463196" y="1346033"/>
            <a:ext cx="2093251" cy="3698007"/>
            <a:chOff x="4700634" y="1022350"/>
            <a:chExt cx="1569938" cy="2774950"/>
          </a:xfrm>
          <a:solidFill>
            <a:schemeClr val="accent5"/>
          </a:solidFill>
        </p:grpSpPr>
        <p:sp>
          <p:nvSpPr>
            <p:cNvPr id="22" name="Rectángulo 6">
              <a:extLst>
                <a:ext uri="{FF2B5EF4-FFF2-40B4-BE49-F238E27FC236}">
                  <a16:creationId xmlns:a16="http://schemas.microsoft.com/office/drawing/2014/main" id="{D71BC356-ED41-B049-88E2-47DC0FA3C96B}"/>
                </a:ext>
              </a:extLst>
            </p:cNvPr>
            <p:cNvSpPr/>
            <p:nvPr userDrawn="1"/>
          </p:nvSpPr>
          <p:spPr>
            <a:xfrm>
              <a:off x="4707731" y="1022350"/>
              <a:ext cx="171450" cy="2774950"/>
            </a:xfrm>
            <a:custGeom>
              <a:avLst/>
              <a:gdLst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6463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0748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1456"/>
                <a:gd name="connsiteX1" fmla="*/ 171450 w 171450"/>
                <a:gd name="connsiteY1" fmla="*/ 0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  <a:gd name="connsiteX0" fmla="*/ 0 w 171450"/>
                <a:gd name="connsiteY0" fmla="*/ 0 h 2761456"/>
                <a:gd name="connsiteX1" fmla="*/ 168275 w 171450"/>
                <a:gd name="connsiteY1" fmla="*/ 47393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2761456">
                  <a:moveTo>
                    <a:pt x="0" y="0"/>
                  </a:moveTo>
                  <a:lnTo>
                    <a:pt x="168275" y="47393"/>
                  </a:lnTo>
                  <a:cubicBezTo>
                    <a:pt x="169333" y="934089"/>
                    <a:pt x="170392" y="1820785"/>
                    <a:pt x="171450" y="2707481"/>
                  </a:cubicBezTo>
                  <a:lnTo>
                    <a:pt x="0" y="276145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8"/>
              <a:endParaRPr lang="es-ES" sz="2397">
                <a:solidFill>
                  <a:srgbClr val="FFFFFF"/>
                </a:solidFill>
              </a:endParaRPr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4A4DF583-F789-A147-928A-81BDEA644EAF}"/>
                </a:ext>
              </a:extLst>
            </p:cNvPr>
            <p:cNvSpPr/>
            <p:nvPr userDrawn="1"/>
          </p:nvSpPr>
          <p:spPr>
            <a:xfrm>
              <a:off x="6096000" y="1470024"/>
              <a:ext cx="172800" cy="18796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8"/>
              <a:endParaRPr lang="es-ES" sz="2397">
                <a:solidFill>
                  <a:srgbClr val="FFFFFF"/>
                </a:solidFill>
              </a:endParaRPr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BD340412-0579-1344-9B6D-DEF4DEE4960D}"/>
                </a:ext>
              </a:extLst>
            </p:cNvPr>
            <p:cNvSpPr/>
            <p:nvPr userDrawn="1"/>
          </p:nvSpPr>
          <p:spPr>
            <a:xfrm rot="6360000">
              <a:off x="5398802" y="549962"/>
              <a:ext cx="172800" cy="15691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8"/>
              <a:endParaRPr lang="es-ES" sz="2397">
                <a:solidFill>
                  <a:srgbClr val="FFFFFF"/>
                </a:solidFill>
              </a:endParaRPr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44E55E4B-0109-E64B-A511-0CD7799B8CF6}"/>
                </a:ext>
              </a:extLst>
            </p:cNvPr>
            <p:cNvSpPr/>
            <p:nvPr userDrawn="1"/>
          </p:nvSpPr>
          <p:spPr>
            <a:xfrm rot="4440000">
              <a:off x="5430331" y="2717021"/>
              <a:ext cx="172800" cy="15076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8"/>
              <a:endParaRPr lang="es-ES" sz="2397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04722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dic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>
          <a:xfrm>
            <a:off x="336000" y="645589"/>
            <a:ext cx="11017800" cy="863601"/>
          </a:xfrm>
          <a:prstGeom prst="rect">
            <a:avLst/>
          </a:prstGeom>
        </p:spPr>
        <p:txBody>
          <a:bodyPr lIns="0" tIns="0" rIns="0" bIns="0"/>
          <a:lstStyle>
            <a:lvl1pPr>
              <a:defRPr sz="2799"/>
            </a:lvl1pPr>
          </a:lstStyle>
          <a:p>
            <a:r>
              <a:rPr lang="es-ES" dirty="0"/>
              <a:t>Índice</a:t>
            </a:r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F6C55DCE-A9B0-2243-80CD-2F30EC5EF5A4}"/>
              </a:ext>
            </a:extLst>
          </p:cNvPr>
          <p:cNvSpPr/>
          <p:nvPr userDrawn="1"/>
        </p:nvSpPr>
        <p:spPr>
          <a:xfrm>
            <a:off x="4328251" y="2232949"/>
            <a:ext cx="7939453" cy="4757592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3040516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3040516 h 5151120"/>
              <a:gd name="connsiteX0" fmla="*/ 0 w 3573780"/>
              <a:gd name="connsiteY0" fmla="*/ 3040516 h 3106210"/>
              <a:gd name="connsiteX1" fmla="*/ 0 w 3573780"/>
              <a:gd name="connsiteY1" fmla="*/ 1021080 h 3106210"/>
              <a:gd name="connsiteX2" fmla="*/ 3573780 w 3573780"/>
              <a:gd name="connsiteY2" fmla="*/ 0 h 3106210"/>
              <a:gd name="connsiteX3" fmla="*/ 3573780 w 3573780"/>
              <a:gd name="connsiteY3" fmla="*/ 3106210 h 3106210"/>
              <a:gd name="connsiteX4" fmla="*/ 955145 w 3573780"/>
              <a:gd name="connsiteY4" fmla="*/ 3068341 h 3106210"/>
              <a:gd name="connsiteX5" fmla="*/ 0 w 3573780"/>
              <a:gd name="connsiteY5" fmla="*/ 3040516 h 3106210"/>
              <a:gd name="connsiteX0" fmla="*/ 0 w 3583247"/>
              <a:gd name="connsiteY0" fmla="*/ 3130454 h 3130454"/>
              <a:gd name="connsiteX1" fmla="*/ 9467 w 3583247"/>
              <a:gd name="connsiteY1" fmla="*/ 1021080 h 3130454"/>
              <a:gd name="connsiteX2" fmla="*/ 3583247 w 3583247"/>
              <a:gd name="connsiteY2" fmla="*/ 0 h 3130454"/>
              <a:gd name="connsiteX3" fmla="*/ 3583247 w 3583247"/>
              <a:gd name="connsiteY3" fmla="*/ 3106210 h 3130454"/>
              <a:gd name="connsiteX4" fmla="*/ 964612 w 3583247"/>
              <a:gd name="connsiteY4" fmla="*/ 3068341 h 3130454"/>
              <a:gd name="connsiteX5" fmla="*/ 0 w 3583247"/>
              <a:gd name="connsiteY5" fmla="*/ 3130454 h 3130454"/>
              <a:gd name="connsiteX0" fmla="*/ 0 w 3583247"/>
              <a:gd name="connsiteY0" fmla="*/ 3130454 h 3134611"/>
              <a:gd name="connsiteX1" fmla="*/ 9467 w 3583247"/>
              <a:gd name="connsiteY1" fmla="*/ 1021080 h 3134611"/>
              <a:gd name="connsiteX2" fmla="*/ 3583247 w 3583247"/>
              <a:gd name="connsiteY2" fmla="*/ 0 h 3134611"/>
              <a:gd name="connsiteX3" fmla="*/ 3583247 w 3583247"/>
              <a:gd name="connsiteY3" fmla="*/ 3106210 h 3134611"/>
              <a:gd name="connsiteX4" fmla="*/ 1011948 w 3583247"/>
              <a:gd name="connsiteY4" fmla="*/ 3134611 h 3134611"/>
              <a:gd name="connsiteX5" fmla="*/ 0 w 3583247"/>
              <a:gd name="connsiteY5" fmla="*/ 3130454 h 3134611"/>
              <a:gd name="connsiteX0" fmla="*/ 0 w 3583247"/>
              <a:gd name="connsiteY0" fmla="*/ 3130454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3130454 h 3139345"/>
              <a:gd name="connsiteX0" fmla="*/ 0 w 3575725"/>
              <a:gd name="connsiteY0" fmla="*/ 2126285 h 3139345"/>
              <a:gd name="connsiteX1" fmla="*/ 1945 w 3575725"/>
              <a:gd name="connsiteY1" fmla="*/ 1021080 h 3139345"/>
              <a:gd name="connsiteX2" fmla="*/ 3575725 w 3575725"/>
              <a:gd name="connsiteY2" fmla="*/ 0 h 3139345"/>
              <a:gd name="connsiteX3" fmla="*/ 3570991 w 3575725"/>
              <a:gd name="connsiteY3" fmla="*/ 3139345 h 3139345"/>
              <a:gd name="connsiteX4" fmla="*/ 1004426 w 3575725"/>
              <a:gd name="connsiteY4" fmla="*/ 3134611 h 3139345"/>
              <a:gd name="connsiteX5" fmla="*/ 0 w 3575725"/>
              <a:gd name="connsiteY5" fmla="*/ 2126285 h 3139345"/>
              <a:gd name="connsiteX0" fmla="*/ 0 w 3575725"/>
              <a:gd name="connsiteY0" fmla="*/ 2126285 h 3139345"/>
              <a:gd name="connsiteX1" fmla="*/ 1945 w 3575725"/>
              <a:gd name="connsiteY1" fmla="*/ 1021080 h 3139345"/>
              <a:gd name="connsiteX2" fmla="*/ 3575725 w 3575725"/>
              <a:gd name="connsiteY2" fmla="*/ 0 h 3139345"/>
              <a:gd name="connsiteX3" fmla="*/ 3570991 w 3575725"/>
              <a:gd name="connsiteY3" fmla="*/ 3139345 h 3139345"/>
              <a:gd name="connsiteX4" fmla="*/ 2606583 w 3575725"/>
              <a:gd name="connsiteY4" fmla="*/ 2141725 h 3139345"/>
              <a:gd name="connsiteX5" fmla="*/ 0 w 3575725"/>
              <a:gd name="connsiteY5" fmla="*/ 2126285 h 3139345"/>
              <a:gd name="connsiteX0" fmla="*/ 0 w 3575725"/>
              <a:gd name="connsiteY0" fmla="*/ 2126285 h 2142697"/>
              <a:gd name="connsiteX1" fmla="*/ 1945 w 3575725"/>
              <a:gd name="connsiteY1" fmla="*/ 1021080 h 2142697"/>
              <a:gd name="connsiteX2" fmla="*/ 3575725 w 3575725"/>
              <a:gd name="connsiteY2" fmla="*/ 0 h 2142697"/>
              <a:gd name="connsiteX3" fmla="*/ 3574752 w 3575725"/>
              <a:gd name="connsiteY3" fmla="*/ 2142697 h 2142697"/>
              <a:gd name="connsiteX4" fmla="*/ 2606583 w 3575725"/>
              <a:gd name="connsiteY4" fmla="*/ 2141725 h 2142697"/>
              <a:gd name="connsiteX5" fmla="*/ 0 w 3575725"/>
              <a:gd name="connsiteY5" fmla="*/ 2126285 h 2142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5725" h="2142697">
                <a:moveTo>
                  <a:pt x="0" y="2126285"/>
                </a:moveTo>
                <a:cubicBezTo>
                  <a:pt x="3156" y="1423160"/>
                  <a:pt x="-1211" y="1724205"/>
                  <a:pt x="1945" y="1021080"/>
                </a:cubicBezTo>
                <a:lnTo>
                  <a:pt x="3575725" y="0"/>
                </a:lnTo>
                <a:cubicBezTo>
                  <a:pt x="3575401" y="714232"/>
                  <a:pt x="3575076" y="1428465"/>
                  <a:pt x="3574752" y="2142697"/>
                </a:cubicBezTo>
                <a:lnTo>
                  <a:pt x="2606583" y="2141725"/>
                </a:lnTo>
                <a:lnTo>
                  <a:pt x="0" y="212628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68"/>
            <a:endParaRPr lang="es-ES" sz="2397">
              <a:solidFill>
                <a:srgbClr val="FFFFFF"/>
              </a:solidFill>
            </a:endParaRPr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00D88BD8-9E72-844D-A3E4-A145CC1FC878}"/>
              </a:ext>
            </a:extLst>
          </p:cNvPr>
          <p:cNvSpPr/>
          <p:nvPr userDrawn="1"/>
        </p:nvSpPr>
        <p:spPr>
          <a:xfrm>
            <a:off x="2796364" y="894269"/>
            <a:ext cx="7956155" cy="6096272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3040516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3040516 h 5151120"/>
              <a:gd name="connsiteX0" fmla="*/ 0 w 3573780"/>
              <a:gd name="connsiteY0" fmla="*/ 3040516 h 3106210"/>
              <a:gd name="connsiteX1" fmla="*/ 0 w 3573780"/>
              <a:gd name="connsiteY1" fmla="*/ 1021080 h 3106210"/>
              <a:gd name="connsiteX2" fmla="*/ 3573780 w 3573780"/>
              <a:gd name="connsiteY2" fmla="*/ 0 h 3106210"/>
              <a:gd name="connsiteX3" fmla="*/ 3573780 w 3573780"/>
              <a:gd name="connsiteY3" fmla="*/ 3106210 h 3106210"/>
              <a:gd name="connsiteX4" fmla="*/ 955145 w 3573780"/>
              <a:gd name="connsiteY4" fmla="*/ 3068341 h 3106210"/>
              <a:gd name="connsiteX5" fmla="*/ 0 w 3573780"/>
              <a:gd name="connsiteY5" fmla="*/ 3040516 h 3106210"/>
              <a:gd name="connsiteX0" fmla="*/ 0 w 3583247"/>
              <a:gd name="connsiteY0" fmla="*/ 3130454 h 3130454"/>
              <a:gd name="connsiteX1" fmla="*/ 9467 w 3583247"/>
              <a:gd name="connsiteY1" fmla="*/ 1021080 h 3130454"/>
              <a:gd name="connsiteX2" fmla="*/ 3583247 w 3583247"/>
              <a:gd name="connsiteY2" fmla="*/ 0 h 3130454"/>
              <a:gd name="connsiteX3" fmla="*/ 3583247 w 3583247"/>
              <a:gd name="connsiteY3" fmla="*/ 3106210 h 3130454"/>
              <a:gd name="connsiteX4" fmla="*/ 964612 w 3583247"/>
              <a:gd name="connsiteY4" fmla="*/ 3068341 h 3130454"/>
              <a:gd name="connsiteX5" fmla="*/ 0 w 3583247"/>
              <a:gd name="connsiteY5" fmla="*/ 3130454 h 3130454"/>
              <a:gd name="connsiteX0" fmla="*/ 0 w 3583247"/>
              <a:gd name="connsiteY0" fmla="*/ 3130454 h 3134611"/>
              <a:gd name="connsiteX1" fmla="*/ 9467 w 3583247"/>
              <a:gd name="connsiteY1" fmla="*/ 1021080 h 3134611"/>
              <a:gd name="connsiteX2" fmla="*/ 3583247 w 3583247"/>
              <a:gd name="connsiteY2" fmla="*/ 0 h 3134611"/>
              <a:gd name="connsiteX3" fmla="*/ 3583247 w 3583247"/>
              <a:gd name="connsiteY3" fmla="*/ 3106210 h 3134611"/>
              <a:gd name="connsiteX4" fmla="*/ 1011948 w 3583247"/>
              <a:gd name="connsiteY4" fmla="*/ 3134611 h 3134611"/>
              <a:gd name="connsiteX5" fmla="*/ 0 w 3583247"/>
              <a:gd name="connsiteY5" fmla="*/ 3130454 h 3134611"/>
              <a:gd name="connsiteX0" fmla="*/ 0 w 3583247"/>
              <a:gd name="connsiteY0" fmla="*/ 3130454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3130454 h 3139345"/>
              <a:gd name="connsiteX0" fmla="*/ 0 w 3583247"/>
              <a:gd name="connsiteY0" fmla="*/ 2736231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2736231 h 3139345"/>
              <a:gd name="connsiteX0" fmla="*/ 0 w 3583247"/>
              <a:gd name="connsiteY0" fmla="*/ 2736231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448410 w 3583247"/>
              <a:gd name="connsiteY4" fmla="*/ 2740388 h 3139345"/>
              <a:gd name="connsiteX5" fmla="*/ 0 w 3583247"/>
              <a:gd name="connsiteY5" fmla="*/ 2736231 h 3139345"/>
              <a:gd name="connsiteX0" fmla="*/ 0 w 3583247"/>
              <a:gd name="connsiteY0" fmla="*/ 2736231 h 2740388"/>
              <a:gd name="connsiteX1" fmla="*/ 9467 w 3583247"/>
              <a:gd name="connsiteY1" fmla="*/ 1021080 h 2740388"/>
              <a:gd name="connsiteX2" fmla="*/ 3583247 w 3583247"/>
              <a:gd name="connsiteY2" fmla="*/ 0 h 2740388"/>
              <a:gd name="connsiteX3" fmla="*/ 3557394 w 3583247"/>
              <a:gd name="connsiteY3" fmla="*/ 2738082 h 2740388"/>
              <a:gd name="connsiteX4" fmla="*/ 1448410 w 3583247"/>
              <a:gd name="connsiteY4" fmla="*/ 2740388 h 2740388"/>
              <a:gd name="connsiteX5" fmla="*/ 0 w 3583247"/>
              <a:gd name="connsiteY5" fmla="*/ 2736231 h 2740388"/>
              <a:gd name="connsiteX0" fmla="*/ 0 w 3583247"/>
              <a:gd name="connsiteY0" fmla="*/ 2736231 h 2745604"/>
              <a:gd name="connsiteX1" fmla="*/ 9467 w 3583247"/>
              <a:gd name="connsiteY1" fmla="*/ 1021080 h 2745604"/>
              <a:gd name="connsiteX2" fmla="*/ 3583247 w 3583247"/>
              <a:gd name="connsiteY2" fmla="*/ 0 h 2745604"/>
              <a:gd name="connsiteX3" fmla="*/ 3579960 w 3583247"/>
              <a:gd name="connsiteY3" fmla="*/ 2745604 h 2745604"/>
              <a:gd name="connsiteX4" fmla="*/ 1448410 w 3583247"/>
              <a:gd name="connsiteY4" fmla="*/ 2740388 h 2745604"/>
              <a:gd name="connsiteX5" fmla="*/ 0 w 3583247"/>
              <a:gd name="connsiteY5" fmla="*/ 2736231 h 274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3247" h="2745604">
                <a:moveTo>
                  <a:pt x="0" y="2736231"/>
                </a:moveTo>
                <a:cubicBezTo>
                  <a:pt x="3156" y="2033106"/>
                  <a:pt x="6311" y="1724205"/>
                  <a:pt x="9467" y="1021080"/>
                </a:cubicBezTo>
                <a:lnTo>
                  <a:pt x="3583247" y="0"/>
                </a:lnTo>
                <a:cubicBezTo>
                  <a:pt x="3582151" y="915201"/>
                  <a:pt x="3581056" y="1830403"/>
                  <a:pt x="3579960" y="2745604"/>
                </a:cubicBezTo>
                <a:lnTo>
                  <a:pt x="1448410" y="2740388"/>
                </a:lnTo>
                <a:lnTo>
                  <a:pt x="0" y="273623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68"/>
            <a:endParaRPr lang="es-ES" sz="2397">
              <a:solidFill>
                <a:srgbClr val="FFFFFF"/>
              </a:solidFill>
            </a:endParaRPr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95D2642E-B667-424F-952B-3431D2440BB5}"/>
              </a:ext>
            </a:extLst>
          </p:cNvPr>
          <p:cNvSpPr/>
          <p:nvPr userDrawn="1"/>
        </p:nvSpPr>
        <p:spPr>
          <a:xfrm>
            <a:off x="-92286" y="20016"/>
            <a:ext cx="8259460" cy="6970525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3040516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3040516 h 5151120"/>
              <a:gd name="connsiteX0" fmla="*/ 0 w 3573780"/>
              <a:gd name="connsiteY0" fmla="*/ 3040516 h 3106210"/>
              <a:gd name="connsiteX1" fmla="*/ 0 w 3573780"/>
              <a:gd name="connsiteY1" fmla="*/ 1021080 h 3106210"/>
              <a:gd name="connsiteX2" fmla="*/ 3573780 w 3573780"/>
              <a:gd name="connsiteY2" fmla="*/ 0 h 3106210"/>
              <a:gd name="connsiteX3" fmla="*/ 3573780 w 3573780"/>
              <a:gd name="connsiteY3" fmla="*/ 3106210 h 3106210"/>
              <a:gd name="connsiteX4" fmla="*/ 955145 w 3573780"/>
              <a:gd name="connsiteY4" fmla="*/ 3068341 h 3106210"/>
              <a:gd name="connsiteX5" fmla="*/ 0 w 3573780"/>
              <a:gd name="connsiteY5" fmla="*/ 3040516 h 3106210"/>
              <a:gd name="connsiteX0" fmla="*/ 0 w 3583247"/>
              <a:gd name="connsiteY0" fmla="*/ 3130454 h 3130454"/>
              <a:gd name="connsiteX1" fmla="*/ 9467 w 3583247"/>
              <a:gd name="connsiteY1" fmla="*/ 1021080 h 3130454"/>
              <a:gd name="connsiteX2" fmla="*/ 3583247 w 3583247"/>
              <a:gd name="connsiteY2" fmla="*/ 0 h 3130454"/>
              <a:gd name="connsiteX3" fmla="*/ 3583247 w 3583247"/>
              <a:gd name="connsiteY3" fmla="*/ 3106210 h 3130454"/>
              <a:gd name="connsiteX4" fmla="*/ 964612 w 3583247"/>
              <a:gd name="connsiteY4" fmla="*/ 3068341 h 3130454"/>
              <a:gd name="connsiteX5" fmla="*/ 0 w 3583247"/>
              <a:gd name="connsiteY5" fmla="*/ 3130454 h 3130454"/>
              <a:gd name="connsiteX0" fmla="*/ 0 w 3583247"/>
              <a:gd name="connsiteY0" fmla="*/ 3130454 h 3134611"/>
              <a:gd name="connsiteX1" fmla="*/ 9467 w 3583247"/>
              <a:gd name="connsiteY1" fmla="*/ 1021080 h 3134611"/>
              <a:gd name="connsiteX2" fmla="*/ 3583247 w 3583247"/>
              <a:gd name="connsiteY2" fmla="*/ 0 h 3134611"/>
              <a:gd name="connsiteX3" fmla="*/ 3583247 w 3583247"/>
              <a:gd name="connsiteY3" fmla="*/ 3106210 h 3134611"/>
              <a:gd name="connsiteX4" fmla="*/ 1011948 w 3583247"/>
              <a:gd name="connsiteY4" fmla="*/ 3134611 h 3134611"/>
              <a:gd name="connsiteX5" fmla="*/ 0 w 3583247"/>
              <a:gd name="connsiteY5" fmla="*/ 3130454 h 3134611"/>
              <a:gd name="connsiteX0" fmla="*/ 0 w 3583247"/>
              <a:gd name="connsiteY0" fmla="*/ 3130454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3130454 h 313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3247" h="3139345">
                <a:moveTo>
                  <a:pt x="0" y="3130454"/>
                </a:moveTo>
                <a:cubicBezTo>
                  <a:pt x="3156" y="2427329"/>
                  <a:pt x="6311" y="1724205"/>
                  <a:pt x="9467" y="1021080"/>
                </a:cubicBezTo>
                <a:lnTo>
                  <a:pt x="3583247" y="0"/>
                </a:lnTo>
                <a:lnTo>
                  <a:pt x="3578513" y="3139345"/>
                </a:lnTo>
                <a:lnTo>
                  <a:pt x="1011948" y="3134611"/>
                </a:lnTo>
                <a:lnTo>
                  <a:pt x="0" y="31304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68"/>
            <a:endParaRPr lang="es-ES" sz="2397">
              <a:solidFill>
                <a:srgbClr val="FFFFFF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9" y="6501347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rgbClr val="FFFFFF"/>
                </a:solidFill>
              </a:rPr>
              <a:pPr algn="r"/>
              <a:t>‹Nº›</a:t>
            </a:fld>
            <a:endParaRPr lang="es-ES" sz="1067" dirty="0">
              <a:solidFill>
                <a:srgbClr val="FFFFFF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3" cy="248840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336000" y="2444757"/>
            <a:ext cx="5760000" cy="357716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38" indent="0">
              <a:buNone/>
              <a:defRPr/>
            </a:lvl2pPr>
            <a:lvl3pPr marL="913874" indent="0">
              <a:buNone/>
              <a:defRPr/>
            </a:lvl3pPr>
            <a:lvl4pPr marL="1370812" indent="0">
              <a:buNone/>
              <a:defRPr/>
            </a:lvl4pPr>
            <a:lvl5pPr marL="1827749" indent="0">
              <a:buNone/>
              <a:defRPr/>
            </a:lvl5pPr>
          </a:lstStyle>
          <a:p>
            <a:pPr lvl="0"/>
            <a:r>
              <a:rPr lang="es-ES" dirty="0"/>
              <a:t>Capítulo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68"/>
            <a:endParaRPr lang="es-ES" sz="2397">
              <a:solidFill>
                <a:srgbClr val="1A3B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449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 1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" y="143"/>
            <a:ext cx="12187883" cy="6857716"/>
          </a:xfrm>
          <a:prstGeom prst="rect">
            <a:avLst/>
          </a:prstGeom>
        </p:spPr>
      </p:pic>
      <p:sp>
        <p:nvSpPr>
          <p:cNvPr id="5" name="Rectangle 269"/>
          <p:cNvSpPr>
            <a:spLocks noChangeArrowheads="1"/>
          </p:cNvSpPr>
          <p:nvPr/>
        </p:nvSpPr>
        <p:spPr bwMode="auto">
          <a:xfrm>
            <a:off x="0" y="2895605"/>
            <a:ext cx="12192000" cy="228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215" dirty="0">
              <a:solidFill>
                <a:schemeClr val="bg1"/>
              </a:solidFill>
              <a:latin typeface="Verdana"/>
              <a:ea typeface="ＭＳ Ｐゴシック" charset="-128"/>
            </a:endParaRP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6832" y="4077077"/>
            <a:ext cx="8388515" cy="71280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ts val="2463"/>
              </a:lnSpc>
              <a:spcBef>
                <a:spcPct val="0"/>
              </a:spcBef>
              <a:buFont typeface="Wingdings" charset="2"/>
              <a:buNone/>
              <a:defRPr sz="2400">
                <a:solidFill>
                  <a:srgbClr val="3D3935"/>
                </a:solidFill>
                <a:latin typeface="Georgia" panose="02040502050405020303" pitchFamily="18" charset="0"/>
                <a:cs typeface="Georgia" panose="02040502050405020303" pitchFamily="18" charset="0"/>
              </a:defRPr>
            </a:lvl1pPr>
          </a:lstStyle>
          <a:p>
            <a:r>
              <a:rPr lang="es-ES"/>
              <a:t>Haga clic para modificar el estilo de subtítulo del patrón</a:t>
            </a:r>
            <a:endParaRPr lang="es-ES_tradnl" dirty="0"/>
          </a:p>
        </p:txBody>
      </p:sp>
      <p:sp>
        <p:nvSpPr>
          <p:cNvPr id="141319" name="Rectangle 7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26834" y="2179398"/>
            <a:ext cx="7557399" cy="150596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lnSpc>
                <a:spcPct val="90000"/>
              </a:lnSpc>
              <a:defRPr sz="4000" b="0">
                <a:solidFill>
                  <a:srgbClr val="3D3935"/>
                </a:solidFill>
                <a:latin typeface="+mj-lt"/>
                <a:cs typeface="Verdana"/>
              </a:defRPr>
            </a:lvl1pPr>
          </a:lstStyle>
          <a:p>
            <a:r>
              <a:rPr lang="es-ES" dirty="0"/>
              <a:t>Haga clic para modificar </a:t>
            </a:r>
            <a:br>
              <a:rPr lang="es-ES" dirty="0"/>
            </a:br>
            <a:r>
              <a:rPr lang="es-ES" dirty="0"/>
              <a:t>el estilo de título del patrón</a:t>
            </a:r>
            <a:endParaRPr lang="en-US" dirty="0"/>
          </a:p>
        </p:txBody>
      </p:sp>
      <p:sp>
        <p:nvSpPr>
          <p:cNvPr id="28" name="Marcador de texto 24"/>
          <p:cNvSpPr>
            <a:spLocks noGrp="1"/>
          </p:cNvSpPr>
          <p:nvPr>
            <p:ph type="body" sz="quarter" idx="10" hasCustomPrompt="1"/>
          </p:nvPr>
        </p:nvSpPr>
        <p:spPr>
          <a:xfrm>
            <a:off x="626834" y="5638765"/>
            <a:ext cx="5138615" cy="35944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1353">
                <a:solidFill>
                  <a:srgbClr val="3D3935"/>
                </a:solidFill>
                <a:latin typeface="+mj-lt"/>
                <a:ea typeface="Verdana" charset="0"/>
                <a:cs typeface="Verdana" charset="0"/>
              </a:defRPr>
            </a:lvl1pPr>
          </a:lstStyle>
          <a:p>
            <a:pPr lvl="0"/>
            <a:r>
              <a:rPr lang="es-ES_tradnl" dirty="0"/>
              <a:t>Lugar, Mes de 2016</a:t>
            </a:r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1971" y="995096"/>
            <a:ext cx="1724752" cy="56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000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Portada capítulo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479378" y="3573016"/>
            <a:ext cx="7409527" cy="92211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</a:t>
            </a:r>
            <a:br>
              <a:rPr lang="es-ES" dirty="0"/>
            </a:br>
            <a:r>
              <a:rPr lang="es-ES" dirty="0"/>
              <a:t>estilo de título del patrón</a:t>
            </a: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4" hasCustomPrompt="1"/>
          </p:nvPr>
        </p:nvSpPr>
        <p:spPr>
          <a:xfrm>
            <a:off x="479377" y="1236939"/>
            <a:ext cx="3987801" cy="10307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200">
                <a:solidFill>
                  <a:schemeClr val="tx1"/>
                </a:solidFill>
              </a:defRPr>
            </a:lvl1pPr>
            <a:lvl2pPr marL="453293" indent="0">
              <a:buNone/>
              <a:defRPr/>
            </a:lvl2pPr>
            <a:lvl3pPr marL="904632" indent="0">
              <a:buNone/>
              <a:defRPr/>
            </a:lvl3pPr>
            <a:lvl4pPr marL="1357925" indent="0">
              <a:buNone/>
              <a:defRPr/>
            </a:lvl4pPr>
            <a:lvl5pPr marL="1797538" indent="0">
              <a:buNone/>
              <a:defRPr/>
            </a:lvl5pPr>
          </a:lstStyle>
          <a:p>
            <a:pPr lvl="0"/>
            <a:r>
              <a:rPr lang="es-ES_tradnl" dirty="0"/>
              <a:t>00</a:t>
            </a:r>
            <a:endParaRPr lang="es-ES" dirty="0"/>
          </a:p>
        </p:txBody>
      </p:sp>
      <p:sp>
        <p:nvSpPr>
          <p:cNvPr id="7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9378" y="5040560"/>
            <a:ext cx="5790927" cy="1886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Georgia"/>
                <a:cs typeface="Georgia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6009876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Objeto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">
                  <p:embed/>
                </p:oleObj>
              </mc:Choice>
              <mc:Fallback>
                <p:oleObj name="Diapositiva de think-cell" r:id="rId3" imgW="360" imgH="360" progId="">
                  <p:embed/>
                  <p:pic>
                    <p:nvPicPr>
                      <p:cNvPr id="3" name="2 Objeto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6" y="491333"/>
            <a:ext cx="11377215" cy="633412"/>
          </a:xfrm>
          <a:prstGeom prst="rect">
            <a:avLst/>
          </a:prstGeom>
        </p:spPr>
        <p:txBody>
          <a:bodyPr/>
          <a:lstStyle>
            <a:lvl1pPr>
              <a:defRPr lang="es-ES" sz="2200" b="0" kern="120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l" defTabSz="844062" rtl="0" eaLnBrk="1" latinLnBrk="0" hangingPunct="1">
              <a:spcBef>
                <a:spcPct val="0"/>
              </a:spcBef>
              <a:buNone/>
              <a:tabLst>
                <a:tab pos="4482988" algn="l"/>
              </a:tabLst>
              <a:defRPr/>
            </a:pPr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9426" y="332656"/>
            <a:ext cx="11385575" cy="1886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orgia"/>
                <a:ea typeface="+mn-ea"/>
                <a:cs typeface="Georgia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84406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91327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dic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270" imgH="270" progId="TCLayout.ActiveDocument.1">
                  <p:embed/>
                </p:oleObj>
              </mc:Choice>
              <mc:Fallback>
                <p:oleObj name="Diapositiva de think-cell" r:id="rId3" imgW="270" imgH="270" progId="TCLayout.ActiveDocument.1">
                  <p:embed/>
                  <p:pic>
                    <p:nvPicPr>
                      <p:cNvPr id="2" name="Objeto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>
          <a:xfrm>
            <a:off x="336000" y="645584"/>
            <a:ext cx="11017800" cy="863601"/>
          </a:xfrm>
          <a:prstGeom prst="rect">
            <a:avLst/>
          </a:prstGeom>
        </p:spPr>
        <p:txBody>
          <a:bodyPr lIns="0" tIns="0" rIns="0" bIns="0"/>
          <a:lstStyle>
            <a:lvl1pPr>
              <a:defRPr sz="2667"/>
            </a:lvl1pPr>
          </a:lstStyle>
          <a:p>
            <a:r>
              <a:rPr lang="es-ES" dirty="0"/>
              <a:t>Índice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018B0F5-D5A7-3D44-88C1-EDB81DC77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20299" y="6342714"/>
            <a:ext cx="1291167" cy="13428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067">
                <a:solidFill>
                  <a:schemeClr val="tx1"/>
                </a:solidFill>
                <a:latin typeface="Soho Gothic Pro" panose="020B0503030504020204" pitchFamily="34" charset="77"/>
              </a:defRPr>
            </a:lvl1pPr>
          </a:lstStyle>
          <a:p>
            <a:fld id="{A5078871-D93F-4D40-B540-DC74CFDF655C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F6C55DCE-A9B0-2243-80CD-2F30EC5EF5A4}"/>
              </a:ext>
            </a:extLst>
          </p:cNvPr>
          <p:cNvSpPr/>
          <p:nvPr userDrawn="1"/>
        </p:nvSpPr>
        <p:spPr>
          <a:xfrm>
            <a:off x="4328251" y="2232949"/>
            <a:ext cx="7939453" cy="4757592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3040516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3040516 h 5151120"/>
              <a:gd name="connsiteX0" fmla="*/ 0 w 3573780"/>
              <a:gd name="connsiteY0" fmla="*/ 3040516 h 3106210"/>
              <a:gd name="connsiteX1" fmla="*/ 0 w 3573780"/>
              <a:gd name="connsiteY1" fmla="*/ 1021080 h 3106210"/>
              <a:gd name="connsiteX2" fmla="*/ 3573780 w 3573780"/>
              <a:gd name="connsiteY2" fmla="*/ 0 h 3106210"/>
              <a:gd name="connsiteX3" fmla="*/ 3573780 w 3573780"/>
              <a:gd name="connsiteY3" fmla="*/ 3106210 h 3106210"/>
              <a:gd name="connsiteX4" fmla="*/ 955145 w 3573780"/>
              <a:gd name="connsiteY4" fmla="*/ 3068341 h 3106210"/>
              <a:gd name="connsiteX5" fmla="*/ 0 w 3573780"/>
              <a:gd name="connsiteY5" fmla="*/ 3040516 h 3106210"/>
              <a:gd name="connsiteX0" fmla="*/ 0 w 3583247"/>
              <a:gd name="connsiteY0" fmla="*/ 3130454 h 3130454"/>
              <a:gd name="connsiteX1" fmla="*/ 9467 w 3583247"/>
              <a:gd name="connsiteY1" fmla="*/ 1021080 h 3130454"/>
              <a:gd name="connsiteX2" fmla="*/ 3583247 w 3583247"/>
              <a:gd name="connsiteY2" fmla="*/ 0 h 3130454"/>
              <a:gd name="connsiteX3" fmla="*/ 3583247 w 3583247"/>
              <a:gd name="connsiteY3" fmla="*/ 3106210 h 3130454"/>
              <a:gd name="connsiteX4" fmla="*/ 964612 w 3583247"/>
              <a:gd name="connsiteY4" fmla="*/ 3068341 h 3130454"/>
              <a:gd name="connsiteX5" fmla="*/ 0 w 3583247"/>
              <a:gd name="connsiteY5" fmla="*/ 3130454 h 3130454"/>
              <a:gd name="connsiteX0" fmla="*/ 0 w 3583247"/>
              <a:gd name="connsiteY0" fmla="*/ 3130454 h 3134611"/>
              <a:gd name="connsiteX1" fmla="*/ 9467 w 3583247"/>
              <a:gd name="connsiteY1" fmla="*/ 1021080 h 3134611"/>
              <a:gd name="connsiteX2" fmla="*/ 3583247 w 3583247"/>
              <a:gd name="connsiteY2" fmla="*/ 0 h 3134611"/>
              <a:gd name="connsiteX3" fmla="*/ 3583247 w 3583247"/>
              <a:gd name="connsiteY3" fmla="*/ 3106210 h 3134611"/>
              <a:gd name="connsiteX4" fmla="*/ 1011948 w 3583247"/>
              <a:gd name="connsiteY4" fmla="*/ 3134611 h 3134611"/>
              <a:gd name="connsiteX5" fmla="*/ 0 w 3583247"/>
              <a:gd name="connsiteY5" fmla="*/ 3130454 h 3134611"/>
              <a:gd name="connsiteX0" fmla="*/ 0 w 3583247"/>
              <a:gd name="connsiteY0" fmla="*/ 3130454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3130454 h 3139345"/>
              <a:gd name="connsiteX0" fmla="*/ 0 w 3575725"/>
              <a:gd name="connsiteY0" fmla="*/ 2126285 h 3139345"/>
              <a:gd name="connsiteX1" fmla="*/ 1945 w 3575725"/>
              <a:gd name="connsiteY1" fmla="*/ 1021080 h 3139345"/>
              <a:gd name="connsiteX2" fmla="*/ 3575725 w 3575725"/>
              <a:gd name="connsiteY2" fmla="*/ 0 h 3139345"/>
              <a:gd name="connsiteX3" fmla="*/ 3570991 w 3575725"/>
              <a:gd name="connsiteY3" fmla="*/ 3139345 h 3139345"/>
              <a:gd name="connsiteX4" fmla="*/ 1004426 w 3575725"/>
              <a:gd name="connsiteY4" fmla="*/ 3134611 h 3139345"/>
              <a:gd name="connsiteX5" fmla="*/ 0 w 3575725"/>
              <a:gd name="connsiteY5" fmla="*/ 2126285 h 3139345"/>
              <a:gd name="connsiteX0" fmla="*/ 0 w 3575725"/>
              <a:gd name="connsiteY0" fmla="*/ 2126285 h 3139345"/>
              <a:gd name="connsiteX1" fmla="*/ 1945 w 3575725"/>
              <a:gd name="connsiteY1" fmla="*/ 1021080 h 3139345"/>
              <a:gd name="connsiteX2" fmla="*/ 3575725 w 3575725"/>
              <a:gd name="connsiteY2" fmla="*/ 0 h 3139345"/>
              <a:gd name="connsiteX3" fmla="*/ 3570991 w 3575725"/>
              <a:gd name="connsiteY3" fmla="*/ 3139345 h 3139345"/>
              <a:gd name="connsiteX4" fmla="*/ 2606583 w 3575725"/>
              <a:gd name="connsiteY4" fmla="*/ 2141725 h 3139345"/>
              <a:gd name="connsiteX5" fmla="*/ 0 w 3575725"/>
              <a:gd name="connsiteY5" fmla="*/ 2126285 h 3139345"/>
              <a:gd name="connsiteX0" fmla="*/ 0 w 3575725"/>
              <a:gd name="connsiteY0" fmla="*/ 2126285 h 2142697"/>
              <a:gd name="connsiteX1" fmla="*/ 1945 w 3575725"/>
              <a:gd name="connsiteY1" fmla="*/ 1021080 h 2142697"/>
              <a:gd name="connsiteX2" fmla="*/ 3575725 w 3575725"/>
              <a:gd name="connsiteY2" fmla="*/ 0 h 2142697"/>
              <a:gd name="connsiteX3" fmla="*/ 3574752 w 3575725"/>
              <a:gd name="connsiteY3" fmla="*/ 2142697 h 2142697"/>
              <a:gd name="connsiteX4" fmla="*/ 2606583 w 3575725"/>
              <a:gd name="connsiteY4" fmla="*/ 2141725 h 2142697"/>
              <a:gd name="connsiteX5" fmla="*/ 0 w 3575725"/>
              <a:gd name="connsiteY5" fmla="*/ 2126285 h 2142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5725" h="2142697">
                <a:moveTo>
                  <a:pt x="0" y="2126285"/>
                </a:moveTo>
                <a:cubicBezTo>
                  <a:pt x="3156" y="1423160"/>
                  <a:pt x="-1211" y="1724205"/>
                  <a:pt x="1945" y="1021080"/>
                </a:cubicBezTo>
                <a:lnTo>
                  <a:pt x="3575725" y="0"/>
                </a:lnTo>
                <a:cubicBezTo>
                  <a:pt x="3575401" y="714232"/>
                  <a:pt x="3575076" y="1428465"/>
                  <a:pt x="3574752" y="2142697"/>
                </a:cubicBezTo>
                <a:lnTo>
                  <a:pt x="2606583" y="2141725"/>
                </a:lnTo>
                <a:lnTo>
                  <a:pt x="0" y="212628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00D88BD8-9E72-844D-A3E4-A145CC1FC878}"/>
              </a:ext>
            </a:extLst>
          </p:cNvPr>
          <p:cNvSpPr/>
          <p:nvPr userDrawn="1"/>
        </p:nvSpPr>
        <p:spPr>
          <a:xfrm>
            <a:off x="2796363" y="894269"/>
            <a:ext cx="7956155" cy="6096272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3040516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3040516 h 5151120"/>
              <a:gd name="connsiteX0" fmla="*/ 0 w 3573780"/>
              <a:gd name="connsiteY0" fmla="*/ 3040516 h 3106210"/>
              <a:gd name="connsiteX1" fmla="*/ 0 w 3573780"/>
              <a:gd name="connsiteY1" fmla="*/ 1021080 h 3106210"/>
              <a:gd name="connsiteX2" fmla="*/ 3573780 w 3573780"/>
              <a:gd name="connsiteY2" fmla="*/ 0 h 3106210"/>
              <a:gd name="connsiteX3" fmla="*/ 3573780 w 3573780"/>
              <a:gd name="connsiteY3" fmla="*/ 3106210 h 3106210"/>
              <a:gd name="connsiteX4" fmla="*/ 955145 w 3573780"/>
              <a:gd name="connsiteY4" fmla="*/ 3068341 h 3106210"/>
              <a:gd name="connsiteX5" fmla="*/ 0 w 3573780"/>
              <a:gd name="connsiteY5" fmla="*/ 3040516 h 3106210"/>
              <a:gd name="connsiteX0" fmla="*/ 0 w 3583247"/>
              <a:gd name="connsiteY0" fmla="*/ 3130454 h 3130454"/>
              <a:gd name="connsiteX1" fmla="*/ 9467 w 3583247"/>
              <a:gd name="connsiteY1" fmla="*/ 1021080 h 3130454"/>
              <a:gd name="connsiteX2" fmla="*/ 3583247 w 3583247"/>
              <a:gd name="connsiteY2" fmla="*/ 0 h 3130454"/>
              <a:gd name="connsiteX3" fmla="*/ 3583247 w 3583247"/>
              <a:gd name="connsiteY3" fmla="*/ 3106210 h 3130454"/>
              <a:gd name="connsiteX4" fmla="*/ 964612 w 3583247"/>
              <a:gd name="connsiteY4" fmla="*/ 3068341 h 3130454"/>
              <a:gd name="connsiteX5" fmla="*/ 0 w 3583247"/>
              <a:gd name="connsiteY5" fmla="*/ 3130454 h 3130454"/>
              <a:gd name="connsiteX0" fmla="*/ 0 w 3583247"/>
              <a:gd name="connsiteY0" fmla="*/ 3130454 h 3134611"/>
              <a:gd name="connsiteX1" fmla="*/ 9467 w 3583247"/>
              <a:gd name="connsiteY1" fmla="*/ 1021080 h 3134611"/>
              <a:gd name="connsiteX2" fmla="*/ 3583247 w 3583247"/>
              <a:gd name="connsiteY2" fmla="*/ 0 h 3134611"/>
              <a:gd name="connsiteX3" fmla="*/ 3583247 w 3583247"/>
              <a:gd name="connsiteY3" fmla="*/ 3106210 h 3134611"/>
              <a:gd name="connsiteX4" fmla="*/ 1011948 w 3583247"/>
              <a:gd name="connsiteY4" fmla="*/ 3134611 h 3134611"/>
              <a:gd name="connsiteX5" fmla="*/ 0 w 3583247"/>
              <a:gd name="connsiteY5" fmla="*/ 3130454 h 3134611"/>
              <a:gd name="connsiteX0" fmla="*/ 0 w 3583247"/>
              <a:gd name="connsiteY0" fmla="*/ 3130454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3130454 h 3139345"/>
              <a:gd name="connsiteX0" fmla="*/ 0 w 3583247"/>
              <a:gd name="connsiteY0" fmla="*/ 2736231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2736231 h 3139345"/>
              <a:gd name="connsiteX0" fmla="*/ 0 w 3583247"/>
              <a:gd name="connsiteY0" fmla="*/ 2736231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448410 w 3583247"/>
              <a:gd name="connsiteY4" fmla="*/ 2740388 h 3139345"/>
              <a:gd name="connsiteX5" fmla="*/ 0 w 3583247"/>
              <a:gd name="connsiteY5" fmla="*/ 2736231 h 3139345"/>
              <a:gd name="connsiteX0" fmla="*/ 0 w 3583247"/>
              <a:gd name="connsiteY0" fmla="*/ 2736231 h 2740388"/>
              <a:gd name="connsiteX1" fmla="*/ 9467 w 3583247"/>
              <a:gd name="connsiteY1" fmla="*/ 1021080 h 2740388"/>
              <a:gd name="connsiteX2" fmla="*/ 3583247 w 3583247"/>
              <a:gd name="connsiteY2" fmla="*/ 0 h 2740388"/>
              <a:gd name="connsiteX3" fmla="*/ 3557394 w 3583247"/>
              <a:gd name="connsiteY3" fmla="*/ 2738082 h 2740388"/>
              <a:gd name="connsiteX4" fmla="*/ 1448410 w 3583247"/>
              <a:gd name="connsiteY4" fmla="*/ 2740388 h 2740388"/>
              <a:gd name="connsiteX5" fmla="*/ 0 w 3583247"/>
              <a:gd name="connsiteY5" fmla="*/ 2736231 h 2740388"/>
              <a:gd name="connsiteX0" fmla="*/ 0 w 3583247"/>
              <a:gd name="connsiteY0" fmla="*/ 2736231 h 2745604"/>
              <a:gd name="connsiteX1" fmla="*/ 9467 w 3583247"/>
              <a:gd name="connsiteY1" fmla="*/ 1021080 h 2745604"/>
              <a:gd name="connsiteX2" fmla="*/ 3583247 w 3583247"/>
              <a:gd name="connsiteY2" fmla="*/ 0 h 2745604"/>
              <a:gd name="connsiteX3" fmla="*/ 3579960 w 3583247"/>
              <a:gd name="connsiteY3" fmla="*/ 2745604 h 2745604"/>
              <a:gd name="connsiteX4" fmla="*/ 1448410 w 3583247"/>
              <a:gd name="connsiteY4" fmla="*/ 2740388 h 2745604"/>
              <a:gd name="connsiteX5" fmla="*/ 0 w 3583247"/>
              <a:gd name="connsiteY5" fmla="*/ 2736231 h 274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3247" h="2745604">
                <a:moveTo>
                  <a:pt x="0" y="2736231"/>
                </a:moveTo>
                <a:cubicBezTo>
                  <a:pt x="3156" y="2033106"/>
                  <a:pt x="6311" y="1724205"/>
                  <a:pt x="9467" y="1021080"/>
                </a:cubicBezTo>
                <a:lnTo>
                  <a:pt x="3583247" y="0"/>
                </a:lnTo>
                <a:cubicBezTo>
                  <a:pt x="3582151" y="915201"/>
                  <a:pt x="3581056" y="1830403"/>
                  <a:pt x="3579960" y="2745604"/>
                </a:cubicBezTo>
                <a:lnTo>
                  <a:pt x="1448410" y="2740388"/>
                </a:lnTo>
                <a:lnTo>
                  <a:pt x="0" y="273623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95D2642E-B667-424F-952B-3431D2440BB5}"/>
              </a:ext>
            </a:extLst>
          </p:cNvPr>
          <p:cNvSpPr/>
          <p:nvPr userDrawn="1"/>
        </p:nvSpPr>
        <p:spPr>
          <a:xfrm>
            <a:off x="-92286" y="20016"/>
            <a:ext cx="8259460" cy="6970525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3040516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3040516 h 5151120"/>
              <a:gd name="connsiteX0" fmla="*/ 0 w 3573780"/>
              <a:gd name="connsiteY0" fmla="*/ 3040516 h 3106210"/>
              <a:gd name="connsiteX1" fmla="*/ 0 w 3573780"/>
              <a:gd name="connsiteY1" fmla="*/ 1021080 h 3106210"/>
              <a:gd name="connsiteX2" fmla="*/ 3573780 w 3573780"/>
              <a:gd name="connsiteY2" fmla="*/ 0 h 3106210"/>
              <a:gd name="connsiteX3" fmla="*/ 3573780 w 3573780"/>
              <a:gd name="connsiteY3" fmla="*/ 3106210 h 3106210"/>
              <a:gd name="connsiteX4" fmla="*/ 955145 w 3573780"/>
              <a:gd name="connsiteY4" fmla="*/ 3068341 h 3106210"/>
              <a:gd name="connsiteX5" fmla="*/ 0 w 3573780"/>
              <a:gd name="connsiteY5" fmla="*/ 3040516 h 3106210"/>
              <a:gd name="connsiteX0" fmla="*/ 0 w 3583247"/>
              <a:gd name="connsiteY0" fmla="*/ 3130454 h 3130454"/>
              <a:gd name="connsiteX1" fmla="*/ 9467 w 3583247"/>
              <a:gd name="connsiteY1" fmla="*/ 1021080 h 3130454"/>
              <a:gd name="connsiteX2" fmla="*/ 3583247 w 3583247"/>
              <a:gd name="connsiteY2" fmla="*/ 0 h 3130454"/>
              <a:gd name="connsiteX3" fmla="*/ 3583247 w 3583247"/>
              <a:gd name="connsiteY3" fmla="*/ 3106210 h 3130454"/>
              <a:gd name="connsiteX4" fmla="*/ 964612 w 3583247"/>
              <a:gd name="connsiteY4" fmla="*/ 3068341 h 3130454"/>
              <a:gd name="connsiteX5" fmla="*/ 0 w 3583247"/>
              <a:gd name="connsiteY5" fmla="*/ 3130454 h 3130454"/>
              <a:gd name="connsiteX0" fmla="*/ 0 w 3583247"/>
              <a:gd name="connsiteY0" fmla="*/ 3130454 h 3134611"/>
              <a:gd name="connsiteX1" fmla="*/ 9467 w 3583247"/>
              <a:gd name="connsiteY1" fmla="*/ 1021080 h 3134611"/>
              <a:gd name="connsiteX2" fmla="*/ 3583247 w 3583247"/>
              <a:gd name="connsiteY2" fmla="*/ 0 h 3134611"/>
              <a:gd name="connsiteX3" fmla="*/ 3583247 w 3583247"/>
              <a:gd name="connsiteY3" fmla="*/ 3106210 h 3134611"/>
              <a:gd name="connsiteX4" fmla="*/ 1011948 w 3583247"/>
              <a:gd name="connsiteY4" fmla="*/ 3134611 h 3134611"/>
              <a:gd name="connsiteX5" fmla="*/ 0 w 3583247"/>
              <a:gd name="connsiteY5" fmla="*/ 3130454 h 3134611"/>
              <a:gd name="connsiteX0" fmla="*/ 0 w 3583247"/>
              <a:gd name="connsiteY0" fmla="*/ 3130454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3130454 h 313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3247" h="3139345">
                <a:moveTo>
                  <a:pt x="0" y="3130454"/>
                </a:moveTo>
                <a:cubicBezTo>
                  <a:pt x="3156" y="2427329"/>
                  <a:pt x="6311" y="1724205"/>
                  <a:pt x="9467" y="1021080"/>
                </a:cubicBezTo>
                <a:lnTo>
                  <a:pt x="3583247" y="0"/>
                </a:lnTo>
                <a:lnTo>
                  <a:pt x="3578513" y="3139345"/>
                </a:lnTo>
                <a:lnTo>
                  <a:pt x="1011948" y="3134611"/>
                </a:lnTo>
                <a:lnTo>
                  <a:pt x="0" y="31304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5">
            <a:lum bright="100000" contrast="-70000"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11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32965014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6" y="491333"/>
            <a:ext cx="11377215" cy="633412"/>
          </a:xfrm>
          <a:prstGeom prst="rect">
            <a:avLst/>
          </a:prstGeom>
        </p:spPr>
        <p:txBody>
          <a:bodyPr/>
          <a:lstStyle>
            <a:lvl1pPr>
              <a:defRPr lang="es-ES" sz="2200" b="0" kern="120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l" defTabSz="844062" rtl="0" eaLnBrk="1" latinLnBrk="0" hangingPunct="1">
              <a:spcBef>
                <a:spcPct val="0"/>
              </a:spcBef>
              <a:buNone/>
              <a:tabLst>
                <a:tab pos="4482988" algn="l"/>
              </a:tabLst>
              <a:defRPr/>
            </a:pPr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479426" y="332656"/>
            <a:ext cx="11385575" cy="1886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9A948F"/>
                </a:solidFill>
                <a:effectLst/>
                <a:uLnTx/>
                <a:uFillTx/>
                <a:latin typeface="Georgia"/>
                <a:ea typeface="+mn-ea"/>
                <a:cs typeface="Georgia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84406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835788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Objeto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">
                  <p:embed/>
                </p:oleObj>
              </mc:Choice>
              <mc:Fallback>
                <p:oleObj name="Diapositiva de think-cell" r:id="rId3" imgW="360" imgH="360" progId="">
                  <p:embed/>
                  <p:pic>
                    <p:nvPicPr>
                      <p:cNvPr id="5" name="4 Objeto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/>
          <p:cNvSpPr/>
          <p:nvPr/>
        </p:nvSpPr>
        <p:spPr>
          <a:xfrm>
            <a:off x="-15600" y="0"/>
            <a:ext cx="122076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1" dirty="0"/>
          </a:p>
        </p:txBody>
      </p:sp>
      <p:sp>
        <p:nvSpPr>
          <p:cNvPr id="8" name="2 Marcador de número de diapositiva"/>
          <p:cNvSpPr txBox="1">
            <a:spLocks/>
          </p:cNvSpPr>
          <p:nvPr/>
        </p:nvSpPr>
        <p:spPr>
          <a:xfrm>
            <a:off x="11760497" y="6507311"/>
            <a:ext cx="371475" cy="288000"/>
          </a:xfrm>
          <a:prstGeom prst="rect">
            <a:avLst/>
          </a:prstGeom>
          <a:noFill/>
        </p:spPr>
        <p:txBody>
          <a:bodyPr lIns="0" tIns="0" rIns="0" bIns="0" anchor="ctr" anchorCtr="0"/>
          <a:lstStyle/>
          <a:p>
            <a:pPr algn="ctr">
              <a:defRPr/>
            </a:pPr>
            <a:fld id="{1A7CEF99-55C6-4480-A94C-7A7D18CCB18B}" type="slidenum">
              <a:rPr lang="es-ES" sz="800" smtClean="0">
                <a:solidFill>
                  <a:srgbClr val="9A948F"/>
                </a:solidFill>
                <a:cs typeface="Arial"/>
              </a:rPr>
              <a:pPr algn="ctr">
                <a:defRPr/>
              </a:pPr>
              <a:t>‹Nº›</a:t>
            </a:fld>
            <a:endParaRPr lang="es-ES" sz="800" dirty="0">
              <a:solidFill>
                <a:srgbClr val="9A948F"/>
              </a:solidFill>
              <a:cs typeface="Arial"/>
            </a:endParaRPr>
          </a:p>
        </p:txBody>
      </p:sp>
      <p:cxnSp>
        <p:nvCxnSpPr>
          <p:cNvPr id="10" name="Conector recto 5"/>
          <p:cNvCxnSpPr/>
          <p:nvPr/>
        </p:nvCxnSpPr>
        <p:spPr>
          <a:xfrm>
            <a:off x="11771445" y="6595163"/>
            <a:ext cx="0" cy="260648"/>
          </a:xfrm>
          <a:prstGeom prst="line">
            <a:avLst/>
          </a:prstGeom>
          <a:noFill/>
          <a:ln w="6350" cap="flat" cmpd="sng" algn="ctr">
            <a:solidFill>
              <a:srgbClr val="DED7D3"/>
            </a:solidFill>
            <a:prstDash val="solid"/>
          </a:ln>
          <a:effectLst/>
        </p:spPr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096826" y="6577681"/>
            <a:ext cx="560831" cy="18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37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">
                  <p:embed/>
                </p:oleObj>
              </mc:Choice>
              <mc:Fallback>
                <p:oleObj name="Diapositiva de think-cell" r:id="rId3" imgW="360" imgH="360" progId="">
                  <p:embed/>
                  <p:pic>
                    <p:nvPicPr>
                      <p:cNvPr id="5" name="Objeto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/>
          <p:cNvSpPr/>
          <p:nvPr/>
        </p:nvSpPr>
        <p:spPr>
          <a:xfrm>
            <a:off x="-15600" y="0"/>
            <a:ext cx="122076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23592" y="2852937"/>
            <a:ext cx="2082800" cy="698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80176" y="2996952"/>
            <a:ext cx="1752600" cy="330200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>
            <a:off x="623392" y="5746159"/>
            <a:ext cx="10945216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8106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Portada cap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1"/>
              </a:gs>
            </a:gsLst>
            <a:lin ang="12420000" scaled="0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es-ES" sz="11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652585" y="3717032"/>
            <a:ext cx="7393171" cy="778099"/>
          </a:xfrm>
          <a:prstGeom prst="rect">
            <a:avLst/>
          </a:prstGeo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652586" y="5040560"/>
            <a:ext cx="7127295" cy="1886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Georgia"/>
                <a:cs typeface="Georgia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4" hasCustomPrompt="1"/>
          </p:nvPr>
        </p:nvSpPr>
        <p:spPr>
          <a:xfrm>
            <a:off x="652585" y="1236939"/>
            <a:ext cx="3962505" cy="10307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700">
                <a:solidFill>
                  <a:schemeClr val="bg1"/>
                </a:solidFill>
              </a:defRPr>
            </a:lvl1pPr>
            <a:lvl2pPr marL="368291" indent="0">
              <a:buNone/>
              <a:defRPr/>
            </a:lvl2pPr>
            <a:lvl3pPr marL="734995" indent="0">
              <a:buNone/>
              <a:defRPr/>
            </a:lvl3pPr>
            <a:lvl4pPr marL="1103286" indent="0">
              <a:buNone/>
              <a:defRPr/>
            </a:lvl4pPr>
            <a:lvl5pPr marL="1460463" indent="0">
              <a:buNone/>
              <a:defRPr/>
            </a:lvl5pPr>
          </a:lstStyle>
          <a:p>
            <a:pPr lvl="0"/>
            <a:r>
              <a:rPr lang="es-ES_tradnl" dirty="0"/>
              <a:t>00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146125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D469F64-E340-414B-814D-659666CBED10}" type="datetimeFigureOut">
              <a:rPr lang="es-ES_tradnl" smtClean="0"/>
              <a:pPr/>
              <a:t>29/12/2022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0DAECD5-AAC1-4286-A6BF-661A6B7BEFB0}" type="slidenum">
              <a:rPr lang="es-ES_tradnl" smtClean="0"/>
              <a:pPr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945067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5187" y="1054399"/>
            <a:ext cx="11521280" cy="1886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31">
                <a:solidFill>
                  <a:schemeClr val="accent5"/>
                </a:solidFill>
                <a:latin typeface="Georgia"/>
                <a:cs typeface="Georgia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7" name="1 Título"/>
          <p:cNvSpPr>
            <a:spLocks noGrp="1"/>
          </p:cNvSpPr>
          <p:nvPr>
            <p:ph type="title" hasCustomPrompt="1"/>
          </p:nvPr>
        </p:nvSpPr>
        <p:spPr>
          <a:xfrm>
            <a:off x="335362" y="476672"/>
            <a:ext cx="5760639" cy="504056"/>
          </a:xfrm>
          <a:prstGeom prst="rect">
            <a:avLst/>
          </a:prstGeom>
        </p:spPr>
        <p:txBody>
          <a:bodyPr/>
          <a:lstStyle>
            <a:lvl1pPr>
              <a:defRPr sz="28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01. </a:t>
            </a:r>
            <a:r>
              <a:rPr lang="es-ES" dirty="0" err="1"/>
              <a:t>Click</a:t>
            </a:r>
            <a:r>
              <a:rPr lang="es-ES" dirty="0"/>
              <a:t> para editar titular</a:t>
            </a:r>
          </a:p>
        </p:txBody>
      </p:sp>
    </p:spTree>
    <p:extLst>
      <p:ext uri="{BB962C8B-B14F-4D97-AF65-F5344CB8AC3E}">
        <p14:creationId xmlns:p14="http://schemas.microsoft.com/office/powerpoint/2010/main" val="35082646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es-ES" sz="11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7772" y="346645"/>
            <a:ext cx="11112197" cy="7780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5" name="2 Marcador de texto"/>
          <p:cNvSpPr>
            <a:spLocks noGrp="1"/>
          </p:cNvSpPr>
          <p:nvPr>
            <p:ph idx="1" hasCustomPrompt="1"/>
          </p:nvPr>
        </p:nvSpPr>
        <p:spPr>
          <a:xfrm>
            <a:off x="652583" y="2160002"/>
            <a:ext cx="11117387" cy="4277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spcAft>
                <a:spcPts val="400"/>
              </a:spcAft>
              <a:buNone/>
              <a:defRPr sz="12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indent="0">
              <a:spcAft>
                <a:spcPts val="300"/>
              </a:spcAft>
              <a:buNone/>
            </a:pP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01.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Lorem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ipsum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mdolor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sit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amet</a:t>
            </a:r>
            <a:endParaRPr lang="es-ES" sz="1800" dirty="0">
              <a:gradFill flip="none" rotWithShape="1">
                <a:gsLst>
                  <a:gs pos="0">
                    <a:srgbClr val="00C7F5"/>
                  </a:gs>
                  <a:gs pos="100000">
                    <a:schemeClr val="accent3"/>
                  </a:gs>
                </a:gsLst>
                <a:path path="rect">
                  <a:fillToRect l="100000" t="100000"/>
                </a:path>
                <a:tileRect r="-100000" b="-100000"/>
              </a:gradFill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02.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Consectetur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adipiscing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03.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Donec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felis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enim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,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tincidunt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ut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congue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vel</a:t>
            </a:r>
            <a:endParaRPr lang="es-ES" sz="1800" dirty="0">
              <a:gradFill flip="none" rotWithShape="1">
                <a:gsLst>
                  <a:gs pos="0">
                    <a:srgbClr val="00C7F5"/>
                  </a:gs>
                  <a:gs pos="100000">
                    <a:schemeClr val="accent3"/>
                  </a:gs>
                </a:gsLst>
                <a:path path="rect">
                  <a:fillToRect l="100000" t="100000"/>
                </a:path>
                <a:tileRect r="-100000" b="-100000"/>
              </a:gradFill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04.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Scelerisque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nec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sem</a:t>
            </a:r>
            <a:endParaRPr lang="es-ES" sz="1800" dirty="0">
              <a:gradFill flip="none" rotWithShape="1">
                <a:gsLst>
                  <a:gs pos="0">
                    <a:srgbClr val="00C7F5"/>
                  </a:gs>
                  <a:gs pos="100000">
                    <a:schemeClr val="accent3"/>
                  </a:gs>
                </a:gsLst>
                <a:path path="rect">
                  <a:fillToRect l="100000" t="100000"/>
                </a:path>
                <a:tileRect r="-100000" b="-100000"/>
              </a:gradFill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	</a:t>
            </a:r>
            <a:r>
              <a:rPr lang="es-ES" sz="14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04.01 </a:t>
            </a:r>
            <a:r>
              <a:rPr lang="es-ES" sz="14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Curabitur</a:t>
            </a:r>
            <a:r>
              <a:rPr lang="es-ES" sz="14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4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ullamcorper</a:t>
            </a:r>
            <a:r>
              <a:rPr lang="es-ES" sz="14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s-ES" sz="14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	04.02 </a:t>
            </a:r>
            <a:r>
              <a:rPr lang="es-ES" sz="14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consectetur</a:t>
            </a:r>
            <a:r>
              <a:rPr lang="es-ES" sz="14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vehicula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05.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Praesent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pretium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,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felis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sodales</a:t>
            </a: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dictum</a:t>
            </a:r>
            <a:endParaRPr lang="es-ES" sz="1800" dirty="0">
              <a:gradFill flip="none" rotWithShape="1">
                <a:gsLst>
                  <a:gs pos="0">
                    <a:srgbClr val="00C7F5"/>
                  </a:gs>
                  <a:gs pos="100000">
                    <a:schemeClr val="accent3"/>
                  </a:gs>
                </a:gsLst>
                <a:path path="rect">
                  <a:fillToRect l="100000" t="100000"/>
                </a:path>
                <a:tileRect r="-100000" b="-100000"/>
              </a:gradFill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s-ES" sz="1800" dirty="0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06. Podio </a:t>
            </a:r>
            <a:r>
              <a:rPr lang="es-ES" sz="1800" dirty="0" err="1">
                <a:gradFill flip="none" rotWithShape="1">
                  <a:gsLst>
                    <a:gs pos="0">
                      <a:srgbClr val="00C7F5"/>
                    </a:gs>
                    <a:gs pos="100000">
                      <a:schemeClr val="accent3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</a:rPr>
              <a:t>aeleifendnte</a:t>
            </a:r>
            <a:endParaRPr lang="es-ES" sz="1800" dirty="0">
              <a:gradFill flip="none" rotWithShape="1">
                <a:gsLst>
                  <a:gs pos="0">
                    <a:srgbClr val="00C7F5"/>
                  </a:gs>
                  <a:gs pos="100000">
                    <a:schemeClr val="accent3"/>
                  </a:gs>
                </a:gsLst>
                <a:path path="rect">
                  <a:fillToRect l="100000" t="100000"/>
                </a:path>
                <a:tileRect r="-100000" b="-100000"/>
              </a:gradFill>
            </a:endParaRPr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655818" y="208008"/>
            <a:ext cx="11114153" cy="1886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000">
                <a:solidFill>
                  <a:schemeClr val="accent3"/>
                </a:solidFill>
                <a:latin typeface="Georgia"/>
                <a:cs typeface="Georgia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378103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ortada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9770"/>
            <a:ext cx="12192000" cy="6877539"/>
          </a:xfrm>
          <a:prstGeom prst="rect">
            <a:avLst/>
          </a:prstGeom>
        </p:spPr>
      </p:pic>
      <p:sp>
        <p:nvSpPr>
          <p:cNvPr id="5" name="Rectangle 269"/>
          <p:cNvSpPr>
            <a:spLocks noChangeArrowheads="1"/>
          </p:cNvSpPr>
          <p:nvPr userDrawn="1"/>
        </p:nvSpPr>
        <p:spPr bwMode="auto">
          <a:xfrm>
            <a:off x="0" y="2895605"/>
            <a:ext cx="12192000" cy="228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351" dirty="0">
              <a:solidFill>
                <a:prstClr val="white"/>
              </a:solidFill>
              <a:ea typeface="ＭＳ Ｐゴシック" charset="-128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61200" y="4300386"/>
            <a:ext cx="8388515" cy="71280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ts val="2000"/>
              </a:lnSpc>
              <a:spcBef>
                <a:spcPct val="0"/>
              </a:spcBef>
              <a:buFont typeface="Wingdings" charset="2"/>
              <a:buNone/>
              <a:defRPr sz="2000">
                <a:solidFill>
                  <a:srgbClr val="F2F2F2"/>
                </a:solidFill>
                <a:latin typeface="Georgia"/>
                <a:cs typeface="Georgia"/>
              </a:defRPr>
            </a:lvl1pPr>
          </a:lstStyle>
          <a:p>
            <a:r>
              <a:rPr lang="es-ES"/>
              <a:t>Haga clic para modificar el estilo de subtítulo del patrón</a:t>
            </a:r>
            <a:endParaRPr lang="es-ES_tradnl" dirty="0"/>
          </a:p>
        </p:txBody>
      </p:sp>
      <p:sp>
        <p:nvSpPr>
          <p:cNvPr id="14" name="Rectangle 7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61702" y="2374790"/>
            <a:ext cx="7866537" cy="150596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lnSpc>
                <a:spcPct val="90000"/>
              </a:lnSpc>
              <a:defRPr sz="34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s-ES" dirty="0"/>
              <a:t>Haga clic para modificar </a:t>
            </a:r>
            <a:br>
              <a:rPr lang="es-ES" dirty="0"/>
            </a:br>
            <a:r>
              <a:rPr lang="es-ES" dirty="0"/>
              <a:t>el estilo de título del patrón</a:t>
            </a:r>
            <a:endParaRPr lang="en-US" dirty="0"/>
          </a:p>
        </p:txBody>
      </p:sp>
      <p:cxnSp>
        <p:nvCxnSpPr>
          <p:cNvPr id="15" name="Conector recto 14"/>
          <p:cNvCxnSpPr/>
          <p:nvPr userDrawn="1"/>
        </p:nvCxnSpPr>
        <p:spPr>
          <a:xfrm>
            <a:off x="773677" y="5573365"/>
            <a:ext cx="974879" cy="0"/>
          </a:xfrm>
          <a:prstGeom prst="line">
            <a:avLst/>
          </a:prstGeom>
          <a:ln w="12700" cmpd="sng">
            <a:solidFill>
              <a:schemeClr val="tx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Marcador de texto 24"/>
          <p:cNvSpPr>
            <a:spLocks noGrp="1"/>
          </p:cNvSpPr>
          <p:nvPr>
            <p:ph type="body" sz="quarter" idx="10" hasCustomPrompt="1"/>
          </p:nvPr>
        </p:nvSpPr>
        <p:spPr>
          <a:xfrm>
            <a:off x="662508" y="5649039"/>
            <a:ext cx="5138617" cy="35944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1100">
                <a:solidFill>
                  <a:srgbClr val="1F1D1A"/>
                </a:solidFill>
              </a:defRPr>
            </a:lvl1pPr>
          </a:lstStyle>
          <a:p>
            <a:pPr lvl="0"/>
            <a:r>
              <a:rPr lang="es-ES_tradnl" dirty="0"/>
              <a:t>Lugar, Mes de 201X</a:t>
            </a:r>
            <a:endParaRPr lang="es-ES" dirty="0"/>
          </a:p>
        </p:txBody>
      </p: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714" y="1045739"/>
            <a:ext cx="170375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167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texto"/>
          <p:cNvSpPr>
            <a:spLocks noGrp="1"/>
          </p:cNvSpPr>
          <p:nvPr>
            <p:ph type="body" sz="quarter" idx="14"/>
          </p:nvPr>
        </p:nvSpPr>
        <p:spPr>
          <a:xfrm>
            <a:off x="335360" y="1268413"/>
            <a:ext cx="11521280" cy="5040312"/>
          </a:xfrm>
          <a:prstGeom prst="rect">
            <a:avLst/>
          </a:prstGeom>
        </p:spPr>
        <p:txBody>
          <a:bodyPr/>
          <a:lstStyle>
            <a:lvl1pPr marL="179384" indent="-179384">
              <a:defRPr/>
            </a:lvl1pPr>
            <a:lvl2pPr marL="536561" indent="-168270">
              <a:defRPr/>
            </a:lvl2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35360" y="274639"/>
            <a:ext cx="11521280" cy="633412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5360" y="98631"/>
            <a:ext cx="11521280" cy="1886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05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34030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ortada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B687104C-16D4-5049-93EC-3E0017E53B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4"/>
            <a:ext cx="12192000" cy="6877415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s-ES" dirty="0"/>
              <a:t>Haga clic en el icono para agregar una imagen</a:t>
            </a:r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2" y="383588"/>
            <a:ext cx="3725333" cy="21477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6"/>
            </a:lvl1pPr>
          </a:lstStyle>
          <a:p>
            <a:r>
              <a:rPr lang="es-ES" dirty="0"/>
              <a:t>Editar el subtitulo de presentación 
</a:t>
            </a:r>
          </a:p>
        </p:txBody>
      </p:sp>
      <p:sp>
        <p:nvSpPr>
          <p:cNvPr id="6" name="Marcador de contenido 10">
            <a:extLst>
              <a:ext uri="{FF2B5EF4-FFF2-40B4-BE49-F238E27FC236}">
                <a16:creationId xmlns:a16="http://schemas.microsoft.com/office/drawing/2014/main" id="{0ED2E0BC-0F09-B942-97D8-1F9D0BA0C15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36002" y="689241"/>
            <a:ext cx="3725333" cy="1594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333"/>
            </a:lvl1pPr>
          </a:lstStyle>
          <a:p>
            <a:r>
              <a:rPr lang="es-ES" dirty="0"/>
              <a:t>Lugar. 00.00.0000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15FE453-3A51-064C-9757-E79594281F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000" y="986371"/>
            <a:ext cx="1799167" cy="6392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/>
            </a:lvl1pPr>
          </a:lstStyle>
          <a:p>
            <a:r>
              <a:rPr lang="es-ES" dirty="0"/>
              <a:t>Logo cliente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9954" y="2873081"/>
            <a:ext cx="6626810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5997"/>
            </a:lvl1pPr>
          </a:lstStyle>
          <a:p>
            <a:r>
              <a:rPr lang="es-ES" dirty="0"/>
              <a:t>Haga clic para el título principal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546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834" y="712436"/>
            <a:ext cx="7553833" cy="71458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5333" b="0" i="0">
                <a:solidFill>
                  <a:schemeClr val="tx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Gracias!</a:t>
            </a:r>
            <a:endParaRPr lang="en-US" dirty="0"/>
          </a:p>
        </p:txBody>
      </p:sp>
      <p:sp>
        <p:nvSpPr>
          <p:cNvPr id="3" name="Rectángulo 3">
            <a:extLst>
              <a:ext uri="{FF2B5EF4-FFF2-40B4-BE49-F238E27FC236}">
                <a16:creationId xmlns:a16="http://schemas.microsoft.com/office/drawing/2014/main" id="{A1E39811-A34B-AD46-8ACC-A06DB4D267D0}"/>
              </a:ext>
            </a:extLst>
          </p:cNvPr>
          <p:cNvSpPr/>
          <p:nvPr userDrawn="1"/>
        </p:nvSpPr>
        <p:spPr>
          <a:xfrm>
            <a:off x="7744691" y="3699164"/>
            <a:ext cx="2575779" cy="3810000"/>
          </a:xfrm>
          <a:custGeom>
            <a:avLst/>
            <a:gdLst>
              <a:gd name="connsiteX0" fmla="*/ 0 w 1569027"/>
              <a:gd name="connsiteY0" fmla="*/ 0 h 2857500"/>
              <a:gd name="connsiteX1" fmla="*/ 1569027 w 1569027"/>
              <a:gd name="connsiteY1" fmla="*/ 0 h 2857500"/>
              <a:gd name="connsiteX2" fmla="*/ 1569027 w 1569027"/>
              <a:gd name="connsiteY2" fmla="*/ 2857500 h 2857500"/>
              <a:gd name="connsiteX3" fmla="*/ 0 w 1569027"/>
              <a:gd name="connsiteY3" fmla="*/ 2857500 h 2857500"/>
              <a:gd name="connsiteX4" fmla="*/ 0 w 1569027"/>
              <a:gd name="connsiteY4" fmla="*/ 0 h 2857500"/>
              <a:gd name="connsiteX0" fmla="*/ 0 w 1569027"/>
              <a:gd name="connsiteY0" fmla="*/ 0 h 2857500"/>
              <a:gd name="connsiteX1" fmla="*/ 1558636 w 1569027"/>
              <a:gd name="connsiteY1" fmla="*/ 467591 h 2857500"/>
              <a:gd name="connsiteX2" fmla="*/ 1569027 w 1569027"/>
              <a:gd name="connsiteY2" fmla="*/ 2857500 h 2857500"/>
              <a:gd name="connsiteX3" fmla="*/ 0 w 1569027"/>
              <a:gd name="connsiteY3" fmla="*/ 2857500 h 2857500"/>
              <a:gd name="connsiteX4" fmla="*/ 0 w 1569027"/>
              <a:gd name="connsiteY4" fmla="*/ 0 h 2857500"/>
              <a:gd name="connsiteX0" fmla="*/ 0 w 1610767"/>
              <a:gd name="connsiteY0" fmla="*/ 0 h 2857500"/>
              <a:gd name="connsiteX1" fmla="*/ 1610590 w 1610767"/>
              <a:gd name="connsiteY1" fmla="*/ 477982 h 2857500"/>
              <a:gd name="connsiteX2" fmla="*/ 1569027 w 1610767"/>
              <a:gd name="connsiteY2" fmla="*/ 2857500 h 2857500"/>
              <a:gd name="connsiteX3" fmla="*/ 0 w 1610767"/>
              <a:gd name="connsiteY3" fmla="*/ 2857500 h 2857500"/>
              <a:gd name="connsiteX4" fmla="*/ 0 w 1610767"/>
              <a:gd name="connsiteY4" fmla="*/ 0 h 285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0767" h="2857500">
                <a:moveTo>
                  <a:pt x="0" y="0"/>
                </a:moveTo>
                <a:lnTo>
                  <a:pt x="1610590" y="477982"/>
                </a:lnTo>
                <a:cubicBezTo>
                  <a:pt x="1614054" y="1274618"/>
                  <a:pt x="1565563" y="2060864"/>
                  <a:pt x="1569027" y="2857500"/>
                </a:cubicBezTo>
                <a:lnTo>
                  <a:pt x="0" y="28575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4" name="Rectángulo 4">
            <a:extLst>
              <a:ext uri="{FF2B5EF4-FFF2-40B4-BE49-F238E27FC236}">
                <a16:creationId xmlns:a16="http://schemas.microsoft.com/office/drawing/2014/main" id="{A3F9223B-685F-2843-9227-57F23C3FCEB4}"/>
              </a:ext>
            </a:extLst>
          </p:cNvPr>
          <p:cNvSpPr/>
          <p:nvPr userDrawn="1"/>
        </p:nvSpPr>
        <p:spPr>
          <a:xfrm>
            <a:off x="10128449" y="2715492"/>
            <a:ext cx="1010607" cy="4793673"/>
          </a:xfrm>
          <a:custGeom>
            <a:avLst/>
            <a:gdLst>
              <a:gd name="connsiteX0" fmla="*/ 0 w 985405"/>
              <a:gd name="connsiteY0" fmla="*/ 0 h 3595255"/>
              <a:gd name="connsiteX1" fmla="*/ 985405 w 985405"/>
              <a:gd name="connsiteY1" fmla="*/ 0 h 3595255"/>
              <a:gd name="connsiteX2" fmla="*/ 985405 w 985405"/>
              <a:gd name="connsiteY2" fmla="*/ 3595255 h 3595255"/>
              <a:gd name="connsiteX3" fmla="*/ 0 w 985405"/>
              <a:gd name="connsiteY3" fmla="*/ 3595255 h 3595255"/>
              <a:gd name="connsiteX4" fmla="*/ 0 w 985405"/>
              <a:gd name="connsiteY4" fmla="*/ 0 h 3595255"/>
              <a:gd name="connsiteX0" fmla="*/ 0 w 985405"/>
              <a:gd name="connsiteY0" fmla="*/ 0 h 3595255"/>
              <a:gd name="connsiteX1" fmla="*/ 985405 w 985405"/>
              <a:gd name="connsiteY1" fmla="*/ 259773 h 3595255"/>
              <a:gd name="connsiteX2" fmla="*/ 985405 w 985405"/>
              <a:gd name="connsiteY2" fmla="*/ 3595255 h 3595255"/>
              <a:gd name="connsiteX3" fmla="*/ 0 w 985405"/>
              <a:gd name="connsiteY3" fmla="*/ 3595255 h 3595255"/>
              <a:gd name="connsiteX4" fmla="*/ 0 w 985405"/>
              <a:gd name="connsiteY4" fmla="*/ 0 h 3595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5405" h="3595255">
                <a:moveTo>
                  <a:pt x="0" y="0"/>
                </a:moveTo>
                <a:lnTo>
                  <a:pt x="985405" y="259773"/>
                </a:lnTo>
                <a:lnTo>
                  <a:pt x="985405" y="3595255"/>
                </a:lnTo>
                <a:lnTo>
                  <a:pt x="0" y="359525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5" name="Rectángulo 8">
            <a:extLst>
              <a:ext uri="{FF2B5EF4-FFF2-40B4-BE49-F238E27FC236}">
                <a16:creationId xmlns:a16="http://schemas.microsoft.com/office/drawing/2014/main" id="{3E974AAD-8F9B-2E42-A5FB-13D764EAA100}"/>
              </a:ext>
            </a:extLst>
          </p:cNvPr>
          <p:cNvSpPr/>
          <p:nvPr userDrawn="1"/>
        </p:nvSpPr>
        <p:spPr>
          <a:xfrm>
            <a:off x="10992545" y="1288473"/>
            <a:ext cx="1383028" cy="6220692"/>
          </a:xfrm>
          <a:custGeom>
            <a:avLst/>
            <a:gdLst>
              <a:gd name="connsiteX0" fmla="*/ 0 w 1289338"/>
              <a:gd name="connsiteY0" fmla="*/ 0 h 4665519"/>
              <a:gd name="connsiteX1" fmla="*/ 1289338 w 1289338"/>
              <a:gd name="connsiteY1" fmla="*/ 0 h 4665519"/>
              <a:gd name="connsiteX2" fmla="*/ 1289338 w 1289338"/>
              <a:gd name="connsiteY2" fmla="*/ 4665519 h 4665519"/>
              <a:gd name="connsiteX3" fmla="*/ 0 w 1289338"/>
              <a:gd name="connsiteY3" fmla="*/ 4665519 h 4665519"/>
              <a:gd name="connsiteX4" fmla="*/ 0 w 1289338"/>
              <a:gd name="connsiteY4" fmla="*/ 0 h 4665519"/>
              <a:gd name="connsiteX0" fmla="*/ 0 w 1289338"/>
              <a:gd name="connsiteY0" fmla="*/ 0 h 4665519"/>
              <a:gd name="connsiteX1" fmla="*/ 1278947 w 1289338"/>
              <a:gd name="connsiteY1" fmla="*/ 394854 h 4665519"/>
              <a:gd name="connsiteX2" fmla="*/ 1289338 w 1289338"/>
              <a:gd name="connsiteY2" fmla="*/ 4665519 h 4665519"/>
              <a:gd name="connsiteX3" fmla="*/ 0 w 1289338"/>
              <a:gd name="connsiteY3" fmla="*/ 4665519 h 4665519"/>
              <a:gd name="connsiteX4" fmla="*/ 0 w 1289338"/>
              <a:gd name="connsiteY4" fmla="*/ 0 h 4665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9338" h="4665519">
                <a:moveTo>
                  <a:pt x="0" y="0"/>
                </a:moveTo>
                <a:lnTo>
                  <a:pt x="1278947" y="394854"/>
                </a:lnTo>
                <a:cubicBezTo>
                  <a:pt x="1282411" y="1818409"/>
                  <a:pt x="1285874" y="3241964"/>
                  <a:pt x="1289338" y="4665519"/>
                </a:cubicBezTo>
                <a:lnTo>
                  <a:pt x="0" y="46655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7BABB46C-09CD-2843-89FE-636ADB17FE0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0" y="3770675"/>
            <a:ext cx="5651499" cy="11467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marL="0" indent="0">
              <a:buNone/>
            </a:pPr>
            <a:r>
              <a:rPr lang="en-US" dirty="0" err="1"/>
              <a:t>Datos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1182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Portada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B687104C-16D4-5049-93EC-3E0017E53B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s-ES" dirty="0"/>
              <a:t>Haga clic en el icono para agregar una imagen</a:t>
            </a:r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1" y="3311240"/>
            <a:ext cx="4842163" cy="2480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6"/>
            </a:lvl1pPr>
          </a:lstStyle>
          <a:p>
            <a:r>
              <a:rPr lang="es-ES" dirty="0"/>
              <a:t>Editar el subtitulo de la presentación 
</a:t>
            </a:r>
          </a:p>
        </p:txBody>
      </p:sp>
      <p:sp>
        <p:nvSpPr>
          <p:cNvPr id="6" name="Marcador de contenido 10">
            <a:extLst>
              <a:ext uri="{FF2B5EF4-FFF2-40B4-BE49-F238E27FC236}">
                <a16:creationId xmlns:a16="http://schemas.microsoft.com/office/drawing/2014/main" id="{0ED2E0BC-0F09-B942-97D8-1F9D0BA0C15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36002" y="3743044"/>
            <a:ext cx="3725333" cy="1594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333"/>
            </a:lvl1pPr>
          </a:lstStyle>
          <a:p>
            <a:r>
              <a:rPr lang="es-ES" dirty="0"/>
              <a:t>Lugar. 00.00.0000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15FE453-3A51-064C-9757-E79594281F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000" y="382577"/>
            <a:ext cx="1799167" cy="6392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/>
            </a:lvl1pPr>
          </a:lstStyle>
          <a:p>
            <a:r>
              <a:rPr lang="es-ES" dirty="0"/>
              <a:t>Logo cliente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675" y="1421649"/>
            <a:ext cx="7563994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5330"/>
            </a:lvl1pPr>
          </a:lstStyle>
          <a:p>
            <a:r>
              <a:rPr lang="es-ES" dirty="0"/>
              <a:t>Haga clic para el título principal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9981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Portada bl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4" y="4414944"/>
            <a:ext cx="5651500" cy="2904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/>
            </a:lvl1pPr>
          </a:lstStyle>
          <a:p>
            <a:r>
              <a:rPr lang="es-ES" dirty="0"/>
              <a:t>Editar el subtitulo de la presentación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2" y="2428697"/>
            <a:ext cx="6310745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400"/>
            </a:lvl1pPr>
          </a:lstStyle>
          <a:p>
            <a:r>
              <a:rPr lang="es-ES" dirty="0"/>
              <a:t>Haga clic para </a:t>
            </a:r>
            <a:br>
              <a:rPr lang="es-ES" dirty="0"/>
            </a:br>
            <a:r>
              <a:rPr lang="es-ES" dirty="0"/>
              <a:t>el título principal</a:t>
            </a:r>
            <a:endParaRPr lang="en-US" dirty="0"/>
          </a:p>
        </p:txBody>
      </p:sp>
      <p:sp>
        <p:nvSpPr>
          <p:cNvPr id="6" name="Marcador de contenido 10">
            <a:extLst>
              <a:ext uri="{FF2B5EF4-FFF2-40B4-BE49-F238E27FC236}">
                <a16:creationId xmlns:a16="http://schemas.microsoft.com/office/drawing/2014/main" id="{0ED2E0BC-0F09-B942-97D8-1F9D0BA0C15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36004" y="4853097"/>
            <a:ext cx="5651500" cy="1994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/>
            </a:lvl1pPr>
          </a:lstStyle>
          <a:p>
            <a:r>
              <a:rPr lang="es-ES" dirty="0"/>
              <a:t>Lugar. 00.00.0000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15FE453-3A51-064C-9757-E79594281F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000" y="986371"/>
            <a:ext cx="1799167" cy="6392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/>
            </a:lvl1pPr>
          </a:lstStyle>
          <a:p>
            <a:r>
              <a:rPr lang="es-ES" dirty="0"/>
              <a:t>Logo cliente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B9B7611-A75B-714A-9D2A-408948DB3B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5668" y="6337302"/>
            <a:ext cx="1444604" cy="17628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7AA245C-134F-EB49-90BA-678E5983EA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5014" y="6118996"/>
            <a:ext cx="1795156" cy="356183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72D46510-3BCB-3746-AD05-84A58DE8C86D}"/>
              </a:ext>
            </a:extLst>
          </p:cNvPr>
          <p:cNvGrpSpPr/>
          <p:nvPr userDrawn="1"/>
        </p:nvGrpSpPr>
        <p:grpSpPr>
          <a:xfrm>
            <a:off x="6846376" y="1346032"/>
            <a:ext cx="2093250" cy="3698006"/>
            <a:chOff x="4700634" y="1022350"/>
            <a:chExt cx="1569938" cy="2774950"/>
          </a:xfrm>
          <a:solidFill>
            <a:schemeClr val="accent2"/>
          </a:solidFill>
        </p:grpSpPr>
        <p:sp>
          <p:nvSpPr>
            <p:cNvPr id="12" name="Rectángulo 6">
              <a:extLst>
                <a:ext uri="{FF2B5EF4-FFF2-40B4-BE49-F238E27FC236}">
                  <a16:creationId xmlns:a16="http://schemas.microsoft.com/office/drawing/2014/main" id="{7B3603A7-D7F6-D447-AC7E-DCEDD18B5644}"/>
                </a:ext>
              </a:extLst>
            </p:cNvPr>
            <p:cNvSpPr/>
            <p:nvPr userDrawn="1"/>
          </p:nvSpPr>
          <p:spPr>
            <a:xfrm>
              <a:off x="4707731" y="1022350"/>
              <a:ext cx="171450" cy="2774950"/>
            </a:xfrm>
            <a:custGeom>
              <a:avLst/>
              <a:gdLst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6463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0748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1456"/>
                <a:gd name="connsiteX1" fmla="*/ 171450 w 171450"/>
                <a:gd name="connsiteY1" fmla="*/ 0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  <a:gd name="connsiteX0" fmla="*/ 0 w 171450"/>
                <a:gd name="connsiteY0" fmla="*/ 0 h 2761456"/>
                <a:gd name="connsiteX1" fmla="*/ 168275 w 171450"/>
                <a:gd name="connsiteY1" fmla="*/ 47393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2761456">
                  <a:moveTo>
                    <a:pt x="0" y="0"/>
                  </a:moveTo>
                  <a:lnTo>
                    <a:pt x="168275" y="47393"/>
                  </a:lnTo>
                  <a:cubicBezTo>
                    <a:pt x="169333" y="934089"/>
                    <a:pt x="170392" y="1820785"/>
                    <a:pt x="171450" y="2707481"/>
                  </a:cubicBezTo>
                  <a:lnTo>
                    <a:pt x="0" y="276145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DEF7F3DA-3318-B54A-A86E-1C0912576A14}"/>
                </a:ext>
              </a:extLst>
            </p:cNvPr>
            <p:cNvSpPr/>
            <p:nvPr userDrawn="1"/>
          </p:nvSpPr>
          <p:spPr>
            <a:xfrm>
              <a:off x="6096000" y="1470024"/>
              <a:ext cx="172800" cy="18796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AF95EF0D-64BD-8C41-9271-7C7E67BA1752}"/>
                </a:ext>
              </a:extLst>
            </p:cNvPr>
            <p:cNvSpPr/>
            <p:nvPr userDrawn="1"/>
          </p:nvSpPr>
          <p:spPr>
            <a:xfrm rot="6360000">
              <a:off x="5398802" y="549962"/>
              <a:ext cx="172800" cy="15691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7C54F4E3-09F1-DA4F-AC1E-D94DC533F11F}"/>
                </a:ext>
              </a:extLst>
            </p:cNvPr>
            <p:cNvSpPr/>
            <p:nvPr userDrawn="1"/>
          </p:nvSpPr>
          <p:spPr>
            <a:xfrm rot="4440000">
              <a:off x="5430331" y="2717021"/>
              <a:ext cx="172800" cy="15076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EB2B45F2-8D32-A344-93BE-979FC74FCFB7}"/>
              </a:ext>
            </a:extLst>
          </p:cNvPr>
          <p:cNvGrpSpPr/>
          <p:nvPr userDrawn="1"/>
        </p:nvGrpSpPr>
        <p:grpSpPr>
          <a:xfrm>
            <a:off x="8154785" y="1346032"/>
            <a:ext cx="2093250" cy="3698006"/>
            <a:chOff x="4700634" y="1022350"/>
            <a:chExt cx="1569938" cy="2774950"/>
          </a:xfrm>
          <a:solidFill>
            <a:schemeClr val="tx2"/>
          </a:solidFill>
        </p:grpSpPr>
        <p:sp>
          <p:nvSpPr>
            <p:cNvPr id="17" name="Rectángulo 6">
              <a:extLst>
                <a:ext uri="{FF2B5EF4-FFF2-40B4-BE49-F238E27FC236}">
                  <a16:creationId xmlns:a16="http://schemas.microsoft.com/office/drawing/2014/main" id="{B5C53D1D-2BE8-DC4D-9686-EE7D25277B36}"/>
                </a:ext>
              </a:extLst>
            </p:cNvPr>
            <p:cNvSpPr/>
            <p:nvPr userDrawn="1"/>
          </p:nvSpPr>
          <p:spPr>
            <a:xfrm>
              <a:off x="4707731" y="1022350"/>
              <a:ext cx="171450" cy="2774950"/>
            </a:xfrm>
            <a:custGeom>
              <a:avLst/>
              <a:gdLst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6463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0748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1456"/>
                <a:gd name="connsiteX1" fmla="*/ 171450 w 171450"/>
                <a:gd name="connsiteY1" fmla="*/ 0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  <a:gd name="connsiteX0" fmla="*/ 0 w 171450"/>
                <a:gd name="connsiteY0" fmla="*/ 0 h 2761456"/>
                <a:gd name="connsiteX1" fmla="*/ 168275 w 171450"/>
                <a:gd name="connsiteY1" fmla="*/ 47393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2761456">
                  <a:moveTo>
                    <a:pt x="0" y="0"/>
                  </a:moveTo>
                  <a:lnTo>
                    <a:pt x="168275" y="47393"/>
                  </a:lnTo>
                  <a:cubicBezTo>
                    <a:pt x="169333" y="934089"/>
                    <a:pt x="170392" y="1820785"/>
                    <a:pt x="171450" y="2707481"/>
                  </a:cubicBezTo>
                  <a:lnTo>
                    <a:pt x="0" y="276145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F900BB0B-5327-5945-98EC-D80CC934A2A3}"/>
                </a:ext>
              </a:extLst>
            </p:cNvPr>
            <p:cNvSpPr/>
            <p:nvPr userDrawn="1"/>
          </p:nvSpPr>
          <p:spPr>
            <a:xfrm>
              <a:off x="6096000" y="1470024"/>
              <a:ext cx="172800" cy="18796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B1DD8B18-64B5-4948-BB66-287B0484AF59}"/>
                </a:ext>
              </a:extLst>
            </p:cNvPr>
            <p:cNvSpPr/>
            <p:nvPr userDrawn="1"/>
          </p:nvSpPr>
          <p:spPr>
            <a:xfrm rot="6360000">
              <a:off x="5398802" y="549962"/>
              <a:ext cx="172800" cy="15691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D12A53A6-630E-7B4D-A7A5-8AA797881B4E}"/>
                </a:ext>
              </a:extLst>
            </p:cNvPr>
            <p:cNvSpPr/>
            <p:nvPr userDrawn="1"/>
          </p:nvSpPr>
          <p:spPr>
            <a:xfrm rot="4440000">
              <a:off x="5430331" y="2717021"/>
              <a:ext cx="172800" cy="15076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C733D58C-D2A1-9040-B07D-82C6EAEF6E32}"/>
              </a:ext>
            </a:extLst>
          </p:cNvPr>
          <p:cNvGrpSpPr/>
          <p:nvPr userDrawn="1"/>
        </p:nvGrpSpPr>
        <p:grpSpPr>
          <a:xfrm>
            <a:off x="9463196" y="1346032"/>
            <a:ext cx="2093250" cy="3698006"/>
            <a:chOff x="4700634" y="1022350"/>
            <a:chExt cx="1569938" cy="2774950"/>
          </a:xfrm>
          <a:solidFill>
            <a:schemeClr val="accent5"/>
          </a:solidFill>
        </p:grpSpPr>
        <p:sp>
          <p:nvSpPr>
            <p:cNvPr id="22" name="Rectángulo 6">
              <a:extLst>
                <a:ext uri="{FF2B5EF4-FFF2-40B4-BE49-F238E27FC236}">
                  <a16:creationId xmlns:a16="http://schemas.microsoft.com/office/drawing/2014/main" id="{D71BC356-ED41-B049-88E2-47DC0FA3C96B}"/>
                </a:ext>
              </a:extLst>
            </p:cNvPr>
            <p:cNvSpPr/>
            <p:nvPr userDrawn="1"/>
          </p:nvSpPr>
          <p:spPr>
            <a:xfrm>
              <a:off x="4707731" y="1022350"/>
              <a:ext cx="171450" cy="2774950"/>
            </a:xfrm>
            <a:custGeom>
              <a:avLst/>
              <a:gdLst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6463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4631"/>
                <a:gd name="connsiteX1" fmla="*/ 171450 w 171450"/>
                <a:gd name="connsiteY1" fmla="*/ 0 h 2764631"/>
                <a:gd name="connsiteX2" fmla="*/ 171450 w 171450"/>
                <a:gd name="connsiteY2" fmla="*/ 2707481 h 2764631"/>
                <a:gd name="connsiteX3" fmla="*/ 0 w 171450"/>
                <a:gd name="connsiteY3" fmla="*/ 2764631 h 2764631"/>
                <a:gd name="connsiteX4" fmla="*/ 0 w 171450"/>
                <a:gd name="connsiteY4" fmla="*/ 0 h 2764631"/>
                <a:gd name="connsiteX0" fmla="*/ 0 w 171450"/>
                <a:gd name="connsiteY0" fmla="*/ 0 h 2761456"/>
                <a:gd name="connsiteX1" fmla="*/ 171450 w 171450"/>
                <a:gd name="connsiteY1" fmla="*/ 0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  <a:gd name="connsiteX0" fmla="*/ 0 w 171450"/>
                <a:gd name="connsiteY0" fmla="*/ 0 h 2761456"/>
                <a:gd name="connsiteX1" fmla="*/ 168275 w 171450"/>
                <a:gd name="connsiteY1" fmla="*/ 47393 h 2761456"/>
                <a:gd name="connsiteX2" fmla="*/ 171450 w 171450"/>
                <a:gd name="connsiteY2" fmla="*/ 2707481 h 2761456"/>
                <a:gd name="connsiteX3" fmla="*/ 0 w 171450"/>
                <a:gd name="connsiteY3" fmla="*/ 2761456 h 2761456"/>
                <a:gd name="connsiteX4" fmla="*/ 0 w 171450"/>
                <a:gd name="connsiteY4" fmla="*/ 0 h 276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2761456">
                  <a:moveTo>
                    <a:pt x="0" y="0"/>
                  </a:moveTo>
                  <a:lnTo>
                    <a:pt x="168275" y="47393"/>
                  </a:lnTo>
                  <a:cubicBezTo>
                    <a:pt x="169333" y="934089"/>
                    <a:pt x="170392" y="1820785"/>
                    <a:pt x="171450" y="2707481"/>
                  </a:cubicBezTo>
                  <a:lnTo>
                    <a:pt x="0" y="276145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4A4DF583-F789-A147-928A-81BDEA644EAF}"/>
                </a:ext>
              </a:extLst>
            </p:cNvPr>
            <p:cNvSpPr/>
            <p:nvPr userDrawn="1"/>
          </p:nvSpPr>
          <p:spPr>
            <a:xfrm>
              <a:off x="6096000" y="1470024"/>
              <a:ext cx="172800" cy="18796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BD340412-0579-1344-9B6D-DEF4DEE4960D}"/>
                </a:ext>
              </a:extLst>
            </p:cNvPr>
            <p:cNvSpPr/>
            <p:nvPr userDrawn="1"/>
          </p:nvSpPr>
          <p:spPr>
            <a:xfrm rot="6360000">
              <a:off x="5398802" y="549962"/>
              <a:ext cx="172800" cy="15691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44E55E4B-0109-E64B-A511-0CD7799B8CF6}"/>
                </a:ext>
              </a:extLst>
            </p:cNvPr>
            <p:cNvSpPr/>
            <p:nvPr userDrawn="1"/>
          </p:nvSpPr>
          <p:spPr>
            <a:xfrm rot="4440000">
              <a:off x="5430331" y="2717021"/>
              <a:ext cx="172800" cy="15076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95288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>
          <a:xfrm>
            <a:off x="336000" y="645587"/>
            <a:ext cx="11017800" cy="863601"/>
          </a:xfrm>
          <a:prstGeom prst="rect">
            <a:avLst/>
          </a:prstGeom>
        </p:spPr>
        <p:txBody>
          <a:bodyPr lIns="0" tIns="0" rIns="0" bIns="0"/>
          <a:lstStyle>
            <a:lvl1pPr>
              <a:defRPr sz="2798"/>
            </a:lvl1pPr>
          </a:lstStyle>
          <a:p>
            <a:r>
              <a:rPr lang="es-ES" dirty="0"/>
              <a:t>Índice</a:t>
            </a:r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F6C55DCE-A9B0-2243-80CD-2F30EC5EF5A4}"/>
              </a:ext>
            </a:extLst>
          </p:cNvPr>
          <p:cNvSpPr/>
          <p:nvPr userDrawn="1"/>
        </p:nvSpPr>
        <p:spPr>
          <a:xfrm>
            <a:off x="4328250" y="2232949"/>
            <a:ext cx="7939453" cy="4757592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3040516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3040516 h 5151120"/>
              <a:gd name="connsiteX0" fmla="*/ 0 w 3573780"/>
              <a:gd name="connsiteY0" fmla="*/ 3040516 h 3106210"/>
              <a:gd name="connsiteX1" fmla="*/ 0 w 3573780"/>
              <a:gd name="connsiteY1" fmla="*/ 1021080 h 3106210"/>
              <a:gd name="connsiteX2" fmla="*/ 3573780 w 3573780"/>
              <a:gd name="connsiteY2" fmla="*/ 0 h 3106210"/>
              <a:gd name="connsiteX3" fmla="*/ 3573780 w 3573780"/>
              <a:gd name="connsiteY3" fmla="*/ 3106210 h 3106210"/>
              <a:gd name="connsiteX4" fmla="*/ 955145 w 3573780"/>
              <a:gd name="connsiteY4" fmla="*/ 3068341 h 3106210"/>
              <a:gd name="connsiteX5" fmla="*/ 0 w 3573780"/>
              <a:gd name="connsiteY5" fmla="*/ 3040516 h 3106210"/>
              <a:gd name="connsiteX0" fmla="*/ 0 w 3583247"/>
              <a:gd name="connsiteY0" fmla="*/ 3130454 h 3130454"/>
              <a:gd name="connsiteX1" fmla="*/ 9467 w 3583247"/>
              <a:gd name="connsiteY1" fmla="*/ 1021080 h 3130454"/>
              <a:gd name="connsiteX2" fmla="*/ 3583247 w 3583247"/>
              <a:gd name="connsiteY2" fmla="*/ 0 h 3130454"/>
              <a:gd name="connsiteX3" fmla="*/ 3583247 w 3583247"/>
              <a:gd name="connsiteY3" fmla="*/ 3106210 h 3130454"/>
              <a:gd name="connsiteX4" fmla="*/ 964612 w 3583247"/>
              <a:gd name="connsiteY4" fmla="*/ 3068341 h 3130454"/>
              <a:gd name="connsiteX5" fmla="*/ 0 w 3583247"/>
              <a:gd name="connsiteY5" fmla="*/ 3130454 h 3130454"/>
              <a:gd name="connsiteX0" fmla="*/ 0 w 3583247"/>
              <a:gd name="connsiteY0" fmla="*/ 3130454 h 3134611"/>
              <a:gd name="connsiteX1" fmla="*/ 9467 w 3583247"/>
              <a:gd name="connsiteY1" fmla="*/ 1021080 h 3134611"/>
              <a:gd name="connsiteX2" fmla="*/ 3583247 w 3583247"/>
              <a:gd name="connsiteY2" fmla="*/ 0 h 3134611"/>
              <a:gd name="connsiteX3" fmla="*/ 3583247 w 3583247"/>
              <a:gd name="connsiteY3" fmla="*/ 3106210 h 3134611"/>
              <a:gd name="connsiteX4" fmla="*/ 1011948 w 3583247"/>
              <a:gd name="connsiteY4" fmla="*/ 3134611 h 3134611"/>
              <a:gd name="connsiteX5" fmla="*/ 0 w 3583247"/>
              <a:gd name="connsiteY5" fmla="*/ 3130454 h 3134611"/>
              <a:gd name="connsiteX0" fmla="*/ 0 w 3583247"/>
              <a:gd name="connsiteY0" fmla="*/ 3130454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3130454 h 3139345"/>
              <a:gd name="connsiteX0" fmla="*/ 0 w 3575725"/>
              <a:gd name="connsiteY0" fmla="*/ 2126285 h 3139345"/>
              <a:gd name="connsiteX1" fmla="*/ 1945 w 3575725"/>
              <a:gd name="connsiteY1" fmla="*/ 1021080 h 3139345"/>
              <a:gd name="connsiteX2" fmla="*/ 3575725 w 3575725"/>
              <a:gd name="connsiteY2" fmla="*/ 0 h 3139345"/>
              <a:gd name="connsiteX3" fmla="*/ 3570991 w 3575725"/>
              <a:gd name="connsiteY3" fmla="*/ 3139345 h 3139345"/>
              <a:gd name="connsiteX4" fmla="*/ 1004426 w 3575725"/>
              <a:gd name="connsiteY4" fmla="*/ 3134611 h 3139345"/>
              <a:gd name="connsiteX5" fmla="*/ 0 w 3575725"/>
              <a:gd name="connsiteY5" fmla="*/ 2126285 h 3139345"/>
              <a:gd name="connsiteX0" fmla="*/ 0 w 3575725"/>
              <a:gd name="connsiteY0" fmla="*/ 2126285 h 3139345"/>
              <a:gd name="connsiteX1" fmla="*/ 1945 w 3575725"/>
              <a:gd name="connsiteY1" fmla="*/ 1021080 h 3139345"/>
              <a:gd name="connsiteX2" fmla="*/ 3575725 w 3575725"/>
              <a:gd name="connsiteY2" fmla="*/ 0 h 3139345"/>
              <a:gd name="connsiteX3" fmla="*/ 3570991 w 3575725"/>
              <a:gd name="connsiteY3" fmla="*/ 3139345 h 3139345"/>
              <a:gd name="connsiteX4" fmla="*/ 2606583 w 3575725"/>
              <a:gd name="connsiteY4" fmla="*/ 2141725 h 3139345"/>
              <a:gd name="connsiteX5" fmla="*/ 0 w 3575725"/>
              <a:gd name="connsiteY5" fmla="*/ 2126285 h 3139345"/>
              <a:gd name="connsiteX0" fmla="*/ 0 w 3575725"/>
              <a:gd name="connsiteY0" fmla="*/ 2126285 h 2142697"/>
              <a:gd name="connsiteX1" fmla="*/ 1945 w 3575725"/>
              <a:gd name="connsiteY1" fmla="*/ 1021080 h 2142697"/>
              <a:gd name="connsiteX2" fmla="*/ 3575725 w 3575725"/>
              <a:gd name="connsiteY2" fmla="*/ 0 h 2142697"/>
              <a:gd name="connsiteX3" fmla="*/ 3574752 w 3575725"/>
              <a:gd name="connsiteY3" fmla="*/ 2142697 h 2142697"/>
              <a:gd name="connsiteX4" fmla="*/ 2606583 w 3575725"/>
              <a:gd name="connsiteY4" fmla="*/ 2141725 h 2142697"/>
              <a:gd name="connsiteX5" fmla="*/ 0 w 3575725"/>
              <a:gd name="connsiteY5" fmla="*/ 2126285 h 2142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5725" h="2142697">
                <a:moveTo>
                  <a:pt x="0" y="2126285"/>
                </a:moveTo>
                <a:cubicBezTo>
                  <a:pt x="3156" y="1423160"/>
                  <a:pt x="-1211" y="1724205"/>
                  <a:pt x="1945" y="1021080"/>
                </a:cubicBezTo>
                <a:lnTo>
                  <a:pt x="3575725" y="0"/>
                </a:lnTo>
                <a:cubicBezTo>
                  <a:pt x="3575401" y="714232"/>
                  <a:pt x="3575076" y="1428465"/>
                  <a:pt x="3574752" y="2142697"/>
                </a:cubicBezTo>
                <a:lnTo>
                  <a:pt x="2606583" y="2141725"/>
                </a:lnTo>
                <a:lnTo>
                  <a:pt x="0" y="212628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00D88BD8-9E72-844D-A3E4-A145CC1FC878}"/>
              </a:ext>
            </a:extLst>
          </p:cNvPr>
          <p:cNvSpPr/>
          <p:nvPr userDrawn="1"/>
        </p:nvSpPr>
        <p:spPr>
          <a:xfrm>
            <a:off x="2796363" y="894269"/>
            <a:ext cx="7956155" cy="6096272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3040516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3040516 h 5151120"/>
              <a:gd name="connsiteX0" fmla="*/ 0 w 3573780"/>
              <a:gd name="connsiteY0" fmla="*/ 3040516 h 3106210"/>
              <a:gd name="connsiteX1" fmla="*/ 0 w 3573780"/>
              <a:gd name="connsiteY1" fmla="*/ 1021080 h 3106210"/>
              <a:gd name="connsiteX2" fmla="*/ 3573780 w 3573780"/>
              <a:gd name="connsiteY2" fmla="*/ 0 h 3106210"/>
              <a:gd name="connsiteX3" fmla="*/ 3573780 w 3573780"/>
              <a:gd name="connsiteY3" fmla="*/ 3106210 h 3106210"/>
              <a:gd name="connsiteX4" fmla="*/ 955145 w 3573780"/>
              <a:gd name="connsiteY4" fmla="*/ 3068341 h 3106210"/>
              <a:gd name="connsiteX5" fmla="*/ 0 w 3573780"/>
              <a:gd name="connsiteY5" fmla="*/ 3040516 h 3106210"/>
              <a:gd name="connsiteX0" fmla="*/ 0 w 3583247"/>
              <a:gd name="connsiteY0" fmla="*/ 3130454 h 3130454"/>
              <a:gd name="connsiteX1" fmla="*/ 9467 w 3583247"/>
              <a:gd name="connsiteY1" fmla="*/ 1021080 h 3130454"/>
              <a:gd name="connsiteX2" fmla="*/ 3583247 w 3583247"/>
              <a:gd name="connsiteY2" fmla="*/ 0 h 3130454"/>
              <a:gd name="connsiteX3" fmla="*/ 3583247 w 3583247"/>
              <a:gd name="connsiteY3" fmla="*/ 3106210 h 3130454"/>
              <a:gd name="connsiteX4" fmla="*/ 964612 w 3583247"/>
              <a:gd name="connsiteY4" fmla="*/ 3068341 h 3130454"/>
              <a:gd name="connsiteX5" fmla="*/ 0 w 3583247"/>
              <a:gd name="connsiteY5" fmla="*/ 3130454 h 3130454"/>
              <a:gd name="connsiteX0" fmla="*/ 0 w 3583247"/>
              <a:gd name="connsiteY0" fmla="*/ 3130454 h 3134611"/>
              <a:gd name="connsiteX1" fmla="*/ 9467 w 3583247"/>
              <a:gd name="connsiteY1" fmla="*/ 1021080 h 3134611"/>
              <a:gd name="connsiteX2" fmla="*/ 3583247 w 3583247"/>
              <a:gd name="connsiteY2" fmla="*/ 0 h 3134611"/>
              <a:gd name="connsiteX3" fmla="*/ 3583247 w 3583247"/>
              <a:gd name="connsiteY3" fmla="*/ 3106210 h 3134611"/>
              <a:gd name="connsiteX4" fmla="*/ 1011948 w 3583247"/>
              <a:gd name="connsiteY4" fmla="*/ 3134611 h 3134611"/>
              <a:gd name="connsiteX5" fmla="*/ 0 w 3583247"/>
              <a:gd name="connsiteY5" fmla="*/ 3130454 h 3134611"/>
              <a:gd name="connsiteX0" fmla="*/ 0 w 3583247"/>
              <a:gd name="connsiteY0" fmla="*/ 3130454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3130454 h 3139345"/>
              <a:gd name="connsiteX0" fmla="*/ 0 w 3583247"/>
              <a:gd name="connsiteY0" fmla="*/ 2736231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2736231 h 3139345"/>
              <a:gd name="connsiteX0" fmla="*/ 0 w 3583247"/>
              <a:gd name="connsiteY0" fmla="*/ 2736231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448410 w 3583247"/>
              <a:gd name="connsiteY4" fmla="*/ 2740388 h 3139345"/>
              <a:gd name="connsiteX5" fmla="*/ 0 w 3583247"/>
              <a:gd name="connsiteY5" fmla="*/ 2736231 h 3139345"/>
              <a:gd name="connsiteX0" fmla="*/ 0 w 3583247"/>
              <a:gd name="connsiteY0" fmla="*/ 2736231 h 2740388"/>
              <a:gd name="connsiteX1" fmla="*/ 9467 w 3583247"/>
              <a:gd name="connsiteY1" fmla="*/ 1021080 h 2740388"/>
              <a:gd name="connsiteX2" fmla="*/ 3583247 w 3583247"/>
              <a:gd name="connsiteY2" fmla="*/ 0 h 2740388"/>
              <a:gd name="connsiteX3" fmla="*/ 3557394 w 3583247"/>
              <a:gd name="connsiteY3" fmla="*/ 2738082 h 2740388"/>
              <a:gd name="connsiteX4" fmla="*/ 1448410 w 3583247"/>
              <a:gd name="connsiteY4" fmla="*/ 2740388 h 2740388"/>
              <a:gd name="connsiteX5" fmla="*/ 0 w 3583247"/>
              <a:gd name="connsiteY5" fmla="*/ 2736231 h 2740388"/>
              <a:gd name="connsiteX0" fmla="*/ 0 w 3583247"/>
              <a:gd name="connsiteY0" fmla="*/ 2736231 h 2745604"/>
              <a:gd name="connsiteX1" fmla="*/ 9467 w 3583247"/>
              <a:gd name="connsiteY1" fmla="*/ 1021080 h 2745604"/>
              <a:gd name="connsiteX2" fmla="*/ 3583247 w 3583247"/>
              <a:gd name="connsiteY2" fmla="*/ 0 h 2745604"/>
              <a:gd name="connsiteX3" fmla="*/ 3579960 w 3583247"/>
              <a:gd name="connsiteY3" fmla="*/ 2745604 h 2745604"/>
              <a:gd name="connsiteX4" fmla="*/ 1448410 w 3583247"/>
              <a:gd name="connsiteY4" fmla="*/ 2740388 h 2745604"/>
              <a:gd name="connsiteX5" fmla="*/ 0 w 3583247"/>
              <a:gd name="connsiteY5" fmla="*/ 2736231 h 274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3247" h="2745604">
                <a:moveTo>
                  <a:pt x="0" y="2736231"/>
                </a:moveTo>
                <a:cubicBezTo>
                  <a:pt x="3156" y="2033106"/>
                  <a:pt x="6311" y="1724205"/>
                  <a:pt x="9467" y="1021080"/>
                </a:cubicBezTo>
                <a:lnTo>
                  <a:pt x="3583247" y="0"/>
                </a:lnTo>
                <a:cubicBezTo>
                  <a:pt x="3582151" y="915201"/>
                  <a:pt x="3581056" y="1830403"/>
                  <a:pt x="3579960" y="2745604"/>
                </a:cubicBezTo>
                <a:lnTo>
                  <a:pt x="1448410" y="2740388"/>
                </a:lnTo>
                <a:lnTo>
                  <a:pt x="0" y="273623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95D2642E-B667-424F-952B-3431D2440BB5}"/>
              </a:ext>
            </a:extLst>
          </p:cNvPr>
          <p:cNvSpPr/>
          <p:nvPr userDrawn="1"/>
        </p:nvSpPr>
        <p:spPr>
          <a:xfrm>
            <a:off x="-92286" y="20016"/>
            <a:ext cx="8259460" cy="6970525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3040516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3106210 h 5151120"/>
              <a:gd name="connsiteX4" fmla="*/ 0 w 3589020"/>
              <a:gd name="connsiteY4" fmla="*/ 5151120 h 5151120"/>
              <a:gd name="connsiteX5" fmla="*/ 15240 w 3589020"/>
              <a:gd name="connsiteY5" fmla="*/ 3040516 h 5151120"/>
              <a:gd name="connsiteX0" fmla="*/ 0 w 3573780"/>
              <a:gd name="connsiteY0" fmla="*/ 3040516 h 3106210"/>
              <a:gd name="connsiteX1" fmla="*/ 0 w 3573780"/>
              <a:gd name="connsiteY1" fmla="*/ 1021080 h 3106210"/>
              <a:gd name="connsiteX2" fmla="*/ 3573780 w 3573780"/>
              <a:gd name="connsiteY2" fmla="*/ 0 h 3106210"/>
              <a:gd name="connsiteX3" fmla="*/ 3573780 w 3573780"/>
              <a:gd name="connsiteY3" fmla="*/ 3106210 h 3106210"/>
              <a:gd name="connsiteX4" fmla="*/ 955145 w 3573780"/>
              <a:gd name="connsiteY4" fmla="*/ 3068341 h 3106210"/>
              <a:gd name="connsiteX5" fmla="*/ 0 w 3573780"/>
              <a:gd name="connsiteY5" fmla="*/ 3040516 h 3106210"/>
              <a:gd name="connsiteX0" fmla="*/ 0 w 3583247"/>
              <a:gd name="connsiteY0" fmla="*/ 3130454 h 3130454"/>
              <a:gd name="connsiteX1" fmla="*/ 9467 w 3583247"/>
              <a:gd name="connsiteY1" fmla="*/ 1021080 h 3130454"/>
              <a:gd name="connsiteX2" fmla="*/ 3583247 w 3583247"/>
              <a:gd name="connsiteY2" fmla="*/ 0 h 3130454"/>
              <a:gd name="connsiteX3" fmla="*/ 3583247 w 3583247"/>
              <a:gd name="connsiteY3" fmla="*/ 3106210 h 3130454"/>
              <a:gd name="connsiteX4" fmla="*/ 964612 w 3583247"/>
              <a:gd name="connsiteY4" fmla="*/ 3068341 h 3130454"/>
              <a:gd name="connsiteX5" fmla="*/ 0 w 3583247"/>
              <a:gd name="connsiteY5" fmla="*/ 3130454 h 3130454"/>
              <a:gd name="connsiteX0" fmla="*/ 0 w 3583247"/>
              <a:gd name="connsiteY0" fmla="*/ 3130454 h 3134611"/>
              <a:gd name="connsiteX1" fmla="*/ 9467 w 3583247"/>
              <a:gd name="connsiteY1" fmla="*/ 1021080 h 3134611"/>
              <a:gd name="connsiteX2" fmla="*/ 3583247 w 3583247"/>
              <a:gd name="connsiteY2" fmla="*/ 0 h 3134611"/>
              <a:gd name="connsiteX3" fmla="*/ 3583247 w 3583247"/>
              <a:gd name="connsiteY3" fmla="*/ 3106210 h 3134611"/>
              <a:gd name="connsiteX4" fmla="*/ 1011948 w 3583247"/>
              <a:gd name="connsiteY4" fmla="*/ 3134611 h 3134611"/>
              <a:gd name="connsiteX5" fmla="*/ 0 w 3583247"/>
              <a:gd name="connsiteY5" fmla="*/ 3130454 h 3134611"/>
              <a:gd name="connsiteX0" fmla="*/ 0 w 3583247"/>
              <a:gd name="connsiteY0" fmla="*/ 3130454 h 3139345"/>
              <a:gd name="connsiteX1" fmla="*/ 9467 w 3583247"/>
              <a:gd name="connsiteY1" fmla="*/ 1021080 h 3139345"/>
              <a:gd name="connsiteX2" fmla="*/ 3583247 w 3583247"/>
              <a:gd name="connsiteY2" fmla="*/ 0 h 3139345"/>
              <a:gd name="connsiteX3" fmla="*/ 3578513 w 3583247"/>
              <a:gd name="connsiteY3" fmla="*/ 3139345 h 3139345"/>
              <a:gd name="connsiteX4" fmla="*/ 1011948 w 3583247"/>
              <a:gd name="connsiteY4" fmla="*/ 3134611 h 3139345"/>
              <a:gd name="connsiteX5" fmla="*/ 0 w 3583247"/>
              <a:gd name="connsiteY5" fmla="*/ 3130454 h 313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3247" h="3139345">
                <a:moveTo>
                  <a:pt x="0" y="3130454"/>
                </a:moveTo>
                <a:cubicBezTo>
                  <a:pt x="3156" y="2427329"/>
                  <a:pt x="6311" y="1724205"/>
                  <a:pt x="9467" y="1021080"/>
                </a:cubicBezTo>
                <a:lnTo>
                  <a:pt x="3583247" y="0"/>
                </a:lnTo>
                <a:lnTo>
                  <a:pt x="3578513" y="3139345"/>
                </a:lnTo>
                <a:lnTo>
                  <a:pt x="1011948" y="3134611"/>
                </a:lnTo>
                <a:lnTo>
                  <a:pt x="0" y="31304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336000" y="2444755"/>
            <a:ext cx="5760000" cy="357716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Capítulo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5168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837" y="712437"/>
            <a:ext cx="7553833" cy="71458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5330" b="0" i="0">
                <a:solidFill>
                  <a:schemeClr val="tx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Gracias!</a:t>
            </a:r>
            <a:endParaRPr lang="en-US" dirty="0"/>
          </a:p>
        </p:txBody>
      </p:sp>
      <p:sp>
        <p:nvSpPr>
          <p:cNvPr id="3" name="Rectángulo 3">
            <a:extLst>
              <a:ext uri="{FF2B5EF4-FFF2-40B4-BE49-F238E27FC236}">
                <a16:creationId xmlns:a16="http://schemas.microsoft.com/office/drawing/2014/main" id="{A1E39811-A34B-AD46-8ACC-A06DB4D267D0}"/>
              </a:ext>
            </a:extLst>
          </p:cNvPr>
          <p:cNvSpPr/>
          <p:nvPr userDrawn="1"/>
        </p:nvSpPr>
        <p:spPr>
          <a:xfrm>
            <a:off x="7744691" y="3699164"/>
            <a:ext cx="2575779" cy="3810000"/>
          </a:xfrm>
          <a:custGeom>
            <a:avLst/>
            <a:gdLst>
              <a:gd name="connsiteX0" fmla="*/ 0 w 1569027"/>
              <a:gd name="connsiteY0" fmla="*/ 0 h 2857500"/>
              <a:gd name="connsiteX1" fmla="*/ 1569027 w 1569027"/>
              <a:gd name="connsiteY1" fmla="*/ 0 h 2857500"/>
              <a:gd name="connsiteX2" fmla="*/ 1569027 w 1569027"/>
              <a:gd name="connsiteY2" fmla="*/ 2857500 h 2857500"/>
              <a:gd name="connsiteX3" fmla="*/ 0 w 1569027"/>
              <a:gd name="connsiteY3" fmla="*/ 2857500 h 2857500"/>
              <a:gd name="connsiteX4" fmla="*/ 0 w 1569027"/>
              <a:gd name="connsiteY4" fmla="*/ 0 h 2857500"/>
              <a:gd name="connsiteX0" fmla="*/ 0 w 1569027"/>
              <a:gd name="connsiteY0" fmla="*/ 0 h 2857500"/>
              <a:gd name="connsiteX1" fmla="*/ 1558636 w 1569027"/>
              <a:gd name="connsiteY1" fmla="*/ 467591 h 2857500"/>
              <a:gd name="connsiteX2" fmla="*/ 1569027 w 1569027"/>
              <a:gd name="connsiteY2" fmla="*/ 2857500 h 2857500"/>
              <a:gd name="connsiteX3" fmla="*/ 0 w 1569027"/>
              <a:gd name="connsiteY3" fmla="*/ 2857500 h 2857500"/>
              <a:gd name="connsiteX4" fmla="*/ 0 w 1569027"/>
              <a:gd name="connsiteY4" fmla="*/ 0 h 2857500"/>
              <a:gd name="connsiteX0" fmla="*/ 0 w 1610767"/>
              <a:gd name="connsiteY0" fmla="*/ 0 h 2857500"/>
              <a:gd name="connsiteX1" fmla="*/ 1610590 w 1610767"/>
              <a:gd name="connsiteY1" fmla="*/ 477982 h 2857500"/>
              <a:gd name="connsiteX2" fmla="*/ 1569027 w 1610767"/>
              <a:gd name="connsiteY2" fmla="*/ 2857500 h 2857500"/>
              <a:gd name="connsiteX3" fmla="*/ 0 w 1610767"/>
              <a:gd name="connsiteY3" fmla="*/ 2857500 h 2857500"/>
              <a:gd name="connsiteX4" fmla="*/ 0 w 1610767"/>
              <a:gd name="connsiteY4" fmla="*/ 0 h 285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0767" h="2857500">
                <a:moveTo>
                  <a:pt x="0" y="0"/>
                </a:moveTo>
                <a:lnTo>
                  <a:pt x="1610590" y="477982"/>
                </a:lnTo>
                <a:cubicBezTo>
                  <a:pt x="1614054" y="1274618"/>
                  <a:pt x="1565563" y="2060864"/>
                  <a:pt x="1569027" y="2857500"/>
                </a:cubicBezTo>
                <a:lnTo>
                  <a:pt x="0" y="28575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4" name="Rectángulo 4">
            <a:extLst>
              <a:ext uri="{FF2B5EF4-FFF2-40B4-BE49-F238E27FC236}">
                <a16:creationId xmlns:a16="http://schemas.microsoft.com/office/drawing/2014/main" id="{A3F9223B-685F-2843-9227-57F23C3FCEB4}"/>
              </a:ext>
            </a:extLst>
          </p:cNvPr>
          <p:cNvSpPr/>
          <p:nvPr userDrawn="1"/>
        </p:nvSpPr>
        <p:spPr>
          <a:xfrm>
            <a:off x="10128451" y="2715495"/>
            <a:ext cx="1010606" cy="4793673"/>
          </a:xfrm>
          <a:custGeom>
            <a:avLst/>
            <a:gdLst>
              <a:gd name="connsiteX0" fmla="*/ 0 w 985405"/>
              <a:gd name="connsiteY0" fmla="*/ 0 h 3595255"/>
              <a:gd name="connsiteX1" fmla="*/ 985405 w 985405"/>
              <a:gd name="connsiteY1" fmla="*/ 0 h 3595255"/>
              <a:gd name="connsiteX2" fmla="*/ 985405 w 985405"/>
              <a:gd name="connsiteY2" fmla="*/ 3595255 h 3595255"/>
              <a:gd name="connsiteX3" fmla="*/ 0 w 985405"/>
              <a:gd name="connsiteY3" fmla="*/ 3595255 h 3595255"/>
              <a:gd name="connsiteX4" fmla="*/ 0 w 985405"/>
              <a:gd name="connsiteY4" fmla="*/ 0 h 3595255"/>
              <a:gd name="connsiteX0" fmla="*/ 0 w 985405"/>
              <a:gd name="connsiteY0" fmla="*/ 0 h 3595255"/>
              <a:gd name="connsiteX1" fmla="*/ 985405 w 985405"/>
              <a:gd name="connsiteY1" fmla="*/ 259773 h 3595255"/>
              <a:gd name="connsiteX2" fmla="*/ 985405 w 985405"/>
              <a:gd name="connsiteY2" fmla="*/ 3595255 h 3595255"/>
              <a:gd name="connsiteX3" fmla="*/ 0 w 985405"/>
              <a:gd name="connsiteY3" fmla="*/ 3595255 h 3595255"/>
              <a:gd name="connsiteX4" fmla="*/ 0 w 985405"/>
              <a:gd name="connsiteY4" fmla="*/ 0 h 3595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5405" h="3595255">
                <a:moveTo>
                  <a:pt x="0" y="0"/>
                </a:moveTo>
                <a:lnTo>
                  <a:pt x="985405" y="259773"/>
                </a:lnTo>
                <a:lnTo>
                  <a:pt x="985405" y="3595255"/>
                </a:lnTo>
                <a:lnTo>
                  <a:pt x="0" y="359525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5" name="Rectángulo 8">
            <a:extLst>
              <a:ext uri="{FF2B5EF4-FFF2-40B4-BE49-F238E27FC236}">
                <a16:creationId xmlns:a16="http://schemas.microsoft.com/office/drawing/2014/main" id="{3E974AAD-8F9B-2E42-A5FB-13D764EAA100}"/>
              </a:ext>
            </a:extLst>
          </p:cNvPr>
          <p:cNvSpPr/>
          <p:nvPr userDrawn="1"/>
        </p:nvSpPr>
        <p:spPr>
          <a:xfrm>
            <a:off x="10992544" y="1288475"/>
            <a:ext cx="1383028" cy="6220692"/>
          </a:xfrm>
          <a:custGeom>
            <a:avLst/>
            <a:gdLst>
              <a:gd name="connsiteX0" fmla="*/ 0 w 1289338"/>
              <a:gd name="connsiteY0" fmla="*/ 0 h 4665519"/>
              <a:gd name="connsiteX1" fmla="*/ 1289338 w 1289338"/>
              <a:gd name="connsiteY1" fmla="*/ 0 h 4665519"/>
              <a:gd name="connsiteX2" fmla="*/ 1289338 w 1289338"/>
              <a:gd name="connsiteY2" fmla="*/ 4665519 h 4665519"/>
              <a:gd name="connsiteX3" fmla="*/ 0 w 1289338"/>
              <a:gd name="connsiteY3" fmla="*/ 4665519 h 4665519"/>
              <a:gd name="connsiteX4" fmla="*/ 0 w 1289338"/>
              <a:gd name="connsiteY4" fmla="*/ 0 h 4665519"/>
              <a:gd name="connsiteX0" fmla="*/ 0 w 1289338"/>
              <a:gd name="connsiteY0" fmla="*/ 0 h 4665519"/>
              <a:gd name="connsiteX1" fmla="*/ 1278947 w 1289338"/>
              <a:gd name="connsiteY1" fmla="*/ 394854 h 4665519"/>
              <a:gd name="connsiteX2" fmla="*/ 1289338 w 1289338"/>
              <a:gd name="connsiteY2" fmla="*/ 4665519 h 4665519"/>
              <a:gd name="connsiteX3" fmla="*/ 0 w 1289338"/>
              <a:gd name="connsiteY3" fmla="*/ 4665519 h 4665519"/>
              <a:gd name="connsiteX4" fmla="*/ 0 w 1289338"/>
              <a:gd name="connsiteY4" fmla="*/ 0 h 4665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9338" h="4665519">
                <a:moveTo>
                  <a:pt x="0" y="0"/>
                </a:moveTo>
                <a:lnTo>
                  <a:pt x="1278947" y="394854"/>
                </a:lnTo>
                <a:cubicBezTo>
                  <a:pt x="1282411" y="1818409"/>
                  <a:pt x="1285874" y="3241964"/>
                  <a:pt x="1289338" y="4665519"/>
                </a:cubicBezTo>
                <a:lnTo>
                  <a:pt x="0" y="46655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0078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n1. Grafi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1592921"/>
            <a:ext cx="6951931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5" y="1503240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991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5B101F9E-64AF-FC48-B2A1-F70779554AB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2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6380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n1. P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2" y="1592921"/>
            <a:ext cx="6938076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5" y="1503240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991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1A3B47"/>
                </a:solidFill>
              </a:rPr>
              <a:pPr algn="r"/>
              <a:t>‹Nº›</a:t>
            </a:fld>
            <a:endParaRPr lang="es-ES" sz="1066" dirty="0">
              <a:solidFill>
                <a:srgbClr val="1A3B47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78611A90-5661-7849-85C4-60F38E37590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2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21314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n1. Amar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5" y="1592921"/>
            <a:ext cx="7052606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5" y="1503240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991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1A3B47"/>
                </a:solidFill>
              </a:rPr>
              <a:pPr algn="r"/>
              <a:t>‹Nº›</a:t>
            </a:fld>
            <a:endParaRPr lang="es-ES" sz="1066" dirty="0">
              <a:solidFill>
                <a:srgbClr val="1A3B47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57625A35-6F69-D543-BA04-C64550EF3B0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2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01789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parata n1. Naran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5" y="1592921"/>
            <a:ext cx="7052606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5" y="1503240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991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26E4C2C5-0D36-E34C-9E34-75AB96E1F27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2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99427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parata n1. Ro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5" y="1592921"/>
            <a:ext cx="7052606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5" y="1503240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991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52231655-E814-554D-A77B-76AE9E4B8F3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2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27045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parata n1.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5" y="1592921"/>
            <a:ext cx="7052606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5" y="1503240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991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A23CE7FB-CF5A-CA42-B78E-69EC6A848FB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2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50273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n1. Grafi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0" y="3770675"/>
            <a:ext cx="5651499" cy="1146764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1867" dirty="0"/>
            </a:lvl1pPr>
          </a:lstStyle>
          <a:p>
            <a:pPr marL="0" lv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s-ES" dirty="0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1592918"/>
            <a:ext cx="6951931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267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4" y="1503237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0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5B101F9E-64AF-FC48-B2A1-F70779554AB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346281586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parata n1.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5" y="1592921"/>
            <a:ext cx="7052606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5" y="1503240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991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81361F9-92A8-6949-BEF9-77B573EB2B5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2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53146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parata n1. Mor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5" y="1592921"/>
            <a:ext cx="7052606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5" y="1503240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991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74E9E540-B7BF-4344-8072-B7008201BE2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2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602810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Grafi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8633460" y="3190461"/>
            <a:ext cx="3839167" cy="398015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6154656" y="3533835"/>
            <a:ext cx="6451367" cy="3440631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647938" y="3750358"/>
            <a:ext cx="4765040" cy="322410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4" y="1592921"/>
            <a:ext cx="7553833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2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760C3CE1-1E28-6546-9D6D-A09B9CDA199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1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841240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P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8633460" y="3190461"/>
            <a:ext cx="3839167" cy="398015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6154656" y="3533835"/>
            <a:ext cx="6451367" cy="3440631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647938" y="3750358"/>
            <a:ext cx="4765040" cy="322410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4" y="1592921"/>
            <a:ext cx="7553833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2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1A3B47"/>
                </a:solidFill>
              </a:rPr>
              <a:pPr algn="r"/>
              <a:t>‹Nº›</a:t>
            </a:fld>
            <a:endParaRPr lang="es-ES" sz="1066" dirty="0">
              <a:solidFill>
                <a:srgbClr val="1A3B47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DEC9B28E-6B7A-0E4E-B90F-9C217C75299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1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02287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1_Amar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8633460" y="3190461"/>
            <a:ext cx="3839167" cy="398015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6154656" y="3533835"/>
            <a:ext cx="6451367" cy="3440631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647938" y="3750358"/>
            <a:ext cx="4765040" cy="322410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4" y="1592921"/>
            <a:ext cx="7553833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2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1A3B47"/>
                </a:solidFill>
              </a:rPr>
              <a:pPr algn="r"/>
              <a:t>‹Nº›</a:t>
            </a:fld>
            <a:endParaRPr lang="es-ES" sz="1066" dirty="0">
              <a:solidFill>
                <a:srgbClr val="1A3B47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59D1119D-7D51-D44F-94AB-E6DA2AD81F7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1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23456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Naran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8633460" y="3190461"/>
            <a:ext cx="3839167" cy="398015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6154656" y="3533835"/>
            <a:ext cx="6451367" cy="3440631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647938" y="3750358"/>
            <a:ext cx="4765040" cy="322410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3" y="1592921"/>
            <a:ext cx="6818927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separata de nivel 2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A1B5AB55-B564-F54E-A43A-49F65087AAE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1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81710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ro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8633460" y="3190461"/>
            <a:ext cx="3839167" cy="398015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6154656" y="3533835"/>
            <a:ext cx="6451367" cy="3440631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647938" y="3750358"/>
            <a:ext cx="4765040" cy="322410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4" y="1592921"/>
            <a:ext cx="7553833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2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AF48F91E-AAFB-524A-95AE-FEB5DBF353F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2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625901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8633460" y="3190461"/>
            <a:ext cx="3839167" cy="398015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6154656" y="3533835"/>
            <a:ext cx="6451367" cy="3440631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647938" y="3750358"/>
            <a:ext cx="4765040" cy="322410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4" y="1592921"/>
            <a:ext cx="7553833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2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FC254CD5-68FD-894C-AC6F-D3DF03A43FE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1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8511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8633460" y="3190461"/>
            <a:ext cx="3839167" cy="398015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6154656" y="3533835"/>
            <a:ext cx="6451367" cy="3440631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647938" y="3750358"/>
            <a:ext cx="4765040" cy="322410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4" y="1592921"/>
            <a:ext cx="7553833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2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28F0CE16-977C-DF45-B8D7-297950F18BF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1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365829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 n2_Mor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bre 17">
            <a:extLst>
              <a:ext uri="{FF2B5EF4-FFF2-40B4-BE49-F238E27FC236}">
                <a16:creationId xmlns:a16="http://schemas.microsoft.com/office/drawing/2014/main" id="{1BF3B1A8-7345-7848-A2AD-5D61E8195936}"/>
              </a:ext>
            </a:extLst>
          </p:cNvPr>
          <p:cNvSpPr/>
          <p:nvPr userDrawn="1"/>
        </p:nvSpPr>
        <p:spPr>
          <a:xfrm>
            <a:off x="8633460" y="3190461"/>
            <a:ext cx="3839167" cy="398015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  <a:gd name="connsiteX0" fmla="*/ 0 w 3568703"/>
              <a:gd name="connsiteY0" fmla="*/ 2169160 h 2214880"/>
              <a:gd name="connsiteX1" fmla="*/ 0 w 3568703"/>
              <a:gd name="connsiteY1" fmla="*/ 817880 h 2214880"/>
              <a:gd name="connsiteX2" fmla="*/ 2877820 w 3568703"/>
              <a:gd name="connsiteY2" fmla="*/ 0 h 2214880"/>
              <a:gd name="connsiteX3" fmla="*/ 3568700 w 3568703"/>
              <a:gd name="connsiteY3" fmla="*/ 2189480 h 2214880"/>
              <a:gd name="connsiteX4" fmla="*/ 0 w 3568703"/>
              <a:gd name="connsiteY4" fmla="*/ 2214880 h 2214880"/>
              <a:gd name="connsiteX5" fmla="*/ 0 w 3568703"/>
              <a:gd name="connsiteY5" fmla="*/ 2169160 h 2214880"/>
              <a:gd name="connsiteX0" fmla="*/ 0 w 2893168"/>
              <a:gd name="connsiteY0" fmla="*/ 2169160 h 2214880"/>
              <a:gd name="connsiteX1" fmla="*/ 0 w 2893168"/>
              <a:gd name="connsiteY1" fmla="*/ 817880 h 2214880"/>
              <a:gd name="connsiteX2" fmla="*/ 2877820 w 2893168"/>
              <a:gd name="connsiteY2" fmla="*/ 0 h 2214880"/>
              <a:gd name="connsiteX3" fmla="*/ 2893060 w 2893168"/>
              <a:gd name="connsiteY3" fmla="*/ 2194560 h 2214880"/>
              <a:gd name="connsiteX4" fmla="*/ 0 w 2893168"/>
              <a:gd name="connsiteY4" fmla="*/ 2214880 h 2214880"/>
              <a:gd name="connsiteX5" fmla="*/ 0 w 2893168"/>
              <a:gd name="connsiteY5" fmla="*/ 2169160 h 2214880"/>
              <a:gd name="connsiteX0" fmla="*/ 0 w 2879375"/>
              <a:gd name="connsiteY0" fmla="*/ 2169160 h 2757268"/>
              <a:gd name="connsiteX1" fmla="*/ 0 w 2879375"/>
              <a:gd name="connsiteY1" fmla="*/ 817880 h 2757268"/>
              <a:gd name="connsiteX2" fmla="*/ 2877820 w 2879375"/>
              <a:gd name="connsiteY2" fmla="*/ 0 h 2757268"/>
              <a:gd name="connsiteX3" fmla="*/ 2878992 w 2879375"/>
              <a:gd name="connsiteY3" fmla="*/ 2757268 h 2757268"/>
              <a:gd name="connsiteX4" fmla="*/ 0 w 2879375"/>
              <a:gd name="connsiteY4" fmla="*/ 2214880 h 2757268"/>
              <a:gd name="connsiteX5" fmla="*/ 0 w 2879375"/>
              <a:gd name="connsiteY5" fmla="*/ 2169160 h 2757268"/>
              <a:gd name="connsiteX0" fmla="*/ 24713 w 2904088"/>
              <a:gd name="connsiteY0" fmla="*/ 2169160 h 2770934"/>
              <a:gd name="connsiteX1" fmla="*/ 24713 w 2904088"/>
              <a:gd name="connsiteY1" fmla="*/ 817880 h 2770934"/>
              <a:gd name="connsiteX2" fmla="*/ 2902533 w 2904088"/>
              <a:gd name="connsiteY2" fmla="*/ 0 h 2770934"/>
              <a:gd name="connsiteX3" fmla="*/ 2903705 w 2904088"/>
              <a:gd name="connsiteY3" fmla="*/ 2757268 h 2770934"/>
              <a:gd name="connsiteX4" fmla="*/ 0 w 2904088"/>
              <a:gd name="connsiteY4" fmla="*/ 2770934 h 2770934"/>
              <a:gd name="connsiteX5" fmla="*/ 24713 w 2904088"/>
              <a:gd name="connsiteY5" fmla="*/ 2169160 h 2770934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757268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  <a:gd name="connsiteX0" fmla="*/ 0 w 2879375"/>
              <a:gd name="connsiteY0" fmla="*/ 2169160 h 2985118"/>
              <a:gd name="connsiteX1" fmla="*/ 0 w 2879375"/>
              <a:gd name="connsiteY1" fmla="*/ 817880 h 2985118"/>
              <a:gd name="connsiteX2" fmla="*/ 2877820 w 2879375"/>
              <a:gd name="connsiteY2" fmla="*/ 0 h 2985118"/>
              <a:gd name="connsiteX3" fmla="*/ 2878992 w 2879375"/>
              <a:gd name="connsiteY3" fmla="*/ 2959095 h 2985118"/>
              <a:gd name="connsiteX4" fmla="*/ 8239 w 2879375"/>
              <a:gd name="connsiteY4" fmla="*/ 2985118 h 2985118"/>
              <a:gd name="connsiteX5" fmla="*/ 0 w 2879375"/>
              <a:gd name="connsiteY5" fmla="*/ 2169160 h 298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375" h="2985118">
                <a:moveTo>
                  <a:pt x="0" y="2169160"/>
                </a:moveTo>
                <a:lnTo>
                  <a:pt x="0" y="817880"/>
                </a:lnTo>
                <a:lnTo>
                  <a:pt x="2877820" y="0"/>
                </a:lnTo>
                <a:cubicBezTo>
                  <a:pt x="2876127" y="797560"/>
                  <a:pt x="2880685" y="2161535"/>
                  <a:pt x="2878992" y="2959095"/>
                </a:cubicBezTo>
                <a:lnTo>
                  <a:pt x="8239" y="2985118"/>
                </a:lnTo>
                <a:cubicBezTo>
                  <a:pt x="5493" y="2713132"/>
                  <a:pt x="2746" y="2441146"/>
                  <a:pt x="0" y="21691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4610843F-8FF6-844B-B9EE-71F1C7B08FAC}"/>
              </a:ext>
            </a:extLst>
          </p:cNvPr>
          <p:cNvSpPr/>
          <p:nvPr userDrawn="1"/>
        </p:nvSpPr>
        <p:spPr>
          <a:xfrm>
            <a:off x="6154656" y="3533835"/>
            <a:ext cx="6451367" cy="3440631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033254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033254 h 5151120"/>
              <a:gd name="connsiteX0" fmla="*/ 26520 w 3600300"/>
              <a:gd name="connsiteY0" fmla="*/ 2033254 h 5151120"/>
              <a:gd name="connsiteX1" fmla="*/ 26520 w 3600300"/>
              <a:gd name="connsiteY1" fmla="*/ 1021080 h 5151120"/>
              <a:gd name="connsiteX2" fmla="*/ 3600300 w 3600300"/>
              <a:gd name="connsiteY2" fmla="*/ 0 h 5151120"/>
              <a:gd name="connsiteX3" fmla="*/ 3600300 w 3600300"/>
              <a:gd name="connsiteY3" fmla="*/ 5151120 h 5151120"/>
              <a:gd name="connsiteX4" fmla="*/ 0 w 3600300"/>
              <a:gd name="connsiteY4" fmla="*/ 1902452 h 5151120"/>
              <a:gd name="connsiteX5" fmla="*/ 26520 w 3600300"/>
              <a:gd name="connsiteY5" fmla="*/ 2033254 h 5151120"/>
              <a:gd name="connsiteX0" fmla="*/ 26520 w 3600300"/>
              <a:gd name="connsiteY0" fmla="*/ 2033254 h 2033254"/>
              <a:gd name="connsiteX1" fmla="*/ 26520 w 3600300"/>
              <a:gd name="connsiteY1" fmla="*/ 1021080 h 2033254"/>
              <a:gd name="connsiteX2" fmla="*/ 3600300 w 3600300"/>
              <a:gd name="connsiteY2" fmla="*/ 0 h 2033254"/>
              <a:gd name="connsiteX3" fmla="*/ 3555180 w 3600300"/>
              <a:gd name="connsiteY3" fmla="*/ 1902452 h 2033254"/>
              <a:gd name="connsiteX4" fmla="*/ 0 w 3600300"/>
              <a:gd name="connsiteY4" fmla="*/ 1902452 h 2033254"/>
              <a:gd name="connsiteX5" fmla="*/ 26520 w 3600300"/>
              <a:gd name="connsiteY5" fmla="*/ 2033254 h 2033254"/>
              <a:gd name="connsiteX0" fmla="*/ 26520 w 3607821"/>
              <a:gd name="connsiteY0" fmla="*/ 2033254 h 2033254"/>
              <a:gd name="connsiteX1" fmla="*/ 26520 w 3607821"/>
              <a:gd name="connsiteY1" fmla="*/ 1021080 h 2033254"/>
              <a:gd name="connsiteX2" fmla="*/ 3600300 w 3607821"/>
              <a:gd name="connsiteY2" fmla="*/ 0 h 2033254"/>
              <a:gd name="connsiteX3" fmla="*/ 3607821 w 3607821"/>
              <a:gd name="connsiteY3" fmla="*/ 1906212 h 2033254"/>
              <a:gd name="connsiteX4" fmla="*/ 0 w 3607821"/>
              <a:gd name="connsiteY4" fmla="*/ 1902452 h 2033254"/>
              <a:gd name="connsiteX5" fmla="*/ 26520 w 3607821"/>
              <a:gd name="connsiteY5" fmla="*/ 2033254 h 2033254"/>
              <a:gd name="connsiteX0" fmla="*/ 30280 w 3607821"/>
              <a:gd name="connsiteY0" fmla="*/ 1860293 h 1906212"/>
              <a:gd name="connsiteX1" fmla="*/ 26520 w 3607821"/>
              <a:gd name="connsiteY1" fmla="*/ 1021080 h 1906212"/>
              <a:gd name="connsiteX2" fmla="*/ 3600300 w 3607821"/>
              <a:gd name="connsiteY2" fmla="*/ 0 h 1906212"/>
              <a:gd name="connsiteX3" fmla="*/ 3607821 w 3607821"/>
              <a:gd name="connsiteY3" fmla="*/ 1906212 h 1906212"/>
              <a:gd name="connsiteX4" fmla="*/ 0 w 3607821"/>
              <a:gd name="connsiteY4" fmla="*/ 1902452 h 1906212"/>
              <a:gd name="connsiteX5" fmla="*/ 30280 w 3607821"/>
              <a:gd name="connsiteY5" fmla="*/ 1860293 h 1906212"/>
              <a:gd name="connsiteX0" fmla="*/ 3760 w 3581301"/>
              <a:gd name="connsiteY0" fmla="*/ 1860293 h 1909972"/>
              <a:gd name="connsiteX1" fmla="*/ 0 w 3581301"/>
              <a:gd name="connsiteY1" fmla="*/ 1021080 h 1909972"/>
              <a:gd name="connsiteX2" fmla="*/ 3573780 w 3581301"/>
              <a:gd name="connsiteY2" fmla="*/ 0 h 1909972"/>
              <a:gd name="connsiteX3" fmla="*/ 3581301 w 3581301"/>
              <a:gd name="connsiteY3" fmla="*/ 1906212 h 1909972"/>
              <a:gd name="connsiteX4" fmla="*/ 11080 w 3581301"/>
              <a:gd name="connsiteY4" fmla="*/ 1909972 h 1909972"/>
              <a:gd name="connsiteX5" fmla="*/ 3760 w 3581301"/>
              <a:gd name="connsiteY5" fmla="*/ 1860293 h 190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1301" h="1909972">
                <a:moveTo>
                  <a:pt x="3760" y="1860293"/>
                </a:moveTo>
                <a:cubicBezTo>
                  <a:pt x="2507" y="1580555"/>
                  <a:pt x="1253" y="1300818"/>
                  <a:pt x="0" y="1021080"/>
                </a:cubicBezTo>
                <a:lnTo>
                  <a:pt x="3573780" y="0"/>
                </a:lnTo>
                <a:lnTo>
                  <a:pt x="3581301" y="1906212"/>
                </a:lnTo>
                <a:lnTo>
                  <a:pt x="11080" y="1909972"/>
                </a:lnTo>
                <a:lnTo>
                  <a:pt x="3760" y="186029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647938" y="3750358"/>
            <a:ext cx="4765040" cy="3224107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  <a:gd name="connsiteX0" fmla="*/ 15240 w 3589020"/>
              <a:gd name="connsiteY0" fmla="*/ 23723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2372360 h 5151120"/>
              <a:gd name="connsiteX0" fmla="*/ 0 w 3573780"/>
              <a:gd name="connsiteY0" fmla="*/ 2372360 h 5151120"/>
              <a:gd name="connsiteX1" fmla="*/ 0 w 3573780"/>
              <a:gd name="connsiteY1" fmla="*/ 1021080 h 5151120"/>
              <a:gd name="connsiteX2" fmla="*/ 3573780 w 3573780"/>
              <a:gd name="connsiteY2" fmla="*/ 0 h 5151120"/>
              <a:gd name="connsiteX3" fmla="*/ 3573780 w 3573780"/>
              <a:gd name="connsiteY3" fmla="*/ 5151120 h 5151120"/>
              <a:gd name="connsiteX4" fmla="*/ 0 w 3573780"/>
              <a:gd name="connsiteY4" fmla="*/ 2418080 h 5151120"/>
              <a:gd name="connsiteX5" fmla="*/ 0 w 3573780"/>
              <a:gd name="connsiteY5" fmla="*/ 2372360 h 5151120"/>
              <a:gd name="connsiteX0" fmla="*/ 0 w 3573780"/>
              <a:gd name="connsiteY0" fmla="*/ 2372360 h 2418080"/>
              <a:gd name="connsiteX1" fmla="*/ 0 w 3573780"/>
              <a:gd name="connsiteY1" fmla="*/ 1021080 h 2418080"/>
              <a:gd name="connsiteX2" fmla="*/ 3573780 w 3573780"/>
              <a:gd name="connsiteY2" fmla="*/ 0 h 2418080"/>
              <a:gd name="connsiteX3" fmla="*/ 3568700 w 3573780"/>
              <a:gd name="connsiteY3" fmla="*/ 2392680 h 2418080"/>
              <a:gd name="connsiteX4" fmla="*/ 0 w 3573780"/>
              <a:gd name="connsiteY4" fmla="*/ 2418080 h 2418080"/>
              <a:gd name="connsiteX5" fmla="*/ 0 w 3573780"/>
              <a:gd name="connsiteY5" fmla="*/ 2372360 h 241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780" h="2418080">
                <a:moveTo>
                  <a:pt x="0" y="2372360"/>
                </a:moveTo>
                <a:lnTo>
                  <a:pt x="0" y="1021080"/>
                </a:lnTo>
                <a:lnTo>
                  <a:pt x="3573780" y="0"/>
                </a:lnTo>
                <a:cubicBezTo>
                  <a:pt x="3572087" y="797560"/>
                  <a:pt x="3570393" y="1595120"/>
                  <a:pt x="3568700" y="2392680"/>
                </a:cubicBezTo>
                <a:lnTo>
                  <a:pt x="0" y="2418080"/>
                </a:lnTo>
                <a:lnTo>
                  <a:pt x="0" y="237236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4" y="1592921"/>
            <a:ext cx="7553833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2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22E0AD7B-150C-EB41-978F-26BBDF5F4223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1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3770676"/>
            <a:ext cx="5760000" cy="26348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600"/>
            </a:lvl1pPr>
            <a:lvl2pPr marL="456949" indent="0">
              <a:buNone/>
              <a:defRPr/>
            </a:lvl2pPr>
            <a:lvl3pPr marL="913897" indent="0">
              <a:buNone/>
              <a:defRPr/>
            </a:lvl3pPr>
            <a:lvl4pPr marL="1370846" indent="0">
              <a:buNone/>
              <a:defRPr/>
            </a:lvl4pPr>
            <a:lvl5pPr marL="1827794" indent="0">
              <a:buNone/>
              <a:defRPr/>
            </a:lvl5pPr>
          </a:lstStyle>
          <a:p>
            <a:pPr lvl="0"/>
            <a:r>
              <a:rPr lang="es-ES" dirty="0"/>
              <a:t>Editar el subtitulo</a:t>
            </a:r>
          </a:p>
          <a:p>
            <a:pPr lvl="0"/>
            <a:endParaRPr lang="es-ES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25061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n1. P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0" y="3770675"/>
            <a:ext cx="5651499" cy="1146764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1867" dirty="0"/>
            </a:lvl1pPr>
          </a:lstStyle>
          <a:p>
            <a:pPr marL="0" lv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s-ES" dirty="0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1" y="1592918"/>
            <a:ext cx="6938076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267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4" y="1503237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0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tx1"/>
                </a:solidFill>
              </a:rPr>
              <a:pPr algn="r"/>
              <a:t>‹Nº›</a:t>
            </a:fld>
            <a:endParaRPr lang="es-ES" sz="1067" dirty="0">
              <a:solidFill>
                <a:schemeClr val="tx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78611A90-5661-7849-85C4-60F38E37590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28696030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icpal_Gri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670" y="725394"/>
            <a:ext cx="9475766" cy="52698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198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un texto destacado o una idea principal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1A3B47"/>
                </a:solidFill>
              </a:rPr>
              <a:pPr algn="r"/>
              <a:t>‹Nº›</a:t>
            </a:fld>
            <a:endParaRPr lang="es-ES" sz="1066" dirty="0">
              <a:solidFill>
                <a:srgbClr val="1A3B47"/>
              </a:solidFill>
            </a:endParaRPr>
          </a:p>
        </p:txBody>
      </p: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19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327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Pi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670" y="725394"/>
            <a:ext cx="9475766" cy="52698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198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un texto destacado o una idea principal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3897">
              <a:defRPr/>
            </a:pPr>
            <a:fld id="{A5078871-D93F-4D40-B540-DC74CFDF655C}" type="slidenum">
              <a:rPr lang="es-ES" sz="1066" smtClean="0">
                <a:solidFill>
                  <a:srgbClr val="1A3B47"/>
                </a:solidFill>
              </a:rPr>
              <a:pPr algn="r" defTabSz="913897">
                <a:defRPr/>
              </a:pPr>
              <a:t>‹Nº›</a:t>
            </a:fld>
            <a:endParaRPr lang="es-ES" sz="1066" dirty="0">
              <a:solidFill>
                <a:srgbClr val="1A3B47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17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8222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Grafi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670" y="725394"/>
            <a:ext cx="9475766" cy="52698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198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un texto destacado o una idea principal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3612F95-8251-5349-ABFE-8A62EF3295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6001" y="6505495"/>
            <a:ext cx="859201" cy="17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24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Amaril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10E9B03-F7C3-9F47-9D4A-723840648A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670" y="716494"/>
            <a:ext cx="9475766" cy="52698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198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un texto destacado o una idea principal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3897">
              <a:defRPr/>
            </a:pPr>
            <a:fld id="{A5078871-D93F-4D40-B540-DC74CFDF655C}" type="slidenum">
              <a:rPr lang="es-ES" sz="1066" smtClean="0">
                <a:solidFill>
                  <a:srgbClr val="1A3B47"/>
                </a:solidFill>
              </a:rPr>
              <a:pPr algn="r" defTabSz="913897">
                <a:defRPr/>
              </a:pPr>
              <a:t>‹Nº›</a:t>
            </a:fld>
            <a:endParaRPr lang="es-ES" sz="1066" dirty="0">
              <a:solidFill>
                <a:srgbClr val="1A3B47"/>
              </a:solidFill>
            </a:endParaRPr>
          </a:p>
        </p:txBody>
      </p: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19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2993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Naranj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10E9B03-F7C3-9F47-9D4A-723840648A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670" y="716498"/>
            <a:ext cx="9475766" cy="52698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198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un texto destacado o una idea principal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3612F95-8251-5349-ABFE-8A62EF3295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6001" y="6505495"/>
            <a:ext cx="859201" cy="17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97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Ros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10E9B03-F7C3-9F47-9D4A-723840648A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670" y="716494"/>
            <a:ext cx="9475766" cy="52698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198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un texto destacado o una idea principal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3612F95-8251-5349-ABFE-8A62EF3295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6001" y="6505495"/>
            <a:ext cx="859201" cy="17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074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Ver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10E9B03-F7C3-9F47-9D4A-723840648A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670" y="716494"/>
            <a:ext cx="9475766" cy="52698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198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un texto destacado o una idea principal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3612F95-8251-5349-ABFE-8A62EF3295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6001" y="6505495"/>
            <a:ext cx="859201" cy="17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74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Azu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10E9B03-F7C3-9F47-9D4A-723840648A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670" y="716498"/>
            <a:ext cx="9475766" cy="52698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198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un texto destacado o una idea principal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3612F95-8251-5349-ABFE-8A62EF3295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6001" y="6505495"/>
            <a:ext cx="859201" cy="17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20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 principal. Morad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4" name="Objeto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ángulo 2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/>
              <a:sym typeface="Playfair Display" panose="0000050000000000000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10E9B03-F7C3-9F47-9D4A-723840648A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90"/>
            <a:endParaRPr lang="es-ES" sz="2397" dirty="0">
              <a:solidFill>
                <a:srgbClr val="FFFFFF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A3612F95-8251-5349-ABFE-8A62EF3295E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36001" y="6505495"/>
            <a:ext cx="859201" cy="170476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670" y="716494"/>
            <a:ext cx="9475766" cy="52698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3198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un texto destacado o una idea principal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7">
            <a:lum bright="100000" contrast="-70000"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368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anja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5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328936" y="6242390"/>
            <a:ext cx="1871531" cy="642611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745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a n1. Amar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0" y="3770675"/>
            <a:ext cx="5651499" cy="1146764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1867" dirty="0"/>
            </a:lvl1pPr>
          </a:lstStyle>
          <a:p>
            <a:pPr marL="0" lv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s-ES" dirty="0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1" y="1592918"/>
            <a:ext cx="7052607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267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4" y="1503237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0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tx1"/>
                </a:solidFill>
              </a:rPr>
              <a:pPr algn="r"/>
              <a:t>‹Nº›</a:t>
            </a:fld>
            <a:endParaRPr lang="es-ES" sz="1067" dirty="0">
              <a:solidFill>
                <a:schemeClr val="tx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57625A35-6F69-D543-BA04-C64550EF3B0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379954407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anja sin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5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328936" y="6242390"/>
            <a:ext cx="1871531" cy="642611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6749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illo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to 10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11" name="Objeto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ángulo 9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999" y="649095"/>
            <a:ext cx="11521567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1" y="357000"/>
            <a:ext cx="11521566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15" name="Grupo 14"/>
          <p:cNvGrpSpPr/>
          <p:nvPr userDrawn="1"/>
        </p:nvGrpSpPr>
        <p:grpSpPr>
          <a:xfrm>
            <a:off x="10328936" y="6242390"/>
            <a:ext cx="1871531" cy="642611"/>
            <a:chOff x="8064500" y="4790414"/>
            <a:chExt cx="1083150" cy="371911"/>
          </a:xfrm>
        </p:grpSpPr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7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19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0812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illo sin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to 10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11" name="Objeto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ángulo 9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999" y="649095"/>
            <a:ext cx="11521567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1" y="357000"/>
            <a:ext cx="11521566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15" name="Grupo 14"/>
          <p:cNvGrpSpPr/>
          <p:nvPr userDrawn="1"/>
        </p:nvGrpSpPr>
        <p:grpSpPr>
          <a:xfrm>
            <a:off x="10328936" y="6242390"/>
            <a:ext cx="1871531" cy="642611"/>
            <a:chOff x="8064500" y="4790414"/>
            <a:chExt cx="1083150" cy="371911"/>
          </a:xfrm>
        </p:grpSpPr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7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10321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a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5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328936" y="6242390"/>
            <a:ext cx="1871531" cy="642611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63104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a sin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5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328936" y="6242390"/>
            <a:ext cx="1871531" cy="642611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3889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5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328936" y="6242390"/>
            <a:ext cx="1871531" cy="642611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36766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 sin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5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9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328936" y="6242390"/>
            <a:ext cx="1871531" cy="642611"/>
            <a:chOff x="8064500" y="4790414"/>
            <a:chExt cx="1083150" cy="371911"/>
          </a:xfrm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0800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zul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5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0328936" y="6242390"/>
            <a:ext cx="1871531" cy="642611"/>
            <a:chOff x="8064500" y="4790414"/>
            <a:chExt cx="1083150" cy="371911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09601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zul sin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5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0328936" y="6242390"/>
            <a:ext cx="1871531" cy="642611"/>
            <a:chOff x="8064500" y="4790414"/>
            <a:chExt cx="1083150" cy="371911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19720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5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0328936" y="6242390"/>
            <a:ext cx="1871531" cy="642611"/>
            <a:chOff x="8064500" y="4790414"/>
            <a:chExt cx="1083150" cy="371911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8887258" y="6540533"/>
            <a:ext cx="1145182" cy="248840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913790"/>
            <a:endParaRPr lang="es-ES" sz="2397" dirty="0">
              <a:solidFill>
                <a:srgbClr val="1A3B47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75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parata n1. Naran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a16="http://schemas.microsoft.com/office/drawing/2014/main" id="{93EB5CC0-893F-7E43-ABEC-FF257A4D7B5E}"/>
              </a:ext>
            </a:extLst>
          </p:cNvPr>
          <p:cNvSpPr/>
          <p:nvPr userDrawn="1"/>
        </p:nvSpPr>
        <p:spPr>
          <a:xfrm>
            <a:off x="7457440" y="40640"/>
            <a:ext cx="4785360" cy="6868160"/>
          </a:xfrm>
          <a:custGeom>
            <a:avLst/>
            <a:gdLst>
              <a:gd name="connsiteX0" fmla="*/ 15240 w 3589020"/>
              <a:gd name="connsiteY0" fmla="*/ 5090160 h 5151120"/>
              <a:gd name="connsiteX1" fmla="*/ 15240 w 3589020"/>
              <a:gd name="connsiteY1" fmla="*/ 1021080 h 5151120"/>
              <a:gd name="connsiteX2" fmla="*/ 3589020 w 3589020"/>
              <a:gd name="connsiteY2" fmla="*/ 0 h 5151120"/>
              <a:gd name="connsiteX3" fmla="*/ 3589020 w 3589020"/>
              <a:gd name="connsiteY3" fmla="*/ 5151120 h 5151120"/>
              <a:gd name="connsiteX4" fmla="*/ 0 w 3589020"/>
              <a:gd name="connsiteY4" fmla="*/ 5151120 h 5151120"/>
              <a:gd name="connsiteX5" fmla="*/ 15240 w 3589020"/>
              <a:gd name="connsiteY5" fmla="*/ 509016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89020" h="5151120">
                <a:moveTo>
                  <a:pt x="15240" y="5090160"/>
                </a:moveTo>
                <a:lnTo>
                  <a:pt x="15240" y="1021080"/>
                </a:lnTo>
                <a:lnTo>
                  <a:pt x="3589020" y="0"/>
                </a:lnTo>
                <a:lnTo>
                  <a:pt x="3589020" y="5151120"/>
                </a:lnTo>
                <a:lnTo>
                  <a:pt x="0" y="5151120"/>
                </a:lnTo>
                <a:lnTo>
                  <a:pt x="15240" y="509016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0" name="Marcador de contenido 10">
            <a:extLst>
              <a:ext uri="{FF2B5EF4-FFF2-40B4-BE49-F238E27FC236}">
                <a16:creationId xmlns:a16="http://schemas.microsoft.com/office/drawing/2014/main" id="{B06D5AB3-85F3-6041-8CF2-938E10DAFE6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6000" y="3770675"/>
            <a:ext cx="5651499" cy="1146764"/>
          </a:xfrm>
          <a:prstGeom prst="rect">
            <a:avLst/>
          </a:prstGeom>
        </p:spPr>
        <p:txBody>
          <a:bodyPr lIns="0" tIns="0" rIns="0" bIns="0"/>
          <a:lstStyle>
            <a:lvl1pPr>
              <a:defRPr lang="es-ES" sz="1867" dirty="0"/>
            </a:lvl1pPr>
          </a:lstStyle>
          <a:p>
            <a:pPr marL="0" lv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s-ES" dirty="0"/>
              <a:t>Editar el subtitulo 
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1" y="1592918"/>
            <a:ext cx="7052607" cy="16483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4267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 separata de nivel 1</a:t>
            </a:r>
            <a:endParaRPr lang="en-US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6D4C14-6CFE-7A40-86A8-4805104207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81434" y="1503237"/>
            <a:ext cx="3734647" cy="20218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0">
                <a:solidFill>
                  <a:schemeClr val="bg1"/>
                </a:solidFill>
                <a:latin typeface="Playfair Display" pitchFamily="2" charset="77"/>
              </a:defRPr>
            </a:lvl1pPr>
          </a:lstStyle>
          <a:p>
            <a:r>
              <a:rPr lang="es-ES" dirty="0"/>
              <a:t>Nº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2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>
            <a:lum bright="100000" contrast="-70000"/>
          </a:blip>
          <a:stretch>
            <a:fillRect/>
          </a:stretch>
        </p:blipFill>
        <p:spPr>
          <a:xfrm>
            <a:off x="8887255" y="6540533"/>
            <a:ext cx="1145183" cy="24884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26E4C2C5-0D36-E34C-9E34-75AB96E1F27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6000" y="6506083"/>
            <a:ext cx="858184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61341477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 sin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5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0328936" y="6242390"/>
            <a:ext cx="1871531" cy="642611"/>
            <a:chOff x="8064500" y="4790414"/>
            <a:chExt cx="1083150" cy="371911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0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6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20380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 n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21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4" name="Objeto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21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2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5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0893141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 endo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7" y="2119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119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 hidden="1"/>
          <p:cNvSpPr/>
          <p:nvPr userDrawn="1">
            <p:custDataLst>
              <p:tags r:id="rId2"/>
            </p:custDataLst>
          </p:nvPr>
        </p:nvSpPr>
        <p:spPr>
          <a:xfrm>
            <a:off x="0" y="1"/>
            <a:ext cx="211666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379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2665" dirty="0">
              <a:solidFill>
                <a:srgbClr val="FFFFFF"/>
              </a:solidFill>
              <a:latin typeface="Playfair Display" panose="00000500000000000000" pitchFamily="2" charset="0"/>
              <a:sym typeface="Playfair Display" panose="00000500000000000000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EA230A8-2396-C04E-BA7D-6A765043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649092"/>
            <a:ext cx="1151945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título de esta página, cuentas con dos líneas para títulos extensos</a:t>
            </a:r>
            <a:endParaRPr lang="en-US" dirty="0"/>
          </a:p>
        </p:txBody>
      </p:sp>
      <p:sp>
        <p:nvSpPr>
          <p:cNvPr id="8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36000" y="357000"/>
            <a:ext cx="11519451" cy="251520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kumimoji="0" lang="es-ES" sz="1000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+mn-lt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11248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grpSp>
        <p:nvGrpSpPr>
          <p:cNvPr id="9" name="Grupo 8"/>
          <p:cNvGrpSpPr/>
          <p:nvPr userDrawn="1"/>
        </p:nvGrpSpPr>
        <p:grpSpPr>
          <a:xfrm>
            <a:off x="10328936" y="6242390"/>
            <a:ext cx="1871531" cy="642611"/>
            <a:chOff x="8064500" y="4790414"/>
            <a:chExt cx="1083150" cy="371911"/>
          </a:xfrm>
        </p:grpSpPr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  <p:sp>
          <p:nvSpPr>
            <p:cNvPr id="11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90"/>
              <a:endParaRPr lang="es-ES" sz="2397" dirty="0">
                <a:solidFill>
                  <a:srgbClr val="FFFFFF"/>
                </a:solidFill>
              </a:endParaRPr>
            </a:p>
          </p:txBody>
        </p:sp>
      </p:grp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598" y="6501343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6" smtClean="0">
                <a:solidFill>
                  <a:srgbClr val="FFFFFF"/>
                </a:solidFill>
              </a:rPr>
              <a:pPr algn="r"/>
              <a:t>‹Nº›</a:t>
            </a:fld>
            <a:endParaRPr lang="es-ES" sz="1066" dirty="0">
              <a:solidFill>
                <a:srgbClr val="FFFFFF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6000" y="6519521"/>
            <a:ext cx="1631542" cy="24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5932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apecio 13"/>
          <p:cNvSpPr/>
          <p:nvPr userDrawn="1"/>
        </p:nvSpPr>
        <p:spPr>
          <a:xfrm rot="5400000">
            <a:off x="-1018078" y="3120412"/>
            <a:ext cx="6191756" cy="2688000"/>
          </a:xfrm>
          <a:prstGeom prst="trapezoid">
            <a:avLst>
              <a:gd name="adj" fmla="val 23198"/>
            </a:avLst>
          </a:prstGeom>
          <a:solidFill>
            <a:schemeClr val="accent4">
              <a:lumMod val="40000"/>
              <a:lumOff val="60000"/>
            </a:schemeClr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399" dirty="0"/>
          </a:p>
        </p:txBody>
      </p:sp>
      <p:sp>
        <p:nvSpPr>
          <p:cNvPr id="15" name="Trapecio 14"/>
          <p:cNvSpPr/>
          <p:nvPr userDrawn="1"/>
        </p:nvSpPr>
        <p:spPr>
          <a:xfrm rot="5400000">
            <a:off x="1669757" y="3120412"/>
            <a:ext cx="6191756" cy="2688000"/>
          </a:xfrm>
          <a:prstGeom prst="trapezoid">
            <a:avLst>
              <a:gd name="adj" fmla="val 23198"/>
            </a:avLst>
          </a:prstGeom>
          <a:solidFill>
            <a:schemeClr val="accent4">
              <a:lumMod val="20000"/>
              <a:lumOff val="80000"/>
            </a:schemeClr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399" dirty="0"/>
          </a:p>
        </p:txBody>
      </p:sp>
      <p:sp>
        <p:nvSpPr>
          <p:cNvPr id="16" name="Trapecio 15"/>
          <p:cNvSpPr/>
          <p:nvPr userDrawn="1"/>
        </p:nvSpPr>
        <p:spPr>
          <a:xfrm rot="5400000">
            <a:off x="4348410" y="3120412"/>
            <a:ext cx="6191756" cy="2688000"/>
          </a:xfrm>
          <a:prstGeom prst="trapezoid">
            <a:avLst>
              <a:gd name="adj" fmla="val 23198"/>
            </a:avLst>
          </a:prstGeom>
          <a:solidFill>
            <a:schemeClr val="tx2"/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399" dirty="0"/>
          </a:p>
        </p:txBody>
      </p:sp>
      <p:sp>
        <p:nvSpPr>
          <p:cNvPr id="17" name="Trapecio 16"/>
          <p:cNvSpPr/>
          <p:nvPr userDrawn="1"/>
        </p:nvSpPr>
        <p:spPr>
          <a:xfrm rot="5400000">
            <a:off x="7036410" y="3120412"/>
            <a:ext cx="6191756" cy="2688000"/>
          </a:xfrm>
          <a:prstGeom prst="trapezoid">
            <a:avLst>
              <a:gd name="adj" fmla="val 23198"/>
            </a:avLst>
          </a:prstGeom>
          <a:solidFill>
            <a:schemeClr val="accent4">
              <a:lumMod val="20000"/>
              <a:lumOff val="80000"/>
            </a:schemeClr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399" dirty="0"/>
          </a:p>
        </p:txBody>
      </p:sp>
      <p:graphicFrame>
        <p:nvGraphicFramePr>
          <p:cNvPr id="3" name="2 Objeto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93" y="1589"/>
          <a:ext cx="1588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3" name="2 Objeto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3" y="1589"/>
                        <a:ext cx="1588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ángulo 3" hidden="1"/>
          <p:cNvSpPr/>
          <p:nvPr userDrawn="1">
            <p:custDataLst>
              <p:tags r:id="rId2"/>
            </p:custDataLst>
          </p:nvPr>
        </p:nvSpPr>
        <p:spPr>
          <a:xfrm>
            <a:off x="5" y="1"/>
            <a:ext cx="211668" cy="2116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s-ES" sz="2667" b="0" i="0" baseline="0" dirty="0">
              <a:solidFill>
                <a:schemeClr val="tx1"/>
              </a:solidFill>
              <a:latin typeface="Playfair Display" panose="00000500000000000000" pitchFamily="2" charset="0"/>
              <a:ea typeface="+mj-ea"/>
              <a:sym typeface="Playfair Display" panose="00000500000000000000" pitchFamily="2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8184" y="491335"/>
            <a:ext cx="11578459" cy="1065460"/>
          </a:xfrm>
          <a:prstGeom prst="rect">
            <a:avLst/>
          </a:prstGeom>
        </p:spPr>
        <p:txBody>
          <a:bodyPr/>
          <a:lstStyle>
            <a:lvl1pPr marL="12700">
              <a:lnSpc>
                <a:spcPct val="100000"/>
              </a:lnSpc>
              <a:defRPr lang="es-ES" sz="2667" b="0" i="0" spc="25" dirty="0">
                <a:solidFill>
                  <a:srgbClr val="1A3B47"/>
                </a:solidFill>
                <a:latin typeface="Playfair Display"/>
                <a:ea typeface="+mj-ea"/>
                <a:cs typeface="Playfair Display"/>
              </a:defRPr>
            </a:lvl1pPr>
          </a:lstStyle>
          <a:p>
            <a:pPr marL="0" lvl="0" algn="l" defTabSz="844038" rtl="0" eaLnBrk="1" latinLnBrk="0" hangingPunct="1">
              <a:spcBef>
                <a:spcPct val="0"/>
              </a:spcBef>
              <a:buNone/>
              <a:tabLst>
                <a:tab pos="4482851" algn="l"/>
              </a:tabLst>
              <a:defRPr/>
            </a:pPr>
            <a:r>
              <a:rPr lang="es-ES" dirty="0"/>
              <a:t>Haga clic para modificar el estilo de título del patrón</a:t>
            </a:r>
          </a:p>
        </p:txBody>
      </p:sp>
      <p:sp>
        <p:nvSpPr>
          <p:cNvPr id="6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17501" y="332656"/>
            <a:ext cx="11547503" cy="1886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kumimoji="0" lang="es-ES" sz="1001" b="0" i="0" u="none" strike="noStrike" kern="1200" cap="none" spc="0" normalizeH="0" baseline="0" dirty="0" smtClean="0">
                <a:ln>
                  <a:noFill/>
                </a:ln>
                <a:solidFill>
                  <a:srgbClr val="1A3B47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just" defTabSz="84403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3935">
                  <a:lumMod val="75000"/>
                </a:srgbClr>
              </a:buClr>
              <a:buSzTx/>
              <a:buFont typeface="Arial" pitchFamily="34" charset="0"/>
              <a:buNone/>
              <a:tabLst/>
              <a:defRPr/>
            </a:pPr>
            <a:r>
              <a:rPr lang="es-ES"/>
              <a:t>Editar el estilo de texto del patrón</a:t>
            </a:r>
          </a:p>
        </p:txBody>
      </p:sp>
      <p:sp>
        <p:nvSpPr>
          <p:cNvPr id="11" name="2 Marcador de número de diapositiva"/>
          <p:cNvSpPr txBox="1">
            <a:spLocks/>
          </p:cNvSpPr>
          <p:nvPr userDrawn="1"/>
        </p:nvSpPr>
        <p:spPr>
          <a:xfrm>
            <a:off x="11637695" y="6471619"/>
            <a:ext cx="371476" cy="288000"/>
          </a:xfrm>
          <a:prstGeom prst="rect">
            <a:avLst/>
          </a:prstGeom>
          <a:noFill/>
        </p:spPr>
        <p:txBody>
          <a:bodyPr lIns="0" tIns="0" rIns="0" bIns="0" anchor="ctr" anchorCtr="0"/>
          <a:lstStyle/>
          <a:p>
            <a:pPr algn="r">
              <a:defRPr/>
            </a:pPr>
            <a:fld id="{1A7CEF99-55C6-4480-A94C-7A7D18CCB18B}" type="slidenum">
              <a:rPr kumimoji="0" lang="es-ES" sz="8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ho Gothic Pro" panose="020B0503030504020204" pitchFamily="34" charset="0"/>
                <a:ea typeface="+mn-ea"/>
                <a:cs typeface="Soho Gothic Pro" panose="020B0503030504020204" pitchFamily="34" charset="0"/>
              </a:rPr>
              <a:pPr algn="r">
                <a:defRPr/>
              </a:pPr>
              <a:t>‹Nº›</a:t>
            </a:fld>
            <a:endParaRPr kumimoji="0" lang="es-ES" sz="8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ho Gothic Pro" panose="020B0503030504020204" pitchFamily="34" charset="0"/>
              <a:ea typeface="+mn-ea"/>
              <a:cs typeface="Soho Gothic Pro" panose="020B0503030504020204" pitchFamily="34" charset="0"/>
            </a:endParaRP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0328937" y="6242389"/>
            <a:ext cx="1871531" cy="642611"/>
            <a:chOff x="8064500" y="4790414"/>
            <a:chExt cx="1083150" cy="371911"/>
          </a:xfrm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C6C3A9BA-FA29-AF49-93DF-C962E39BE4D1}"/>
                </a:ext>
              </a:extLst>
            </p:cNvPr>
            <p:cNvSpPr/>
            <p:nvPr userDrawn="1"/>
          </p:nvSpPr>
          <p:spPr>
            <a:xfrm>
              <a:off x="8261825" y="4790414"/>
              <a:ext cx="885825" cy="349250"/>
            </a:xfrm>
            <a:custGeom>
              <a:avLst/>
              <a:gdLst>
                <a:gd name="connsiteX0" fmla="*/ 885825 w 885825"/>
                <a:gd name="connsiteY0" fmla="*/ 225425 h 349250"/>
                <a:gd name="connsiteX1" fmla="*/ 885825 w 885825"/>
                <a:gd name="connsiteY1" fmla="*/ 0 h 349250"/>
                <a:gd name="connsiteX2" fmla="*/ 0 w 885825"/>
                <a:gd name="connsiteY2" fmla="*/ 250825 h 349250"/>
                <a:gd name="connsiteX3" fmla="*/ 0 w 885825"/>
                <a:gd name="connsiteY3" fmla="*/ 349250 h 349250"/>
                <a:gd name="connsiteX4" fmla="*/ 885825 w 885825"/>
                <a:gd name="connsiteY4" fmla="*/ 225425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349250">
                  <a:moveTo>
                    <a:pt x="885825" y="225425"/>
                  </a:moveTo>
                  <a:lnTo>
                    <a:pt x="885825" y="0"/>
                  </a:lnTo>
                  <a:lnTo>
                    <a:pt x="0" y="250825"/>
                  </a:lnTo>
                  <a:lnTo>
                    <a:pt x="0" y="349250"/>
                  </a:lnTo>
                  <a:lnTo>
                    <a:pt x="885825" y="22542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s-ES" sz="2112"/>
            </a:p>
          </p:txBody>
        </p:sp>
        <p:sp>
          <p:nvSpPr>
            <p:cNvPr id="9" name="Triángulo 10">
              <a:extLst>
                <a:ext uri="{FF2B5EF4-FFF2-40B4-BE49-F238E27FC236}">
                  <a16:creationId xmlns:a16="http://schemas.microsoft.com/office/drawing/2014/main" id="{400DAD3A-8917-4A46-A174-4210FBD17B57}"/>
                </a:ext>
              </a:extLst>
            </p:cNvPr>
            <p:cNvSpPr/>
            <p:nvPr userDrawn="1"/>
          </p:nvSpPr>
          <p:spPr>
            <a:xfrm>
              <a:off x="8064500" y="4844050"/>
              <a:ext cx="1083150" cy="318275"/>
            </a:xfrm>
            <a:custGeom>
              <a:avLst/>
              <a:gdLst>
                <a:gd name="connsiteX0" fmla="*/ 0 w 2282400"/>
                <a:gd name="connsiteY0" fmla="*/ 1101600 h 1101600"/>
                <a:gd name="connsiteX1" fmla="*/ 1141200 w 2282400"/>
                <a:gd name="connsiteY1" fmla="*/ 0 h 1101600"/>
                <a:gd name="connsiteX2" fmla="*/ 2282400 w 2282400"/>
                <a:gd name="connsiteY2" fmla="*/ 1101600 h 1101600"/>
                <a:gd name="connsiteX3" fmla="*/ 0 w 2282400"/>
                <a:gd name="connsiteY3" fmla="*/ 1101600 h 1101600"/>
                <a:gd name="connsiteX0" fmla="*/ 0 w 2300400"/>
                <a:gd name="connsiteY0" fmla="*/ 302400 h 302400"/>
                <a:gd name="connsiteX1" fmla="*/ 2300400 w 2300400"/>
                <a:gd name="connsiteY1" fmla="*/ 0 h 302400"/>
                <a:gd name="connsiteX2" fmla="*/ 2282400 w 2300400"/>
                <a:gd name="connsiteY2" fmla="*/ 302400 h 302400"/>
                <a:gd name="connsiteX3" fmla="*/ 0 w 2300400"/>
                <a:gd name="connsiteY3" fmla="*/ 302400 h 302400"/>
                <a:gd name="connsiteX0" fmla="*/ 0 w 1026000"/>
                <a:gd name="connsiteY0" fmla="*/ 295200 h 302400"/>
                <a:gd name="connsiteX1" fmla="*/ 1026000 w 1026000"/>
                <a:gd name="connsiteY1" fmla="*/ 0 h 302400"/>
                <a:gd name="connsiteX2" fmla="*/ 1008000 w 1026000"/>
                <a:gd name="connsiteY2" fmla="*/ 302400 h 302400"/>
                <a:gd name="connsiteX3" fmla="*/ 0 w 1026000"/>
                <a:gd name="connsiteY3" fmla="*/ 295200 h 3024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08000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5100"/>
                <a:gd name="connsiteX1" fmla="*/ 1083150 w 1083150"/>
                <a:gd name="connsiteY1" fmla="*/ 0 h 315100"/>
                <a:gd name="connsiteX2" fmla="*/ 1074675 w 1083150"/>
                <a:gd name="connsiteY2" fmla="*/ 315100 h 315100"/>
                <a:gd name="connsiteX3" fmla="*/ 0 w 1083150"/>
                <a:gd name="connsiteY3" fmla="*/ 307900 h 315100"/>
                <a:gd name="connsiteX0" fmla="*/ 0 w 1083150"/>
                <a:gd name="connsiteY0" fmla="*/ 307900 h 318275"/>
                <a:gd name="connsiteX1" fmla="*/ 1083150 w 1083150"/>
                <a:gd name="connsiteY1" fmla="*/ 0 h 318275"/>
                <a:gd name="connsiteX2" fmla="*/ 1081025 w 1083150"/>
                <a:gd name="connsiteY2" fmla="*/ 318275 h 318275"/>
                <a:gd name="connsiteX3" fmla="*/ 0 w 1083150"/>
                <a:gd name="connsiteY3" fmla="*/ 307900 h 31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3150" h="318275">
                  <a:moveTo>
                    <a:pt x="0" y="307900"/>
                  </a:moveTo>
                  <a:lnTo>
                    <a:pt x="1083150" y="0"/>
                  </a:lnTo>
                  <a:cubicBezTo>
                    <a:pt x="1082442" y="106092"/>
                    <a:pt x="1081733" y="212183"/>
                    <a:pt x="1081025" y="318275"/>
                  </a:cubicBezTo>
                  <a:lnTo>
                    <a:pt x="0" y="3079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112"/>
            </a:p>
          </p:txBody>
        </p:sp>
      </p:grp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6">
            <a:lum/>
          </a:blip>
          <a:stretch>
            <a:fillRect/>
          </a:stretch>
        </p:blipFill>
        <p:spPr>
          <a:xfrm>
            <a:off x="8887262" y="6540533"/>
            <a:ext cx="1145183" cy="248840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 userDrawn="1"/>
        </p:nvSpPr>
        <p:spPr bwMode="auto">
          <a:xfrm>
            <a:off x="336006" y="6506083"/>
            <a:ext cx="858185" cy="171408"/>
          </a:xfrm>
          <a:custGeom>
            <a:avLst/>
            <a:gdLst>
              <a:gd name="T0" fmla="*/ 1051 w 1701"/>
              <a:gd name="T1" fmla="*/ 298 h 337"/>
              <a:gd name="T2" fmla="*/ 967 w 1701"/>
              <a:gd name="T3" fmla="*/ 337 h 337"/>
              <a:gd name="T4" fmla="*/ 877 w 1701"/>
              <a:gd name="T5" fmla="*/ 262 h 337"/>
              <a:gd name="T6" fmla="*/ 906 w 1701"/>
              <a:gd name="T7" fmla="*/ 285 h 337"/>
              <a:gd name="T8" fmla="*/ 991 w 1701"/>
              <a:gd name="T9" fmla="*/ 309 h 337"/>
              <a:gd name="T10" fmla="*/ 1033 w 1701"/>
              <a:gd name="T11" fmla="*/ 263 h 337"/>
              <a:gd name="T12" fmla="*/ 926 w 1701"/>
              <a:gd name="T13" fmla="*/ 200 h 337"/>
              <a:gd name="T14" fmla="*/ 888 w 1701"/>
              <a:gd name="T15" fmla="*/ 112 h 337"/>
              <a:gd name="T16" fmla="*/ 967 w 1701"/>
              <a:gd name="T17" fmla="*/ 75 h 337"/>
              <a:gd name="T18" fmla="*/ 1056 w 1701"/>
              <a:gd name="T19" fmla="*/ 149 h 337"/>
              <a:gd name="T20" fmla="*/ 1013 w 1701"/>
              <a:gd name="T21" fmla="*/ 112 h 337"/>
              <a:gd name="T22" fmla="*/ 925 w 1701"/>
              <a:gd name="T23" fmla="*/ 108 h 337"/>
              <a:gd name="T24" fmla="*/ 913 w 1701"/>
              <a:gd name="T25" fmla="*/ 163 h 337"/>
              <a:gd name="T26" fmla="*/ 1046 w 1701"/>
              <a:gd name="T27" fmla="*/ 222 h 337"/>
              <a:gd name="T28" fmla="*/ 680 w 1701"/>
              <a:gd name="T29" fmla="*/ 86 h 337"/>
              <a:gd name="T30" fmla="*/ 656 w 1701"/>
              <a:gd name="T31" fmla="*/ 103 h 337"/>
              <a:gd name="T32" fmla="*/ 656 w 1701"/>
              <a:gd name="T33" fmla="*/ 103 h 337"/>
              <a:gd name="T34" fmla="*/ 632 w 1701"/>
              <a:gd name="T35" fmla="*/ 335 h 337"/>
              <a:gd name="T36" fmla="*/ 661 w 1701"/>
              <a:gd name="T37" fmla="*/ 137 h 337"/>
              <a:gd name="T38" fmla="*/ 722 w 1701"/>
              <a:gd name="T39" fmla="*/ 100 h 337"/>
              <a:gd name="T40" fmla="*/ 783 w 1701"/>
              <a:gd name="T41" fmla="*/ 140 h 337"/>
              <a:gd name="T42" fmla="*/ 810 w 1701"/>
              <a:gd name="T43" fmla="*/ 335 h 337"/>
              <a:gd name="T44" fmla="*/ 722 w 1701"/>
              <a:gd name="T45" fmla="*/ 75 h 337"/>
              <a:gd name="T46" fmla="*/ 1692 w 1701"/>
              <a:gd name="T47" fmla="*/ 298 h 337"/>
              <a:gd name="T48" fmla="*/ 1607 w 1701"/>
              <a:gd name="T49" fmla="*/ 256 h 337"/>
              <a:gd name="T50" fmla="*/ 1686 w 1701"/>
              <a:gd name="T51" fmla="*/ 101 h 337"/>
              <a:gd name="T52" fmla="*/ 1607 w 1701"/>
              <a:gd name="T53" fmla="*/ 78 h 337"/>
              <a:gd name="T54" fmla="*/ 1583 w 1701"/>
              <a:gd name="T55" fmla="*/ 257 h 337"/>
              <a:gd name="T56" fmla="*/ 248 w 1701"/>
              <a:gd name="T57" fmla="*/ 75 h 337"/>
              <a:gd name="T58" fmla="*/ 181 w 1701"/>
              <a:gd name="T59" fmla="*/ 98 h 337"/>
              <a:gd name="T60" fmla="*/ 92 w 1701"/>
              <a:gd name="T61" fmla="*/ 75 h 337"/>
              <a:gd name="T62" fmla="*/ 0 w 1701"/>
              <a:gd name="T63" fmla="*/ 164 h 337"/>
              <a:gd name="T64" fmla="*/ 25 w 1701"/>
              <a:gd name="T65" fmla="*/ 164 h 337"/>
              <a:gd name="T66" fmla="*/ 57 w 1701"/>
              <a:gd name="T67" fmla="*/ 106 h 337"/>
              <a:gd name="T68" fmla="*/ 124 w 1701"/>
              <a:gd name="T69" fmla="*/ 106 h 337"/>
              <a:gd name="T70" fmla="*/ 156 w 1701"/>
              <a:gd name="T71" fmla="*/ 164 h 337"/>
              <a:gd name="T72" fmla="*/ 182 w 1701"/>
              <a:gd name="T73" fmla="*/ 164 h 337"/>
              <a:gd name="T74" fmla="*/ 214 w 1701"/>
              <a:gd name="T75" fmla="*/ 106 h 337"/>
              <a:gd name="T76" fmla="*/ 281 w 1701"/>
              <a:gd name="T77" fmla="*/ 106 h 337"/>
              <a:gd name="T78" fmla="*/ 313 w 1701"/>
              <a:gd name="T79" fmla="*/ 164 h 337"/>
              <a:gd name="T80" fmla="*/ 338 w 1701"/>
              <a:gd name="T81" fmla="*/ 164 h 337"/>
              <a:gd name="T82" fmla="*/ 1522 w 1701"/>
              <a:gd name="T83" fmla="*/ 334 h 337"/>
              <a:gd name="T84" fmla="*/ 1522 w 1701"/>
              <a:gd name="T85" fmla="*/ 311 h 337"/>
              <a:gd name="T86" fmla="*/ 1381 w 1701"/>
              <a:gd name="T87" fmla="*/ 78 h 337"/>
              <a:gd name="T88" fmla="*/ 1381 w 1701"/>
              <a:gd name="T89" fmla="*/ 101 h 337"/>
              <a:gd name="T90" fmla="*/ 1381 w 1701"/>
              <a:gd name="T91" fmla="*/ 311 h 337"/>
              <a:gd name="T92" fmla="*/ 1381 w 1701"/>
              <a:gd name="T93" fmla="*/ 334 h 337"/>
              <a:gd name="T94" fmla="*/ 415 w 1701"/>
              <a:gd name="T95" fmla="*/ 78 h 337"/>
              <a:gd name="T96" fmla="*/ 415 w 1701"/>
              <a:gd name="T97" fmla="*/ 101 h 337"/>
              <a:gd name="T98" fmla="*/ 412 w 1701"/>
              <a:gd name="T99" fmla="*/ 311 h 337"/>
              <a:gd name="T100" fmla="*/ 556 w 1701"/>
              <a:gd name="T101" fmla="*/ 311 h 337"/>
              <a:gd name="T102" fmla="*/ 1297 w 1701"/>
              <a:gd name="T103" fmla="*/ 126 h 337"/>
              <a:gd name="T104" fmla="*/ 1288 w 1701"/>
              <a:gd name="T105" fmla="*/ 334 h 337"/>
              <a:gd name="T106" fmla="*/ 1280 w 1701"/>
              <a:gd name="T107" fmla="*/ 313 h 337"/>
              <a:gd name="T108" fmla="*/ 1148 w 1701"/>
              <a:gd name="T109" fmla="*/ 314 h 337"/>
              <a:gd name="T110" fmla="*/ 1130 w 1701"/>
              <a:gd name="T111" fmla="*/ 126 h 337"/>
              <a:gd name="T112" fmla="*/ 1250 w 1701"/>
              <a:gd name="T113" fmla="*/ 81 h 337"/>
              <a:gd name="T114" fmla="*/ 1278 w 1701"/>
              <a:gd name="T115" fmla="*/ 162 h 337"/>
              <a:gd name="T116" fmla="*/ 1166 w 1701"/>
              <a:gd name="T117" fmla="*/ 116 h 337"/>
              <a:gd name="T118" fmla="*/ 1152 w 1701"/>
              <a:gd name="T119" fmla="*/ 271 h 337"/>
              <a:gd name="T120" fmla="*/ 1214 w 1701"/>
              <a:gd name="T121" fmla="*/ 312 h 337"/>
              <a:gd name="T122" fmla="*/ 1275 w 1701"/>
              <a:gd name="T123" fmla="*/ 27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01" h="337">
                <a:moveTo>
                  <a:pt x="1046" y="222"/>
                </a:moveTo>
                <a:cubicBezTo>
                  <a:pt x="1054" y="233"/>
                  <a:pt x="1058" y="247"/>
                  <a:pt x="1058" y="263"/>
                </a:cubicBezTo>
                <a:cubicBezTo>
                  <a:pt x="1058" y="276"/>
                  <a:pt x="1056" y="288"/>
                  <a:pt x="1051" y="298"/>
                </a:cubicBezTo>
                <a:cubicBezTo>
                  <a:pt x="1046" y="307"/>
                  <a:pt x="1039" y="315"/>
                  <a:pt x="1031" y="321"/>
                </a:cubicBezTo>
                <a:cubicBezTo>
                  <a:pt x="1022" y="327"/>
                  <a:pt x="1013" y="331"/>
                  <a:pt x="1001" y="333"/>
                </a:cubicBezTo>
                <a:cubicBezTo>
                  <a:pt x="991" y="335"/>
                  <a:pt x="979" y="337"/>
                  <a:pt x="967" y="337"/>
                </a:cubicBezTo>
                <a:cubicBezTo>
                  <a:pt x="940" y="337"/>
                  <a:pt x="919" y="331"/>
                  <a:pt x="902" y="319"/>
                </a:cubicBezTo>
                <a:cubicBezTo>
                  <a:pt x="886" y="306"/>
                  <a:pt x="877" y="288"/>
                  <a:pt x="876" y="263"/>
                </a:cubicBezTo>
                <a:cubicBezTo>
                  <a:pt x="876" y="263"/>
                  <a:pt x="877" y="262"/>
                  <a:pt x="877" y="262"/>
                </a:cubicBezTo>
                <a:cubicBezTo>
                  <a:pt x="901" y="262"/>
                  <a:pt x="901" y="262"/>
                  <a:pt x="901" y="262"/>
                </a:cubicBezTo>
                <a:cubicBezTo>
                  <a:pt x="901" y="262"/>
                  <a:pt x="902" y="263"/>
                  <a:pt x="902" y="263"/>
                </a:cubicBezTo>
                <a:cubicBezTo>
                  <a:pt x="902" y="272"/>
                  <a:pt x="903" y="280"/>
                  <a:pt x="906" y="285"/>
                </a:cubicBezTo>
                <a:cubicBezTo>
                  <a:pt x="910" y="291"/>
                  <a:pt x="914" y="296"/>
                  <a:pt x="920" y="300"/>
                </a:cubicBezTo>
                <a:cubicBezTo>
                  <a:pt x="926" y="303"/>
                  <a:pt x="932" y="306"/>
                  <a:pt x="940" y="308"/>
                </a:cubicBezTo>
                <a:cubicBezTo>
                  <a:pt x="954" y="311"/>
                  <a:pt x="970" y="311"/>
                  <a:pt x="991" y="309"/>
                </a:cubicBezTo>
                <a:cubicBezTo>
                  <a:pt x="998" y="308"/>
                  <a:pt x="1005" y="306"/>
                  <a:pt x="1012" y="303"/>
                </a:cubicBezTo>
                <a:cubicBezTo>
                  <a:pt x="1018" y="299"/>
                  <a:pt x="1023" y="295"/>
                  <a:pt x="1027" y="288"/>
                </a:cubicBezTo>
                <a:cubicBezTo>
                  <a:pt x="1031" y="282"/>
                  <a:pt x="1033" y="274"/>
                  <a:pt x="1033" y="263"/>
                </a:cubicBezTo>
                <a:cubicBezTo>
                  <a:pt x="1033" y="254"/>
                  <a:pt x="1031" y="246"/>
                  <a:pt x="1026" y="238"/>
                </a:cubicBezTo>
                <a:cubicBezTo>
                  <a:pt x="1021" y="231"/>
                  <a:pt x="1013" y="226"/>
                  <a:pt x="1003" y="223"/>
                </a:cubicBezTo>
                <a:cubicBezTo>
                  <a:pt x="926" y="200"/>
                  <a:pt x="926" y="200"/>
                  <a:pt x="926" y="200"/>
                </a:cubicBezTo>
                <a:cubicBezTo>
                  <a:pt x="911" y="196"/>
                  <a:pt x="901" y="190"/>
                  <a:pt x="893" y="180"/>
                </a:cubicBezTo>
                <a:cubicBezTo>
                  <a:pt x="885" y="170"/>
                  <a:pt x="881" y="158"/>
                  <a:pt x="881" y="144"/>
                </a:cubicBezTo>
                <a:cubicBezTo>
                  <a:pt x="881" y="131"/>
                  <a:pt x="884" y="121"/>
                  <a:pt x="888" y="112"/>
                </a:cubicBezTo>
                <a:cubicBezTo>
                  <a:pt x="893" y="103"/>
                  <a:pt x="899" y="96"/>
                  <a:pt x="907" y="90"/>
                </a:cubicBezTo>
                <a:cubicBezTo>
                  <a:pt x="915" y="85"/>
                  <a:pt x="924" y="81"/>
                  <a:pt x="934" y="78"/>
                </a:cubicBezTo>
                <a:cubicBezTo>
                  <a:pt x="945" y="76"/>
                  <a:pt x="955" y="75"/>
                  <a:pt x="967" y="75"/>
                </a:cubicBezTo>
                <a:cubicBezTo>
                  <a:pt x="993" y="75"/>
                  <a:pt x="1014" y="81"/>
                  <a:pt x="1030" y="93"/>
                </a:cubicBezTo>
                <a:cubicBezTo>
                  <a:pt x="1047" y="105"/>
                  <a:pt x="1055" y="124"/>
                  <a:pt x="1056" y="148"/>
                </a:cubicBezTo>
                <a:cubicBezTo>
                  <a:pt x="1056" y="148"/>
                  <a:pt x="1056" y="149"/>
                  <a:pt x="1056" y="149"/>
                </a:cubicBezTo>
                <a:cubicBezTo>
                  <a:pt x="1032" y="149"/>
                  <a:pt x="1032" y="149"/>
                  <a:pt x="1032" y="149"/>
                </a:cubicBezTo>
                <a:cubicBezTo>
                  <a:pt x="1032" y="149"/>
                  <a:pt x="1032" y="148"/>
                  <a:pt x="1032" y="148"/>
                </a:cubicBezTo>
                <a:cubicBezTo>
                  <a:pt x="1031" y="131"/>
                  <a:pt x="1025" y="119"/>
                  <a:pt x="1013" y="112"/>
                </a:cubicBezTo>
                <a:cubicBezTo>
                  <a:pt x="1002" y="104"/>
                  <a:pt x="986" y="100"/>
                  <a:pt x="966" y="100"/>
                </a:cubicBezTo>
                <a:cubicBezTo>
                  <a:pt x="958" y="100"/>
                  <a:pt x="951" y="100"/>
                  <a:pt x="944" y="102"/>
                </a:cubicBezTo>
                <a:cubicBezTo>
                  <a:pt x="937" y="103"/>
                  <a:pt x="931" y="105"/>
                  <a:pt x="925" y="108"/>
                </a:cubicBezTo>
                <a:cubicBezTo>
                  <a:pt x="919" y="111"/>
                  <a:pt x="915" y="115"/>
                  <a:pt x="911" y="121"/>
                </a:cubicBezTo>
                <a:cubicBezTo>
                  <a:pt x="908" y="127"/>
                  <a:pt x="906" y="134"/>
                  <a:pt x="906" y="144"/>
                </a:cubicBezTo>
                <a:cubicBezTo>
                  <a:pt x="906" y="151"/>
                  <a:pt x="908" y="157"/>
                  <a:pt x="913" y="163"/>
                </a:cubicBezTo>
                <a:cubicBezTo>
                  <a:pt x="917" y="170"/>
                  <a:pt x="924" y="174"/>
                  <a:pt x="934" y="177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26" y="204"/>
                  <a:pt x="1038" y="211"/>
                  <a:pt x="1046" y="222"/>
                </a:cubicBezTo>
                <a:close/>
                <a:moveTo>
                  <a:pt x="722" y="75"/>
                </a:moveTo>
                <a:cubicBezTo>
                  <a:pt x="715" y="75"/>
                  <a:pt x="708" y="76"/>
                  <a:pt x="701" y="78"/>
                </a:cubicBezTo>
                <a:cubicBezTo>
                  <a:pt x="694" y="79"/>
                  <a:pt x="687" y="82"/>
                  <a:pt x="680" y="86"/>
                </a:cubicBezTo>
                <a:cubicBezTo>
                  <a:pt x="673" y="89"/>
                  <a:pt x="667" y="93"/>
                  <a:pt x="662" y="98"/>
                </a:cubicBezTo>
                <a:cubicBezTo>
                  <a:pt x="660" y="100"/>
                  <a:pt x="658" y="101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56" y="103"/>
                  <a:pt x="656" y="103"/>
                  <a:pt x="656" y="103"/>
                </a:cubicBezTo>
                <a:cubicBezTo>
                  <a:pt x="643" y="78"/>
                  <a:pt x="643" y="78"/>
                  <a:pt x="643" y="78"/>
                </a:cubicBezTo>
                <a:cubicBezTo>
                  <a:pt x="632" y="78"/>
                  <a:pt x="632" y="78"/>
                  <a:pt x="632" y="78"/>
                </a:cubicBezTo>
                <a:cubicBezTo>
                  <a:pt x="632" y="335"/>
                  <a:pt x="632" y="335"/>
                  <a:pt x="632" y="335"/>
                </a:cubicBezTo>
                <a:cubicBezTo>
                  <a:pt x="656" y="335"/>
                  <a:pt x="656" y="335"/>
                  <a:pt x="656" y="335"/>
                </a:cubicBezTo>
                <a:cubicBezTo>
                  <a:pt x="656" y="162"/>
                  <a:pt x="656" y="162"/>
                  <a:pt x="656" y="162"/>
                </a:cubicBezTo>
                <a:cubicBezTo>
                  <a:pt x="656" y="152"/>
                  <a:pt x="658" y="144"/>
                  <a:pt x="661" y="137"/>
                </a:cubicBezTo>
                <a:cubicBezTo>
                  <a:pt x="664" y="129"/>
                  <a:pt x="669" y="122"/>
                  <a:pt x="674" y="117"/>
                </a:cubicBezTo>
                <a:cubicBezTo>
                  <a:pt x="680" y="112"/>
                  <a:pt x="687" y="108"/>
                  <a:pt x="695" y="105"/>
                </a:cubicBezTo>
                <a:cubicBezTo>
                  <a:pt x="703" y="102"/>
                  <a:pt x="712" y="100"/>
                  <a:pt x="722" y="100"/>
                </a:cubicBezTo>
                <a:cubicBezTo>
                  <a:pt x="735" y="100"/>
                  <a:pt x="745" y="102"/>
                  <a:pt x="754" y="106"/>
                </a:cubicBezTo>
                <a:cubicBezTo>
                  <a:pt x="762" y="110"/>
                  <a:pt x="769" y="115"/>
                  <a:pt x="773" y="120"/>
                </a:cubicBezTo>
                <a:cubicBezTo>
                  <a:pt x="778" y="126"/>
                  <a:pt x="781" y="133"/>
                  <a:pt x="783" y="140"/>
                </a:cubicBezTo>
                <a:cubicBezTo>
                  <a:pt x="785" y="149"/>
                  <a:pt x="786" y="156"/>
                  <a:pt x="786" y="163"/>
                </a:cubicBezTo>
                <a:cubicBezTo>
                  <a:pt x="786" y="335"/>
                  <a:pt x="786" y="335"/>
                  <a:pt x="786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163"/>
                  <a:pt x="810" y="163"/>
                  <a:pt x="810" y="163"/>
                </a:cubicBezTo>
                <a:cubicBezTo>
                  <a:pt x="810" y="135"/>
                  <a:pt x="802" y="113"/>
                  <a:pt x="787" y="98"/>
                </a:cubicBezTo>
                <a:cubicBezTo>
                  <a:pt x="771" y="83"/>
                  <a:pt x="749" y="75"/>
                  <a:pt x="722" y="75"/>
                </a:cubicBezTo>
                <a:close/>
                <a:moveTo>
                  <a:pt x="1650" y="337"/>
                </a:moveTo>
                <a:cubicBezTo>
                  <a:pt x="1672" y="337"/>
                  <a:pt x="1689" y="331"/>
                  <a:pt x="1701" y="321"/>
                </a:cubicBezTo>
                <a:cubicBezTo>
                  <a:pt x="1692" y="298"/>
                  <a:pt x="1692" y="298"/>
                  <a:pt x="1692" y="298"/>
                </a:cubicBezTo>
                <a:cubicBezTo>
                  <a:pt x="1683" y="306"/>
                  <a:pt x="1670" y="313"/>
                  <a:pt x="1650" y="313"/>
                </a:cubicBezTo>
                <a:cubicBezTo>
                  <a:pt x="1636" y="313"/>
                  <a:pt x="1625" y="308"/>
                  <a:pt x="1618" y="300"/>
                </a:cubicBezTo>
                <a:cubicBezTo>
                  <a:pt x="1611" y="291"/>
                  <a:pt x="1607" y="277"/>
                  <a:pt x="1607" y="256"/>
                </a:cubicBezTo>
                <a:cubicBezTo>
                  <a:pt x="1607" y="101"/>
                  <a:pt x="1607" y="101"/>
                  <a:pt x="1607" y="101"/>
                </a:cubicBezTo>
                <a:cubicBezTo>
                  <a:pt x="1685" y="101"/>
                  <a:pt x="1685" y="101"/>
                  <a:pt x="1685" y="101"/>
                </a:cubicBezTo>
                <a:cubicBezTo>
                  <a:pt x="1686" y="101"/>
                  <a:pt x="1686" y="101"/>
                  <a:pt x="1686" y="101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5" y="78"/>
                </a:cubicBezTo>
                <a:cubicBezTo>
                  <a:pt x="1607" y="78"/>
                  <a:pt x="1607" y="78"/>
                  <a:pt x="1607" y="78"/>
                </a:cubicBezTo>
                <a:cubicBezTo>
                  <a:pt x="1607" y="0"/>
                  <a:pt x="1607" y="0"/>
                  <a:pt x="1607" y="0"/>
                </a:cubicBezTo>
                <a:cubicBezTo>
                  <a:pt x="1583" y="0"/>
                  <a:pt x="1583" y="0"/>
                  <a:pt x="1583" y="0"/>
                </a:cubicBezTo>
                <a:cubicBezTo>
                  <a:pt x="1583" y="257"/>
                  <a:pt x="1583" y="257"/>
                  <a:pt x="1583" y="257"/>
                </a:cubicBezTo>
                <a:cubicBezTo>
                  <a:pt x="1583" y="284"/>
                  <a:pt x="1589" y="304"/>
                  <a:pt x="1600" y="317"/>
                </a:cubicBezTo>
                <a:cubicBezTo>
                  <a:pt x="1612" y="330"/>
                  <a:pt x="1629" y="337"/>
                  <a:pt x="1650" y="337"/>
                </a:cubicBezTo>
                <a:close/>
                <a:moveTo>
                  <a:pt x="248" y="75"/>
                </a:moveTo>
                <a:cubicBezTo>
                  <a:pt x="248" y="75"/>
                  <a:pt x="248" y="75"/>
                  <a:pt x="248" y="75"/>
                </a:cubicBezTo>
                <a:cubicBezTo>
                  <a:pt x="247" y="75"/>
                  <a:pt x="247" y="75"/>
                  <a:pt x="247" y="75"/>
                </a:cubicBezTo>
                <a:cubicBezTo>
                  <a:pt x="219" y="75"/>
                  <a:pt x="197" y="83"/>
                  <a:pt x="181" y="98"/>
                </a:cubicBezTo>
                <a:cubicBezTo>
                  <a:pt x="176" y="103"/>
                  <a:pt x="172" y="108"/>
                  <a:pt x="169" y="114"/>
                </a:cubicBezTo>
                <a:cubicBezTo>
                  <a:pt x="166" y="108"/>
                  <a:pt x="162" y="103"/>
                  <a:pt x="157" y="98"/>
                </a:cubicBezTo>
                <a:cubicBezTo>
                  <a:pt x="141" y="83"/>
                  <a:pt x="120" y="75"/>
                  <a:pt x="92" y="75"/>
                </a:cubicBezTo>
                <a:cubicBezTo>
                  <a:pt x="90" y="75"/>
                  <a:pt x="90" y="75"/>
                  <a:pt x="90" y="75"/>
                </a:cubicBezTo>
                <a:cubicBezTo>
                  <a:pt x="62" y="75"/>
                  <a:pt x="40" y="83"/>
                  <a:pt x="24" y="98"/>
                </a:cubicBezTo>
                <a:cubicBezTo>
                  <a:pt x="8" y="114"/>
                  <a:pt x="0" y="136"/>
                  <a:pt x="0" y="164"/>
                </a:cubicBezTo>
                <a:cubicBezTo>
                  <a:pt x="0" y="335"/>
                  <a:pt x="0" y="335"/>
                  <a:pt x="0" y="335"/>
                </a:cubicBezTo>
                <a:cubicBezTo>
                  <a:pt x="25" y="335"/>
                  <a:pt x="25" y="335"/>
                  <a:pt x="25" y="335"/>
                </a:cubicBezTo>
                <a:cubicBezTo>
                  <a:pt x="25" y="164"/>
                  <a:pt x="25" y="164"/>
                  <a:pt x="25" y="164"/>
                </a:cubicBezTo>
                <a:cubicBezTo>
                  <a:pt x="25" y="156"/>
                  <a:pt x="26" y="149"/>
                  <a:pt x="27" y="141"/>
                </a:cubicBezTo>
                <a:cubicBezTo>
                  <a:pt x="29" y="134"/>
                  <a:pt x="33" y="127"/>
                  <a:pt x="37" y="121"/>
                </a:cubicBezTo>
                <a:cubicBezTo>
                  <a:pt x="42" y="115"/>
                  <a:pt x="49" y="110"/>
                  <a:pt x="57" y="106"/>
                </a:cubicBezTo>
                <a:cubicBezTo>
                  <a:pt x="65" y="102"/>
                  <a:pt x="76" y="100"/>
                  <a:pt x="89" y="100"/>
                </a:cubicBezTo>
                <a:cubicBezTo>
                  <a:pt x="89" y="100"/>
                  <a:pt x="90" y="100"/>
                  <a:pt x="91" y="100"/>
                </a:cubicBezTo>
                <a:cubicBezTo>
                  <a:pt x="104" y="100"/>
                  <a:pt x="115" y="102"/>
                  <a:pt x="124" y="106"/>
                </a:cubicBezTo>
                <a:cubicBezTo>
                  <a:pt x="132" y="110"/>
                  <a:pt x="139" y="115"/>
                  <a:pt x="143" y="121"/>
                </a:cubicBezTo>
                <a:cubicBezTo>
                  <a:pt x="148" y="127"/>
                  <a:pt x="151" y="133"/>
                  <a:pt x="153" y="141"/>
                </a:cubicBezTo>
                <a:cubicBezTo>
                  <a:pt x="155" y="149"/>
                  <a:pt x="156" y="157"/>
                  <a:pt x="156" y="164"/>
                </a:cubicBezTo>
                <a:cubicBezTo>
                  <a:pt x="156" y="335"/>
                  <a:pt x="156" y="335"/>
                  <a:pt x="156" y="335"/>
                </a:cubicBezTo>
                <a:cubicBezTo>
                  <a:pt x="182" y="335"/>
                  <a:pt x="182" y="335"/>
                  <a:pt x="182" y="335"/>
                </a:cubicBezTo>
                <a:cubicBezTo>
                  <a:pt x="182" y="164"/>
                  <a:pt x="182" y="164"/>
                  <a:pt x="182" y="164"/>
                </a:cubicBezTo>
                <a:cubicBezTo>
                  <a:pt x="182" y="157"/>
                  <a:pt x="183" y="149"/>
                  <a:pt x="185" y="141"/>
                </a:cubicBezTo>
                <a:cubicBezTo>
                  <a:pt x="186" y="134"/>
                  <a:pt x="190" y="127"/>
                  <a:pt x="194" y="121"/>
                </a:cubicBezTo>
                <a:cubicBezTo>
                  <a:pt x="199" y="115"/>
                  <a:pt x="206" y="110"/>
                  <a:pt x="214" y="106"/>
                </a:cubicBezTo>
                <a:cubicBezTo>
                  <a:pt x="222" y="102"/>
                  <a:pt x="233" y="100"/>
                  <a:pt x="246" y="100"/>
                </a:cubicBezTo>
                <a:cubicBezTo>
                  <a:pt x="247" y="100"/>
                  <a:pt x="247" y="100"/>
                  <a:pt x="248" y="100"/>
                </a:cubicBezTo>
                <a:cubicBezTo>
                  <a:pt x="262" y="100"/>
                  <a:pt x="273" y="102"/>
                  <a:pt x="281" y="106"/>
                </a:cubicBezTo>
                <a:cubicBezTo>
                  <a:pt x="289" y="110"/>
                  <a:pt x="296" y="115"/>
                  <a:pt x="301" y="121"/>
                </a:cubicBezTo>
                <a:cubicBezTo>
                  <a:pt x="305" y="127"/>
                  <a:pt x="309" y="134"/>
                  <a:pt x="311" y="141"/>
                </a:cubicBezTo>
                <a:cubicBezTo>
                  <a:pt x="312" y="149"/>
                  <a:pt x="313" y="157"/>
                  <a:pt x="313" y="164"/>
                </a:cubicBezTo>
                <a:cubicBezTo>
                  <a:pt x="313" y="335"/>
                  <a:pt x="313" y="335"/>
                  <a:pt x="313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36"/>
                  <a:pt x="330" y="114"/>
                  <a:pt x="314" y="98"/>
                </a:cubicBezTo>
                <a:cubicBezTo>
                  <a:pt x="298" y="83"/>
                  <a:pt x="276" y="75"/>
                  <a:pt x="248" y="75"/>
                </a:cubicBezTo>
                <a:close/>
                <a:moveTo>
                  <a:pt x="1522" y="334"/>
                </a:moveTo>
                <a:cubicBezTo>
                  <a:pt x="1523" y="334"/>
                  <a:pt x="1523" y="334"/>
                  <a:pt x="1524" y="334"/>
                </a:cubicBezTo>
                <a:cubicBezTo>
                  <a:pt x="1524" y="311"/>
                  <a:pt x="1524" y="311"/>
                  <a:pt x="1524" y="311"/>
                </a:cubicBezTo>
                <a:cubicBezTo>
                  <a:pt x="1523" y="311"/>
                  <a:pt x="1523" y="311"/>
                  <a:pt x="1522" y="311"/>
                </a:cubicBezTo>
                <a:cubicBezTo>
                  <a:pt x="1472" y="311"/>
                  <a:pt x="1472" y="311"/>
                  <a:pt x="1472" y="311"/>
                </a:cubicBezTo>
                <a:cubicBezTo>
                  <a:pt x="1472" y="78"/>
                  <a:pt x="1472" y="78"/>
                  <a:pt x="1472" y="78"/>
                </a:cubicBezTo>
                <a:cubicBezTo>
                  <a:pt x="1381" y="78"/>
                  <a:pt x="1381" y="78"/>
                  <a:pt x="1381" y="78"/>
                </a:cubicBezTo>
                <a:cubicBezTo>
                  <a:pt x="1380" y="78"/>
                  <a:pt x="1380" y="78"/>
                  <a:pt x="1380" y="78"/>
                </a:cubicBezTo>
                <a:cubicBezTo>
                  <a:pt x="1380" y="101"/>
                  <a:pt x="1380" y="101"/>
                  <a:pt x="1380" y="101"/>
                </a:cubicBezTo>
                <a:cubicBezTo>
                  <a:pt x="1380" y="101"/>
                  <a:pt x="1380" y="101"/>
                  <a:pt x="1381" y="101"/>
                </a:cubicBezTo>
                <a:cubicBezTo>
                  <a:pt x="1447" y="101"/>
                  <a:pt x="1447" y="101"/>
                  <a:pt x="1447" y="101"/>
                </a:cubicBezTo>
                <a:cubicBezTo>
                  <a:pt x="1447" y="311"/>
                  <a:pt x="1447" y="311"/>
                  <a:pt x="1447" y="311"/>
                </a:cubicBezTo>
                <a:cubicBezTo>
                  <a:pt x="1381" y="311"/>
                  <a:pt x="1381" y="311"/>
                  <a:pt x="1381" y="311"/>
                </a:cubicBezTo>
                <a:cubicBezTo>
                  <a:pt x="1380" y="311"/>
                  <a:pt x="1380" y="311"/>
                  <a:pt x="1380" y="311"/>
                </a:cubicBezTo>
                <a:cubicBezTo>
                  <a:pt x="1380" y="334"/>
                  <a:pt x="1380" y="334"/>
                  <a:pt x="1380" y="334"/>
                </a:cubicBezTo>
                <a:cubicBezTo>
                  <a:pt x="1380" y="334"/>
                  <a:pt x="1380" y="334"/>
                  <a:pt x="1381" y="334"/>
                </a:cubicBezTo>
                <a:lnTo>
                  <a:pt x="1522" y="334"/>
                </a:lnTo>
                <a:close/>
                <a:moveTo>
                  <a:pt x="507" y="78"/>
                </a:moveTo>
                <a:cubicBezTo>
                  <a:pt x="415" y="78"/>
                  <a:pt x="415" y="78"/>
                  <a:pt x="415" y="78"/>
                </a:cubicBezTo>
                <a:cubicBezTo>
                  <a:pt x="414" y="78"/>
                  <a:pt x="413" y="78"/>
                  <a:pt x="412" y="79"/>
                </a:cubicBezTo>
                <a:cubicBezTo>
                  <a:pt x="412" y="101"/>
                  <a:pt x="412" y="101"/>
                  <a:pt x="412" y="101"/>
                </a:cubicBezTo>
                <a:cubicBezTo>
                  <a:pt x="413" y="101"/>
                  <a:pt x="414" y="101"/>
                  <a:pt x="415" y="101"/>
                </a:cubicBezTo>
                <a:cubicBezTo>
                  <a:pt x="482" y="101"/>
                  <a:pt x="482" y="101"/>
                  <a:pt x="482" y="101"/>
                </a:cubicBezTo>
                <a:cubicBezTo>
                  <a:pt x="482" y="311"/>
                  <a:pt x="482" y="311"/>
                  <a:pt x="482" y="311"/>
                </a:cubicBezTo>
                <a:cubicBezTo>
                  <a:pt x="412" y="311"/>
                  <a:pt x="412" y="311"/>
                  <a:pt x="412" y="311"/>
                </a:cubicBezTo>
                <a:cubicBezTo>
                  <a:pt x="412" y="334"/>
                  <a:pt x="412" y="334"/>
                  <a:pt x="412" y="334"/>
                </a:cubicBezTo>
                <a:cubicBezTo>
                  <a:pt x="413" y="334"/>
                  <a:pt x="556" y="334"/>
                  <a:pt x="556" y="334"/>
                </a:cubicBezTo>
                <a:cubicBezTo>
                  <a:pt x="556" y="311"/>
                  <a:pt x="556" y="311"/>
                  <a:pt x="556" y="311"/>
                </a:cubicBezTo>
                <a:cubicBezTo>
                  <a:pt x="507" y="311"/>
                  <a:pt x="507" y="311"/>
                  <a:pt x="507" y="311"/>
                </a:cubicBezTo>
                <a:lnTo>
                  <a:pt x="507" y="78"/>
                </a:lnTo>
                <a:close/>
                <a:moveTo>
                  <a:pt x="1297" y="126"/>
                </a:moveTo>
                <a:cubicBezTo>
                  <a:pt x="1301" y="137"/>
                  <a:pt x="1303" y="149"/>
                  <a:pt x="1303" y="162"/>
                </a:cubicBezTo>
                <a:cubicBezTo>
                  <a:pt x="1303" y="334"/>
                  <a:pt x="1303" y="334"/>
                  <a:pt x="1303" y="334"/>
                </a:cubicBezTo>
                <a:cubicBezTo>
                  <a:pt x="1288" y="334"/>
                  <a:pt x="1288" y="334"/>
                  <a:pt x="1288" y="334"/>
                </a:cubicBezTo>
                <a:cubicBezTo>
                  <a:pt x="1280" y="314"/>
                  <a:pt x="1280" y="314"/>
                  <a:pt x="1280" y="314"/>
                </a:cubicBezTo>
                <a:cubicBezTo>
                  <a:pt x="1280" y="315"/>
                  <a:pt x="1280" y="315"/>
                  <a:pt x="1280" y="315"/>
                </a:cubicBezTo>
                <a:cubicBezTo>
                  <a:pt x="1280" y="313"/>
                  <a:pt x="1280" y="313"/>
                  <a:pt x="1280" y="313"/>
                </a:cubicBezTo>
                <a:cubicBezTo>
                  <a:pt x="1280" y="314"/>
                  <a:pt x="1279" y="314"/>
                  <a:pt x="1279" y="314"/>
                </a:cubicBezTo>
                <a:cubicBezTo>
                  <a:pt x="1263" y="329"/>
                  <a:pt x="1241" y="337"/>
                  <a:pt x="1214" y="337"/>
                </a:cubicBezTo>
                <a:cubicBezTo>
                  <a:pt x="1186" y="337"/>
                  <a:pt x="1164" y="329"/>
                  <a:pt x="1148" y="314"/>
                </a:cubicBezTo>
                <a:cubicBezTo>
                  <a:pt x="1132" y="299"/>
                  <a:pt x="1124" y="277"/>
                  <a:pt x="1124" y="249"/>
                </a:cubicBezTo>
                <a:cubicBezTo>
                  <a:pt x="1124" y="162"/>
                  <a:pt x="1124" y="162"/>
                  <a:pt x="1124" y="162"/>
                </a:cubicBezTo>
                <a:cubicBezTo>
                  <a:pt x="1124" y="149"/>
                  <a:pt x="1126" y="137"/>
                  <a:pt x="1130" y="126"/>
                </a:cubicBezTo>
                <a:cubicBezTo>
                  <a:pt x="1135" y="116"/>
                  <a:pt x="1141" y="106"/>
                  <a:pt x="1148" y="99"/>
                </a:cubicBezTo>
                <a:cubicBezTo>
                  <a:pt x="1156" y="91"/>
                  <a:pt x="1165" y="85"/>
                  <a:pt x="1177" y="81"/>
                </a:cubicBezTo>
                <a:cubicBezTo>
                  <a:pt x="1199" y="73"/>
                  <a:pt x="1228" y="73"/>
                  <a:pt x="1250" y="81"/>
                </a:cubicBezTo>
                <a:cubicBezTo>
                  <a:pt x="1262" y="85"/>
                  <a:pt x="1271" y="91"/>
                  <a:pt x="1279" y="99"/>
                </a:cubicBezTo>
                <a:cubicBezTo>
                  <a:pt x="1286" y="106"/>
                  <a:pt x="1293" y="116"/>
                  <a:pt x="1297" y="126"/>
                </a:cubicBezTo>
                <a:close/>
                <a:moveTo>
                  <a:pt x="1278" y="162"/>
                </a:moveTo>
                <a:cubicBezTo>
                  <a:pt x="1278" y="143"/>
                  <a:pt x="1272" y="127"/>
                  <a:pt x="1261" y="116"/>
                </a:cubicBezTo>
                <a:cubicBezTo>
                  <a:pt x="1250" y="105"/>
                  <a:pt x="1234" y="100"/>
                  <a:pt x="1214" y="100"/>
                </a:cubicBezTo>
                <a:cubicBezTo>
                  <a:pt x="1193" y="100"/>
                  <a:pt x="1177" y="105"/>
                  <a:pt x="1166" y="116"/>
                </a:cubicBezTo>
                <a:cubicBezTo>
                  <a:pt x="1155" y="127"/>
                  <a:pt x="1149" y="142"/>
                  <a:pt x="1149" y="162"/>
                </a:cubicBezTo>
                <a:cubicBezTo>
                  <a:pt x="1149" y="249"/>
                  <a:pt x="1149" y="249"/>
                  <a:pt x="1149" y="249"/>
                </a:cubicBezTo>
                <a:cubicBezTo>
                  <a:pt x="1149" y="256"/>
                  <a:pt x="1150" y="263"/>
                  <a:pt x="1152" y="271"/>
                </a:cubicBezTo>
                <a:cubicBezTo>
                  <a:pt x="1154" y="278"/>
                  <a:pt x="1157" y="285"/>
                  <a:pt x="1162" y="291"/>
                </a:cubicBezTo>
                <a:cubicBezTo>
                  <a:pt x="1166" y="297"/>
                  <a:pt x="1173" y="302"/>
                  <a:pt x="1181" y="306"/>
                </a:cubicBezTo>
                <a:cubicBezTo>
                  <a:pt x="1189" y="310"/>
                  <a:pt x="1200" y="312"/>
                  <a:pt x="1214" y="312"/>
                </a:cubicBezTo>
                <a:cubicBezTo>
                  <a:pt x="1227" y="312"/>
                  <a:pt x="1238" y="310"/>
                  <a:pt x="1246" y="306"/>
                </a:cubicBezTo>
                <a:cubicBezTo>
                  <a:pt x="1255" y="302"/>
                  <a:pt x="1261" y="297"/>
                  <a:pt x="1266" y="291"/>
                </a:cubicBezTo>
                <a:cubicBezTo>
                  <a:pt x="1270" y="285"/>
                  <a:pt x="1273" y="278"/>
                  <a:pt x="1275" y="271"/>
                </a:cubicBezTo>
                <a:cubicBezTo>
                  <a:pt x="1277" y="263"/>
                  <a:pt x="1278" y="256"/>
                  <a:pt x="1278" y="249"/>
                </a:cubicBezTo>
                <a:lnTo>
                  <a:pt x="1278" y="162"/>
                </a:lnTo>
                <a:close/>
              </a:path>
            </a:pathLst>
          </a:custGeom>
          <a:solidFill>
            <a:srgbClr val="1A3B47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ES" sz="2112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10F3A02-B7CA-9E42-855B-3F51A0093AEE}"/>
              </a:ext>
            </a:extLst>
          </p:cNvPr>
          <p:cNvSpPr txBox="1">
            <a:spLocks/>
          </p:cNvSpPr>
          <p:nvPr userDrawn="1"/>
        </p:nvSpPr>
        <p:spPr>
          <a:xfrm>
            <a:off x="11472600" y="6501350"/>
            <a:ext cx="382853" cy="323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s-ES"/>
            </a:defPPr>
            <a:lvl1pPr marL="0" algn="l" defTabSz="685800" rtl="0" eaLnBrk="1" latinLnBrk="0" hangingPunct="1">
              <a:defRPr sz="800" kern="1200">
                <a:solidFill>
                  <a:schemeClr val="bg1"/>
                </a:solidFill>
                <a:latin typeface="Soho Gothic Pro" panose="020B0503030504020204" pitchFamily="34" charset="77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5078871-D93F-4D40-B540-DC74CFDF655C}" type="slidenum">
              <a:rPr lang="es-ES" sz="1067" smtClean="0">
                <a:solidFill>
                  <a:schemeClr val="bg1"/>
                </a:solidFill>
              </a:rPr>
              <a:pPr algn="r"/>
              <a:t>‹Nº›</a:t>
            </a:fld>
            <a:endParaRPr lang="es-ES" sz="10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6396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oleObject" Target="../embeddings/oleObject17.bin"/><Relationship Id="rId5" Type="http://schemas.openxmlformats.org/officeDocument/2006/relationships/slideLayout" Target="../slideLayouts/slideLayout33.xml"/><Relationship Id="rId10" Type="http://schemas.openxmlformats.org/officeDocument/2006/relationships/tags" Target="../tags/tag32.xml"/><Relationship Id="rId4" Type="http://schemas.openxmlformats.org/officeDocument/2006/relationships/slideLayout" Target="../slideLayouts/slideLayout3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oleObject" Target="../embeddings/oleObject22.bin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ags" Target="../tags/tag3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26" Type="http://schemas.openxmlformats.org/officeDocument/2006/relationships/slideLayout" Target="../slideLayouts/slideLayout74.xml"/><Relationship Id="rId39" Type="http://schemas.openxmlformats.org/officeDocument/2006/relationships/slideLayout" Target="../slideLayouts/slideLayout87.xml"/><Relationship Id="rId21" Type="http://schemas.openxmlformats.org/officeDocument/2006/relationships/slideLayout" Target="../slideLayouts/slideLayout69.xml"/><Relationship Id="rId34" Type="http://schemas.openxmlformats.org/officeDocument/2006/relationships/slideLayout" Target="../slideLayouts/slideLayout82.xml"/><Relationship Id="rId42" Type="http://schemas.openxmlformats.org/officeDocument/2006/relationships/slideLayout" Target="../slideLayouts/slideLayout90.xml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7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slideLayout" Target="../slideLayouts/slideLayout72.xml"/><Relationship Id="rId32" Type="http://schemas.openxmlformats.org/officeDocument/2006/relationships/slideLayout" Target="../slideLayouts/slideLayout80.xml"/><Relationship Id="rId37" Type="http://schemas.openxmlformats.org/officeDocument/2006/relationships/slideLayout" Target="../slideLayouts/slideLayout85.xml"/><Relationship Id="rId40" Type="http://schemas.openxmlformats.org/officeDocument/2006/relationships/slideLayout" Target="../slideLayouts/slideLayout88.xml"/><Relationship Id="rId45" Type="http://schemas.openxmlformats.org/officeDocument/2006/relationships/slideLayout" Target="../slideLayouts/slideLayout93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28" Type="http://schemas.openxmlformats.org/officeDocument/2006/relationships/slideLayout" Target="../slideLayouts/slideLayout76.xml"/><Relationship Id="rId36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79.xml"/><Relationship Id="rId44" Type="http://schemas.openxmlformats.org/officeDocument/2006/relationships/slideLayout" Target="../slideLayouts/slideLayout92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Relationship Id="rId27" Type="http://schemas.openxmlformats.org/officeDocument/2006/relationships/slideLayout" Target="../slideLayouts/slideLayout75.xml"/><Relationship Id="rId30" Type="http://schemas.openxmlformats.org/officeDocument/2006/relationships/slideLayout" Target="../slideLayouts/slideLayout78.xml"/><Relationship Id="rId35" Type="http://schemas.openxmlformats.org/officeDocument/2006/relationships/slideLayout" Target="../slideLayouts/slideLayout83.xml"/><Relationship Id="rId43" Type="http://schemas.openxmlformats.org/officeDocument/2006/relationships/slideLayout" Target="../slideLayouts/slideLayout91.xml"/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slideLayout" Target="../slideLayouts/slideLayout73.xml"/><Relationship Id="rId33" Type="http://schemas.openxmlformats.org/officeDocument/2006/relationships/slideLayout" Target="../slideLayouts/slideLayout81.xml"/><Relationship Id="rId38" Type="http://schemas.openxmlformats.org/officeDocument/2006/relationships/slideLayout" Target="../slideLayouts/slideLayout86.xml"/><Relationship Id="rId46" Type="http://schemas.openxmlformats.org/officeDocument/2006/relationships/theme" Target="../theme/theme4.xml"/><Relationship Id="rId20" Type="http://schemas.openxmlformats.org/officeDocument/2006/relationships/slideLayout" Target="../slideLayouts/slideLayout68.xml"/><Relationship Id="rId41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6997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  <p:sldLayoutId id="2147483934" r:id="rId13"/>
    <p:sldLayoutId id="2147483952" r:id="rId14"/>
    <p:sldLayoutId id="2147483954" r:id="rId15"/>
    <p:sldLayoutId id="2147483955" r:id="rId16"/>
    <p:sldLayoutId id="2147483956" r:id="rId17"/>
    <p:sldLayoutId id="2147483957" r:id="rId18"/>
    <p:sldLayoutId id="2147483958" r:id="rId19"/>
    <p:sldLayoutId id="2147483959" r:id="rId20"/>
    <p:sldLayoutId id="2147483960" r:id="rId21"/>
    <p:sldLayoutId id="2147483961" r:id="rId22"/>
    <p:sldLayoutId id="2147483962" r:id="rId23"/>
    <p:sldLayoutId id="2147483963" r:id="rId24"/>
    <p:sldLayoutId id="2147483964" r:id="rId25"/>
    <p:sldLayoutId id="2147483965" r:id="rId26"/>
    <p:sldLayoutId id="2147483966" r:id="rId27"/>
    <p:sldLayoutId id="2147483967" r:id="rId28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667" kern="1200">
          <a:solidFill>
            <a:schemeClr val="tx1"/>
          </a:solidFill>
          <a:latin typeface="Playfair Display" pitchFamily="2" charset="77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ho Gothic Pro Light" panose="020B0303030504020204" pitchFamily="34" charset="77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25" userDrawn="1">
          <p15:clr>
            <a:srgbClr val="F26B43"/>
          </p15:clr>
        </p15:guide>
        <p15:guide id="4" orient="horz" pos="4096" userDrawn="1">
          <p15:clr>
            <a:srgbClr val="F26B43"/>
          </p15:clr>
        </p15:guide>
        <p15:guide id="6" pos="3840" userDrawn="1">
          <p15:clr>
            <a:srgbClr val="F26B43"/>
          </p15:clr>
        </p15:guide>
        <p15:guide id="10" pos="7468" userDrawn="1">
          <p15:clr>
            <a:srgbClr val="F26B43"/>
          </p15:clr>
        </p15:guide>
        <p15:guide id="15" pos="212" userDrawn="1">
          <p15:clr>
            <a:srgbClr val="F26B43"/>
          </p15:clr>
        </p15:guide>
        <p15:guide id="17" orient="horz" pos="76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Objeto" hidden="1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11" imgW="360" imgH="360" progId="">
                  <p:embed/>
                </p:oleObj>
              </mc:Choice>
              <mc:Fallback>
                <p:oleObj name="Diapositiva de think-cell" r:id="rId11" imgW="360" imgH="360" progId="">
                  <p:embed/>
                  <p:pic>
                    <p:nvPicPr>
                      <p:cNvPr id="2" name="1 Objeto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649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Objeto" hidden="1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15" imgW="360" imgH="360" progId="">
                  <p:embed/>
                </p:oleObj>
              </mc:Choice>
              <mc:Fallback>
                <p:oleObj name="Diapositiva de think-cell" r:id="rId15" imgW="360" imgH="360" progId="">
                  <p:embed/>
                  <p:pic>
                    <p:nvPicPr>
                      <p:cNvPr id="2" name="1 Objeto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2 Marcador de número de diapositiva"/>
          <p:cNvSpPr txBox="1">
            <a:spLocks/>
          </p:cNvSpPr>
          <p:nvPr/>
        </p:nvSpPr>
        <p:spPr>
          <a:xfrm>
            <a:off x="11760497" y="6507311"/>
            <a:ext cx="371475" cy="288000"/>
          </a:xfrm>
          <a:prstGeom prst="rect">
            <a:avLst/>
          </a:prstGeom>
          <a:noFill/>
        </p:spPr>
        <p:txBody>
          <a:bodyPr lIns="0" tIns="0" rIns="0" bIns="0" anchor="ctr" anchorCtr="0"/>
          <a:lstStyle/>
          <a:p>
            <a:pPr algn="ctr">
              <a:defRPr/>
            </a:pPr>
            <a:fld id="{1A7CEF99-55C6-4480-A94C-7A7D18CCB18B}" type="slidenum">
              <a:rPr lang="es-ES" sz="800" smtClean="0">
                <a:solidFill>
                  <a:srgbClr val="9A948F"/>
                </a:solidFill>
                <a:cs typeface="Arial"/>
              </a:rPr>
              <a:pPr algn="ctr">
                <a:defRPr/>
              </a:pPr>
              <a:t>‹Nº›</a:t>
            </a:fld>
            <a:endParaRPr lang="es-ES" sz="800" dirty="0">
              <a:solidFill>
                <a:srgbClr val="9A948F"/>
              </a:solidFill>
              <a:cs typeface="Arial"/>
            </a:endParaRPr>
          </a:p>
        </p:txBody>
      </p:sp>
      <p:cxnSp>
        <p:nvCxnSpPr>
          <p:cNvPr id="17" name="Conector recto 5"/>
          <p:cNvCxnSpPr/>
          <p:nvPr/>
        </p:nvCxnSpPr>
        <p:spPr>
          <a:xfrm>
            <a:off x="11771445" y="6595163"/>
            <a:ext cx="0" cy="260648"/>
          </a:xfrm>
          <a:prstGeom prst="line">
            <a:avLst/>
          </a:prstGeom>
          <a:noFill/>
          <a:ln w="6350" cap="flat" cmpd="sng" algn="ctr">
            <a:solidFill>
              <a:srgbClr val="DED7D3"/>
            </a:solidFill>
            <a:prstDash val="solid"/>
          </a:ln>
          <a:effectLst/>
        </p:spPr>
      </p:cxnSp>
      <p:pic>
        <p:nvPicPr>
          <p:cNvPr id="6" name="Imagen 17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0578" y="6575747"/>
            <a:ext cx="558263" cy="18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94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9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6595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  <p:sldLayoutId id="2147484024" r:id="rId12"/>
    <p:sldLayoutId id="2147484025" r:id="rId13"/>
    <p:sldLayoutId id="2147484026" r:id="rId14"/>
    <p:sldLayoutId id="2147484027" r:id="rId15"/>
    <p:sldLayoutId id="2147484028" r:id="rId16"/>
    <p:sldLayoutId id="2147484029" r:id="rId17"/>
    <p:sldLayoutId id="2147484030" r:id="rId18"/>
    <p:sldLayoutId id="2147484031" r:id="rId19"/>
    <p:sldLayoutId id="2147484032" r:id="rId20"/>
    <p:sldLayoutId id="2147484033" r:id="rId21"/>
    <p:sldLayoutId id="2147484034" r:id="rId22"/>
    <p:sldLayoutId id="2147484035" r:id="rId23"/>
    <p:sldLayoutId id="2147484036" r:id="rId24"/>
    <p:sldLayoutId id="2147484037" r:id="rId25"/>
    <p:sldLayoutId id="2147484038" r:id="rId26"/>
    <p:sldLayoutId id="2147484039" r:id="rId27"/>
    <p:sldLayoutId id="2147484040" r:id="rId28"/>
    <p:sldLayoutId id="2147484041" r:id="rId29"/>
    <p:sldLayoutId id="2147484042" r:id="rId30"/>
    <p:sldLayoutId id="2147484043" r:id="rId31"/>
    <p:sldLayoutId id="2147484044" r:id="rId32"/>
    <p:sldLayoutId id="2147484045" r:id="rId33"/>
    <p:sldLayoutId id="2147484046" r:id="rId34"/>
    <p:sldLayoutId id="2147484047" r:id="rId35"/>
    <p:sldLayoutId id="2147484048" r:id="rId36"/>
    <p:sldLayoutId id="2147484049" r:id="rId37"/>
    <p:sldLayoutId id="2147484050" r:id="rId38"/>
    <p:sldLayoutId id="2147484051" r:id="rId39"/>
    <p:sldLayoutId id="2147484052" r:id="rId40"/>
    <p:sldLayoutId id="2147484053" r:id="rId41"/>
    <p:sldLayoutId id="2147484054" r:id="rId42"/>
    <p:sldLayoutId id="2147484055" r:id="rId43"/>
    <p:sldLayoutId id="2147484056" r:id="rId44"/>
    <p:sldLayoutId id="2147484059" r:id="rId45"/>
  </p:sldLayoutIdLst>
  <p:hf hdr="0" ftr="0" dt="0"/>
  <p:txStyles>
    <p:titleStyle>
      <a:lvl1pPr algn="l" defTabSz="913897" rtl="0" eaLnBrk="1" latinLnBrk="0" hangingPunct="1">
        <a:lnSpc>
          <a:spcPct val="90000"/>
        </a:lnSpc>
        <a:spcBef>
          <a:spcPct val="0"/>
        </a:spcBef>
        <a:buNone/>
        <a:defRPr sz="4664" kern="1200">
          <a:solidFill>
            <a:schemeClr val="tx1"/>
          </a:solidFill>
          <a:latin typeface="Playfair Display" pitchFamily="2" charset="77"/>
          <a:ea typeface="+mj-ea"/>
          <a:cs typeface="+mj-cs"/>
        </a:defRPr>
      </a:lvl1pPr>
    </p:titleStyle>
    <p:bodyStyle>
      <a:lvl1pPr marL="228474" indent="-228474" algn="l" defTabSz="913897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1999" b="0" i="0" kern="1200">
          <a:solidFill>
            <a:schemeClr val="tx1"/>
          </a:solidFill>
          <a:latin typeface="Soho Gothic Pro Light" panose="020B0303030504020204" pitchFamily="34" charset="77"/>
          <a:ea typeface="+mn-ea"/>
          <a:cs typeface="+mn-cs"/>
        </a:defRPr>
      </a:lvl1pPr>
      <a:lvl2pPr marL="685423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371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320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268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217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166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114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063" indent="-228474" algn="l" defTabSz="9138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49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897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846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794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743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691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640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588" algn="l" defTabSz="91389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5">
          <p15:clr>
            <a:srgbClr val="F26B43"/>
          </p15:clr>
        </p15:guide>
        <p15:guide id="2" orient="horz" pos="4035">
          <p15:clr>
            <a:srgbClr val="F26B43"/>
          </p15:clr>
        </p15:guide>
        <p15:guide id="3" pos="3840">
          <p15:clr>
            <a:srgbClr val="F26B43"/>
          </p15:clr>
        </p15:guide>
        <p15:guide id="4" pos="7469">
          <p15:clr>
            <a:srgbClr val="F26B43"/>
          </p15:clr>
        </p15:guide>
        <p15:guide id="5" pos="212">
          <p15:clr>
            <a:srgbClr val="F26B43"/>
          </p15:clr>
        </p15:guide>
        <p15:guide id="6" orient="horz" pos="769">
          <p15:clr>
            <a:srgbClr val="F26B43"/>
          </p15:clr>
        </p15:guide>
        <p15:guide id="7" orient="horz" pos="36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1.emf"/><Relationship Id="rId11" Type="http://schemas.openxmlformats.org/officeDocument/2006/relationships/image" Target="../media/image21.png"/><Relationship Id="rId5" Type="http://schemas.openxmlformats.org/officeDocument/2006/relationships/oleObject" Target="../embeddings/oleObject42.bin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1.emf"/><Relationship Id="rId11" Type="http://schemas.openxmlformats.org/officeDocument/2006/relationships/image" Target="../media/image29.png"/><Relationship Id="rId5" Type="http://schemas.openxmlformats.org/officeDocument/2006/relationships/oleObject" Target="../embeddings/oleObject42.bin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1.emf"/><Relationship Id="rId11" Type="http://schemas.openxmlformats.org/officeDocument/2006/relationships/image" Target="../media/image37.png"/><Relationship Id="rId5" Type="http://schemas.openxmlformats.org/officeDocument/2006/relationships/oleObject" Target="../embeddings/oleObject42.bin"/><Relationship Id="rId10" Type="http://schemas.openxmlformats.org/officeDocument/2006/relationships/image" Target="../media/image3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1.emf"/><Relationship Id="rId11" Type="http://schemas.openxmlformats.org/officeDocument/2006/relationships/image" Target="../media/image45.png"/><Relationship Id="rId5" Type="http://schemas.openxmlformats.org/officeDocument/2006/relationships/oleObject" Target="../embeddings/oleObject42.bin"/><Relationship Id="rId10" Type="http://schemas.openxmlformats.org/officeDocument/2006/relationships/image" Target="../media/image44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1" cy="686167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-204700" y="-157708"/>
            <a:ext cx="12601400" cy="7173416"/>
          </a:xfrm>
          <a:prstGeom prst="rect">
            <a:avLst/>
          </a:prstGeom>
          <a:solidFill>
            <a:schemeClr val="bg1">
              <a:lumMod val="95000"/>
              <a:alpha val="6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Título 9">
            <a:extLst>
              <a:ext uri="{FF2B5EF4-FFF2-40B4-BE49-F238E27FC236}">
                <a16:creationId xmlns:a16="http://schemas.microsoft.com/office/drawing/2014/main" id="{7D0F4E9E-D4B3-B547-A9DC-4D8880C9F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72" y="2204864"/>
            <a:ext cx="7267103" cy="1648341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s-ES" sz="3200" dirty="0"/>
              <a:t>Informe Barómetro de la Inversión Extranjera en Euskadi 2022-2023</a:t>
            </a:r>
            <a:br>
              <a:rPr lang="es-ES" sz="3200" dirty="0"/>
            </a:br>
            <a:br>
              <a:rPr lang="es-ES" sz="2800" dirty="0"/>
            </a:br>
            <a:r>
              <a:rPr lang="es-ES" sz="2800" i="1" dirty="0"/>
              <a:t>Invest in the Basque Country</a:t>
            </a:r>
          </a:p>
        </p:txBody>
      </p:sp>
      <p:sp>
        <p:nvSpPr>
          <p:cNvPr id="30" name="Marcador de contenido 10">
            <a:extLst>
              <a:ext uri="{FF2B5EF4-FFF2-40B4-BE49-F238E27FC236}">
                <a16:creationId xmlns:a16="http://schemas.microsoft.com/office/drawing/2014/main" id="{CADB838D-94AC-C545-9C3D-3E09738A375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3072" y="4627886"/>
            <a:ext cx="5034827" cy="387211"/>
          </a:xfrm>
        </p:spPr>
        <p:txBody>
          <a:bodyPr/>
          <a:lstStyle/>
          <a:p>
            <a:r>
              <a:rPr lang="es-ES" dirty="0"/>
              <a:t>Resultados de la Encuesta realizada</a:t>
            </a:r>
          </a:p>
        </p:txBody>
      </p:sp>
      <p:sp>
        <p:nvSpPr>
          <p:cNvPr id="31" name="Marcador de contenido 7"/>
          <p:cNvSpPr>
            <a:spLocks noGrp="1"/>
          </p:cNvSpPr>
          <p:nvPr>
            <p:ph sz="quarter" idx="12"/>
          </p:nvPr>
        </p:nvSpPr>
        <p:spPr>
          <a:xfrm>
            <a:off x="413072" y="5487063"/>
            <a:ext cx="7535333" cy="265927"/>
          </a:xfrm>
        </p:spPr>
        <p:txBody>
          <a:bodyPr/>
          <a:lstStyle/>
          <a:p>
            <a:r>
              <a:rPr lang="es-ES" sz="1400" dirty="0"/>
              <a:t>30 de Diciembre de 2022</a:t>
            </a:r>
          </a:p>
        </p:txBody>
      </p:sp>
      <p:pic>
        <p:nvPicPr>
          <p:cNvPr id="34" name="Picture 278" descr="Invest in the Basque Country - SPRI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16632"/>
            <a:ext cx="3330279" cy="198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001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270" imgH="270" progId="TCLayout.ActiveDocument.1">
                  <p:embed/>
                </p:oleObj>
              </mc:Choice>
              <mc:Fallback>
                <p:oleObj name="Diapositiva de think-cell" r:id="rId5" imgW="270" imgH="270" progId="TCLayout.ActiveDocument.1">
                  <p:embed/>
                  <p:pic>
                    <p:nvPicPr>
                      <p:cNvPr id="8" name="Objeto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200" dirty="0">
              <a:solidFill>
                <a:schemeClr val="tx1"/>
              </a:solidFill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68000" y="447884"/>
            <a:ext cx="1185600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67" kern="1200">
                <a:solidFill>
                  <a:schemeClr val="tx1"/>
                </a:solidFill>
                <a:latin typeface="Playfair Display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/>
              <a:t>Resultados de la Encuesta</a:t>
            </a:r>
          </a:p>
        </p:txBody>
      </p:sp>
      <p:cxnSp>
        <p:nvCxnSpPr>
          <p:cNvPr id="9" name="Conector recto 8"/>
          <p:cNvCxnSpPr/>
          <p:nvPr/>
        </p:nvCxnSpPr>
        <p:spPr>
          <a:xfrm>
            <a:off x="-240704" y="1052736"/>
            <a:ext cx="12601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1" name="Grupo 50">
            <a:extLst>
              <a:ext uri="{FF2B5EF4-FFF2-40B4-BE49-F238E27FC236}">
                <a16:creationId xmlns:a16="http://schemas.microsoft.com/office/drawing/2014/main" id="{A5008B50-205B-6C0B-0DA6-12C69EE7A989}"/>
              </a:ext>
            </a:extLst>
          </p:cNvPr>
          <p:cNvGrpSpPr/>
          <p:nvPr/>
        </p:nvGrpSpPr>
        <p:grpSpPr>
          <a:xfrm>
            <a:off x="649405" y="1132942"/>
            <a:ext cx="10777509" cy="5011876"/>
            <a:chOff x="649405" y="1132942"/>
            <a:chExt cx="10777509" cy="5011876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D389F71C-C9C8-E2C2-87AB-414496EDBA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29425"/>
            <a:stretch/>
          </p:blipFill>
          <p:spPr>
            <a:xfrm>
              <a:off x="5305231" y="1165717"/>
              <a:ext cx="5111249" cy="4881435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741C9B80-61FB-3AC0-829F-F5D9BE9A4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78800" y="1520491"/>
              <a:ext cx="1931111" cy="1981140"/>
            </a:xfrm>
            <a:prstGeom prst="rect">
              <a:avLst/>
            </a:prstGeom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C5498700-9B79-1F5F-453B-ACEDB74D6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49476" y="4035807"/>
              <a:ext cx="1931111" cy="2043504"/>
            </a:xfrm>
            <a:prstGeom prst="rect">
              <a:avLst/>
            </a:prstGeom>
          </p:spPr>
        </p:pic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2FDE31E5-039D-3663-9586-1A030036BA91}"/>
                </a:ext>
              </a:extLst>
            </p:cNvPr>
            <p:cNvSpPr txBox="1"/>
            <p:nvPr/>
          </p:nvSpPr>
          <p:spPr>
            <a:xfrm>
              <a:off x="9630022" y="1633721"/>
              <a:ext cx="1708771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s-ES" dirty="0"/>
            </a:p>
            <a:p>
              <a:endParaRPr lang="es-ES" dirty="0"/>
            </a:p>
            <a:p>
              <a:endParaRPr lang="es-ES" dirty="0"/>
            </a:p>
            <a:p>
              <a:endParaRPr lang="es-ES" dirty="0"/>
            </a:p>
            <a:p>
              <a:endParaRPr lang="es-ES" dirty="0"/>
            </a:p>
            <a:p>
              <a:endParaRPr lang="es-ES" dirty="0"/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EFF1B759-CA8D-F04E-93DC-2698654365C8}"/>
                </a:ext>
              </a:extLst>
            </p:cNvPr>
            <p:cNvSpPr txBox="1"/>
            <p:nvPr/>
          </p:nvSpPr>
          <p:spPr>
            <a:xfrm>
              <a:off x="9718143" y="4219947"/>
              <a:ext cx="1708771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s-ES" dirty="0"/>
            </a:p>
            <a:p>
              <a:endParaRPr lang="es-ES" dirty="0"/>
            </a:p>
            <a:p>
              <a:endParaRPr lang="es-ES" dirty="0"/>
            </a:p>
            <a:p>
              <a:endParaRPr lang="es-ES" dirty="0"/>
            </a:p>
            <a:p>
              <a:endParaRPr lang="es-ES" dirty="0"/>
            </a:p>
            <a:p>
              <a:endParaRPr lang="es-ES" dirty="0"/>
            </a:p>
          </p:txBody>
        </p:sp>
        <p:grpSp>
          <p:nvGrpSpPr>
            <p:cNvPr id="41" name="Grupo 40">
              <a:extLst>
                <a:ext uri="{FF2B5EF4-FFF2-40B4-BE49-F238E27FC236}">
                  <a16:creationId xmlns:a16="http://schemas.microsoft.com/office/drawing/2014/main" id="{4A6D4D15-F16F-B0FA-D344-9AAB2FBABFE6}"/>
                </a:ext>
              </a:extLst>
            </p:cNvPr>
            <p:cNvGrpSpPr/>
            <p:nvPr/>
          </p:nvGrpSpPr>
          <p:grpSpPr>
            <a:xfrm>
              <a:off x="649405" y="1132942"/>
              <a:ext cx="4049853" cy="5011876"/>
              <a:chOff x="194692" y="1115361"/>
              <a:chExt cx="4049853" cy="5011876"/>
            </a:xfrm>
          </p:grpSpPr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89806300-1F5D-3F07-FFE6-1F2EA7477E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r="42728"/>
              <a:stretch/>
            </p:blipFill>
            <p:spPr>
              <a:xfrm>
                <a:off x="194692" y="1115361"/>
                <a:ext cx="4049853" cy="4836496"/>
              </a:xfrm>
              <a:prstGeom prst="rect">
                <a:avLst/>
              </a:prstGeom>
            </p:spPr>
          </p:pic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5096892C-C678-6EF8-8E19-3EDDE3DF97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063552" y="1506068"/>
                <a:ext cx="2060318" cy="1974471"/>
              </a:xfrm>
              <a:prstGeom prst="rect">
                <a:avLst/>
              </a:prstGeom>
            </p:spPr>
          </p:pic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37FE5F77-3135-16C1-EAA7-C0FBB2282E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143856" y="4018226"/>
                <a:ext cx="2003119" cy="2109011"/>
              </a:xfrm>
              <a:prstGeom prst="rect">
                <a:avLst/>
              </a:prstGeom>
            </p:spPr>
          </p:pic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FD6FB1A7-A412-6F26-A15D-F37805E28CE4}"/>
                  </a:ext>
                </a:extLst>
              </p:cNvPr>
              <p:cNvSpPr txBox="1"/>
              <p:nvPr/>
            </p:nvSpPr>
            <p:spPr>
              <a:xfrm>
                <a:off x="3255134" y="2299596"/>
                <a:ext cx="5838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dirty="0">
                    <a:solidFill>
                      <a:schemeClr val="bg1"/>
                    </a:solidFill>
                  </a:rPr>
                  <a:t>55%</a:t>
                </a:r>
              </a:p>
            </p:txBody>
          </p:sp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D33D4273-C254-2831-B703-FE28E0CBA373}"/>
                  </a:ext>
                </a:extLst>
              </p:cNvPr>
              <p:cNvSpPr txBox="1"/>
              <p:nvPr/>
            </p:nvSpPr>
            <p:spPr>
              <a:xfrm>
                <a:off x="2509897" y="1896712"/>
                <a:ext cx="5838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>
                    <a:solidFill>
                      <a:schemeClr val="bg1"/>
                    </a:solidFill>
                  </a:rPr>
                  <a:t>19%</a:t>
                </a:r>
              </a:p>
            </p:txBody>
          </p:sp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980514D8-47AD-B59D-983B-AFA45D2BEF54}"/>
                  </a:ext>
                </a:extLst>
              </p:cNvPr>
              <p:cNvSpPr txBox="1"/>
              <p:nvPr/>
            </p:nvSpPr>
            <p:spPr>
              <a:xfrm>
                <a:off x="2386398" y="2619065"/>
                <a:ext cx="5838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>
                    <a:solidFill>
                      <a:schemeClr val="bg1"/>
                    </a:solidFill>
                  </a:rPr>
                  <a:t>19%</a:t>
                </a:r>
              </a:p>
            </p:txBody>
          </p:sp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10001C41-40F1-764F-F0AE-9D86993AD91C}"/>
                  </a:ext>
                </a:extLst>
              </p:cNvPr>
              <p:cNvSpPr txBox="1"/>
              <p:nvPr/>
            </p:nvSpPr>
            <p:spPr>
              <a:xfrm>
                <a:off x="2182367" y="2207600"/>
                <a:ext cx="4667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>
                    <a:solidFill>
                      <a:schemeClr val="bg1"/>
                    </a:solidFill>
                  </a:rPr>
                  <a:t>7%</a:t>
                </a:r>
              </a:p>
            </p:txBody>
          </p:sp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8C368A96-B0DD-3921-A292-D5E4D43463EB}"/>
                  </a:ext>
                </a:extLst>
              </p:cNvPr>
              <p:cNvSpPr txBox="1"/>
              <p:nvPr/>
            </p:nvSpPr>
            <p:spPr>
              <a:xfrm>
                <a:off x="2406777" y="4878530"/>
                <a:ext cx="5838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>
                    <a:solidFill>
                      <a:schemeClr val="bg1"/>
                    </a:solidFill>
                  </a:rPr>
                  <a:t>49%</a:t>
                </a:r>
              </a:p>
            </p:txBody>
          </p:sp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B139028A-1DEA-5BA3-D305-D8ACEA47F6DC}"/>
                  </a:ext>
                </a:extLst>
              </p:cNvPr>
              <p:cNvSpPr txBox="1"/>
              <p:nvPr/>
            </p:nvSpPr>
            <p:spPr>
              <a:xfrm>
                <a:off x="2990591" y="5570118"/>
                <a:ext cx="5838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>
                    <a:solidFill>
                      <a:schemeClr val="bg1"/>
                    </a:solidFill>
                  </a:rPr>
                  <a:t>10%</a:t>
                </a:r>
              </a:p>
            </p:txBody>
          </p:sp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6E50FCB0-FC4E-830E-ACC5-94351D9DF40F}"/>
                  </a:ext>
                </a:extLst>
              </p:cNvPr>
              <p:cNvSpPr txBox="1"/>
              <p:nvPr/>
            </p:nvSpPr>
            <p:spPr>
              <a:xfrm>
                <a:off x="3363486" y="5059843"/>
                <a:ext cx="5838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dirty="0">
                    <a:solidFill>
                      <a:schemeClr val="bg1"/>
                    </a:solidFill>
                  </a:rPr>
                  <a:t>24%</a:t>
                </a:r>
              </a:p>
            </p:txBody>
          </p:sp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F4530EE0-3968-FC9E-24D0-F7C0CA6602C0}"/>
                  </a:ext>
                </a:extLst>
              </p:cNvPr>
              <p:cNvSpPr txBox="1"/>
              <p:nvPr/>
            </p:nvSpPr>
            <p:spPr>
              <a:xfrm>
                <a:off x="3145415" y="4421668"/>
                <a:ext cx="5838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>
                    <a:solidFill>
                      <a:schemeClr val="bg1"/>
                    </a:solidFill>
                  </a:rPr>
                  <a:t>17%</a:t>
                </a:r>
              </a:p>
            </p:txBody>
          </p:sp>
        </p:grp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AA481714-1151-1CB4-E405-7E8B25236242}"/>
                </a:ext>
              </a:extLst>
            </p:cNvPr>
            <p:cNvSpPr txBox="1"/>
            <p:nvPr/>
          </p:nvSpPr>
          <p:spPr>
            <a:xfrm>
              <a:off x="8583514" y="2264125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50%</a:t>
              </a: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BEACC5B5-4624-8E94-FA53-C3FB951B2EC6}"/>
                </a:ext>
              </a:extLst>
            </p:cNvPr>
            <p:cNvSpPr txBox="1"/>
            <p:nvPr/>
          </p:nvSpPr>
          <p:spPr>
            <a:xfrm>
              <a:off x="7859080" y="1865067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19%</a:t>
              </a: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20D0B23-3FF3-3F49-5E7E-3627A4318E91}"/>
                </a:ext>
              </a:extLst>
            </p:cNvPr>
            <p:cNvSpPr txBox="1"/>
            <p:nvPr/>
          </p:nvSpPr>
          <p:spPr>
            <a:xfrm>
              <a:off x="7739250" y="2578975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31%</a:t>
              </a: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9AFAA2D9-51B5-911E-74EE-6C7720B86E56}"/>
                </a:ext>
              </a:extLst>
            </p:cNvPr>
            <p:cNvSpPr txBox="1"/>
            <p:nvPr/>
          </p:nvSpPr>
          <p:spPr>
            <a:xfrm>
              <a:off x="7809926" y="5030849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63%</a:t>
              </a: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6EBC78D5-B2A7-CBC9-0248-3057E011E5DA}"/>
                </a:ext>
              </a:extLst>
            </p:cNvPr>
            <p:cNvSpPr txBox="1"/>
            <p:nvPr/>
          </p:nvSpPr>
          <p:spPr>
            <a:xfrm>
              <a:off x="8626509" y="4503561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24%</a:t>
              </a: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A3112D89-D99F-1992-3220-35D2E6C03564}"/>
                </a:ext>
              </a:extLst>
            </p:cNvPr>
            <p:cNvSpPr txBox="1"/>
            <p:nvPr/>
          </p:nvSpPr>
          <p:spPr>
            <a:xfrm>
              <a:off x="8806525" y="5054206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12%</a:t>
              </a:r>
            </a:p>
          </p:txBody>
        </p:sp>
        <p:pic>
          <p:nvPicPr>
            <p:cNvPr id="48" name="Imagen 47">
              <a:extLst>
                <a:ext uri="{FF2B5EF4-FFF2-40B4-BE49-F238E27FC236}">
                  <a16:creationId xmlns:a16="http://schemas.microsoft.com/office/drawing/2014/main" id="{AB8DA6C3-2F58-5E9A-1E04-77DFA4BE7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478142" y="1511730"/>
              <a:ext cx="2305050" cy="361950"/>
            </a:xfrm>
            <a:prstGeom prst="rect">
              <a:avLst/>
            </a:prstGeom>
          </p:spPr>
        </p:pic>
        <p:pic>
          <p:nvPicPr>
            <p:cNvPr id="50" name="Imagen 49">
              <a:extLst>
                <a:ext uri="{FF2B5EF4-FFF2-40B4-BE49-F238E27FC236}">
                  <a16:creationId xmlns:a16="http://schemas.microsoft.com/office/drawing/2014/main" id="{6AF33E65-0DDE-FFB5-54A6-AA1756764B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539627" y="4077072"/>
              <a:ext cx="2124075" cy="285750"/>
            </a:xfrm>
            <a:prstGeom prst="rect">
              <a:avLst/>
            </a:prstGeom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DB64E3F4-CFE1-E260-CFB0-FB8AB8908715}"/>
              </a:ext>
            </a:extLst>
          </p:cNvPr>
          <p:cNvSpPr txBox="1"/>
          <p:nvPr/>
        </p:nvSpPr>
        <p:spPr>
          <a:xfrm>
            <a:off x="10274204" y="1132942"/>
            <a:ext cx="170877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34227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270" imgH="270" progId="TCLayout.ActiveDocument.1">
                  <p:embed/>
                </p:oleObj>
              </mc:Choice>
              <mc:Fallback>
                <p:oleObj name="Diapositiva de think-cell" r:id="rId5" imgW="270" imgH="270" progId="TCLayout.ActiveDocument.1">
                  <p:embed/>
                  <p:pic>
                    <p:nvPicPr>
                      <p:cNvPr id="8" name="Objeto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200" dirty="0">
              <a:solidFill>
                <a:schemeClr val="tx1"/>
              </a:solidFill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-240704" y="1052736"/>
            <a:ext cx="12601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6" name="Grupo 55">
            <a:extLst>
              <a:ext uri="{FF2B5EF4-FFF2-40B4-BE49-F238E27FC236}">
                <a16:creationId xmlns:a16="http://schemas.microsoft.com/office/drawing/2014/main" id="{F6542B83-3419-8C2C-7B77-6571F1CE9BCC}"/>
              </a:ext>
            </a:extLst>
          </p:cNvPr>
          <p:cNvGrpSpPr/>
          <p:nvPr/>
        </p:nvGrpSpPr>
        <p:grpSpPr>
          <a:xfrm>
            <a:off x="686262" y="1182713"/>
            <a:ext cx="11505739" cy="4950641"/>
            <a:chOff x="686262" y="1182713"/>
            <a:chExt cx="11505739" cy="4950641"/>
          </a:xfrm>
        </p:grpSpPr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7D1F1CE4-05E0-C670-79AC-85CD507E81F0}"/>
                </a:ext>
              </a:extLst>
            </p:cNvPr>
            <p:cNvGrpSpPr/>
            <p:nvPr/>
          </p:nvGrpSpPr>
          <p:grpSpPr>
            <a:xfrm>
              <a:off x="686262" y="1182713"/>
              <a:ext cx="11505739" cy="4950641"/>
              <a:chOff x="686262" y="1182713"/>
              <a:chExt cx="11505739" cy="4950641"/>
            </a:xfrm>
          </p:grpSpPr>
          <p:pic>
            <p:nvPicPr>
              <p:cNvPr id="22" name="Imagen 21">
                <a:extLst>
                  <a:ext uri="{FF2B5EF4-FFF2-40B4-BE49-F238E27FC236}">
                    <a16:creationId xmlns:a16="http://schemas.microsoft.com/office/drawing/2014/main" id="{316D65C4-FA2B-FCD9-6AF9-CDA5B31125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28206"/>
              <a:stretch/>
            </p:blipFill>
            <p:spPr>
              <a:xfrm>
                <a:off x="686262" y="1202402"/>
                <a:ext cx="5175128" cy="4844750"/>
              </a:xfrm>
              <a:prstGeom prst="rect">
                <a:avLst/>
              </a:prstGeom>
            </p:spPr>
          </p:pic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0B61D6EB-DB7B-F275-9305-F3617888B583}"/>
                  </a:ext>
                </a:extLst>
              </p:cNvPr>
              <p:cNvSpPr/>
              <p:nvPr/>
            </p:nvSpPr>
            <p:spPr>
              <a:xfrm>
                <a:off x="5363339" y="1182713"/>
                <a:ext cx="2621728" cy="236172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5C440A8C-6F1B-BA07-FEAF-A7D6263264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9959" y="1556792"/>
                <a:ext cx="1571625" cy="333375"/>
              </a:xfrm>
              <a:prstGeom prst="rect">
                <a:avLst/>
              </a:prstGeom>
            </p:spPr>
          </p:pic>
          <p:sp>
            <p:nvSpPr>
              <p:cNvPr id="15" name="Rectángulo 14">
                <a:extLst>
                  <a:ext uri="{FF2B5EF4-FFF2-40B4-BE49-F238E27FC236}">
                    <a16:creationId xmlns:a16="http://schemas.microsoft.com/office/drawing/2014/main" id="{80A2323E-1899-3B56-9281-957B26454613}"/>
                  </a:ext>
                </a:extLst>
              </p:cNvPr>
              <p:cNvSpPr/>
              <p:nvPr/>
            </p:nvSpPr>
            <p:spPr>
              <a:xfrm>
                <a:off x="5292946" y="4093145"/>
                <a:ext cx="2196896" cy="200168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id="{27B9A433-941E-FCCA-8C4A-0D203E9877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236599" y="1516798"/>
                <a:ext cx="2196896" cy="1980131"/>
              </a:xfrm>
              <a:prstGeom prst="rect">
                <a:avLst/>
              </a:prstGeom>
            </p:spPr>
          </p:pic>
          <p:pic>
            <p:nvPicPr>
              <p:cNvPr id="23" name="Imagen 22">
                <a:extLst>
                  <a:ext uri="{FF2B5EF4-FFF2-40B4-BE49-F238E27FC236}">
                    <a16:creationId xmlns:a16="http://schemas.microsoft.com/office/drawing/2014/main" id="{D30E575A-234F-9B64-BFE9-471A4E241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64518" y="4077072"/>
                <a:ext cx="1571625" cy="333375"/>
              </a:xfrm>
              <a:prstGeom prst="rect">
                <a:avLst/>
              </a:prstGeom>
            </p:spPr>
          </p:pic>
          <p:pic>
            <p:nvPicPr>
              <p:cNvPr id="25" name="Imagen 24">
                <a:extLst>
                  <a:ext uri="{FF2B5EF4-FFF2-40B4-BE49-F238E27FC236}">
                    <a16:creationId xmlns:a16="http://schemas.microsoft.com/office/drawing/2014/main" id="{52198C90-75EB-0025-DD31-0546BD9CB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167322" y="4092651"/>
                <a:ext cx="2064842" cy="1974190"/>
              </a:xfrm>
              <a:prstGeom prst="rect">
                <a:avLst/>
              </a:prstGeom>
            </p:spPr>
          </p:pic>
          <p:pic>
            <p:nvPicPr>
              <p:cNvPr id="29" name="Imagen 28">
                <a:extLst>
                  <a:ext uri="{FF2B5EF4-FFF2-40B4-BE49-F238E27FC236}">
                    <a16:creationId xmlns:a16="http://schemas.microsoft.com/office/drawing/2014/main" id="{20AD617B-8E8E-EBBA-BE6F-BF8BF6C40E5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r="28271"/>
              <a:stretch/>
            </p:blipFill>
            <p:spPr>
              <a:xfrm>
                <a:off x="6010461" y="1219628"/>
                <a:ext cx="5846179" cy="4892426"/>
              </a:xfrm>
              <a:prstGeom prst="rect">
                <a:avLst/>
              </a:prstGeom>
            </p:spPr>
          </p:pic>
          <p:pic>
            <p:nvPicPr>
              <p:cNvPr id="31" name="Imagen 30">
                <a:extLst>
                  <a:ext uri="{FF2B5EF4-FFF2-40B4-BE49-F238E27FC236}">
                    <a16:creationId xmlns:a16="http://schemas.microsoft.com/office/drawing/2014/main" id="{7A582591-1A04-A9B2-75F2-B375D6FF8C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544271" y="1516797"/>
                <a:ext cx="1994195" cy="1994195"/>
              </a:xfrm>
              <a:prstGeom prst="rect">
                <a:avLst/>
              </a:prstGeom>
            </p:spPr>
          </p:pic>
          <p:pic>
            <p:nvPicPr>
              <p:cNvPr id="32" name="Imagen 31">
                <a:extLst>
                  <a:ext uri="{FF2B5EF4-FFF2-40B4-BE49-F238E27FC236}">
                    <a16:creationId xmlns:a16="http://schemas.microsoft.com/office/drawing/2014/main" id="{16EF54F0-A705-5D99-D402-E7DBC6EBF7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21133" y="1556792"/>
                <a:ext cx="1571625" cy="333375"/>
              </a:xfrm>
              <a:prstGeom prst="rect">
                <a:avLst/>
              </a:prstGeom>
            </p:spPr>
          </p:pic>
          <p:pic>
            <p:nvPicPr>
              <p:cNvPr id="34" name="Imagen 33">
                <a:extLst>
                  <a:ext uri="{FF2B5EF4-FFF2-40B4-BE49-F238E27FC236}">
                    <a16:creationId xmlns:a16="http://schemas.microsoft.com/office/drawing/2014/main" id="{F62CD2C8-4450-822F-F081-AB0AEFD2FD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544271" y="4074132"/>
                <a:ext cx="1994194" cy="2059222"/>
              </a:xfrm>
              <a:prstGeom prst="rect">
                <a:avLst/>
              </a:prstGeom>
            </p:spPr>
          </p:pic>
          <p:pic>
            <p:nvPicPr>
              <p:cNvPr id="36" name="Imagen 35">
                <a:extLst>
                  <a:ext uri="{FF2B5EF4-FFF2-40B4-BE49-F238E27FC236}">
                    <a16:creationId xmlns:a16="http://schemas.microsoft.com/office/drawing/2014/main" id="{62075C79-C1F8-4EA0-B0CB-2E410BB00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156920" y="4068905"/>
                <a:ext cx="2819400" cy="285750"/>
              </a:xfrm>
              <a:prstGeom prst="rect">
                <a:avLst/>
              </a:prstGeom>
            </p:spPr>
          </p:pic>
          <p:sp>
            <p:nvSpPr>
              <p:cNvPr id="37" name="Rectángulo 36">
                <a:extLst>
                  <a:ext uri="{FF2B5EF4-FFF2-40B4-BE49-F238E27FC236}">
                    <a16:creationId xmlns:a16="http://schemas.microsoft.com/office/drawing/2014/main" id="{F5CE9A1B-9D7B-A992-ED17-0475CE6424FD}"/>
                  </a:ext>
                </a:extLst>
              </p:cNvPr>
              <p:cNvSpPr/>
              <p:nvPr/>
            </p:nvSpPr>
            <p:spPr>
              <a:xfrm>
                <a:off x="10628834" y="1532823"/>
                <a:ext cx="1395167" cy="18961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38" name="Rectángulo 37">
                <a:extLst>
                  <a:ext uri="{FF2B5EF4-FFF2-40B4-BE49-F238E27FC236}">
                    <a16:creationId xmlns:a16="http://schemas.microsoft.com/office/drawing/2014/main" id="{F94C7F5F-2DA2-C793-5414-1B48CDCE3AE6}"/>
                  </a:ext>
                </a:extLst>
              </p:cNvPr>
              <p:cNvSpPr/>
              <p:nvPr/>
            </p:nvSpPr>
            <p:spPr>
              <a:xfrm>
                <a:off x="10781234" y="4175195"/>
                <a:ext cx="1395167" cy="18961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39" name="Rectángulo 38">
                <a:extLst>
                  <a:ext uri="{FF2B5EF4-FFF2-40B4-BE49-F238E27FC236}">
                    <a16:creationId xmlns:a16="http://schemas.microsoft.com/office/drawing/2014/main" id="{7CD3FE9F-5FEF-4E80-E16B-FBE4F1097AA7}"/>
                  </a:ext>
                </a:extLst>
              </p:cNvPr>
              <p:cNvSpPr/>
              <p:nvPr/>
            </p:nvSpPr>
            <p:spPr>
              <a:xfrm>
                <a:off x="11450265" y="3823870"/>
                <a:ext cx="741736" cy="2868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</p:grp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98E0C6F0-88F5-B103-3F0B-D61F2DA5A3B4}"/>
                </a:ext>
              </a:extLst>
            </p:cNvPr>
            <p:cNvSpPr txBox="1"/>
            <p:nvPr/>
          </p:nvSpPr>
          <p:spPr>
            <a:xfrm>
              <a:off x="3615929" y="236357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50%</a:t>
              </a:r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56621152-3CE9-D97E-0CF9-2BD3437841CF}"/>
                </a:ext>
              </a:extLst>
            </p:cNvPr>
            <p:cNvSpPr txBox="1"/>
            <p:nvPr/>
          </p:nvSpPr>
          <p:spPr>
            <a:xfrm>
              <a:off x="4500944" y="2198795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43%</a:t>
              </a: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E83CC607-2C32-56C4-CB36-5E78520634FE}"/>
                </a:ext>
              </a:extLst>
            </p:cNvPr>
            <p:cNvSpPr txBox="1"/>
            <p:nvPr/>
          </p:nvSpPr>
          <p:spPr>
            <a:xfrm>
              <a:off x="4236388" y="3059668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7%</a:t>
              </a:r>
            </a:p>
          </p:txBody>
        </p:sp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5F5104EE-BAF7-B35B-E2CB-8A03AF974F6B}"/>
                </a:ext>
              </a:extLst>
            </p:cNvPr>
            <p:cNvSpPr txBox="1"/>
            <p:nvPr/>
          </p:nvSpPr>
          <p:spPr>
            <a:xfrm>
              <a:off x="3615929" y="4509120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26%</a:t>
              </a:r>
            </a:p>
          </p:txBody>
        </p: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5DB943D5-536B-D35D-0FC5-7F27A07E957E}"/>
                </a:ext>
              </a:extLst>
            </p:cNvPr>
            <p:cNvSpPr txBox="1"/>
            <p:nvPr/>
          </p:nvSpPr>
          <p:spPr>
            <a:xfrm>
              <a:off x="3442227" y="5079746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10%</a:t>
              </a:r>
            </a:p>
          </p:txBody>
        </p:sp>
        <p:sp>
          <p:nvSpPr>
            <p:cNvPr id="49" name="CuadroTexto 48">
              <a:extLst>
                <a:ext uri="{FF2B5EF4-FFF2-40B4-BE49-F238E27FC236}">
                  <a16:creationId xmlns:a16="http://schemas.microsoft.com/office/drawing/2014/main" id="{7F1055CA-07C8-FC42-C98B-DEA434DDE69F}"/>
                </a:ext>
              </a:extLst>
            </p:cNvPr>
            <p:cNvSpPr txBox="1"/>
            <p:nvPr/>
          </p:nvSpPr>
          <p:spPr>
            <a:xfrm>
              <a:off x="4365272" y="4909320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64%</a:t>
              </a:r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762ABED6-68DC-E849-E308-E78A2C900AB0}"/>
                </a:ext>
              </a:extLst>
            </p:cNvPr>
            <p:cNvSpPr txBox="1"/>
            <p:nvPr/>
          </p:nvSpPr>
          <p:spPr>
            <a:xfrm>
              <a:off x="9689787" y="2383461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61%</a:t>
              </a:r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167924BE-CEA7-DCDB-2011-63428318BEBE}"/>
                </a:ext>
              </a:extLst>
            </p:cNvPr>
            <p:cNvSpPr txBox="1"/>
            <p:nvPr/>
          </p:nvSpPr>
          <p:spPr>
            <a:xfrm>
              <a:off x="8811268" y="2086499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32%</a:t>
              </a:r>
            </a:p>
          </p:txBody>
        </p:sp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5378DF8F-BE3D-22D5-CCA1-64BAAFE96B0B}"/>
                </a:ext>
              </a:extLst>
            </p:cNvPr>
            <p:cNvSpPr txBox="1"/>
            <p:nvPr/>
          </p:nvSpPr>
          <p:spPr>
            <a:xfrm>
              <a:off x="8742923" y="2770598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7%</a:t>
              </a:r>
            </a:p>
          </p:txBody>
        </p:sp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950A7FCF-9078-8142-184B-60D62F489F35}"/>
                </a:ext>
              </a:extLst>
            </p:cNvPr>
            <p:cNvSpPr txBox="1"/>
            <p:nvPr/>
          </p:nvSpPr>
          <p:spPr>
            <a:xfrm>
              <a:off x="8811268" y="4938617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61%</a:t>
              </a:r>
            </a:p>
          </p:txBody>
        </p:sp>
        <p:sp>
          <p:nvSpPr>
            <p:cNvPr id="54" name="CuadroTexto 53">
              <a:extLst>
                <a:ext uri="{FF2B5EF4-FFF2-40B4-BE49-F238E27FC236}">
                  <a16:creationId xmlns:a16="http://schemas.microsoft.com/office/drawing/2014/main" id="{9F878D66-2F84-AC29-24D0-B0B561CEE1CB}"/>
                </a:ext>
              </a:extLst>
            </p:cNvPr>
            <p:cNvSpPr txBox="1"/>
            <p:nvPr/>
          </p:nvSpPr>
          <p:spPr>
            <a:xfrm>
              <a:off x="9691225" y="4627690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32%</a:t>
              </a:r>
            </a:p>
          </p:txBody>
        </p:sp>
        <p:sp>
          <p:nvSpPr>
            <p:cNvPr id="55" name="CuadroTexto 54">
              <a:extLst>
                <a:ext uri="{FF2B5EF4-FFF2-40B4-BE49-F238E27FC236}">
                  <a16:creationId xmlns:a16="http://schemas.microsoft.com/office/drawing/2014/main" id="{72ED8C1B-829A-FA58-ADFF-3E95ECD249A9}"/>
                </a:ext>
              </a:extLst>
            </p:cNvPr>
            <p:cNvSpPr txBox="1"/>
            <p:nvPr/>
          </p:nvSpPr>
          <p:spPr>
            <a:xfrm>
              <a:off x="9908184" y="5341203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7%</a:t>
              </a:r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0B31A2BA-B6E2-EB7E-66D6-B8318B421B90}"/>
              </a:ext>
            </a:extLst>
          </p:cNvPr>
          <p:cNvSpPr txBox="1">
            <a:spLocks/>
          </p:cNvSpPr>
          <p:nvPr/>
        </p:nvSpPr>
        <p:spPr>
          <a:xfrm>
            <a:off x="168000" y="447884"/>
            <a:ext cx="1185600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67" kern="1200">
                <a:solidFill>
                  <a:schemeClr val="tx1"/>
                </a:solidFill>
                <a:latin typeface="Playfair Display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/>
              <a:t>Resultados de la Encuesta</a:t>
            </a:r>
          </a:p>
        </p:txBody>
      </p:sp>
    </p:spTree>
    <p:extLst>
      <p:ext uri="{BB962C8B-B14F-4D97-AF65-F5344CB8AC3E}">
        <p14:creationId xmlns:p14="http://schemas.microsoft.com/office/powerpoint/2010/main" val="736151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270" imgH="270" progId="TCLayout.ActiveDocument.1">
                  <p:embed/>
                </p:oleObj>
              </mc:Choice>
              <mc:Fallback>
                <p:oleObj name="Diapositiva de think-cell" r:id="rId5" imgW="270" imgH="270" progId="TCLayout.ActiveDocument.1">
                  <p:embed/>
                  <p:pic>
                    <p:nvPicPr>
                      <p:cNvPr id="8" name="Objeto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200" dirty="0">
              <a:solidFill>
                <a:schemeClr val="tx1"/>
              </a:solidFill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-240704" y="1052736"/>
            <a:ext cx="12601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9" name="Grupo 38">
            <a:extLst>
              <a:ext uri="{FF2B5EF4-FFF2-40B4-BE49-F238E27FC236}">
                <a16:creationId xmlns:a16="http://schemas.microsoft.com/office/drawing/2014/main" id="{7F0671C5-0F93-1FB5-DC57-286138575E06}"/>
              </a:ext>
            </a:extLst>
          </p:cNvPr>
          <p:cNvGrpSpPr/>
          <p:nvPr/>
        </p:nvGrpSpPr>
        <p:grpSpPr>
          <a:xfrm>
            <a:off x="605070" y="1228088"/>
            <a:ext cx="11177901" cy="5018251"/>
            <a:chOff x="605070" y="1228088"/>
            <a:chExt cx="11177901" cy="5018251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5BBADDEB-7AE0-80F6-6D7C-C647DFFC09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37048"/>
            <a:stretch/>
          </p:blipFill>
          <p:spPr>
            <a:xfrm>
              <a:off x="605070" y="1259951"/>
              <a:ext cx="4664122" cy="4729651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7555075E-01B5-E206-8ECA-10003A4D7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9416" y="1574442"/>
              <a:ext cx="2393646" cy="328018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DD7E8C21-85AD-0191-70F1-9C1E01770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215680" y="4129766"/>
              <a:ext cx="2053511" cy="2042760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653C2A7C-F894-92CB-A968-2AFB47BBB0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-2260"/>
            <a:stretch/>
          </p:blipFill>
          <p:spPr>
            <a:xfrm>
              <a:off x="3215680" y="1519327"/>
              <a:ext cx="2036129" cy="2001391"/>
            </a:xfrm>
            <a:prstGeom prst="rect">
              <a:avLst/>
            </a:prstGeom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339283D4-31E3-ABD8-4BE7-2B38100E8569}"/>
                </a:ext>
              </a:extLst>
            </p:cNvPr>
            <p:cNvSpPr txBox="1"/>
            <p:nvPr/>
          </p:nvSpPr>
          <p:spPr>
            <a:xfrm>
              <a:off x="3615929" y="236357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60%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3B416C97-205F-BF4D-A8F3-C39A9D8C6D50}"/>
                </a:ext>
              </a:extLst>
            </p:cNvPr>
            <p:cNvSpPr txBox="1"/>
            <p:nvPr/>
          </p:nvSpPr>
          <p:spPr>
            <a:xfrm>
              <a:off x="4500944" y="2198795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40%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720AE1FF-329E-81F9-5A78-85050B6252CE}"/>
                </a:ext>
              </a:extLst>
            </p:cNvPr>
            <p:cNvSpPr txBox="1"/>
            <p:nvPr/>
          </p:nvSpPr>
          <p:spPr>
            <a:xfrm>
              <a:off x="3567425" y="5228717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50%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CA659E56-5266-A453-EDC0-518798A6CE6E}"/>
                </a:ext>
              </a:extLst>
            </p:cNvPr>
            <p:cNvSpPr txBox="1"/>
            <p:nvPr/>
          </p:nvSpPr>
          <p:spPr>
            <a:xfrm>
              <a:off x="4445745" y="4879272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40%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C74970A7-A386-48A5-E85F-4C03124025E0}"/>
                </a:ext>
              </a:extLst>
            </p:cNvPr>
            <p:cNvSpPr txBox="1"/>
            <p:nvPr/>
          </p:nvSpPr>
          <p:spPr>
            <a:xfrm>
              <a:off x="3733630" y="4287802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10%</a:t>
              </a:r>
            </a:p>
          </p:txBody>
        </p:sp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E2C1A122-929E-56BD-8EEB-0E2CBE978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r="18551"/>
            <a:stretch/>
          </p:blipFill>
          <p:spPr>
            <a:xfrm>
              <a:off x="5808797" y="1228088"/>
              <a:ext cx="5410266" cy="4761514"/>
            </a:xfrm>
            <a:prstGeom prst="rect">
              <a:avLst/>
            </a:prstGeom>
          </p:spPr>
        </p:pic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D98474BA-0C9D-569D-C0C9-BE151C301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947445" y="1581288"/>
              <a:ext cx="1200150" cy="314325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173EF5BD-63DB-CCCF-F2A9-482C71BD1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359530" y="4015332"/>
              <a:ext cx="2174668" cy="2231007"/>
            </a:xfrm>
            <a:prstGeom prst="rect">
              <a:avLst/>
            </a:prstGeom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6EF3DE1D-15E6-1A39-FDC7-AC261F6641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t="5460" b="4958"/>
            <a:stretch/>
          </p:blipFill>
          <p:spPr>
            <a:xfrm>
              <a:off x="8356832" y="1550378"/>
              <a:ext cx="2105798" cy="1998574"/>
            </a:xfrm>
            <a:prstGeom prst="rect">
              <a:avLst/>
            </a:prstGeom>
          </p:spPr>
        </p:pic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661E4F5F-5D55-D3CA-A451-3672788BE00C}"/>
                </a:ext>
              </a:extLst>
            </p:cNvPr>
            <p:cNvSpPr/>
            <p:nvPr/>
          </p:nvSpPr>
          <p:spPr>
            <a:xfrm>
              <a:off x="10554741" y="1657589"/>
              <a:ext cx="1037076" cy="18233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8D9C4EAA-447E-19F0-BCBB-A07BAB5B2C94}"/>
                </a:ext>
              </a:extLst>
            </p:cNvPr>
            <p:cNvSpPr/>
            <p:nvPr/>
          </p:nvSpPr>
          <p:spPr>
            <a:xfrm>
              <a:off x="10745895" y="4084749"/>
              <a:ext cx="1037076" cy="18233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010AA930-5B1F-C875-4E12-89E7DA62396D}"/>
                </a:ext>
              </a:extLst>
            </p:cNvPr>
            <p:cNvSpPr txBox="1"/>
            <p:nvPr/>
          </p:nvSpPr>
          <p:spPr>
            <a:xfrm>
              <a:off x="9682939" y="2220649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38%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3DA3F2F9-8DA7-8C28-44E5-E0501116F141}"/>
                </a:ext>
              </a:extLst>
            </p:cNvPr>
            <p:cNvSpPr txBox="1"/>
            <p:nvPr/>
          </p:nvSpPr>
          <p:spPr>
            <a:xfrm>
              <a:off x="8797313" y="1967513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21%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6F6F36EB-6CE8-A989-6F3A-0EDB70EBE60F}"/>
                </a:ext>
              </a:extLst>
            </p:cNvPr>
            <p:cNvSpPr txBox="1"/>
            <p:nvPr/>
          </p:nvSpPr>
          <p:spPr>
            <a:xfrm>
              <a:off x="8574742" y="2548240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15%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0EE5D858-6983-D3BD-0D96-F7D066CA6654}"/>
                </a:ext>
              </a:extLst>
            </p:cNvPr>
            <p:cNvSpPr txBox="1"/>
            <p:nvPr/>
          </p:nvSpPr>
          <p:spPr>
            <a:xfrm>
              <a:off x="9178965" y="300024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26%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9578E0AC-5741-301E-7397-25450938917F}"/>
                </a:ext>
              </a:extLst>
            </p:cNvPr>
            <p:cNvSpPr txBox="1"/>
            <p:nvPr/>
          </p:nvSpPr>
          <p:spPr>
            <a:xfrm>
              <a:off x="9760658" y="4909091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45%</a:t>
              </a:r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5E917B3A-96BF-B03A-5913-BFA8EE257178}"/>
                </a:ext>
              </a:extLst>
            </p:cNvPr>
            <p:cNvSpPr txBox="1"/>
            <p:nvPr/>
          </p:nvSpPr>
          <p:spPr>
            <a:xfrm>
              <a:off x="8931299" y="4296015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12%</a:t>
              </a: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19484134-55DC-4378-E32C-77196C5486DB}"/>
                </a:ext>
              </a:extLst>
            </p:cNvPr>
            <p:cNvSpPr txBox="1"/>
            <p:nvPr/>
          </p:nvSpPr>
          <p:spPr>
            <a:xfrm>
              <a:off x="8585186" y="4811772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17%</a:t>
              </a: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F6503257-43BE-C91A-592A-950A768E479A}"/>
                </a:ext>
              </a:extLst>
            </p:cNvPr>
            <p:cNvSpPr txBox="1"/>
            <p:nvPr/>
          </p:nvSpPr>
          <p:spPr>
            <a:xfrm>
              <a:off x="8639392" y="5335993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10%</a:t>
              </a: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E9A976DB-44DB-4255-A2D5-195D9F138E53}"/>
                </a:ext>
              </a:extLst>
            </p:cNvPr>
            <p:cNvSpPr txBox="1"/>
            <p:nvPr/>
          </p:nvSpPr>
          <p:spPr>
            <a:xfrm>
              <a:off x="9117824" y="5620598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/>
                  </a:solidFill>
                </a:rPr>
                <a:t>16%</a:t>
              </a:r>
            </a:p>
          </p:txBody>
        </p:sp>
      </p:grpSp>
      <p:sp>
        <p:nvSpPr>
          <p:cNvPr id="3" name="Título 1">
            <a:extLst>
              <a:ext uri="{FF2B5EF4-FFF2-40B4-BE49-F238E27FC236}">
                <a16:creationId xmlns:a16="http://schemas.microsoft.com/office/drawing/2014/main" id="{DD642031-4A46-A340-0365-E3A5F99C9937}"/>
              </a:ext>
            </a:extLst>
          </p:cNvPr>
          <p:cNvSpPr txBox="1">
            <a:spLocks/>
          </p:cNvSpPr>
          <p:nvPr/>
        </p:nvSpPr>
        <p:spPr>
          <a:xfrm>
            <a:off x="168000" y="447884"/>
            <a:ext cx="1185600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67" kern="1200">
                <a:solidFill>
                  <a:schemeClr val="tx1"/>
                </a:solidFill>
                <a:latin typeface="Playfair Display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/>
              <a:t>Resultados de la Encuesta</a:t>
            </a:r>
          </a:p>
        </p:txBody>
      </p:sp>
    </p:spTree>
    <p:extLst>
      <p:ext uri="{BB962C8B-B14F-4D97-AF65-F5344CB8AC3E}">
        <p14:creationId xmlns:p14="http://schemas.microsoft.com/office/powerpoint/2010/main" val="1029844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270" imgH="270" progId="TCLayout.ActiveDocument.1">
                  <p:embed/>
                </p:oleObj>
              </mc:Choice>
              <mc:Fallback>
                <p:oleObj name="Diapositiva de think-cell" r:id="rId5" imgW="270" imgH="270" progId="TCLayout.ActiveDocument.1">
                  <p:embed/>
                  <p:pic>
                    <p:nvPicPr>
                      <p:cNvPr id="8" name="Objeto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sz="3200" dirty="0">
              <a:solidFill>
                <a:schemeClr val="tx1"/>
              </a:solidFill>
              <a:latin typeface="Playfair Display" panose="00000500000000000000" pitchFamily="2" charset="0"/>
              <a:ea typeface="+mj-ea"/>
              <a:cs typeface="+mj-cs"/>
              <a:sym typeface="Playfair Display" panose="00000500000000000000" pitchFamily="2" charset="0"/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-240704" y="1052736"/>
            <a:ext cx="12601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67711D2A-4A85-80FA-FCF8-ADF9068002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667" y="1359446"/>
            <a:ext cx="7229475" cy="4714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840AF1C-EE77-C57A-E13C-F928C7AC30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384" y="1667279"/>
            <a:ext cx="1552575" cy="3048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2D063F9-21EE-1795-4961-CC2B8FD429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63552" y="1673936"/>
            <a:ext cx="1009650" cy="304800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8FAFA3D6-16AE-7196-C9EB-678FB8F15D24}"/>
              </a:ext>
            </a:extLst>
          </p:cNvPr>
          <p:cNvSpPr/>
          <p:nvPr/>
        </p:nvSpPr>
        <p:spPr>
          <a:xfrm>
            <a:off x="5882619" y="1088272"/>
            <a:ext cx="1037076" cy="1823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E9E57B9-A5A9-0522-CC83-09567586B5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6310" y="1366248"/>
            <a:ext cx="5334000" cy="32385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6BC9BD5C-FBD6-CE02-F676-41A229649BA0}"/>
              </a:ext>
            </a:extLst>
          </p:cNvPr>
          <p:cNvSpPr/>
          <p:nvPr/>
        </p:nvSpPr>
        <p:spPr>
          <a:xfrm>
            <a:off x="5447928" y="2328083"/>
            <a:ext cx="2036881" cy="3746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DE2F07E-10C5-3189-A1E0-FF6F43FCD6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81349" y="2060848"/>
            <a:ext cx="3795326" cy="426009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C6DF6DB-E590-F623-5497-CAF11F9F38C3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71603" b="3430"/>
          <a:stretch/>
        </p:blipFill>
        <p:spPr>
          <a:xfrm>
            <a:off x="6660378" y="1712057"/>
            <a:ext cx="1672013" cy="504055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11E7899E-9CB3-5A6D-1D17-68FA56090B8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40085"/>
          <a:stretch/>
        </p:blipFill>
        <p:spPr>
          <a:xfrm>
            <a:off x="8318809" y="1703510"/>
            <a:ext cx="3645381" cy="5149825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730B738C-3D4B-E510-DAD5-ABFEC615F4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04588" y="664928"/>
            <a:ext cx="1962150" cy="30480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A91F25DC-C4F7-5ADD-73A6-FE9F491B037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6917" r="67528" b="5885"/>
          <a:stretch/>
        </p:blipFill>
        <p:spPr>
          <a:xfrm>
            <a:off x="168261" y="2243253"/>
            <a:ext cx="2833796" cy="3824599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BE13B3B1-E34E-0FBF-40CA-9FED4CEFD646}"/>
              </a:ext>
            </a:extLst>
          </p:cNvPr>
          <p:cNvSpPr txBox="1"/>
          <p:nvPr/>
        </p:nvSpPr>
        <p:spPr>
          <a:xfrm>
            <a:off x="6302781" y="1628800"/>
            <a:ext cx="950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factores?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1927943-3ED4-D453-32FE-421538C1A1D2}"/>
              </a:ext>
            </a:extLst>
          </p:cNvPr>
          <p:cNvSpPr txBox="1"/>
          <p:nvPr/>
        </p:nvSpPr>
        <p:spPr>
          <a:xfrm>
            <a:off x="3623830" y="2431921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47,5%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F8E2FEA-4C8C-9802-D8A0-2EF2BF5D5945}"/>
              </a:ext>
            </a:extLst>
          </p:cNvPr>
          <p:cNvSpPr txBox="1"/>
          <p:nvPr/>
        </p:nvSpPr>
        <p:spPr>
          <a:xfrm>
            <a:off x="2978087" y="2445821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22,5%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DAFC7AA-BACF-860A-E756-B5FC9DBF986D}"/>
              </a:ext>
            </a:extLst>
          </p:cNvPr>
          <p:cNvSpPr txBox="1"/>
          <p:nvPr/>
        </p:nvSpPr>
        <p:spPr>
          <a:xfrm>
            <a:off x="4243809" y="2445820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25%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65E5C26-24BF-9223-84DE-55FB05697F93}"/>
              </a:ext>
            </a:extLst>
          </p:cNvPr>
          <p:cNvSpPr txBox="1"/>
          <p:nvPr/>
        </p:nvSpPr>
        <p:spPr>
          <a:xfrm>
            <a:off x="2687225" y="2430635"/>
            <a:ext cx="373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5%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52C68A6-C8AC-E860-DC7E-14A9EA27F89E}"/>
              </a:ext>
            </a:extLst>
          </p:cNvPr>
          <p:cNvSpPr txBox="1"/>
          <p:nvPr/>
        </p:nvSpPr>
        <p:spPr>
          <a:xfrm>
            <a:off x="2990072" y="2987633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14,6%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9B9F0FA-E90D-829E-E87B-7EFB35DFA65F}"/>
              </a:ext>
            </a:extLst>
          </p:cNvPr>
          <p:cNvSpPr txBox="1"/>
          <p:nvPr/>
        </p:nvSpPr>
        <p:spPr>
          <a:xfrm>
            <a:off x="3594318" y="2989572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43,9%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0BE048E-5A57-D63E-90EA-7026C7B65442}"/>
              </a:ext>
            </a:extLst>
          </p:cNvPr>
          <p:cNvSpPr txBox="1"/>
          <p:nvPr/>
        </p:nvSpPr>
        <p:spPr>
          <a:xfrm>
            <a:off x="4334019" y="2969291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36,6%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86A5D55-A807-F1EC-6346-58E7262206DC}"/>
              </a:ext>
            </a:extLst>
          </p:cNvPr>
          <p:cNvSpPr txBox="1"/>
          <p:nvPr/>
        </p:nvSpPr>
        <p:spPr>
          <a:xfrm>
            <a:off x="4898132" y="2989572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4,9%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9B976E01-E242-AF7B-4858-0FD983973109}"/>
              </a:ext>
            </a:extLst>
          </p:cNvPr>
          <p:cNvSpPr txBox="1"/>
          <p:nvPr/>
        </p:nvSpPr>
        <p:spPr>
          <a:xfrm>
            <a:off x="2977192" y="3495919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12,2%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DFB77737-90CD-81F0-3696-1844649ADA2F}"/>
              </a:ext>
            </a:extLst>
          </p:cNvPr>
          <p:cNvSpPr txBox="1"/>
          <p:nvPr/>
        </p:nvSpPr>
        <p:spPr>
          <a:xfrm>
            <a:off x="3566562" y="3526942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43,9%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40EA23A8-EB01-486B-159D-1EA51A9C0321}"/>
              </a:ext>
            </a:extLst>
          </p:cNvPr>
          <p:cNvSpPr txBox="1"/>
          <p:nvPr/>
        </p:nvSpPr>
        <p:spPr>
          <a:xfrm>
            <a:off x="4306263" y="3506661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36,6%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1FABD8B-63C6-2C16-F9AA-F8E7D5E4E80D}"/>
              </a:ext>
            </a:extLst>
          </p:cNvPr>
          <p:cNvSpPr txBox="1"/>
          <p:nvPr/>
        </p:nvSpPr>
        <p:spPr>
          <a:xfrm>
            <a:off x="4954897" y="3501008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7,3%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F05F7E48-CE10-DF31-A4D8-362FCB87D55B}"/>
              </a:ext>
            </a:extLst>
          </p:cNvPr>
          <p:cNvSpPr txBox="1"/>
          <p:nvPr/>
        </p:nvSpPr>
        <p:spPr>
          <a:xfrm>
            <a:off x="2977191" y="4052917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12,5%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673683E3-6347-2CE1-6AEB-DA83903B7309}"/>
              </a:ext>
            </a:extLst>
          </p:cNvPr>
          <p:cNvSpPr txBox="1"/>
          <p:nvPr/>
        </p:nvSpPr>
        <p:spPr>
          <a:xfrm>
            <a:off x="3647728" y="4059773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35%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7664FCE0-2972-5A10-F93C-0DB2DDD19260}"/>
              </a:ext>
            </a:extLst>
          </p:cNvPr>
          <p:cNvSpPr txBox="1"/>
          <p:nvPr/>
        </p:nvSpPr>
        <p:spPr>
          <a:xfrm>
            <a:off x="4302704" y="4049890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47,5%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31C3FC0D-4171-C076-2FE6-ECA34DF74769}"/>
              </a:ext>
            </a:extLst>
          </p:cNvPr>
          <p:cNvSpPr txBox="1"/>
          <p:nvPr/>
        </p:nvSpPr>
        <p:spPr>
          <a:xfrm>
            <a:off x="5001225" y="4070221"/>
            <a:ext cx="373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5%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1CDC53D8-7F5D-B05A-8D97-D083E7DD6481}"/>
              </a:ext>
            </a:extLst>
          </p:cNvPr>
          <p:cNvSpPr txBox="1"/>
          <p:nvPr/>
        </p:nvSpPr>
        <p:spPr>
          <a:xfrm>
            <a:off x="4313036" y="4593119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47,5%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E9C9AFE5-3098-9409-B8A8-32E80437A2B5}"/>
              </a:ext>
            </a:extLst>
          </p:cNvPr>
          <p:cNvSpPr txBox="1"/>
          <p:nvPr/>
        </p:nvSpPr>
        <p:spPr>
          <a:xfrm>
            <a:off x="3594318" y="5131535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47,5%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AC5842E0-033A-43C2-DFC8-66CA8B2DACE8}"/>
              </a:ext>
            </a:extLst>
          </p:cNvPr>
          <p:cNvSpPr txBox="1"/>
          <p:nvPr/>
        </p:nvSpPr>
        <p:spPr>
          <a:xfrm>
            <a:off x="4192183" y="5126886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22,5%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E5F1E7EA-EEB7-E4B4-1280-326604976E30}"/>
              </a:ext>
            </a:extLst>
          </p:cNvPr>
          <p:cNvSpPr txBox="1"/>
          <p:nvPr/>
        </p:nvSpPr>
        <p:spPr>
          <a:xfrm>
            <a:off x="3601066" y="4607946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32,5%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3A693A6A-6C67-1C34-2403-4A81B4FB0115}"/>
              </a:ext>
            </a:extLst>
          </p:cNvPr>
          <p:cNvSpPr txBox="1"/>
          <p:nvPr/>
        </p:nvSpPr>
        <p:spPr>
          <a:xfrm>
            <a:off x="4903406" y="4607946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10</a:t>
            </a:r>
            <a:r>
              <a:rPr lang="es-ES" sz="1200" dirty="0"/>
              <a:t>%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07342E69-F719-4CAC-9490-AF30F3E55880}"/>
              </a:ext>
            </a:extLst>
          </p:cNvPr>
          <p:cNvSpPr txBox="1"/>
          <p:nvPr/>
        </p:nvSpPr>
        <p:spPr>
          <a:xfrm>
            <a:off x="4645106" y="5136348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7</a:t>
            </a:r>
            <a:r>
              <a:rPr lang="es-ES" sz="1200" dirty="0"/>
              <a:t>,5%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61ACA795-B165-4845-6289-F1C95721A12F}"/>
              </a:ext>
            </a:extLst>
          </p:cNvPr>
          <p:cNvSpPr txBox="1"/>
          <p:nvPr/>
        </p:nvSpPr>
        <p:spPr>
          <a:xfrm>
            <a:off x="3214706" y="4607946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10%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3FD95820-121A-B0CA-75CE-E5DBE3EB54AE}"/>
              </a:ext>
            </a:extLst>
          </p:cNvPr>
          <p:cNvSpPr txBox="1"/>
          <p:nvPr/>
        </p:nvSpPr>
        <p:spPr>
          <a:xfrm>
            <a:off x="2984058" y="5133921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22,5%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6DE790B9-158F-A3E8-35DF-364136575EC4}"/>
              </a:ext>
            </a:extLst>
          </p:cNvPr>
          <p:cNvSpPr txBox="1"/>
          <p:nvPr/>
        </p:nvSpPr>
        <p:spPr>
          <a:xfrm>
            <a:off x="3599867" y="5684537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33,3%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B06AC6C8-1D8E-42AC-8A35-7E3FC3E89539}"/>
              </a:ext>
            </a:extLst>
          </p:cNvPr>
          <p:cNvSpPr txBox="1"/>
          <p:nvPr/>
        </p:nvSpPr>
        <p:spPr>
          <a:xfrm>
            <a:off x="4330963" y="5675059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53,8%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FCFB3D7B-6558-DA43-B472-E046789C9E7C}"/>
              </a:ext>
            </a:extLst>
          </p:cNvPr>
          <p:cNvSpPr txBox="1"/>
          <p:nvPr/>
        </p:nvSpPr>
        <p:spPr>
          <a:xfrm>
            <a:off x="5028865" y="5684521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10</a:t>
            </a:r>
            <a:r>
              <a:rPr lang="es-ES" sz="1200" dirty="0"/>
              <a:t>,3%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7FC739FF-1192-3D3C-A1FA-E7AF811B1A5A}"/>
              </a:ext>
            </a:extLst>
          </p:cNvPr>
          <p:cNvSpPr txBox="1"/>
          <p:nvPr/>
        </p:nvSpPr>
        <p:spPr>
          <a:xfrm>
            <a:off x="3187804" y="5675981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2,6%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093E8C1D-F429-EBE3-5A79-25A8E5AEA12A}"/>
              </a:ext>
            </a:extLst>
          </p:cNvPr>
          <p:cNvSpPr txBox="1"/>
          <p:nvPr/>
        </p:nvSpPr>
        <p:spPr>
          <a:xfrm>
            <a:off x="9616896" y="1848968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2,4%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3823729B-6924-671F-553A-BC20F0CE6366}"/>
              </a:ext>
            </a:extLst>
          </p:cNvPr>
          <p:cNvSpPr txBox="1"/>
          <p:nvPr/>
        </p:nvSpPr>
        <p:spPr>
          <a:xfrm>
            <a:off x="9904588" y="1835556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17,1%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1597832A-2A25-64EA-ABE5-982BFFEF5DDB}"/>
              </a:ext>
            </a:extLst>
          </p:cNvPr>
          <p:cNvSpPr txBox="1"/>
          <p:nvPr/>
        </p:nvSpPr>
        <p:spPr>
          <a:xfrm>
            <a:off x="10464323" y="1848968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56,1%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F1A3904E-8B1C-93B9-698E-A0D887D9EBDB}"/>
              </a:ext>
            </a:extLst>
          </p:cNvPr>
          <p:cNvSpPr txBox="1"/>
          <p:nvPr/>
        </p:nvSpPr>
        <p:spPr>
          <a:xfrm>
            <a:off x="11135349" y="1833550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24,4%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847DE777-6C78-A3B1-6B89-1569B4924945}"/>
              </a:ext>
            </a:extLst>
          </p:cNvPr>
          <p:cNvSpPr txBox="1"/>
          <p:nvPr/>
        </p:nvSpPr>
        <p:spPr>
          <a:xfrm>
            <a:off x="9433775" y="2236371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2,4%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35FF13A-3FD2-9BD8-63BB-54B6659A8076}"/>
              </a:ext>
            </a:extLst>
          </p:cNvPr>
          <p:cNvSpPr txBox="1"/>
          <p:nvPr/>
        </p:nvSpPr>
        <p:spPr>
          <a:xfrm>
            <a:off x="9644130" y="2026381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4,9%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58E53EA5-DFB4-7EA6-B743-68152478800D}"/>
              </a:ext>
            </a:extLst>
          </p:cNvPr>
          <p:cNvSpPr txBox="1"/>
          <p:nvPr/>
        </p:nvSpPr>
        <p:spPr>
          <a:xfrm>
            <a:off x="9881551" y="2213823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29,3%</a:t>
            </a:r>
          </a:p>
        </p:txBody>
      </p:sp>
      <p:sp>
        <p:nvSpPr>
          <p:cNvPr id="61" name="Triángulo isósceles 60">
            <a:extLst>
              <a:ext uri="{FF2B5EF4-FFF2-40B4-BE49-F238E27FC236}">
                <a16:creationId xmlns:a16="http://schemas.microsoft.com/office/drawing/2014/main" id="{E4CB5B44-6C66-421B-B52B-449B36FDD452}"/>
              </a:ext>
            </a:extLst>
          </p:cNvPr>
          <p:cNvSpPr/>
          <p:nvPr/>
        </p:nvSpPr>
        <p:spPr>
          <a:xfrm rot="10800000">
            <a:off x="9820986" y="2199134"/>
            <a:ext cx="45719" cy="8688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562E83FB-DE38-7158-69EF-7745C1A99EF3}"/>
              </a:ext>
            </a:extLst>
          </p:cNvPr>
          <p:cNvSpPr txBox="1"/>
          <p:nvPr/>
        </p:nvSpPr>
        <p:spPr>
          <a:xfrm>
            <a:off x="10518664" y="2211817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51,2%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3301B1C2-6444-2C92-BF3F-DFA3865A733B}"/>
              </a:ext>
            </a:extLst>
          </p:cNvPr>
          <p:cNvSpPr txBox="1"/>
          <p:nvPr/>
        </p:nvSpPr>
        <p:spPr>
          <a:xfrm>
            <a:off x="11142779" y="2232095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12,</a:t>
            </a:r>
            <a:r>
              <a:rPr lang="es-ES" sz="1000" dirty="0"/>
              <a:t>2%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D1075525-18EA-92F7-9F22-96ADABF64AC3}"/>
              </a:ext>
            </a:extLst>
          </p:cNvPr>
          <p:cNvSpPr txBox="1"/>
          <p:nvPr/>
        </p:nvSpPr>
        <p:spPr>
          <a:xfrm>
            <a:off x="9460532" y="2608885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2,6%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8072186D-F43C-D6B6-F8E1-538781493EF9}"/>
              </a:ext>
            </a:extLst>
          </p:cNvPr>
          <p:cNvSpPr txBox="1"/>
          <p:nvPr/>
        </p:nvSpPr>
        <p:spPr>
          <a:xfrm>
            <a:off x="11381078" y="2608885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2,6%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2F6FCE21-9858-13D1-C9AC-67BADA703B27}"/>
              </a:ext>
            </a:extLst>
          </p:cNvPr>
          <p:cNvSpPr txBox="1"/>
          <p:nvPr/>
        </p:nvSpPr>
        <p:spPr>
          <a:xfrm>
            <a:off x="11023931" y="3363413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2,6%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8159E0D1-79E1-07F0-EFBF-B126AA98BFEA}"/>
              </a:ext>
            </a:extLst>
          </p:cNvPr>
          <p:cNvSpPr txBox="1"/>
          <p:nvPr/>
        </p:nvSpPr>
        <p:spPr>
          <a:xfrm>
            <a:off x="9143240" y="3356475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2,6%</a:t>
            </a: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642580E8-4E5C-68B4-0947-B4D68DE6FE1F}"/>
              </a:ext>
            </a:extLst>
          </p:cNvPr>
          <p:cNvSpPr txBox="1"/>
          <p:nvPr/>
        </p:nvSpPr>
        <p:spPr>
          <a:xfrm>
            <a:off x="8963869" y="4470008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2,6%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3D23BEE0-A7B1-86EC-68B2-C85761127749}"/>
              </a:ext>
            </a:extLst>
          </p:cNvPr>
          <p:cNvSpPr txBox="1"/>
          <p:nvPr/>
        </p:nvSpPr>
        <p:spPr>
          <a:xfrm>
            <a:off x="9458389" y="4842143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2,4%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8AF7F32B-4AF5-2F30-63B8-0423B9010CFE}"/>
              </a:ext>
            </a:extLst>
          </p:cNvPr>
          <p:cNvSpPr txBox="1"/>
          <p:nvPr/>
        </p:nvSpPr>
        <p:spPr>
          <a:xfrm>
            <a:off x="9225154" y="5601518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2,5%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2A8D501A-CC56-3797-3294-C85D30FF3F68}"/>
              </a:ext>
            </a:extLst>
          </p:cNvPr>
          <p:cNvSpPr txBox="1"/>
          <p:nvPr/>
        </p:nvSpPr>
        <p:spPr>
          <a:xfrm>
            <a:off x="11168210" y="5630807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2,5%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3055E3CB-EA09-A54D-0D26-3E674B8F7037}"/>
              </a:ext>
            </a:extLst>
          </p:cNvPr>
          <p:cNvSpPr txBox="1"/>
          <p:nvPr/>
        </p:nvSpPr>
        <p:spPr>
          <a:xfrm>
            <a:off x="10657207" y="2599709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59%</a:t>
            </a: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6AAAE992-85CC-805B-BEA1-23D06C1495F7}"/>
              </a:ext>
            </a:extLst>
          </p:cNvPr>
          <p:cNvSpPr txBox="1"/>
          <p:nvPr/>
        </p:nvSpPr>
        <p:spPr>
          <a:xfrm>
            <a:off x="9902628" y="2608884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35,9%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34AE78B6-E9D6-3B7C-CD83-FDE40528D86A}"/>
              </a:ext>
            </a:extLst>
          </p:cNvPr>
          <p:cNvSpPr txBox="1"/>
          <p:nvPr/>
        </p:nvSpPr>
        <p:spPr>
          <a:xfrm>
            <a:off x="9323626" y="2971906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17,5%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45ACC1CE-B106-8716-75A8-B1C7DDD744D4}"/>
              </a:ext>
            </a:extLst>
          </p:cNvPr>
          <p:cNvSpPr txBox="1"/>
          <p:nvPr/>
        </p:nvSpPr>
        <p:spPr>
          <a:xfrm>
            <a:off x="9888865" y="2972215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52,5%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279312B4-F056-B0AA-A883-FAA7F008BAD2}"/>
              </a:ext>
            </a:extLst>
          </p:cNvPr>
          <p:cNvSpPr txBox="1"/>
          <p:nvPr/>
        </p:nvSpPr>
        <p:spPr>
          <a:xfrm>
            <a:off x="10605865" y="2965447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30%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7EE09B6F-C8E8-1134-D7D8-EA39B8A5C850}"/>
              </a:ext>
            </a:extLst>
          </p:cNvPr>
          <p:cNvSpPr txBox="1"/>
          <p:nvPr/>
        </p:nvSpPr>
        <p:spPr>
          <a:xfrm>
            <a:off x="10553249" y="3340583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35,9%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B93F7C31-DB9F-B32D-384B-FB2DFACA870E}"/>
              </a:ext>
            </a:extLst>
          </p:cNvPr>
          <p:cNvSpPr txBox="1"/>
          <p:nvPr/>
        </p:nvSpPr>
        <p:spPr>
          <a:xfrm>
            <a:off x="9923715" y="3340583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46,2%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10C4C9A0-01AC-26DC-3531-71DAF3E9CFAA}"/>
              </a:ext>
            </a:extLst>
          </p:cNvPr>
          <p:cNvSpPr txBox="1"/>
          <p:nvPr/>
        </p:nvSpPr>
        <p:spPr>
          <a:xfrm>
            <a:off x="9447042" y="3333293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12,8%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7BC16EE6-7CCF-8191-769D-B358A58313DD}"/>
              </a:ext>
            </a:extLst>
          </p:cNvPr>
          <p:cNvSpPr txBox="1"/>
          <p:nvPr/>
        </p:nvSpPr>
        <p:spPr>
          <a:xfrm>
            <a:off x="9423641" y="3728938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4,9%</a:t>
            </a: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DB65EC34-AA95-89BF-3928-A1ED5424286E}"/>
              </a:ext>
            </a:extLst>
          </p:cNvPr>
          <p:cNvSpPr txBox="1"/>
          <p:nvPr/>
        </p:nvSpPr>
        <p:spPr>
          <a:xfrm>
            <a:off x="9873319" y="3712586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34,1%</a:t>
            </a:r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693EDEE2-940D-BDCE-D03D-B69D434C07F6}"/>
              </a:ext>
            </a:extLst>
          </p:cNvPr>
          <p:cNvSpPr txBox="1"/>
          <p:nvPr/>
        </p:nvSpPr>
        <p:spPr>
          <a:xfrm>
            <a:off x="10488218" y="3712585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48,8%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CDAFF33E-5411-7123-9F45-4D0B63398C22}"/>
              </a:ext>
            </a:extLst>
          </p:cNvPr>
          <p:cNvSpPr txBox="1"/>
          <p:nvPr/>
        </p:nvSpPr>
        <p:spPr>
          <a:xfrm>
            <a:off x="11151479" y="3741425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12,</a:t>
            </a:r>
            <a:r>
              <a:rPr lang="es-ES" sz="1000" dirty="0"/>
              <a:t>2%</a:t>
            </a:r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99F8AB53-7EBE-08F4-603E-1CEDA9F7B23E}"/>
              </a:ext>
            </a:extLst>
          </p:cNvPr>
          <p:cNvSpPr txBox="1"/>
          <p:nvPr/>
        </p:nvSpPr>
        <p:spPr>
          <a:xfrm>
            <a:off x="9574235" y="4109225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7,5%</a:t>
            </a:r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2F494011-2F8F-DA20-A6DF-CB66E7B49335}"/>
              </a:ext>
            </a:extLst>
          </p:cNvPr>
          <p:cNvSpPr txBox="1"/>
          <p:nvPr/>
        </p:nvSpPr>
        <p:spPr>
          <a:xfrm>
            <a:off x="9886217" y="4077072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22,5%</a:t>
            </a:r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BA09A0EC-B83F-75C3-EEF4-834A66665C42}"/>
              </a:ext>
            </a:extLst>
          </p:cNvPr>
          <p:cNvSpPr txBox="1"/>
          <p:nvPr/>
        </p:nvSpPr>
        <p:spPr>
          <a:xfrm>
            <a:off x="10454931" y="4095538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50%</a:t>
            </a:r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8614B78F-1D2B-0268-8734-5FEE1A3C4F24}"/>
              </a:ext>
            </a:extLst>
          </p:cNvPr>
          <p:cNvSpPr txBox="1"/>
          <p:nvPr/>
        </p:nvSpPr>
        <p:spPr>
          <a:xfrm>
            <a:off x="11099825" y="4102179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20%</a:t>
            </a:r>
          </a:p>
        </p:txBody>
      </p:sp>
      <p:sp>
        <p:nvSpPr>
          <p:cNvPr id="88" name="CuadroTexto 87">
            <a:extLst>
              <a:ext uri="{FF2B5EF4-FFF2-40B4-BE49-F238E27FC236}">
                <a16:creationId xmlns:a16="http://schemas.microsoft.com/office/drawing/2014/main" id="{0FA30B61-464E-EA61-2950-02FE21721455}"/>
              </a:ext>
            </a:extLst>
          </p:cNvPr>
          <p:cNvSpPr txBox="1"/>
          <p:nvPr/>
        </p:nvSpPr>
        <p:spPr>
          <a:xfrm>
            <a:off x="9400913" y="4472001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30,8%</a:t>
            </a:r>
          </a:p>
        </p:txBody>
      </p:sp>
      <p:sp>
        <p:nvSpPr>
          <p:cNvPr id="89" name="CuadroTexto 88">
            <a:extLst>
              <a:ext uri="{FF2B5EF4-FFF2-40B4-BE49-F238E27FC236}">
                <a16:creationId xmlns:a16="http://schemas.microsoft.com/office/drawing/2014/main" id="{FED1C7AE-9953-3B63-41EA-560D79D86D19}"/>
              </a:ext>
            </a:extLst>
          </p:cNvPr>
          <p:cNvSpPr txBox="1"/>
          <p:nvPr/>
        </p:nvSpPr>
        <p:spPr>
          <a:xfrm>
            <a:off x="9859474" y="4470327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25,6%</a:t>
            </a:r>
          </a:p>
        </p:txBody>
      </p:sp>
      <p:sp>
        <p:nvSpPr>
          <p:cNvPr id="90" name="CuadroTexto 89">
            <a:extLst>
              <a:ext uri="{FF2B5EF4-FFF2-40B4-BE49-F238E27FC236}">
                <a16:creationId xmlns:a16="http://schemas.microsoft.com/office/drawing/2014/main" id="{74235AB9-5DCD-AEB3-4FDA-03582713B4D0}"/>
              </a:ext>
            </a:extLst>
          </p:cNvPr>
          <p:cNvSpPr txBox="1"/>
          <p:nvPr/>
        </p:nvSpPr>
        <p:spPr>
          <a:xfrm>
            <a:off x="10428982" y="4487217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35,9%</a:t>
            </a:r>
          </a:p>
        </p:txBody>
      </p:sp>
      <p:sp>
        <p:nvSpPr>
          <p:cNvPr id="91" name="CuadroTexto 90">
            <a:extLst>
              <a:ext uri="{FF2B5EF4-FFF2-40B4-BE49-F238E27FC236}">
                <a16:creationId xmlns:a16="http://schemas.microsoft.com/office/drawing/2014/main" id="{5F5EF504-3C96-7C51-7002-9BD237FEA801}"/>
              </a:ext>
            </a:extLst>
          </p:cNvPr>
          <p:cNvSpPr txBox="1"/>
          <p:nvPr/>
        </p:nvSpPr>
        <p:spPr>
          <a:xfrm>
            <a:off x="10931749" y="4484835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5,1%</a:t>
            </a:r>
          </a:p>
        </p:txBody>
      </p:sp>
      <p:sp>
        <p:nvSpPr>
          <p:cNvPr id="92" name="CuadroTexto 91">
            <a:extLst>
              <a:ext uri="{FF2B5EF4-FFF2-40B4-BE49-F238E27FC236}">
                <a16:creationId xmlns:a16="http://schemas.microsoft.com/office/drawing/2014/main" id="{2EDA9DB2-E97E-B3B3-96CF-AEA67D60CC1A}"/>
              </a:ext>
            </a:extLst>
          </p:cNvPr>
          <p:cNvSpPr txBox="1"/>
          <p:nvPr/>
        </p:nvSpPr>
        <p:spPr>
          <a:xfrm>
            <a:off x="11135349" y="4862847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17,1</a:t>
            </a:r>
            <a:r>
              <a:rPr lang="es-ES" sz="1000" dirty="0"/>
              <a:t>%</a:t>
            </a:r>
          </a:p>
        </p:txBody>
      </p:sp>
      <p:sp>
        <p:nvSpPr>
          <p:cNvPr id="93" name="CuadroTexto 92">
            <a:extLst>
              <a:ext uri="{FF2B5EF4-FFF2-40B4-BE49-F238E27FC236}">
                <a16:creationId xmlns:a16="http://schemas.microsoft.com/office/drawing/2014/main" id="{8FF2EB6C-0FC7-33DB-706E-10C66B447AA8}"/>
              </a:ext>
            </a:extLst>
          </p:cNvPr>
          <p:cNvSpPr txBox="1"/>
          <p:nvPr/>
        </p:nvSpPr>
        <p:spPr>
          <a:xfrm>
            <a:off x="10559424" y="4851540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48,8%</a:t>
            </a:r>
          </a:p>
        </p:txBody>
      </p:sp>
      <p:sp>
        <p:nvSpPr>
          <p:cNvPr id="94" name="CuadroTexto 93">
            <a:extLst>
              <a:ext uri="{FF2B5EF4-FFF2-40B4-BE49-F238E27FC236}">
                <a16:creationId xmlns:a16="http://schemas.microsoft.com/office/drawing/2014/main" id="{208BDE5E-B9B2-07CE-D3BF-D429A8E60DEF}"/>
              </a:ext>
            </a:extLst>
          </p:cNvPr>
          <p:cNvSpPr txBox="1"/>
          <p:nvPr/>
        </p:nvSpPr>
        <p:spPr>
          <a:xfrm>
            <a:off x="9880941" y="4870118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31,7%</a:t>
            </a:r>
          </a:p>
        </p:txBody>
      </p:sp>
      <p:sp>
        <p:nvSpPr>
          <p:cNvPr id="95" name="CuadroTexto 94">
            <a:extLst>
              <a:ext uri="{FF2B5EF4-FFF2-40B4-BE49-F238E27FC236}">
                <a16:creationId xmlns:a16="http://schemas.microsoft.com/office/drawing/2014/main" id="{04AA6326-7F0A-8800-1748-10F02FC20D13}"/>
              </a:ext>
            </a:extLst>
          </p:cNvPr>
          <p:cNvSpPr txBox="1"/>
          <p:nvPr/>
        </p:nvSpPr>
        <p:spPr>
          <a:xfrm>
            <a:off x="9423641" y="5231376"/>
            <a:ext cx="3417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5%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6B353F33-E973-E0CB-3B5F-56F1E1FC7E97}"/>
              </a:ext>
            </a:extLst>
          </p:cNvPr>
          <p:cNvSpPr txBox="1"/>
          <p:nvPr/>
        </p:nvSpPr>
        <p:spPr>
          <a:xfrm>
            <a:off x="9582784" y="5064329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7,5%</a:t>
            </a:r>
          </a:p>
        </p:txBody>
      </p:sp>
      <p:sp>
        <p:nvSpPr>
          <p:cNvPr id="97" name="Triángulo isósceles 96">
            <a:extLst>
              <a:ext uri="{FF2B5EF4-FFF2-40B4-BE49-F238E27FC236}">
                <a16:creationId xmlns:a16="http://schemas.microsoft.com/office/drawing/2014/main" id="{1CFC2DD0-461B-B865-FFEA-72650FDC1839}"/>
              </a:ext>
            </a:extLst>
          </p:cNvPr>
          <p:cNvSpPr/>
          <p:nvPr/>
        </p:nvSpPr>
        <p:spPr>
          <a:xfrm rot="10800000">
            <a:off x="9748288" y="5239135"/>
            <a:ext cx="45719" cy="8688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2A62F386-D9F6-13B6-986F-036499E20D49}"/>
              </a:ext>
            </a:extLst>
          </p:cNvPr>
          <p:cNvSpPr txBox="1"/>
          <p:nvPr/>
        </p:nvSpPr>
        <p:spPr>
          <a:xfrm>
            <a:off x="9923991" y="5215414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35%</a:t>
            </a:r>
          </a:p>
        </p:txBody>
      </p:sp>
      <p:sp>
        <p:nvSpPr>
          <p:cNvPr id="99" name="CuadroTexto 98">
            <a:extLst>
              <a:ext uri="{FF2B5EF4-FFF2-40B4-BE49-F238E27FC236}">
                <a16:creationId xmlns:a16="http://schemas.microsoft.com/office/drawing/2014/main" id="{C3CEE287-B260-6EC8-3C02-8DEDF4812CF6}"/>
              </a:ext>
            </a:extLst>
          </p:cNvPr>
          <p:cNvSpPr txBox="1"/>
          <p:nvPr/>
        </p:nvSpPr>
        <p:spPr>
          <a:xfrm>
            <a:off x="10536606" y="5215414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40%</a:t>
            </a:r>
          </a:p>
        </p:txBody>
      </p:sp>
      <p:sp>
        <p:nvSpPr>
          <p:cNvPr id="100" name="CuadroTexto 99">
            <a:extLst>
              <a:ext uri="{FF2B5EF4-FFF2-40B4-BE49-F238E27FC236}">
                <a16:creationId xmlns:a16="http://schemas.microsoft.com/office/drawing/2014/main" id="{E7EC2C6D-61E9-902D-9D42-9E113D3F3633}"/>
              </a:ext>
            </a:extLst>
          </p:cNvPr>
          <p:cNvSpPr txBox="1"/>
          <p:nvPr/>
        </p:nvSpPr>
        <p:spPr>
          <a:xfrm>
            <a:off x="11011450" y="5239511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12,</a:t>
            </a:r>
            <a:r>
              <a:rPr lang="es-ES" sz="1000" dirty="0"/>
              <a:t>5%</a:t>
            </a:r>
          </a:p>
        </p:txBody>
      </p:sp>
      <p:sp>
        <p:nvSpPr>
          <p:cNvPr id="101" name="CuadroTexto 100">
            <a:extLst>
              <a:ext uri="{FF2B5EF4-FFF2-40B4-BE49-F238E27FC236}">
                <a16:creationId xmlns:a16="http://schemas.microsoft.com/office/drawing/2014/main" id="{447D3724-4734-D1E5-B637-40B4F7C3A20E}"/>
              </a:ext>
            </a:extLst>
          </p:cNvPr>
          <p:cNvSpPr txBox="1"/>
          <p:nvPr/>
        </p:nvSpPr>
        <p:spPr>
          <a:xfrm>
            <a:off x="9834082" y="5617956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57,5%</a:t>
            </a:r>
          </a:p>
        </p:txBody>
      </p: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1CA996B8-17CF-DADA-DCD3-4202081BE81E}"/>
              </a:ext>
            </a:extLst>
          </p:cNvPr>
          <p:cNvSpPr txBox="1"/>
          <p:nvPr/>
        </p:nvSpPr>
        <p:spPr>
          <a:xfrm>
            <a:off x="10663697" y="5626720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37,5%</a:t>
            </a:r>
          </a:p>
        </p:txBody>
      </p:sp>
      <p:sp>
        <p:nvSpPr>
          <p:cNvPr id="103" name="CuadroTexto 102">
            <a:extLst>
              <a:ext uri="{FF2B5EF4-FFF2-40B4-BE49-F238E27FC236}">
                <a16:creationId xmlns:a16="http://schemas.microsoft.com/office/drawing/2014/main" id="{D5EDF6A7-FB46-2B93-59C0-CDCDD8EDDE9E}"/>
              </a:ext>
            </a:extLst>
          </p:cNvPr>
          <p:cNvSpPr txBox="1"/>
          <p:nvPr/>
        </p:nvSpPr>
        <p:spPr>
          <a:xfrm>
            <a:off x="8661124" y="5994748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12,5%</a:t>
            </a:r>
          </a:p>
        </p:txBody>
      </p:sp>
      <p:sp>
        <p:nvSpPr>
          <p:cNvPr id="104" name="CuadroTexto 103">
            <a:extLst>
              <a:ext uri="{FF2B5EF4-FFF2-40B4-BE49-F238E27FC236}">
                <a16:creationId xmlns:a16="http://schemas.microsoft.com/office/drawing/2014/main" id="{5A300806-52FA-ECD7-C412-35929F9808A3}"/>
              </a:ext>
            </a:extLst>
          </p:cNvPr>
          <p:cNvSpPr txBox="1"/>
          <p:nvPr/>
        </p:nvSpPr>
        <p:spPr>
          <a:xfrm>
            <a:off x="9270677" y="5994747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45%</a:t>
            </a:r>
          </a:p>
        </p:txBody>
      </p: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107DC17E-72F8-6B31-E7FE-133F7C612C55}"/>
              </a:ext>
            </a:extLst>
          </p:cNvPr>
          <p:cNvSpPr txBox="1"/>
          <p:nvPr/>
        </p:nvSpPr>
        <p:spPr>
          <a:xfrm>
            <a:off x="9866705" y="5994748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32,5%</a:t>
            </a:r>
          </a:p>
        </p:txBody>
      </p:sp>
      <p:sp>
        <p:nvSpPr>
          <p:cNvPr id="106" name="CuadroTexto 105">
            <a:extLst>
              <a:ext uri="{FF2B5EF4-FFF2-40B4-BE49-F238E27FC236}">
                <a16:creationId xmlns:a16="http://schemas.microsoft.com/office/drawing/2014/main" id="{2D5F1C03-0250-FA63-D436-D6AAEBA75F35}"/>
              </a:ext>
            </a:extLst>
          </p:cNvPr>
          <p:cNvSpPr txBox="1"/>
          <p:nvPr/>
        </p:nvSpPr>
        <p:spPr>
          <a:xfrm>
            <a:off x="10242391" y="5786730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7,5%</a:t>
            </a:r>
          </a:p>
        </p:txBody>
      </p:sp>
      <p:sp>
        <p:nvSpPr>
          <p:cNvPr id="107" name="Triángulo isósceles 106">
            <a:extLst>
              <a:ext uri="{FF2B5EF4-FFF2-40B4-BE49-F238E27FC236}">
                <a16:creationId xmlns:a16="http://schemas.microsoft.com/office/drawing/2014/main" id="{219399A2-FE0D-F30B-AEA9-E2C30A4A63E3}"/>
              </a:ext>
            </a:extLst>
          </p:cNvPr>
          <p:cNvSpPr/>
          <p:nvPr/>
        </p:nvSpPr>
        <p:spPr>
          <a:xfrm rot="10800000">
            <a:off x="10407895" y="5961536"/>
            <a:ext cx="45719" cy="8688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8" name="CuadroTexto 107">
            <a:extLst>
              <a:ext uri="{FF2B5EF4-FFF2-40B4-BE49-F238E27FC236}">
                <a16:creationId xmlns:a16="http://schemas.microsoft.com/office/drawing/2014/main" id="{48E21251-9507-AB85-8084-94BA72598CB2}"/>
              </a:ext>
            </a:extLst>
          </p:cNvPr>
          <p:cNvSpPr txBox="1"/>
          <p:nvPr/>
        </p:nvSpPr>
        <p:spPr>
          <a:xfrm>
            <a:off x="10512161" y="5978832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2,5%</a:t>
            </a:r>
          </a:p>
        </p:txBody>
      </p:sp>
      <p:sp>
        <p:nvSpPr>
          <p:cNvPr id="109" name="CuadroTexto 108">
            <a:extLst>
              <a:ext uri="{FF2B5EF4-FFF2-40B4-BE49-F238E27FC236}">
                <a16:creationId xmlns:a16="http://schemas.microsoft.com/office/drawing/2014/main" id="{E09F5223-C7A0-4DD5-AEC0-D02C2A085DE1}"/>
              </a:ext>
            </a:extLst>
          </p:cNvPr>
          <p:cNvSpPr txBox="1"/>
          <p:nvPr/>
        </p:nvSpPr>
        <p:spPr>
          <a:xfrm>
            <a:off x="11099825" y="6351131"/>
            <a:ext cx="3417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5%</a:t>
            </a:r>
          </a:p>
        </p:txBody>
      </p:sp>
      <p:sp>
        <p:nvSpPr>
          <p:cNvPr id="110" name="CuadroTexto 109">
            <a:extLst>
              <a:ext uri="{FF2B5EF4-FFF2-40B4-BE49-F238E27FC236}">
                <a16:creationId xmlns:a16="http://schemas.microsoft.com/office/drawing/2014/main" id="{58D77E41-D71F-B967-0497-3CD9DD212DDF}"/>
              </a:ext>
            </a:extLst>
          </p:cNvPr>
          <p:cNvSpPr txBox="1"/>
          <p:nvPr/>
        </p:nvSpPr>
        <p:spPr>
          <a:xfrm>
            <a:off x="10605865" y="6385936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35%</a:t>
            </a:r>
          </a:p>
        </p:txBody>
      </p:sp>
      <p:sp>
        <p:nvSpPr>
          <p:cNvPr id="111" name="CuadroTexto 110">
            <a:extLst>
              <a:ext uri="{FF2B5EF4-FFF2-40B4-BE49-F238E27FC236}">
                <a16:creationId xmlns:a16="http://schemas.microsoft.com/office/drawing/2014/main" id="{FA440D31-B662-7358-F7DD-C48CD1EAD196}"/>
              </a:ext>
            </a:extLst>
          </p:cNvPr>
          <p:cNvSpPr txBox="1"/>
          <p:nvPr/>
        </p:nvSpPr>
        <p:spPr>
          <a:xfrm>
            <a:off x="9957257" y="6365794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</a:rPr>
              <a:t>50%</a:t>
            </a:r>
          </a:p>
        </p:txBody>
      </p:sp>
      <p:sp>
        <p:nvSpPr>
          <p:cNvPr id="112" name="CuadroTexto 111">
            <a:extLst>
              <a:ext uri="{FF2B5EF4-FFF2-40B4-BE49-F238E27FC236}">
                <a16:creationId xmlns:a16="http://schemas.microsoft.com/office/drawing/2014/main" id="{C31C1909-CB48-5A53-8D6B-4398255488E2}"/>
              </a:ext>
            </a:extLst>
          </p:cNvPr>
          <p:cNvSpPr txBox="1"/>
          <p:nvPr/>
        </p:nvSpPr>
        <p:spPr>
          <a:xfrm>
            <a:off x="9356982" y="6360893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/>
              <a:t>10%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BA2273D-C37B-1B5C-5F2E-8492425792B8}"/>
              </a:ext>
            </a:extLst>
          </p:cNvPr>
          <p:cNvSpPr txBox="1">
            <a:spLocks/>
          </p:cNvSpPr>
          <p:nvPr/>
        </p:nvSpPr>
        <p:spPr>
          <a:xfrm>
            <a:off x="168000" y="447884"/>
            <a:ext cx="11856001" cy="9193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67" kern="1200">
                <a:solidFill>
                  <a:schemeClr val="tx1"/>
                </a:solidFill>
                <a:latin typeface="Playfair Display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/>
              <a:t>Resultados de la Encuesta</a:t>
            </a:r>
          </a:p>
        </p:txBody>
      </p:sp>
    </p:spTree>
    <p:extLst>
      <p:ext uri="{BB962C8B-B14F-4D97-AF65-F5344CB8AC3E}">
        <p14:creationId xmlns:p14="http://schemas.microsoft.com/office/powerpoint/2010/main" val="397933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7blEuQeSpqI_k7tkardI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7blEuQeSpqI_k7tkardI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1zzifNeQZaP82kFVtKoF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1zzifNeQZaP82kFVtKoF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KbzNusTSL6d1FPJyJ8DN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KbzNusTSL6d1FPJyJ8DN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9W4_i3R2eJJcAfNibjf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9W4_i3R2eJJcAfNibjf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9W4_i3R2eJJcAfNibjf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9W4_i3R2eJJcAfNibjf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vPNXYAZQHi06ICKl3UmS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vPNXYAZQHi06ICKl3UmS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n0Q6IcXQ_aH1w25.4Fpd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cTjW6fRS3C2H6NBcEieI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n0Q6IcXQ_aH1w25.4Fpd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n0Q6IcXQ_aH1w25.4Fpd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7blEuQeSpqI_k7tkardI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7blEuQeSpqI_k7tkardI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1zzifNeQZaP82kFVtKoF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1zzifNeQZaP82kFVtKoF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KbzNusTSL6d1FPJyJ8DN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KbzNusTSL6d1FPJyJ8DN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n0Q6IcXQ_aH1w25.4Fpd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9W4_i3R2eJJcAfNibjf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9W4_i3R2eJJcAfNibjf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9W4_i3R2eJJcAfNibjf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9W4_i3R2eJJcAfNibjf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vPNXYAZQHi06ICKl3UmS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9W4_i3R2eJJcAfNibjfA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8G6dgYUTXepc7rIu2AQN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Jcs.Ym2QgSTTdaX1gpII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Jcs.Ym2QgSTTdaX1gpII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Jcs.Ym2QgSTTdaX1gpII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n0Q6IcXQ_aH1w25.4Fpd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Jcs.Ym2QgSTTdaX1gpII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Portadas">
  <a:themeElements>
    <a:clrScheme name="Minsait">
      <a:dk1>
        <a:srgbClr val="1A3B47"/>
      </a:dk1>
      <a:lt1>
        <a:srgbClr val="FFFFFF"/>
      </a:lt1>
      <a:dk2>
        <a:srgbClr val="FDE3D3"/>
      </a:dk2>
      <a:lt2>
        <a:srgbClr val="E7E6E6"/>
      </a:lt2>
      <a:accent1>
        <a:srgbClr val="FFEA80"/>
      </a:accent1>
      <a:accent2>
        <a:srgbClr val="F7AC6F"/>
      </a:accent2>
      <a:accent3>
        <a:srgbClr val="E88AA2"/>
      </a:accent3>
      <a:accent4>
        <a:srgbClr val="79C5B3"/>
      </a:accent4>
      <a:accent5>
        <a:srgbClr val="639FCB"/>
      </a:accent5>
      <a:accent6>
        <a:srgbClr val="7874B3"/>
      </a:accent6>
      <a:hlink>
        <a:srgbClr val="E88AA2"/>
      </a:hlink>
      <a:folHlink>
        <a:srgbClr val="F7AC6F"/>
      </a:folHlink>
    </a:clrScheme>
    <a:fontScheme name="Personalizado 3">
      <a:majorFont>
        <a:latin typeface="Playfair Display"/>
        <a:ea typeface=""/>
        <a:cs typeface=""/>
      </a:majorFont>
      <a:minorFont>
        <a:latin typeface="Soho Gothic Pro Light"/>
        <a:ea typeface=""/>
        <a:cs typeface="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sait_externa_07092018" id="{BDCD7FBE-5CCC-354F-B23D-2FFF78B0626C}" vid="{0B10B1E6-DDE7-CF48-A0D1-E1BE79F41302}"/>
    </a:ext>
  </a:extLst>
</a:theme>
</file>

<file path=ppt/theme/theme2.xml><?xml version="1.0" encoding="utf-8"?>
<a:theme xmlns:a="http://schemas.openxmlformats.org/drawingml/2006/main" name="Minsait_Prediseñadas_High End_PROD">
  <a:themeElements>
    <a:clrScheme name="minsait">
      <a:dk1>
        <a:srgbClr val="3D3935"/>
      </a:dk1>
      <a:lt1>
        <a:sysClr val="window" lastClr="FFFFFF"/>
      </a:lt1>
      <a:dk2>
        <a:srgbClr val="EBE6E4"/>
      </a:dk2>
      <a:lt2>
        <a:srgbClr val="F7F4F4"/>
      </a:lt2>
      <a:accent1>
        <a:srgbClr val="0061DB"/>
      </a:accent1>
      <a:accent2>
        <a:srgbClr val="00C7F5"/>
      </a:accent2>
      <a:accent3>
        <a:srgbClr val="00FF95"/>
      </a:accent3>
      <a:accent4>
        <a:srgbClr val="7B7571"/>
      </a:accent4>
      <a:accent5>
        <a:srgbClr val="9A948F"/>
      </a:accent5>
      <a:accent6>
        <a:srgbClr val="DED7D3"/>
      </a:accent6>
      <a:hlink>
        <a:srgbClr val="00D8C2"/>
      </a:hlink>
      <a:folHlink>
        <a:srgbClr val="CFFFED"/>
      </a:folHlink>
    </a:clrScheme>
    <a:fontScheme name="AL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gh End_Template v2" id="{9C6DA84E-FF5C-4000-80F2-610AF9E4A5C3}" vid="{E484D027-16FC-4910-AA6A-E4F9F7B86590}"/>
    </a:ext>
  </a:extLst>
</a:theme>
</file>

<file path=ppt/theme/theme3.xml><?xml version="1.0" encoding="utf-8"?>
<a:theme xmlns:a="http://schemas.openxmlformats.org/drawingml/2006/main" name="1_Minsait_Prediseñadas_High End_PROD">
  <a:themeElements>
    <a:clrScheme name="minsait">
      <a:dk1>
        <a:srgbClr val="3D3935"/>
      </a:dk1>
      <a:lt1>
        <a:sysClr val="window" lastClr="FFFFFF"/>
      </a:lt1>
      <a:dk2>
        <a:srgbClr val="EBE6E4"/>
      </a:dk2>
      <a:lt2>
        <a:srgbClr val="F7F4F4"/>
      </a:lt2>
      <a:accent1>
        <a:srgbClr val="0061DB"/>
      </a:accent1>
      <a:accent2>
        <a:srgbClr val="00C7F5"/>
      </a:accent2>
      <a:accent3>
        <a:srgbClr val="00FF95"/>
      </a:accent3>
      <a:accent4>
        <a:srgbClr val="7B7571"/>
      </a:accent4>
      <a:accent5>
        <a:srgbClr val="9A948F"/>
      </a:accent5>
      <a:accent6>
        <a:srgbClr val="DED7D3"/>
      </a:accent6>
      <a:hlink>
        <a:srgbClr val="00D8C2"/>
      </a:hlink>
      <a:folHlink>
        <a:srgbClr val="CFFFED"/>
      </a:folHlink>
    </a:clrScheme>
    <a:fontScheme name="AL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gh End_Template v2" id="{9C6DA84E-FF5C-4000-80F2-610AF9E4A5C3}" vid="{E484D027-16FC-4910-AA6A-E4F9F7B86590}"/>
    </a:ext>
  </a:extLst>
</a:theme>
</file>

<file path=ppt/theme/theme4.xml><?xml version="1.0" encoding="utf-8"?>
<a:theme xmlns:a="http://schemas.openxmlformats.org/drawingml/2006/main" name="3_Portadas">
  <a:themeElements>
    <a:clrScheme name="Minsait">
      <a:dk1>
        <a:srgbClr val="1A3B47"/>
      </a:dk1>
      <a:lt1>
        <a:srgbClr val="FFFFFF"/>
      </a:lt1>
      <a:dk2>
        <a:srgbClr val="FDE3D3"/>
      </a:dk2>
      <a:lt2>
        <a:srgbClr val="E7E6E6"/>
      </a:lt2>
      <a:accent1>
        <a:srgbClr val="FFEA80"/>
      </a:accent1>
      <a:accent2>
        <a:srgbClr val="F7AC6F"/>
      </a:accent2>
      <a:accent3>
        <a:srgbClr val="E88AA2"/>
      </a:accent3>
      <a:accent4>
        <a:srgbClr val="79C5B3"/>
      </a:accent4>
      <a:accent5>
        <a:srgbClr val="639FCB"/>
      </a:accent5>
      <a:accent6>
        <a:srgbClr val="7874B3"/>
      </a:accent6>
      <a:hlink>
        <a:srgbClr val="E88AA2"/>
      </a:hlink>
      <a:folHlink>
        <a:srgbClr val="F7AC6F"/>
      </a:folHlink>
    </a:clrScheme>
    <a:fontScheme name="Personalizado 3">
      <a:majorFont>
        <a:latin typeface="Playfair Display"/>
        <a:ea typeface=""/>
        <a:cs typeface=""/>
      </a:majorFont>
      <a:minorFont>
        <a:latin typeface="Soho Gothic Pro Light"/>
        <a:ea typeface=""/>
        <a:cs typeface="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sait_externa_03102018" id="{1F365E0F-4C33-4809-AF70-06EEE425AB36}" vid="{95659500-E627-4631-A8A3-11E325C5B77B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ED89EAF6958C45B3D7861D93C5B7AA" ma:contentTypeVersion="16" ma:contentTypeDescription="Create a new document." ma:contentTypeScope="" ma:versionID="85b446ddb693bb9fa5c0c43e34f4e82e">
  <xsd:schema xmlns:xsd="http://www.w3.org/2001/XMLSchema" xmlns:xs="http://www.w3.org/2001/XMLSchema" xmlns:p="http://schemas.microsoft.com/office/2006/metadata/properties" xmlns:ns2="b55e846a-6024-466d-8e4c-ac677fcc6d3c" xmlns:ns3="2e6e64c5-f484-49fa-aa41-0b9b279d16ad" targetNamespace="http://schemas.microsoft.com/office/2006/metadata/properties" ma:root="true" ma:fieldsID="6d7d82f1b339f1fc7e97b34e61550b98" ns2:_="" ns3:_="">
    <xsd:import namespace="b55e846a-6024-466d-8e4c-ac677fcc6d3c"/>
    <xsd:import namespace="2e6e64c5-f484-49fa-aa41-0b9b279d16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5e846a-6024-466d-8e4c-ac677fcc6d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93b6070-29c1-4a34-962b-5b08846bad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e64c5-f484-49fa-aa41-0b9b279d16a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413ce0a-cb16-4856-bd72-dc7771a19a1e}" ma:internalName="TaxCatchAll" ma:showField="CatchAllData" ma:web="2e6e64c5-f484-49fa-aa41-0b9b279d16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6e64c5-f484-49fa-aa41-0b9b279d16ad" xsi:nil="true"/>
    <lcf76f155ced4ddcb4097134ff3c332f xmlns="b55e846a-6024-466d-8e4c-ac677fcc6d3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F62EB7-BC7B-4C77-853A-0C8F6AEBA1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5e846a-6024-466d-8e4c-ac677fcc6d3c"/>
    <ds:schemaRef ds:uri="2e6e64c5-f484-49fa-aa41-0b9b279d16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FF25E3-56FB-46E1-BE8E-CE3EEB50BE65}">
  <ds:schemaRefs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f0e88ed4-42d9-42be-b9cd-447d0d7a57ba"/>
    <ds:schemaRef ds:uri="http://schemas.microsoft.com/office/2006/metadata/properties"/>
    <ds:schemaRef ds:uri="http://schemas.microsoft.com/office/infopath/2007/PartnerControls"/>
    <ds:schemaRef ds:uri="http://purl.org/dc/terms/"/>
    <ds:schemaRef ds:uri="2e6e64c5-f484-49fa-aa41-0b9b279d16ad"/>
    <ds:schemaRef ds:uri="b55e846a-6024-466d-8e4c-ac677fcc6d3c"/>
  </ds:schemaRefs>
</ds:datastoreItem>
</file>

<file path=customXml/itemProps3.xml><?xml version="1.0" encoding="utf-8"?>
<ds:datastoreItem xmlns:ds="http://schemas.openxmlformats.org/officeDocument/2006/customXml" ds:itemID="{BD32F11F-10D2-42FC-94A4-3513E03B2E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59596</TotalTime>
  <Words>296</Words>
  <Application>Microsoft Office PowerPoint</Application>
  <PresentationFormat>Panorámica</PresentationFormat>
  <Paragraphs>144</Paragraphs>
  <Slides>5</Slides>
  <Notes>4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8" baseType="lpstr">
      <vt:lpstr>Arial</vt:lpstr>
      <vt:lpstr>Georgia</vt:lpstr>
      <vt:lpstr>Playfair Display</vt:lpstr>
      <vt:lpstr>Soho Gothic Pro</vt:lpstr>
      <vt:lpstr>Soho Gothic Pro Light</vt:lpstr>
      <vt:lpstr>Verdana</vt:lpstr>
      <vt:lpstr>Wingdings</vt:lpstr>
      <vt:lpstr>1_Portadas</vt:lpstr>
      <vt:lpstr>Minsait_Prediseñadas_High End_PROD</vt:lpstr>
      <vt:lpstr>1_Minsait_Prediseñadas_High End_PROD</vt:lpstr>
      <vt:lpstr>3_Portadas</vt:lpstr>
      <vt:lpstr>Diapositiva de think-cell</vt:lpstr>
      <vt:lpstr>think-cell Slide</vt:lpstr>
      <vt:lpstr>Informe Barómetro de la Inversión Extranjera en Euskadi 2022-2023  Invest in the Basque Country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externa</dc:title>
  <dc:creator>ebasabe</dc:creator>
  <cp:lastModifiedBy>Basabe, Erkuden</cp:lastModifiedBy>
  <cp:revision>4993</cp:revision>
  <cp:lastPrinted>2022-06-07T09:55:04Z</cp:lastPrinted>
  <dcterms:created xsi:type="dcterms:W3CDTF">2018-09-13T08:34:57Z</dcterms:created>
  <dcterms:modified xsi:type="dcterms:W3CDTF">2022-12-29T12:39:44Z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0x010100AAED89EAF6958C45B3D7861D93C5B7AA</vt:lpwstr>
  </property>
  <property fmtid="{D5CDD505-2E9C-101B-9397-08002B2CF9AE}" pid="3" name="MediaServiceImageTags">
    <vt:lpwstr/>
  </property>
</Properties>
</file>