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3"/>
  </p:notesMasterIdLst>
  <p:sldIdLst>
    <p:sldId id="256" r:id="rId5"/>
    <p:sldId id="318" r:id="rId6"/>
    <p:sldId id="322" r:id="rId7"/>
    <p:sldId id="324" r:id="rId8"/>
    <p:sldId id="326" r:id="rId9"/>
    <p:sldId id="327" r:id="rId10"/>
    <p:sldId id="289" r:id="rId11"/>
    <p:sldId id="290" r:id="rId12"/>
  </p:sldIdLst>
  <p:sldSz cx="13444538" cy="7562850"/>
  <p:notesSz cx="9775825" cy="6645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AC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72745-5229-4705-A364-D89096DC46B9}" v="18" dt="2021-11-08T08:03:57.283"/>
    <p1510:client id="{4D8E6839-9FDE-4580-8A14-47D1AEDE6258}" vWet="4" dt="2021-11-08T08:03:27.7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30" y="72"/>
      </p:cViewPr>
      <p:guideLst>
        <p:guide orient="horz" pos="2880"/>
        <p:guide pos="3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288" cy="333380"/>
          </a:xfrm>
          <a:prstGeom prst="rect">
            <a:avLst/>
          </a:prstGeom>
        </p:spPr>
        <p:txBody>
          <a:bodyPr vert="horz" lIns="82241" tIns="41121" rIns="82241" bIns="41121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38087" y="0"/>
            <a:ext cx="4234836" cy="333380"/>
          </a:xfrm>
          <a:prstGeom prst="rect">
            <a:avLst/>
          </a:prstGeom>
        </p:spPr>
        <p:txBody>
          <a:bodyPr vert="horz" lIns="82241" tIns="41121" rIns="82241" bIns="41121" rtlCol="0"/>
          <a:lstStyle>
            <a:lvl1pPr algn="r">
              <a:defRPr sz="1100"/>
            </a:lvl1pPr>
          </a:lstStyle>
          <a:p>
            <a:fld id="{42D92C4B-8726-4A3C-B04A-AC5266980125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831850"/>
            <a:ext cx="3984625" cy="224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241" tIns="41121" rIns="82241" bIns="4112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78163" y="3198492"/>
            <a:ext cx="7819499" cy="2616821"/>
          </a:xfrm>
          <a:prstGeom prst="rect">
            <a:avLst/>
          </a:prstGeom>
        </p:spPr>
        <p:txBody>
          <a:bodyPr vert="horz" lIns="82241" tIns="41121" rIns="82241" bIns="4112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311896"/>
            <a:ext cx="4236288" cy="333379"/>
          </a:xfrm>
          <a:prstGeom prst="rect">
            <a:avLst/>
          </a:prstGeom>
        </p:spPr>
        <p:txBody>
          <a:bodyPr vert="horz" lIns="82241" tIns="41121" rIns="82241" bIns="41121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38087" y="6311896"/>
            <a:ext cx="4234836" cy="333379"/>
          </a:xfrm>
          <a:prstGeom prst="rect">
            <a:avLst/>
          </a:prstGeom>
        </p:spPr>
        <p:txBody>
          <a:bodyPr vert="horz" lIns="82241" tIns="41121" rIns="82241" bIns="41121" rtlCol="0" anchor="b"/>
          <a:lstStyle>
            <a:lvl1pPr algn="r">
              <a:defRPr sz="1100"/>
            </a:lvl1pPr>
          </a:lstStyle>
          <a:p>
            <a:fld id="{F8897410-DCDD-4F9E-BFB4-1EA6A6ADF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0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Egun</a:t>
            </a:r>
            <a:r>
              <a:rPr lang="es-ES"/>
              <a:t> </a:t>
            </a:r>
            <a:r>
              <a:rPr lang="es-ES" err="1"/>
              <a:t>on</a:t>
            </a:r>
            <a:r>
              <a:rPr lang="es-ES"/>
              <a:t> </a:t>
            </a:r>
            <a:r>
              <a:rPr lang="es-ES" err="1"/>
              <a:t>guztioi</a:t>
            </a:r>
            <a:r>
              <a:rPr lang="es-ES"/>
              <a:t>, </a:t>
            </a:r>
            <a:r>
              <a:rPr lang="es-ES" err="1"/>
              <a:t>ongi</a:t>
            </a:r>
            <a:r>
              <a:rPr lang="es-ES"/>
              <a:t> </a:t>
            </a:r>
            <a:r>
              <a:rPr lang="es-ES" err="1"/>
              <a:t>etorri</a:t>
            </a:r>
            <a:r>
              <a:rPr lang="es-ES"/>
              <a:t> </a:t>
            </a:r>
            <a:r>
              <a:rPr lang="es-ES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Mundura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Begira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ekitaldira</a:t>
            </a:r>
            <a:r>
              <a:rPr lang="es-ES"/>
              <a:t>. </a:t>
            </a:r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 John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inspiring</a:t>
            </a:r>
            <a:r>
              <a:rPr lang="es-ES"/>
              <a:t> </a:t>
            </a:r>
            <a:r>
              <a:rPr lang="es-ES" err="1"/>
              <a:t>presentation</a:t>
            </a:r>
            <a:r>
              <a:rPr lang="es-ES"/>
              <a:t> and </a:t>
            </a:r>
            <a:r>
              <a:rPr lang="es-ES" err="1"/>
              <a:t>to</a:t>
            </a:r>
            <a:r>
              <a:rPr lang="es-ES"/>
              <a:t> be </a:t>
            </a:r>
            <a:r>
              <a:rPr lang="es-ES" err="1"/>
              <a:t>today</a:t>
            </a:r>
            <a:r>
              <a:rPr lang="es-ES"/>
              <a:t> </a:t>
            </a:r>
            <a:r>
              <a:rPr lang="es-ES" err="1"/>
              <a:t>here</a:t>
            </a:r>
            <a:r>
              <a:rPr lang="es-ES"/>
              <a:t> </a:t>
            </a:r>
            <a:r>
              <a:rPr lang="es-ES" err="1"/>
              <a:t>sharing</a:t>
            </a:r>
            <a:r>
              <a:rPr lang="es-ES"/>
              <a:t> </a:t>
            </a: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report</a:t>
            </a:r>
            <a:r>
              <a:rPr lang="es-ES"/>
              <a:t> </a:t>
            </a:r>
            <a:r>
              <a:rPr lang="es-ES" err="1"/>
              <a:t>with</a:t>
            </a:r>
            <a:r>
              <a:rPr lang="es-ES"/>
              <a:t> </a:t>
            </a:r>
            <a:r>
              <a:rPr lang="es-ES" err="1"/>
              <a:t>us</a:t>
            </a:r>
            <a:r>
              <a:rPr lang="es-ES"/>
              <a:t>. Gracias a todos vosotros por asistir en este día tan especial para Basque Trade &amp; Investment, un día que celebramos cada dos años y en el que intentamos alzar la vista para tener una mirada a largo plazo sobre el futuro que nos aguarda. Esta es la intención en el día de hoy, ofrecer un foro que nos permita hacer una pequeña pausa en nuestro día a día y poder reflexionar sobre los pasos que debemos ir dando poco a poco para estar preparados ante este nuevo escenario global que nos ha descrito John.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4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4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42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75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80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95600" y="831850"/>
            <a:ext cx="3984625" cy="224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97410-DCDD-4F9E-BFB4-1EA6A6ADF8E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86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hyperlink" Target="mailto:info@basquetrade.eu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3">
            <a:extLst>
              <a:ext uri="{FF2B5EF4-FFF2-40B4-BE49-F238E27FC236}">
                <a16:creationId xmlns:a16="http://schemas.microsoft.com/office/drawing/2014/main" id="{1C313D4D-804F-4714-9AC5-DBF5353DB17C}"/>
              </a:ext>
            </a:extLst>
          </p:cNvPr>
          <p:cNvGrpSpPr/>
          <p:nvPr userDrawn="1"/>
        </p:nvGrpSpPr>
        <p:grpSpPr>
          <a:xfrm>
            <a:off x="9527913" y="1"/>
            <a:ext cx="2685714" cy="2113915"/>
            <a:chOff x="7578229" y="0"/>
            <a:chExt cx="2136140" cy="2113915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3AF750AD-B096-478B-A388-1F8C03752EEE}"/>
                </a:ext>
              </a:extLst>
            </p:cNvPr>
            <p:cNvSpPr/>
            <p:nvPr/>
          </p:nvSpPr>
          <p:spPr>
            <a:xfrm>
              <a:off x="7578229" y="0"/>
              <a:ext cx="2136140" cy="2113915"/>
            </a:xfrm>
            <a:custGeom>
              <a:avLst/>
              <a:gdLst/>
              <a:ahLst/>
              <a:cxnLst/>
              <a:rect l="l" t="t" r="r" b="b"/>
              <a:pathLst>
                <a:path w="2136140" h="2113915">
                  <a:moveTo>
                    <a:pt x="2135682" y="2113711"/>
                  </a:moveTo>
                  <a:lnTo>
                    <a:pt x="0" y="2113711"/>
                  </a:lnTo>
                  <a:lnTo>
                    <a:pt x="0" y="0"/>
                  </a:lnTo>
                  <a:lnTo>
                    <a:pt x="2135682" y="0"/>
                  </a:lnTo>
                  <a:lnTo>
                    <a:pt x="2135682" y="2113711"/>
                  </a:lnTo>
                  <a:close/>
                </a:path>
              </a:pathLst>
            </a:custGeom>
            <a:solidFill>
              <a:srgbClr val="1D436E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22" name="object 5">
              <a:extLst>
                <a:ext uri="{FF2B5EF4-FFF2-40B4-BE49-F238E27FC236}">
                  <a16:creationId xmlns:a16="http://schemas.microsoft.com/office/drawing/2014/main" id="{12E5FA95-6D38-418E-93BE-4942EF31A82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8259" y="824005"/>
              <a:ext cx="1175605" cy="441727"/>
            </a:xfrm>
            <a:prstGeom prst="rect">
              <a:avLst/>
            </a:prstGeom>
          </p:spPr>
        </p:pic>
      </p:grpSp>
      <p:grpSp>
        <p:nvGrpSpPr>
          <p:cNvPr id="23" name="object 6">
            <a:extLst>
              <a:ext uri="{FF2B5EF4-FFF2-40B4-BE49-F238E27FC236}">
                <a16:creationId xmlns:a16="http://schemas.microsoft.com/office/drawing/2014/main" id="{305D0A5D-3DEB-426C-B7D6-A62EA285C72E}"/>
              </a:ext>
            </a:extLst>
          </p:cNvPr>
          <p:cNvGrpSpPr/>
          <p:nvPr userDrawn="1"/>
        </p:nvGrpSpPr>
        <p:grpSpPr>
          <a:xfrm>
            <a:off x="-79837" y="0"/>
            <a:ext cx="4384644" cy="7542530"/>
            <a:chOff x="7353" y="0"/>
            <a:chExt cx="3487420" cy="7542530"/>
          </a:xfrm>
        </p:grpSpPr>
        <p:pic>
          <p:nvPicPr>
            <p:cNvPr id="24" name="object 7">
              <a:extLst>
                <a:ext uri="{FF2B5EF4-FFF2-40B4-BE49-F238E27FC236}">
                  <a16:creationId xmlns:a16="http://schemas.microsoft.com/office/drawing/2014/main" id="{6FEF0DC0-B3A3-40C5-9451-0FCF4875ED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3" y="0"/>
              <a:ext cx="3085338" cy="7542022"/>
            </a:xfrm>
            <a:prstGeom prst="rect">
              <a:avLst/>
            </a:prstGeom>
          </p:spPr>
        </p:pic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BE73E8B-D95F-4CCD-AD8D-04BB7B6180D3}"/>
                </a:ext>
              </a:extLst>
            </p:cNvPr>
            <p:cNvSpPr/>
            <p:nvPr/>
          </p:nvSpPr>
          <p:spPr>
            <a:xfrm>
              <a:off x="3090773" y="3253359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5" h="404495">
                  <a:moveTo>
                    <a:pt x="403987" y="0"/>
                  </a:moveTo>
                  <a:lnTo>
                    <a:pt x="0" y="0"/>
                  </a:lnTo>
                  <a:lnTo>
                    <a:pt x="0" y="403987"/>
                  </a:lnTo>
                  <a:lnTo>
                    <a:pt x="403987" y="403987"/>
                  </a:lnTo>
                  <a:lnTo>
                    <a:pt x="403987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986D6FF2-F090-4AAC-BA7F-64E8F9E67C2F}"/>
              </a:ext>
            </a:extLst>
          </p:cNvPr>
          <p:cNvSpPr/>
          <p:nvPr userDrawn="1"/>
        </p:nvSpPr>
        <p:spPr>
          <a:xfrm>
            <a:off x="4518771" y="4238625"/>
            <a:ext cx="1120112" cy="0"/>
          </a:xfrm>
          <a:custGeom>
            <a:avLst/>
            <a:gdLst/>
            <a:ahLst/>
            <a:cxnLst/>
            <a:rect l="l" t="t" r="r" b="b"/>
            <a:pathLst>
              <a:path w="890904">
                <a:moveTo>
                  <a:pt x="0" y="0"/>
                </a:moveTo>
                <a:lnTo>
                  <a:pt x="890778" y="0"/>
                </a:lnTo>
              </a:path>
            </a:pathLst>
          </a:custGeom>
          <a:ln w="20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Marcador de texto 29">
            <a:extLst>
              <a:ext uri="{FF2B5EF4-FFF2-40B4-BE49-F238E27FC236}">
                <a16:creationId xmlns:a16="http://schemas.microsoft.com/office/drawing/2014/main" id="{F5F2BD4E-1494-495A-A2B3-281E0A7BC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8770" y="3114859"/>
            <a:ext cx="3736368" cy="61555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Basque</a:t>
            </a:r>
            <a:r>
              <a:rPr lang="es-ES"/>
              <a:t> </a:t>
            </a:r>
            <a:r>
              <a:rPr lang="es-ES" err="1"/>
              <a:t>Trade</a:t>
            </a:r>
            <a:r>
              <a:rPr lang="es-ES"/>
              <a:t>  &amp; </a:t>
            </a:r>
            <a:r>
              <a:rPr lang="es-ES" err="1"/>
              <a:t>Investment</a:t>
            </a:r>
            <a:endParaRPr lang="es-ES"/>
          </a:p>
        </p:txBody>
      </p:sp>
      <p:sp>
        <p:nvSpPr>
          <p:cNvPr id="30" name="Marcador de texto 31">
            <a:extLst>
              <a:ext uri="{FF2B5EF4-FFF2-40B4-BE49-F238E27FC236}">
                <a16:creationId xmlns:a16="http://schemas.microsoft.com/office/drawing/2014/main" id="{60F6F1B9-8BC1-432E-B78E-C57081F6D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8770" y="3815612"/>
            <a:ext cx="3551747" cy="1846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de las empresas vascas</a:t>
            </a:r>
          </a:p>
        </p:txBody>
      </p:sp>
      <p:sp>
        <p:nvSpPr>
          <p:cNvPr id="31" name="Marcador de texto 33">
            <a:extLst>
              <a:ext uri="{FF2B5EF4-FFF2-40B4-BE49-F238E27FC236}">
                <a16:creationId xmlns:a16="http://schemas.microsoft.com/office/drawing/2014/main" id="{C1131B3C-39C0-4305-8B20-80CB40197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770" y="4400029"/>
            <a:ext cx="3353151" cy="153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20 de abril de 2021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4EBF96-CC0C-450E-AAF0-C78001B0CD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86054" y="0"/>
            <a:ext cx="4658485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2" name="Marcador de texto 37">
            <a:extLst>
              <a:ext uri="{FF2B5EF4-FFF2-40B4-BE49-F238E27FC236}">
                <a16:creationId xmlns:a16="http://schemas.microsoft.com/office/drawing/2014/main" id="{6D682ECF-7391-4FEC-ABBB-29D1AFCC59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047" y="1386959"/>
            <a:ext cx="6692874" cy="553998"/>
          </a:xfrm>
          <a:prstGeom prst="rect">
            <a:avLst/>
          </a:prstGeom>
        </p:spPr>
        <p:txBody>
          <a:bodyPr/>
          <a:lstStyle>
            <a:lvl1pPr algn="just">
              <a:defRPr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41" name="Marcador de texto 35">
            <a:extLst>
              <a:ext uri="{FF2B5EF4-FFF2-40B4-BE49-F238E27FC236}">
                <a16:creationId xmlns:a16="http://schemas.microsoft.com/office/drawing/2014/main" id="{2FE7E6B5-D057-4CCC-B1EB-49FF041FE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A81E2557-C002-4381-981C-727EED8F2062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1DB7BB73-1E8D-4901-A225-36D1F533A385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44" name="Marcador de texto 47">
            <a:extLst>
              <a:ext uri="{FF2B5EF4-FFF2-40B4-BE49-F238E27FC236}">
                <a16:creationId xmlns:a16="http://schemas.microsoft.com/office/drawing/2014/main" id="{EABAED7B-C052-41B2-896C-6D4F11115B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6" name="Marcador de texto 31">
            <a:extLst>
              <a:ext uri="{FF2B5EF4-FFF2-40B4-BE49-F238E27FC236}">
                <a16:creationId xmlns:a16="http://schemas.microsoft.com/office/drawing/2014/main" id="{13024678-BBD7-48D1-84EF-923DD12CBA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048" y="2114824"/>
            <a:ext cx="7318467" cy="456220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. Nunc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 odio.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efficitur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sed </a:t>
            </a:r>
            <a:r>
              <a:rPr lang="es-ES" err="1"/>
              <a:t>nisl</a:t>
            </a:r>
            <a:r>
              <a:rPr lang="es-ES"/>
              <a:t> auctor,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,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ex </a:t>
            </a:r>
            <a:r>
              <a:rPr lang="es-ES" err="1"/>
              <a:t>facilisis</a:t>
            </a:r>
            <a:r>
              <a:rPr lang="es-ES"/>
              <a:t> at.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</a:t>
            </a: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1C9518B0-8F7E-4D28-BBD0-031BFD15DE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27" y="3213012"/>
            <a:ext cx="2763192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pic>
        <p:nvPicPr>
          <p:cNvPr id="15" name="Imagen 14" descr="Texto&#10;&#10;Descripción generada automáticamente con confianza media">
            <a:extLst>
              <a:ext uri="{FF2B5EF4-FFF2-40B4-BE49-F238E27FC236}">
                <a16:creationId xmlns:a16="http://schemas.microsoft.com/office/drawing/2014/main" id="{E698671B-CA87-4AC0-B58B-82D0CC507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media">
            <a:extLst>
              <a:ext uri="{FF2B5EF4-FFF2-40B4-BE49-F238E27FC236}">
                <a16:creationId xmlns:a16="http://schemas.microsoft.com/office/drawing/2014/main" id="{0E3E450F-F31C-431D-8CE8-C624196F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7AD00DA2-683C-43F7-AD5B-50E24925D3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D7691B1-61A6-4FCD-B294-2E52E1B7878F}"/>
              </a:ext>
            </a:extLst>
          </p:cNvPr>
          <p:cNvSpPr/>
          <p:nvPr userDrawn="1"/>
        </p:nvSpPr>
        <p:spPr>
          <a:xfrm>
            <a:off x="0" y="13"/>
            <a:ext cx="8408425" cy="4280535"/>
          </a:xfrm>
          <a:custGeom>
            <a:avLst/>
            <a:gdLst/>
            <a:ahLst/>
            <a:cxnLst/>
            <a:rect l="l" t="t" r="r" b="b"/>
            <a:pathLst>
              <a:path w="6687820" h="4280535">
                <a:moveTo>
                  <a:pt x="6687515" y="0"/>
                </a:moveTo>
                <a:lnTo>
                  <a:pt x="0" y="0"/>
                </a:lnTo>
                <a:lnTo>
                  <a:pt x="0" y="4280369"/>
                </a:lnTo>
                <a:lnTo>
                  <a:pt x="6687515" y="4280369"/>
                </a:lnTo>
                <a:lnTo>
                  <a:pt x="66875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Marcador de texto 35">
            <a:extLst>
              <a:ext uri="{FF2B5EF4-FFF2-40B4-BE49-F238E27FC236}">
                <a16:creationId xmlns:a16="http://schemas.microsoft.com/office/drawing/2014/main" id="{F938EE19-3817-43A2-9F11-1109838B51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6" name="Marcador de texto 40">
            <a:extLst>
              <a:ext uri="{FF2B5EF4-FFF2-40B4-BE49-F238E27FC236}">
                <a16:creationId xmlns:a16="http://schemas.microsoft.com/office/drawing/2014/main" id="{FAAE8E74-2541-4476-9380-7B1B732BFB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0675" y="1248792"/>
            <a:ext cx="3151034" cy="412485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0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/>
              <a:t>Conclusiones</a:t>
            </a:r>
          </a:p>
        </p:txBody>
      </p:sp>
      <p:sp>
        <p:nvSpPr>
          <p:cNvPr id="27" name="Marcador de texto 37">
            <a:extLst>
              <a:ext uri="{FF2B5EF4-FFF2-40B4-BE49-F238E27FC236}">
                <a16:creationId xmlns:a16="http://schemas.microsoft.com/office/drawing/2014/main" id="{D839F366-72D5-42F7-B184-0B5F14DA0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236" y="1951623"/>
            <a:ext cx="6361469" cy="1293372"/>
          </a:xfrm>
          <a:prstGeom prst="rect">
            <a:avLst/>
          </a:prstGeom>
        </p:spPr>
        <p:txBody>
          <a:bodyPr/>
          <a:lstStyle>
            <a:lvl1pPr algn="just">
              <a:defRPr sz="12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..</a:t>
            </a:r>
          </a:p>
        </p:txBody>
      </p:sp>
      <p:sp>
        <p:nvSpPr>
          <p:cNvPr id="29" name="Marcador de texto 31">
            <a:extLst>
              <a:ext uri="{FF2B5EF4-FFF2-40B4-BE49-F238E27FC236}">
                <a16:creationId xmlns:a16="http://schemas.microsoft.com/office/drawing/2014/main" id="{22A08B0F-6E19-44F5-9584-0F4AE80359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6807" y="4702413"/>
            <a:ext cx="7318467" cy="1986058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</a:t>
            </a:r>
            <a:endParaRPr lang="es-ES"/>
          </a:p>
        </p:txBody>
      </p:sp>
      <p:sp>
        <p:nvSpPr>
          <p:cNvPr id="31" name="Marcador de texto 31">
            <a:extLst>
              <a:ext uri="{FF2B5EF4-FFF2-40B4-BE49-F238E27FC236}">
                <a16:creationId xmlns:a16="http://schemas.microsoft.com/office/drawing/2014/main" id="{3D562ADE-1667-4431-A73D-81C438586F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29964" y="1573516"/>
            <a:ext cx="3506611" cy="5124480"/>
          </a:xfrm>
          <a:prstGeom prst="rect">
            <a:avLst/>
          </a:prstGeom>
        </p:spPr>
        <p:txBody>
          <a:bodyPr numCol="1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eraut</a:t>
            </a:r>
            <a:r>
              <a:rPr lang="es-ES"/>
              <a:t> </a:t>
            </a:r>
            <a:r>
              <a:rPr lang="es-ES" err="1"/>
              <a:t>lornare</a:t>
            </a:r>
            <a:r>
              <a:rPr lang="es-ES"/>
              <a:t> mauris id nunc</a:t>
            </a:r>
          </a:p>
        </p:txBody>
      </p:sp>
      <p:sp>
        <p:nvSpPr>
          <p:cNvPr id="32" name="Marcador de texto 40">
            <a:extLst>
              <a:ext uri="{FF2B5EF4-FFF2-40B4-BE49-F238E27FC236}">
                <a16:creationId xmlns:a16="http://schemas.microsoft.com/office/drawing/2014/main" id="{C6896B0B-4748-4364-9821-87B415E43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29964" y="1374661"/>
            <a:ext cx="3533899" cy="16118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pic>
        <p:nvPicPr>
          <p:cNvPr id="20" name="Imagen 1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92FB3A2-EB7E-493C-A1A6-EBE0AB9F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media">
            <a:extLst>
              <a:ext uri="{FF2B5EF4-FFF2-40B4-BE49-F238E27FC236}">
                <a16:creationId xmlns:a16="http://schemas.microsoft.com/office/drawing/2014/main" id="{822BC209-41F7-406D-892F-67367E2E6E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media">
            <a:extLst>
              <a:ext uri="{FF2B5EF4-FFF2-40B4-BE49-F238E27FC236}">
                <a16:creationId xmlns:a16="http://schemas.microsoft.com/office/drawing/2014/main" id="{0DF186BD-999D-48C2-B744-881E1564E4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F48007-8175-4B35-92E6-6BC14B45287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0"/>
            <a:ext cx="3301257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F94FE52-C76D-4924-B3C5-650244F323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60216" y="0"/>
            <a:ext cx="4062215" cy="2579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882FAE6D-7953-40D6-86E4-91712F65316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0727" y="2743200"/>
            <a:ext cx="4071683" cy="48196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35" name="Marcador de texto 31">
            <a:extLst>
              <a:ext uri="{FF2B5EF4-FFF2-40B4-BE49-F238E27FC236}">
                <a16:creationId xmlns:a16="http://schemas.microsoft.com/office/drawing/2014/main" id="{245007DA-927F-404C-96DE-6BDB3010D2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947" y="1573517"/>
            <a:ext cx="4293629" cy="4417709"/>
          </a:xfrm>
          <a:prstGeom prst="rect">
            <a:avLst/>
          </a:prstGeom>
        </p:spPr>
        <p:txBody>
          <a:bodyPr numCol="1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eraut</a:t>
            </a:r>
            <a:r>
              <a:rPr lang="es-ES"/>
              <a:t> </a:t>
            </a:r>
            <a:r>
              <a:rPr lang="es-ES" err="1"/>
              <a:t>lornare</a:t>
            </a:r>
            <a:r>
              <a:rPr lang="es-ES"/>
              <a:t> mauris id nunc</a:t>
            </a:r>
          </a:p>
        </p:txBody>
      </p:sp>
      <p:sp>
        <p:nvSpPr>
          <p:cNvPr id="36" name="Marcador de texto 40">
            <a:extLst>
              <a:ext uri="{FF2B5EF4-FFF2-40B4-BE49-F238E27FC236}">
                <a16:creationId xmlns:a16="http://schemas.microsoft.com/office/drawing/2014/main" id="{B85EA74B-2B3B-4389-A2EE-8392C9E09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6822" y="1374662"/>
            <a:ext cx="4327041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38" name="Marcador de texto 40">
            <a:extLst>
              <a:ext uri="{FF2B5EF4-FFF2-40B4-BE49-F238E27FC236}">
                <a16:creationId xmlns:a16="http://schemas.microsoft.com/office/drawing/2014/main" id="{A617F00E-22A2-4999-BDF1-6D946C50C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68757" y="6345588"/>
            <a:ext cx="4327041" cy="553998"/>
          </a:xfrm>
          <a:prstGeom prst="rect">
            <a:avLst/>
          </a:prstGeom>
        </p:spPr>
        <p:txBody>
          <a:bodyPr/>
          <a:lstStyle>
            <a:lvl1pPr algn="just"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2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34">
            <a:extLst>
              <a:ext uri="{FF2B5EF4-FFF2-40B4-BE49-F238E27FC236}">
                <a16:creationId xmlns:a16="http://schemas.microsoft.com/office/drawing/2014/main" id="{985EC274-831B-4B3E-98F3-45A7D1F56FD2}"/>
              </a:ext>
            </a:extLst>
          </p:cNvPr>
          <p:cNvSpPr/>
          <p:nvPr userDrawn="1"/>
        </p:nvSpPr>
        <p:spPr>
          <a:xfrm>
            <a:off x="10585840" y="3487396"/>
            <a:ext cx="81553" cy="79811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79" name="object 34">
            <a:extLst>
              <a:ext uri="{FF2B5EF4-FFF2-40B4-BE49-F238E27FC236}">
                <a16:creationId xmlns:a16="http://schemas.microsoft.com/office/drawing/2014/main" id="{DA081662-DEC2-4354-B1DE-65408437825F}"/>
              </a:ext>
            </a:extLst>
          </p:cNvPr>
          <p:cNvSpPr/>
          <p:nvPr userDrawn="1"/>
        </p:nvSpPr>
        <p:spPr>
          <a:xfrm>
            <a:off x="8487164" y="3487396"/>
            <a:ext cx="131635" cy="153740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117" name="object 13">
            <a:extLst>
              <a:ext uri="{FF2B5EF4-FFF2-40B4-BE49-F238E27FC236}">
                <a16:creationId xmlns:a16="http://schemas.microsoft.com/office/drawing/2014/main" id="{D211372E-392B-4E00-93B4-10F87179C017}"/>
              </a:ext>
            </a:extLst>
          </p:cNvPr>
          <p:cNvSpPr/>
          <p:nvPr userDrawn="1"/>
        </p:nvSpPr>
        <p:spPr>
          <a:xfrm>
            <a:off x="657447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18" name="object 14">
            <a:extLst>
              <a:ext uri="{FF2B5EF4-FFF2-40B4-BE49-F238E27FC236}">
                <a16:creationId xmlns:a16="http://schemas.microsoft.com/office/drawing/2014/main" id="{C7AA9B9A-C4A5-4E8D-899F-D02C7CB4191F}"/>
              </a:ext>
            </a:extLst>
          </p:cNvPr>
          <p:cNvSpPr txBox="1"/>
          <p:nvPr userDrawn="1"/>
        </p:nvSpPr>
        <p:spPr>
          <a:xfrm>
            <a:off x="869014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200" spc="15">
                <a:solidFill>
                  <a:srgbClr val="FFFFFF"/>
                </a:solidFill>
                <a:latin typeface="Open Sans"/>
                <a:cs typeface="Open Sans"/>
              </a:rPr>
              <a:t>Ene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0" name="object 13">
            <a:extLst>
              <a:ext uri="{FF2B5EF4-FFF2-40B4-BE49-F238E27FC236}">
                <a16:creationId xmlns:a16="http://schemas.microsoft.com/office/drawing/2014/main" id="{BB36019B-2945-4BC8-A38D-AED18006EE8F}"/>
              </a:ext>
            </a:extLst>
          </p:cNvPr>
          <p:cNvSpPr/>
          <p:nvPr userDrawn="1"/>
        </p:nvSpPr>
        <p:spPr>
          <a:xfrm>
            <a:off x="1692131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31" name="object 14">
            <a:extLst>
              <a:ext uri="{FF2B5EF4-FFF2-40B4-BE49-F238E27FC236}">
                <a16:creationId xmlns:a16="http://schemas.microsoft.com/office/drawing/2014/main" id="{EAC16FD3-1DA1-4837-B0E7-2D26B2D16EE2}"/>
              </a:ext>
            </a:extLst>
          </p:cNvPr>
          <p:cNvSpPr txBox="1"/>
          <p:nvPr userDrawn="1"/>
        </p:nvSpPr>
        <p:spPr>
          <a:xfrm>
            <a:off x="1903698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Feb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2" name="object 13">
            <a:extLst>
              <a:ext uri="{FF2B5EF4-FFF2-40B4-BE49-F238E27FC236}">
                <a16:creationId xmlns:a16="http://schemas.microsoft.com/office/drawing/2014/main" id="{79D5BDB6-2963-466C-B665-47422D8D11E5}"/>
              </a:ext>
            </a:extLst>
          </p:cNvPr>
          <p:cNvSpPr/>
          <p:nvPr userDrawn="1"/>
        </p:nvSpPr>
        <p:spPr>
          <a:xfrm>
            <a:off x="2752781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33" name="object 14">
            <a:extLst>
              <a:ext uri="{FF2B5EF4-FFF2-40B4-BE49-F238E27FC236}">
                <a16:creationId xmlns:a16="http://schemas.microsoft.com/office/drawing/2014/main" id="{4D53DBD4-E134-4C8C-A8A8-F406C9550536}"/>
              </a:ext>
            </a:extLst>
          </p:cNvPr>
          <p:cNvSpPr txBox="1"/>
          <p:nvPr userDrawn="1"/>
        </p:nvSpPr>
        <p:spPr>
          <a:xfrm>
            <a:off x="2964349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Mar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4" name="object 13">
            <a:extLst>
              <a:ext uri="{FF2B5EF4-FFF2-40B4-BE49-F238E27FC236}">
                <a16:creationId xmlns:a16="http://schemas.microsoft.com/office/drawing/2014/main" id="{272C5DA8-ECA7-4B75-BF21-CE34ED410A00}"/>
              </a:ext>
            </a:extLst>
          </p:cNvPr>
          <p:cNvSpPr/>
          <p:nvPr userDrawn="1"/>
        </p:nvSpPr>
        <p:spPr>
          <a:xfrm>
            <a:off x="3787466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35" name="object 14">
            <a:extLst>
              <a:ext uri="{FF2B5EF4-FFF2-40B4-BE49-F238E27FC236}">
                <a16:creationId xmlns:a16="http://schemas.microsoft.com/office/drawing/2014/main" id="{D978D92A-2B02-41EF-BE94-FD3EC4561B55}"/>
              </a:ext>
            </a:extLst>
          </p:cNvPr>
          <p:cNvSpPr txBox="1"/>
          <p:nvPr userDrawn="1"/>
        </p:nvSpPr>
        <p:spPr>
          <a:xfrm>
            <a:off x="3999033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Abr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6" name="object 13">
            <a:extLst>
              <a:ext uri="{FF2B5EF4-FFF2-40B4-BE49-F238E27FC236}">
                <a16:creationId xmlns:a16="http://schemas.microsoft.com/office/drawing/2014/main" id="{E36D5595-B0BC-4BCA-88A2-CF1F4F1659E4}"/>
              </a:ext>
            </a:extLst>
          </p:cNvPr>
          <p:cNvSpPr/>
          <p:nvPr userDrawn="1"/>
        </p:nvSpPr>
        <p:spPr>
          <a:xfrm>
            <a:off x="4822150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37" name="object 14">
            <a:extLst>
              <a:ext uri="{FF2B5EF4-FFF2-40B4-BE49-F238E27FC236}">
                <a16:creationId xmlns:a16="http://schemas.microsoft.com/office/drawing/2014/main" id="{52BE9D01-50EB-4F40-B762-DA5D64AE2C94}"/>
              </a:ext>
            </a:extLst>
          </p:cNvPr>
          <p:cNvSpPr txBox="1"/>
          <p:nvPr userDrawn="1"/>
        </p:nvSpPr>
        <p:spPr>
          <a:xfrm>
            <a:off x="5033717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May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8" name="object 13">
            <a:extLst>
              <a:ext uri="{FF2B5EF4-FFF2-40B4-BE49-F238E27FC236}">
                <a16:creationId xmlns:a16="http://schemas.microsoft.com/office/drawing/2014/main" id="{BFEE0F8D-4ED1-4B6C-B224-E7069524FE31}"/>
              </a:ext>
            </a:extLst>
          </p:cNvPr>
          <p:cNvSpPr/>
          <p:nvPr userDrawn="1"/>
        </p:nvSpPr>
        <p:spPr>
          <a:xfrm>
            <a:off x="5856834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39" name="object 14">
            <a:extLst>
              <a:ext uri="{FF2B5EF4-FFF2-40B4-BE49-F238E27FC236}">
                <a16:creationId xmlns:a16="http://schemas.microsoft.com/office/drawing/2014/main" id="{2B425B34-738F-4D4F-913C-624BC2D3D42F}"/>
              </a:ext>
            </a:extLst>
          </p:cNvPr>
          <p:cNvSpPr txBox="1"/>
          <p:nvPr userDrawn="1"/>
        </p:nvSpPr>
        <p:spPr>
          <a:xfrm>
            <a:off x="6068401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Jun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0" name="object 13">
            <a:extLst>
              <a:ext uri="{FF2B5EF4-FFF2-40B4-BE49-F238E27FC236}">
                <a16:creationId xmlns:a16="http://schemas.microsoft.com/office/drawing/2014/main" id="{8D7E9681-D2CE-4709-909A-63ED4080F25F}"/>
              </a:ext>
            </a:extLst>
          </p:cNvPr>
          <p:cNvSpPr/>
          <p:nvPr userDrawn="1"/>
        </p:nvSpPr>
        <p:spPr>
          <a:xfrm>
            <a:off x="6917484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41" name="object 14">
            <a:extLst>
              <a:ext uri="{FF2B5EF4-FFF2-40B4-BE49-F238E27FC236}">
                <a16:creationId xmlns:a16="http://schemas.microsoft.com/office/drawing/2014/main" id="{33F17B35-38F4-4113-9C29-2F0C4F480ABC}"/>
              </a:ext>
            </a:extLst>
          </p:cNvPr>
          <p:cNvSpPr txBox="1"/>
          <p:nvPr userDrawn="1"/>
        </p:nvSpPr>
        <p:spPr>
          <a:xfrm>
            <a:off x="7129051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Jul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F4D358EA-AAC0-480F-94D4-3EF72792AC73}"/>
              </a:ext>
            </a:extLst>
          </p:cNvPr>
          <p:cNvSpPr/>
          <p:nvPr userDrawn="1"/>
        </p:nvSpPr>
        <p:spPr>
          <a:xfrm>
            <a:off x="7952168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43" name="object 14">
            <a:extLst>
              <a:ext uri="{FF2B5EF4-FFF2-40B4-BE49-F238E27FC236}">
                <a16:creationId xmlns:a16="http://schemas.microsoft.com/office/drawing/2014/main" id="{5167BC4C-3D8C-495B-8A69-12D11FB05BCF}"/>
              </a:ext>
            </a:extLst>
          </p:cNvPr>
          <p:cNvSpPr txBox="1"/>
          <p:nvPr userDrawn="1"/>
        </p:nvSpPr>
        <p:spPr>
          <a:xfrm>
            <a:off x="8163735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 err="1">
                <a:solidFill>
                  <a:srgbClr val="FFFFFF"/>
                </a:solidFill>
                <a:latin typeface="Open Sans"/>
                <a:cs typeface="Open Sans"/>
              </a:rPr>
              <a:t>Ago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4" name="object 13">
            <a:extLst>
              <a:ext uri="{FF2B5EF4-FFF2-40B4-BE49-F238E27FC236}">
                <a16:creationId xmlns:a16="http://schemas.microsoft.com/office/drawing/2014/main" id="{892B7599-CC4C-4362-AD36-DC94BFF5CD97}"/>
              </a:ext>
            </a:extLst>
          </p:cNvPr>
          <p:cNvSpPr/>
          <p:nvPr userDrawn="1"/>
        </p:nvSpPr>
        <p:spPr>
          <a:xfrm>
            <a:off x="9018787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45" name="object 14">
            <a:extLst>
              <a:ext uri="{FF2B5EF4-FFF2-40B4-BE49-F238E27FC236}">
                <a16:creationId xmlns:a16="http://schemas.microsoft.com/office/drawing/2014/main" id="{98AEDBDA-8945-4CC4-9074-64D30DBD52D6}"/>
              </a:ext>
            </a:extLst>
          </p:cNvPr>
          <p:cNvSpPr txBox="1"/>
          <p:nvPr userDrawn="1"/>
        </p:nvSpPr>
        <p:spPr>
          <a:xfrm>
            <a:off x="9230354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Sept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6" name="object 13">
            <a:extLst>
              <a:ext uri="{FF2B5EF4-FFF2-40B4-BE49-F238E27FC236}">
                <a16:creationId xmlns:a16="http://schemas.microsoft.com/office/drawing/2014/main" id="{8E91164F-E9A6-4E16-94B1-F1CE99CE4932}"/>
              </a:ext>
            </a:extLst>
          </p:cNvPr>
          <p:cNvSpPr/>
          <p:nvPr userDrawn="1"/>
        </p:nvSpPr>
        <p:spPr>
          <a:xfrm>
            <a:off x="10053471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47" name="object 14">
            <a:extLst>
              <a:ext uri="{FF2B5EF4-FFF2-40B4-BE49-F238E27FC236}">
                <a16:creationId xmlns:a16="http://schemas.microsoft.com/office/drawing/2014/main" id="{A83CD7A9-000B-439E-B1EB-6307657C3175}"/>
              </a:ext>
            </a:extLst>
          </p:cNvPr>
          <p:cNvSpPr txBox="1"/>
          <p:nvPr userDrawn="1"/>
        </p:nvSpPr>
        <p:spPr>
          <a:xfrm>
            <a:off x="10265038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Oct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8" name="object 13">
            <a:extLst>
              <a:ext uri="{FF2B5EF4-FFF2-40B4-BE49-F238E27FC236}">
                <a16:creationId xmlns:a16="http://schemas.microsoft.com/office/drawing/2014/main" id="{D5E3B3D5-E36A-4330-8FB6-2FA83C353730}"/>
              </a:ext>
            </a:extLst>
          </p:cNvPr>
          <p:cNvSpPr/>
          <p:nvPr userDrawn="1"/>
        </p:nvSpPr>
        <p:spPr>
          <a:xfrm>
            <a:off x="11114121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49" name="object 14">
            <a:extLst>
              <a:ext uri="{FF2B5EF4-FFF2-40B4-BE49-F238E27FC236}">
                <a16:creationId xmlns:a16="http://schemas.microsoft.com/office/drawing/2014/main" id="{80AAB90E-6358-48E3-9972-033470B0DD21}"/>
              </a:ext>
            </a:extLst>
          </p:cNvPr>
          <p:cNvSpPr txBox="1"/>
          <p:nvPr userDrawn="1"/>
        </p:nvSpPr>
        <p:spPr>
          <a:xfrm>
            <a:off x="11325689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Nov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0" name="object 13">
            <a:extLst>
              <a:ext uri="{FF2B5EF4-FFF2-40B4-BE49-F238E27FC236}">
                <a16:creationId xmlns:a16="http://schemas.microsoft.com/office/drawing/2014/main" id="{7B07F741-0D6C-4152-99F3-858E6C2AD091}"/>
              </a:ext>
            </a:extLst>
          </p:cNvPr>
          <p:cNvSpPr/>
          <p:nvPr userDrawn="1"/>
        </p:nvSpPr>
        <p:spPr>
          <a:xfrm>
            <a:off x="12148805" y="3487397"/>
            <a:ext cx="1018718" cy="294029"/>
          </a:xfrm>
          <a:custGeom>
            <a:avLst/>
            <a:gdLst/>
            <a:ahLst/>
            <a:cxnLst/>
            <a:rect l="l" t="t" r="r" b="b"/>
            <a:pathLst>
              <a:path w="1146810" h="386079">
                <a:moveTo>
                  <a:pt x="1146492" y="0"/>
                </a:moveTo>
                <a:lnTo>
                  <a:pt x="0" y="0"/>
                </a:lnTo>
                <a:lnTo>
                  <a:pt x="0" y="386054"/>
                </a:lnTo>
                <a:lnTo>
                  <a:pt x="1146492" y="386054"/>
                </a:lnTo>
                <a:lnTo>
                  <a:pt x="1146492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51" name="object 14">
            <a:extLst>
              <a:ext uri="{FF2B5EF4-FFF2-40B4-BE49-F238E27FC236}">
                <a16:creationId xmlns:a16="http://schemas.microsoft.com/office/drawing/2014/main" id="{20E267D9-F80F-4F92-8F83-808E9C50ABC7}"/>
              </a:ext>
            </a:extLst>
          </p:cNvPr>
          <p:cNvSpPr txBox="1"/>
          <p:nvPr userDrawn="1"/>
        </p:nvSpPr>
        <p:spPr>
          <a:xfrm>
            <a:off x="12360373" y="3516036"/>
            <a:ext cx="59558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s-ES" sz="1200" spc="15">
                <a:solidFill>
                  <a:srgbClr val="FFFFFF"/>
                </a:solidFill>
                <a:latin typeface="Open Sans"/>
                <a:cs typeface="Open Sans"/>
              </a:rPr>
              <a:t>Dic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3" name="object 34">
            <a:extLst>
              <a:ext uri="{FF2B5EF4-FFF2-40B4-BE49-F238E27FC236}">
                <a16:creationId xmlns:a16="http://schemas.microsoft.com/office/drawing/2014/main" id="{A78332F4-7136-422A-8451-AB7918B0FAF9}"/>
              </a:ext>
            </a:extLst>
          </p:cNvPr>
          <p:cNvSpPr/>
          <p:nvPr/>
        </p:nvSpPr>
        <p:spPr>
          <a:xfrm>
            <a:off x="2260844" y="3487396"/>
            <a:ext cx="81553" cy="79811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D00FF54-07B1-4BBD-BC5F-68043758974D}"/>
              </a:ext>
            </a:extLst>
          </p:cNvPr>
          <p:cNvSpPr/>
          <p:nvPr userDrawn="1"/>
        </p:nvSpPr>
        <p:spPr>
          <a:xfrm>
            <a:off x="2218910" y="4238625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55" name="object 34">
            <a:extLst>
              <a:ext uri="{FF2B5EF4-FFF2-40B4-BE49-F238E27FC236}">
                <a16:creationId xmlns:a16="http://schemas.microsoft.com/office/drawing/2014/main" id="{C37B064C-8A54-468D-9159-6578940C5AF0}"/>
              </a:ext>
            </a:extLst>
          </p:cNvPr>
          <p:cNvSpPr/>
          <p:nvPr userDrawn="1"/>
        </p:nvSpPr>
        <p:spPr>
          <a:xfrm>
            <a:off x="1166805" y="2943225"/>
            <a:ext cx="111056" cy="557246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EC305CD0-FA8E-4B9B-B1D6-365615BBB70F}"/>
              </a:ext>
            </a:extLst>
          </p:cNvPr>
          <p:cNvSpPr/>
          <p:nvPr userDrawn="1"/>
        </p:nvSpPr>
        <p:spPr>
          <a:xfrm>
            <a:off x="1118904" y="290740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57" name="object 34">
            <a:extLst>
              <a:ext uri="{FF2B5EF4-FFF2-40B4-BE49-F238E27FC236}">
                <a16:creationId xmlns:a16="http://schemas.microsoft.com/office/drawing/2014/main" id="{C6D7C808-EB81-48A9-A7E7-69AC8AB7E5ED}"/>
              </a:ext>
            </a:extLst>
          </p:cNvPr>
          <p:cNvSpPr/>
          <p:nvPr userDrawn="1"/>
        </p:nvSpPr>
        <p:spPr>
          <a:xfrm>
            <a:off x="3277393" y="2466733"/>
            <a:ext cx="95803" cy="1033738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F4D4A410-DC7B-4EAF-AF29-2985C92C9CCD}"/>
              </a:ext>
            </a:extLst>
          </p:cNvPr>
          <p:cNvSpPr/>
          <p:nvPr userDrawn="1"/>
        </p:nvSpPr>
        <p:spPr>
          <a:xfrm>
            <a:off x="3229492" y="242863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1" name="object 34">
            <a:extLst>
              <a:ext uri="{FF2B5EF4-FFF2-40B4-BE49-F238E27FC236}">
                <a16:creationId xmlns:a16="http://schemas.microsoft.com/office/drawing/2014/main" id="{2263C066-C96C-4F5B-BA46-DFFEAFB7F828}"/>
              </a:ext>
            </a:extLst>
          </p:cNvPr>
          <p:cNvSpPr/>
          <p:nvPr userDrawn="1"/>
        </p:nvSpPr>
        <p:spPr>
          <a:xfrm>
            <a:off x="7435231" y="2466733"/>
            <a:ext cx="95803" cy="1033738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DDC6F463-700B-498C-9F51-B551F3EBAFD9}"/>
              </a:ext>
            </a:extLst>
          </p:cNvPr>
          <p:cNvSpPr/>
          <p:nvPr userDrawn="1"/>
        </p:nvSpPr>
        <p:spPr>
          <a:xfrm>
            <a:off x="7387330" y="242863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5" name="object 34">
            <a:extLst>
              <a:ext uri="{FF2B5EF4-FFF2-40B4-BE49-F238E27FC236}">
                <a16:creationId xmlns:a16="http://schemas.microsoft.com/office/drawing/2014/main" id="{71714A9E-8422-420F-9486-030F6DB4DC7D}"/>
              </a:ext>
            </a:extLst>
          </p:cNvPr>
          <p:cNvSpPr/>
          <p:nvPr userDrawn="1"/>
        </p:nvSpPr>
        <p:spPr>
          <a:xfrm>
            <a:off x="11649117" y="2466733"/>
            <a:ext cx="95803" cy="1033738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C1705029-CB30-4E08-A7A0-16912E4411CB}"/>
              </a:ext>
            </a:extLst>
          </p:cNvPr>
          <p:cNvSpPr/>
          <p:nvPr userDrawn="1"/>
        </p:nvSpPr>
        <p:spPr>
          <a:xfrm>
            <a:off x="11601215" y="242863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7" name="object 34">
            <a:extLst>
              <a:ext uri="{FF2B5EF4-FFF2-40B4-BE49-F238E27FC236}">
                <a16:creationId xmlns:a16="http://schemas.microsoft.com/office/drawing/2014/main" id="{ED6E8372-7B47-46FA-A87C-346F067BAF84}"/>
              </a:ext>
            </a:extLst>
          </p:cNvPr>
          <p:cNvSpPr/>
          <p:nvPr userDrawn="1"/>
        </p:nvSpPr>
        <p:spPr>
          <a:xfrm>
            <a:off x="4308192" y="3487396"/>
            <a:ext cx="131635" cy="153740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68" name="Elipse 167">
            <a:extLst>
              <a:ext uri="{FF2B5EF4-FFF2-40B4-BE49-F238E27FC236}">
                <a16:creationId xmlns:a16="http://schemas.microsoft.com/office/drawing/2014/main" id="{A74C8BEA-C947-40F9-A75F-51D0C135C1CC}"/>
              </a:ext>
            </a:extLst>
          </p:cNvPr>
          <p:cNvSpPr/>
          <p:nvPr userDrawn="1"/>
        </p:nvSpPr>
        <p:spPr>
          <a:xfrm>
            <a:off x="4266258" y="5024796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77" name="object 34">
            <a:extLst>
              <a:ext uri="{FF2B5EF4-FFF2-40B4-BE49-F238E27FC236}">
                <a16:creationId xmlns:a16="http://schemas.microsoft.com/office/drawing/2014/main" id="{2B05AFAB-11F2-4E3D-AFA9-9034DBCC333A}"/>
              </a:ext>
            </a:extLst>
          </p:cNvPr>
          <p:cNvSpPr/>
          <p:nvPr userDrawn="1"/>
        </p:nvSpPr>
        <p:spPr>
          <a:xfrm>
            <a:off x="6353921" y="3487396"/>
            <a:ext cx="81553" cy="79811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id="{B631F934-7EA9-4C7A-9740-638EB690F0B8}"/>
              </a:ext>
            </a:extLst>
          </p:cNvPr>
          <p:cNvSpPr/>
          <p:nvPr userDrawn="1"/>
        </p:nvSpPr>
        <p:spPr>
          <a:xfrm>
            <a:off x="6311987" y="4238625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id="{4E640652-9487-4234-9B02-B788E7AA79F3}"/>
              </a:ext>
            </a:extLst>
          </p:cNvPr>
          <p:cNvSpPr/>
          <p:nvPr userDrawn="1"/>
        </p:nvSpPr>
        <p:spPr>
          <a:xfrm>
            <a:off x="8445229" y="5024796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2" name="Elipse 181">
            <a:extLst>
              <a:ext uri="{FF2B5EF4-FFF2-40B4-BE49-F238E27FC236}">
                <a16:creationId xmlns:a16="http://schemas.microsoft.com/office/drawing/2014/main" id="{777F231D-9D13-4DED-828D-14990A86A481}"/>
              </a:ext>
            </a:extLst>
          </p:cNvPr>
          <p:cNvSpPr/>
          <p:nvPr userDrawn="1"/>
        </p:nvSpPr>
        <p:spPr>
          <a:xfrm>
            <a:off x="10543906" y="4238625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3" name="object 34">
            <a:extLst>
              <a:ext uri="{FF2B5EF4-FFF2-40B4-BE49-F238E27FC236}">
                <a16:creationId xmlns:a16="http://schemas.microsoft.com/office/drawing/2014/main" id="{B3796BEF-C057-4FFA-B57E-6F0E50A5A53C}"/>
              </a:ext>
            </a:extLst>
          </p:cNvPr>
          <p:cNvSpPr/>
          <p:nvPr userDrawn="1"/>
        </p:nvSpPr>
        <p:spPr>
          <a:xfrm>
            <a:off x="12653766" y="3487396"/>
            <a:ext cx="131635" cy="153740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3BADC4F3-F7B6-448E-9325-53EE46D95781}"/>
              </a:ext>
            </a:extLst>
          </p:cNvPr>
          <p:cNvSpPr/>
          <p:nvPr userDrawn="1"/>
        </p:nvSpPr>
        <p:spPr>
          <a:xfrm>
            <a:off x="12611831" y="5024796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5" name="object 34">
            <a:extLst>
              <a:ext uri="{FF2B5EF4-FFF2-40B4-BE49-F238E27FC236}">
                <a16:creationId xmlns:a16="http://schemas.microsoft.com/office/drawing/2014/main" id="{EB748D55-44A1-427D-B589-47AB52395D10}"/>
              </a:ext>
            </a:extLst>
          </p:cNvPr>
          <p:cNvSpPr/>
          <p:nvPr userDrawn="1"/>
        </p:nvSpPr>
        <p:spPr>
          <a:xfrm>
            <a:off x="5328899" y="2943225"/>
            <a:ext cx="111056" cy="557246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86" name="Elipse 185">
            <a:extLst>
              <a:ext uri="{FF2B5EF4-FFF2-40B4-BE49-F238E27FC236}">
                <a16:creationId xmlns:a16="http://schemas.microsoft.com/office/drawing/2014/main" id="{A5C1E103-90B0-4B13-9FC5-296E369781EA}"/>
              </a:ext>
            </a:extLst>
          </p:cNvPr>
          <p:cNvSpPr/>
          <p:nvPr userDrawn="1"/>
        </p:nvSpPr>
        <p:spPr>
          <a:xfrm>
            <a:off x="5280998" y="290740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7" name="object 34">
            <a:extLst>
              <a:ext uri="{FF2B5EF4-FFF2-40B4-BE49-F238E27FC236}">
                <a16:creationId xmlns:a16="http://schemas.microsoft.com/office/drawing/2014/main" id="{808A511B-8A62-47FF-9D44-280B7F03F20B}"/>
              </a:ext>
            </a:extLst>
          </p:cNvPr>
          <p:cNvSpPr/>
          <p:nvPr userDrawn="1"/>
        </p:nvSpPr>
        <p:spPr>
          <a:xfrm>
            <a:off x="9519627" y="2943225"/>
            <a:ext cx="111056" cy="557246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183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6D9CB777-EE62-459A-9568-811D402850B0}"/>
              </a:ext>
            </a:extLst>
          </p:cNvPr>
          <p:cNvSpPr/>
          <p:nvPr userDrawn="1"/>
        </p:nvSpPr>
        <p:spPr>
          <a:xfrm>
            <a:off x="9471726" y="2907402"/>
            <a:ext cx="95804" cy="76200"/>
          </a:xfrm>
          <a:prstGeom prst="ellipse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9" name="Marcador de texto 9">
            <a:extLst>
              <a:ext uri="{FF2B5EF4-FFF2-40B4-BE49-F238E27FC236}">
                <a16:creationId xmlns:a16="http://schemas.microsoft.com/office/drawing/2014/main" id="{72A9BAC0-6AAA-4A11-9AD8-2F02586CF1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2894" y="1719243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0" name="Marcador de texto 9">
            <a:extLst>
              <a:ext uri="{FF2B5EF4-FFF2-40B4-BE49-F238E27FC236}">
                <a16:creationId xmlns:a16="http://schemas.microsoft.com/office/drawing/2014/main" id="{73699758-E100-4BA2-8FBE-E31C962087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5150" y="2030605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91" name="Marcador de texto 9">
            <a:extLst>
              <a:ext uri="{FF2B5EF4-FFF2-40B4-BE49-F238E27FC236}">
                <a16:creationId xmlns:a16="http://schemas.microsoft.com/office/drawing/2014/main" id="{43AFF9B6-1A9D-4E83-B55F-01CE94318E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32065" y="4452627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2" name="Marcador de texto 9">
            <a:extLst>
              <a:ext uri="{FF2B5EF4-FFF2-40B4-BE49-F238E27FC236}">
                <a16:creationId xmlns:a16="http://schemas.microsoft.com/office/drawing/2014/main" id="{527B8D46-4A2C-44A4-AB3B-F6BCE49674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94320" y="4763989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93" name="Marcador de texto 9">
            <a:extLst>
              <a:ext uri="{FF2B5EF4-FFF2-40B4-BE49-F238E27FC236}">
                <a16:creationId xmlns:a16="http://schemas.microsoft.com/office/drawing/2014/main" id="{0480FA02-B8BF-4F31-B887-592D68822D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69189" y="1105965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4" name="Marcador de texto 9">
            <a:extLst>
              <a:ext uri="{FF2B5EF4-FFF2-40B4-BE49-F238E27FC236}">
                <a16:creationId xmlns:a16="http://schemas.microsoft.com/office/drawing/2014/main" id="{7C5B41D6-CE1C-4F3E-ABCF-766127F077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31444" y="1417327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95" name="Marcador de texto 9">
            <a:extLst>
              <a:ext uri="{FF2B5EF4-FFF2-40B4-BE49-F238E27FC236}">
                <a16:creationId xmlns:a16="http://schemas.microsoft.com/office/drawing/2014/main" id="{FE002B07-58F6-42F4-9309-09A0BA0920B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86368" y="5205144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6" name="Marcador de texto 9">
            <a:extLst>
              <a:ext uri="{FF2B5EF4-FFF2-40B4-BE49-F238E27FC236}">
                <a16:creationId xmlns:a16="http://schemas.microsoft.com/office/drawing/2014/main" id="{BFFCA6C1-D898-4E9A-83A6-3B7E3EC2EEB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623" y="5516506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99" name="Marcador de texto 9">
            <a:extLst>
              <a:ext uri="{FF2B5EF4-FFF2-40B4-BE49-F238E27FC236}">
                <a16:creationId xmlns:a16="http://schemas.microsoft.com/office/drawing/2014/main" id="{29296A17-7AB1-4A3F-AB74-FD5D818BF53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64906" y="1719243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0" name="Marcador de texto 9">
            <a:extLst>
              <a:ext uri="{FF2B5EF4-FFF2-40B4-BE49-F238E27FC236}">
                <a16:creationId xmlns:a16="http://schemas.microsoft.com/office/drawing/2014/main" id="{56ABD903-D631-4050-BAF5-D4B1266104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27161" y="2030605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01" name="Marcador de texto 9">
            <a:extLst>
              <a:ext uri="{FF2B5EF4-FFF2-40B4-BE49-F238E27FC236}">
                <a16:creationId xmlns:a16="http://schemas.microsoft.com/office/drawing/2014/main" id="{4B6A883F-83BC-4ADB-B6E4-4DC157DFAB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11200" y="1105965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2" name="Marcador de texto 9">
            <a:extLst>
              <a:ext uri="{FF2B5EF4-FFF2-40B4-BE49-F238E27FC236}">
                <a16:creationId xmlns:a16="http://schemas.microsoft.com/office/drawing/2014/main" id="{B7B18A6D-9096-4B30-AF29-30A72F2BD3A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73456" y="1417327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03" name="Marcador de texto 9">
            <a:extLst>
              <a:ext uri="{FF2B5EF4-FFF2-40B4-BE49-F238E27FC236}">
                <a16:creationId xmlns:a16="http://schemas.microsoft.com/office/drawing/2014/main" id="{ACDEB62C-8308-45CA-8677-BA67C2CBA22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80295" y="1719243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4" name="Marcador de texto 9">
            <a:extLst>
              <a:ext uri="{FF2B5EF4-FFF2-40B4-BE49-F238E27FC236}">
                <a16:creationId xmlns:a16="http://schemas.microsoft.com/office/drawing/2014/main" id="{BFE663B3-5042-46F9-A2EB-B1E3065FED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42551" y="2030605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05" name="Marcador de texto 9">
            <a:extLst>
              <a:ext uri="{FF2B5EF4-FFF2-40B4-BE49-F238E27FC236}">
                <a16:creationId xmlns:a16="http://schemas.microsoft.com/office/drawing/2014/main" id="{1B7F58D6-9132-4DE4-847D-19FEC9E4E4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726590" y="1105965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6" name="Marcador de texto 9">
            <a:extLst>
              <a:ext uri="{FF2B5EF4-FFF2-40B4-BE49-F238E27FC236}">
                <a16:creationId xmlns:a16="http://schemas.microsoft.com/office/drawing/2014/main" id="{1CF2C622-5BD2-4149-AE8A-B6FD58664C5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588846" y="1417327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07" name="Marcador de texto 9">
            <a:extLst>
              <a:ext uri="{FF2B5EF4-FFF2-40B4-BE49-F238E27FC236}">
                <a16:creationId xmlns:a16="http://schemas.microsoft.com/office/drawing/2014/main" id="{B7920F08-DC39-4E06-B09E-535FBEF425B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549758" y="4452627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8" name="Marcador de texto 9">
            <a:extLst>
              <a:ext uri="{FF2B5EF4-FFF2-40B4-BE49-F238E27FC236}">
                <a16:creationId xmlns:a16="http://schemas.microsoft.com/office/drawing/2014/main" id="{C6F4D83E-7F0D-4631-9C5A-E20795C0B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013" y="4763989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09" name="Marcador de texto 9">
            <a:extLst>
              <a:ext uri="{FF2B5EF4-FFF2-40B4-BE49-F238E27FC236}">
                <a16:creationId xmlns:a16="http://schemas.microsoft.com/office/drawing/2014/main" id="{B0DCEFD9-F1E1-49DE-892A-0CE942CEC99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604061" y="5205144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10" name="Marcador de texto 9">
            <a:extLst>
              <a:ext uri="{FF2B5EF4-FFF2-40B4-BE49-F238E27FC236}">
                <a16:creationId xmlns:a16="http://schemas.microsoft.com/office/drawing/2014/main" id="{E5425DB4-2E34-4B31-9864-EEE3831FD02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66317" y="5516506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11" name="Marcador de texto 9">
            <a:extLst>
              <a:ext uri="{FF2B5EF4-FFF2-40B4-BE49-F238E27FC236}">
                <a16:creationId xmlns:a16="http://schemas.microsoft.com/office/drawing/2014/main" id="{A1C4CE7F-7A2E-4DE9-81A9-833E47A1956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734143" y="4452627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12" name="Marcador de texto 9">
            <a:extLst>
              <a:ext uri="{FF2B5EF4-FFF2-40B4-BE49-F238E27FC236}">
                <a16:creationId xmlns:a16="http://schemas.microsoft.com/office/drawing/2014/main" id="{584F1206-E678-43DE-9F05-DB4DCE25089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596398" y="4763989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13" name="Marcador de texto 9">
            <a:extLst>
              <a:ext uri="{FF2B5EF4-FFF2-40B4-BE49-F238E27FC236}">
                <a16:creationId xmlns:a16="http://schemas.microsoft.com/office/drawing/2014/main" id="{9DF012D4-42AB-4A54-AF2A-78AF5E658F8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788446" y="5205144"/>
            <a:ext cx="1506542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14" name="Marcador de texto 9">
            <a:extLst>
              <a:ext uri="{FF2B5EF4-FFF2-40B4-BE49-F238E27FC236}">
                <a16:creationId xmlns:a16="http://schemas.microsoft.com/office/drawing/2014/main" id="{B5E64E6E-94ED-4446-BE6D-E73E27A2F6E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1650702" y="5516506"/>
            <a:ext cx="1696355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15" name="Marcador de texto 35">
            <a:extLst>
              <a:ext uri="{FF2B5EF4-FFF2-40B4-BE49-F238E27FC236}">
                <a16:creationId xmlns:a16="http://schemas.microsoft.com/office/drawing/2014/main" id="{B0F7B936-6B0B-490A-95A7-D5630B5CE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pic>
        <p:nvPicPr>
          <p:cNvPr id="83" name="Imagen 82" descr="Texto&#10;&#10;Descripción generada automáticamente con confianza media">
            <a:extLst>
              <a:ext uri="{FF2B5EF4-FFF2-40B4-BE49-F238E27FC236}">
                <a16:creationId xmlns:a16="http://schemas.microsoft.com/office/drawing/2014/main" id="{7C62108D-2D99-4F36-A3D3-93C5FB9CA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84" name="Imagen 83" descr="Forma&#10;&#10;Descripción generada automáticamente con confianza media">
            <a:extLst>
              <a:ext uri="{FF2B5EF4-FFF2-40B4-BE49-F238E27FC236}">
                <a16:creationId xmlns:a16="http://schemas.microsoft.com/office/drawing/2014/main" id="{EE2EF2F3-E0BE-4E48-89DF-EB952B7A4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85" name="Imagen 84" descr="Forma&#10;&#10;Descripción generada automáticamente con confianza media">
            <a:extLst>
              <a:ext uri="{FF2B5EF4-FFF2-40B4-BE49-F238E27FC236}">
                <a16:creationId xmlns:a16="http://schemas.microsoft.com/office/drawing/2014/main" id="{62814C7E-4872-484D-AF40-4A6C9BF1F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2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15" name="Marcador de texto 35">
            <a:extLst>
              <a:ext uri="{FF2B5EF4-FFF2-40B4-BE49-F238E27FC236}">
                <a16:creationId xmlns:a16="http://schemas.microsoft.com/office/drawing/2014/main" id="{B0F7B936-6B0B-490A-95A7-D5630B5CE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42E20F6-9CFC-4F22-8381-0A5DD3E9982D}"/>
              </a:ext>
            </a:extLst>
          </p:cNvPr>
          <p:cNvGrpSpPr/>
          <p:nvPr userDrawn="1"/>
        </p:nvGrpSpPr>
        <p:grpSpPr>
          <a:xfrm>
            <a:off x="2330453" y="3248025"/>
            <a:ext cx="1644348" cy="1575851"/>
            <a:chOff x="1905233" y="2282806"/>
            <a:chExt cx="2222500" cy="2677893"/>
          </a:xfrm>
        </p:grpSpPr>
        <p:sp>
          <p:nvSpPr>
            <p:cNvPr id="83" name="object 3">
              <a:extLst>
                <a:ext uri="{FF2B5EF4-FFF2-40B4-BE49-F238E27FC236}">
                  <a16:creationId xmlns:a16="http://schemas.microsoft.com/office/drawing/2014/main" id="{2CA12C90-3C28-470F-B3CA-593977965CF0}"/>
                </a:ext>
              </a:extLst>
            </p:cNvPr>
            <p:cNvSpPr/>
            <p:nvPr userDrawn="1"/>
          </p:nvSpPr>
          <p:spPr>
            <a:xfrm>
              <a:off x="2046234" y="2423800"/>
              <a:ext cx="1940560" cy="1940560"/>
            </a:xfrm>
            <a:custGeom>
              <a:avLst/>
              <a:gdLst/>
              <a:ahLst/>
              <a:cxnLst/>
              <a:rect l="l" t="t" r="r" b="b"/>
              <a:pathLst>
                <a:path w="1940560" h="1940559">
                  <a:moveTo>
                    <a:pt x="970076" y="0"/>
                  </a:moveTo>
                  <a:lnTo>
                    <a:pt x="921660" y="1187"/>
                  </a:lnTo>
                  <a:lnTo>
                    <a:pt x="873859" y="4711"/>
                  </a:lnTo>
                  <a:lnTo>
                    <a:pt x="826728" y="10518"/>
                  </a:lnTo>
                  <a:lnTo>
                    <a:pt x="780322" y="18550"/>
                  </a:lnTo>
                  <a:lnTo>
                    <a:pt x="734697" y="28753"/>
                  </a:lnTo>
                  <a:lnTo>
                    <a:pt x="689909" y="41071"/>
                  </a:lnTo>
                  <a:lnTo>
                    <a:pt x="646013" y="55449"/>
                  </a:lnTo>
                  <a:lnTo>
                    <a:pt x="603065" y="71830"/>
                  </a:lnTo>
                  <a:lnTo>
                    <a:pt x="561120" y="90160"/>
                  </a:lnTo>
                  <a:lnTo>
                    <a:pt x="520235" y="110383"/>
                  </a:lnTo>
                  <a:lnTo>
                    <a:pt x="480464" y="132443"/>
                  </a:lnTo>
                  <a:lnTo>
                    <a:pt x="441863" y="156284"/>
                  </a:lnTo>
                  <a:lnTo>
                    <a:pt x="404488" y="181851"/>
                  </a:lnTo>
                  <a:lnTo>
                    <a:pt x="368395" y="209089"/>
                  </a:lnTo>
                  <a:lnTo>
                    <a:pt x="333638" y="237942"/>
                  </a:lnTo>
                  <a:lnTo>
                    <a:pt x="300274" y="268354"/>
                  </a:lnTo>
                  <a:lnTo>
                    <a:pt x="268358" y="300269"/>
                  </a:lnTo>
                  <a:lnTo>
                    <a:pt x="237946" y="333633"/>
                  </a:lnTo>
                  <a:lnTo>
                    <a:pt x="209093" y="368390"/>
                  </a:lnTo>
                  <a:lnTo>
                    <a:pt x="181855" y="404483"/>
                  </a:lnTo>
                  <a:lnTo>
                    <a:pt x="156287" y="441858"/>
                  </a:lnTo>
                  <a:lnTo>
                    <a:pt x="132445" y="480458"/>
                  </a:lnTo>
                  <a:lnTo>
                    <a:pt x="110385" y="520229"/>
                  </a:lnTo>
                  <a:lnTo>
                    <a:pt x="90162" y="561115"/>
                  </a:lnTo>
                  <a:lnTo>
                    <a:pt x="71832" y="603060"/>
                  </a:lnTo>
                  <a:lnTo>
                    <a:pt x="55450" y="646008"/>
                  </a:lnTo>
                  <a:lnTo>
                    <a:pt x="41072" y="689904"/>
                  </a:lnTo>
                  <a:lnTo>
                    <a:pt x="28754" y="734693"/>
                  </a:lnTo>
                  <a:lnTo>
                    <a:pt x="18551" y="780318"/>
                  </a:lnTo>
                  <a:lnTo>
                    <a:pt x="10518" y="826725"/>
                  </a:lnTo>
                  <a:lnTo>
                    <a:pt x="4711" y="873857"/>
                  </a:lnTo>
                  <a:lnTo>
                    <a:pt x="1187" y="921659"/>
                  </a:lnTo>
                  <a:lnTo>
                    <a:pt x="0" y="970076"/>
                  </a:lnTo>
                  <a:lnTo>
                    <a:pt x="1187" y="1018492"/>
                  </a:lnTo>
                  <a:lnTo>
                    <a:pt x="4711" y="1066293"/>
                  </a:lnTo>
                  <a:lnTo>
                    <a:pt x="10518" y="1113425"/>
                  </a:lnTo>
                  <a:lnTo>
                    <a:pt x="18551" y="1159831"/>
                  </a:lnTo>
                  <a:lnTo>
                    <a:pt x="28754" y="1205455"/>
                  </a:lnTo>
                  <a:lnTo>
                    <a:pt x="41072" y="1250243"/>
                  </a:lnTo>
                  <a:lnTo>
                    <a:pt x="55450" y="1294138"/>
                  </a:lnTo>
                  <a:lnTo>
                    <a:pt x="71832" y="1337086"/>
                  </a:lnTo>
                  <a:lnTo>
                    <a:pt x="90162" y="1379030"/>
                  </a:lnTo>
                  <a:lnTo>
                    <a:pt x="110385" y="1419915"/>
                  </a:lnTo>
                  <a:lnTo>
                    <a:pt x="132445" y="1459685"/>
                  </a:lnTo>
                  <a:lnTo>
                    <a:pt x="156287" y="1498285"/>
                  </a:lnTo>
                  <a:lnTo>
                    <a:pt x="181855" y="1535660"/>
                  </a:lnTo>
                  <a:lnTo>
                    <a:pt x="209093" y="1571753"/>
                  </a:lnTo>
                  <a:lnTo>
                    <a:pt x="237946" y="1606509"/>
                  </a:lnTo>
                  <a:lnTo>
                    <a:pt x="268358" y="1639872"/>
                  </a:lnTo>
                  <a:lnTo>
                    <a:pt x="300274" y="1671788"/>
                  </a:lnTo>
                  <a:lnTo>
                    <a:pt x="333638" y="1702199"/>
                  </a:lnTo>
                  <a:lnTo>
                    <a:pt x="368395" y="1731052"/>
                  </a:lnTo>
                  <a:lnTo>
                    <a:pt x="404488" y="1758289"/>
                  </a:lnTo>
                  <a:lnTo>
                    <a:pt x="441863" y="1783857"/>
                  </a:lnTo>
                  <a:lnTo>
                    <a:pt x="480464" y="1807698"/>
                  </a:lnTo>
                  <a:lnTo>
                    <a:pt x="520235" y="1829757"/>
                  </a:lnTo>
                  <a:lnTo>
                    <a:pt x="561120" y="1849980"/>
                  </a:lnTo>
                  <a:lnTo>
                    <a:pt x="603065" y="1868310"/>
                  </a:lnTo>
                  <a:lnTo>
                    <a:pt x="646013" y="1884691"/>
                  </a:lnTo>
                  <a:lnTo>
                    <a:pt x="689909" y="1899069"/>
                  </a:lnTo>
                  <a:lnTo>
                    <a:pt x="734697" y="1911387"/>
                  </a:lnTo>
                  <a:lnTo>
                    <a:pt x="780322" y="1921590"/>
                  </a:lnTo>
                  <a:lnTo>
                    <a:pt x="826728" y="1929622"/>
                  </a:lnTo>
                  <a:lnTo>
                    <a:pt x="873859" y="1935429"/>
                  </a:lnTo>
                  <a:lnTo>
                    <a:pt x="921660" y="1938953"/>
                  </a:lnTo>
                  <a:lnTo>
                    <a:pt x="970076" y="1940140"/>
                  </a:lnTo>
                  <a:lnTo>
                    <a:pt x="1018493" y="1938953"/>
                  </a:lnTo>
                  <a:lnTo>
                    <a:pt x="1066295" y="1935429"/>
                  </a:lnTo>
                  <a:lnTo>
                    <a:pt x="1113428" y="1929622"/>
                  </a:lnTo>
                  <a:lnTo>
                    <a:pt x="1159834" y="1921590"/>
                  </a:lnTo>
                  <a:lnTo>
                    <a:pt x="1205459" y="1911387"/>
                  </a:lnTo>
                  <a:lnTo>
                    <a:pt x="1250247" y="1899069"/>
                  </a:lnTo>
                  <a:lnTo>
                    <a:pt x="1294143" y="1884691"/>
                  </a:lnTo>
                  <a:lnTo>
                    <a:pt x="1337091" y="1868310"/>
                  </a:lnTo>
                  <a:lnTo>
                    <a:pt x="1379035" y="1849980"/>
                  </a:lnTo>
                  <a:lnTo>
                    <a:pt x="1419921" y="1829757"/>
                  </a:lnTo>
                  <a:lnTo>
                    <a:pt x="1459691" y="1807698"/>
                  </a:lnTo>
                  <a:lnTo>
                    <a:pt x="1498291" y="1783857"/>
                  </a:lnTo>
                  <a:lnTo>
                    <a:pt x="1535665" y="1758289"/>
                  </a:lnTo>
                  <a:lnTo>
                    <a:pt x="1571758" y="1731052"/>
                  </a:lnTo>
                  <a:lnTo>
                    <a:pt x="1606514" y="1702199"/>
                  </a:lnTo>
                  <a:lnTo>
                    <a:pt x="1639877" y="1671788"/>
                  </a:lnTo>
                  <a:lnTo>
                    <a:pt x="1671792" y="1639872"/>
                  </a:lnTo>
                  <a:lnTo>
                    <a:pt x="1702204" y="1606509"/>
                  </a:lnTo>
                  <a:lnTo>
                    <a:pt x="1731056" y="1571753"/>
                  </a:lnTo>
                  <a:lnTo>
                    <a:pt x="1758293" y="1535660"/>
                  </a:lnTo>
                  <a:lnTo>
                    <a:pt x="1783860" y="1498285"/>
                  </a:lnTo>
                  <a:lnTo>
                    <a:pt x="1807701" y="1459685"/>
                  </a:lnTo>
                  <a:lnTo>
                    <a:pt x="1829760" y="1419915"/>
                  </a:lnTo>
                  <a:lnTo>
                    <a:pt x="1849982" y="1379030"/>
                  </a:lnTo>
                  <a:lnTo>
                    <a:pt x="1868311" y="1337086"/>
                  </a:lnTo>
                  <a:lnTo>
                    <a:pt x="1884692" y="1294138"/>
                  </a:lnTo>
                  <a:lnTo>
                    <a:pt x="1899070" y="1250243"/>
                  </a:lnTo>
                  <a:lnTo>
                    <a:pt x="1911388" y="1205455"/>
                  </a:lnTo>
                  <a:lnTo>
                    <a:pt x="1921590" y="1159831"/>
                  </a:lnTo>
                  <a:lnTo>
                    <a:pt x="1929623" y="1113425"/>
                  </a:lnTo>
                  <a:lnTo>
                    <a:pt x="1935429" y="1066293"/>
                  </a:lnTo>
                  <a:lnTo>
                    <a:pt x="1938953" y="1018492"/>
                  </a:lnTo>
                  <a:lnTo>
                    <a:pt x="1940140" y="970076"/>
                  </a:lnTo>
                  <a:lnTo>
                    <a:pt x="1938953" y="921659"/>
                  </a:lnTo>
                  <a:lnTo>
                    <a:pt x="1935429" y="873857"/>
                  </a:lnTo>
                  <a:lnTo>
                    <a:pt x="1929623" y="826725"/>
                  </a:lnTo>
                  <a:lnTo>
                    <a:pt x="1921590" y="780318"/>
                  </a:lnTo>
                  <a:lnTo>
                    <a:pt x="1911388" y="734693"/>
                  </a:lnTo>
                  <a:lnTo>
                    <a:pt x="1899070" y="689904"/>
                  </a:lnTo>
                  <a:lnTo>
                    <a:pt x="1884692" y="646008"/>
                  </a:lnTo>
                  <a:lnTo>
                    <a:pt x="1868311" y="603060"/>
                  </a:lnTo>
                  <a:lnTo>
                    <a:pt x="1849982" y="561115"/>
                  </a:lnTo>
                  <a:lnTo>
                    <a:pt x="1829760" y="520229"/>
                  </a:lnTo>
                  <a:lnTo>
                    <a:pt x="1807701" y="480458"/>
                  </a:lnTo>
                  <a:lnTo>
                    <a:pt x="1783860" y="441858"/>
                  </a:lnTo>
                  <a:lnTo>
                    <a:pt x="1758293" y="404483"/>
                  </a:lnTo>
                  <a:lnTo>
                    <a:pt x="1731056" y="368390"/>
                  </a:lnTo>
                  <a:lnTo>
                    <a:pt x="1702204" y="333633"/>
                  </a:lnTo>
                  <a:lnTo>
                    <a:pt x="1671792" y="300269"/>
                  </a:lnTo>
                  <a:lnTo>
                    <a:pt x="1639877" y="268354"/>
                  </a:lnTo>
                  <a:lnTo>
                    <a:pt x="1606514" y="237942"/>
                  </a:lnTo>
                  <a:lnTo>
                    <a:pt x="1571758" y="209089"/>
                  </a:lnTo>
                  <a:lnTo>
                    <a:pt x="1535665" y="181851"/>
                  </a:lnTo>
                  <a:lnTo>
                    <a:pt x="1498291" y="156284"/>
                  </a:lnTo>
                  <a:lnTo>
                    <a:pt x="1459691" y="132443"/>
                  </a:lnTo>
                  <a:lnTo>
                    <a:pt x="1419921" y="110383"/>
                  </a:lnTo>
                  <a:lnTo>
                    <a:pt x="1379035" y="90160"/>
                  </a:lnTo>
                  <a:lnTo>
                    <a:pt x="1337091" y="71830"/>
                  </a:lnTo>
                  <a:lnTo>
                    <a:pt x="1294143" y="55449"/>
                  </a:lnTo>
                  <a:lnTo>
                    <a:pt x="1250247" y="41071"/>
                  </a:lnTo>
                  <a:lnTo>
                    <a:pt x="1205459" y="28753"/>
                  </a:lnTo>
                  <a:lnTo>
                    <a:pt x="1159834" y="18550"/>
                  </a:lnTo>
                  <a:lnTo>
                    <a:pt x="1113428" y="10518"/>
                  </a:lnTo>
                  <a:lnTo>
                    <a:pt x="1066295" y="4711"/>
                  </a:lnTo>
                  <a:lnTo>
                    <a:pt x="1018493" y="1187"/>
                  </a:lnTo>
                  <a:lnTo>
                    <a:pt x="970076" y="0"/>
                  </a:lnTo>
                  <a:close/>
                </a:path>
              </a:pathLst>
            </a:custGeom>
            <a:solidFill>
              <a:srgbClr val="6693CD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84" name="object 4">
              <a:extLst>
                <a:ext uri="{FF2B5EF4-FFF2-40B4-BE49-F238E27FC236}">
                  <a16:creationId xmlns:a16="http://schemas.microsoft.com/office/drawing/2014/main" id="{33779233-787A-4247-B4F7-0B68B80046E4}"/>
                </a:ext>
              </a:extLst>
            </p:cNvPr>
            <p:cNvSpPr/>
            <p:nvPr userDrawn="1"/>
          </p:nvSpPr>
          <p:spPr>
            <a:xfrm>
              <a:off x="1905233" y="2282806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2222157" y="1111072"/>
                  </a:moveTo>
                  <a:lnTo>
                    <a:pt x="2221130" y="1159268"/>
                  </a:lnTo>
                  <a:lnTo>
                    <a:pt x="2218078" y="1206939"/>
                  </a:lnTo>
                  <a:lnTo>
                    <a:pt x="2213043" y="1254044"/>
                  </a:lnTo>
                  <a:lnTo>
                    <a:pt x="2206066" y="1300542"/>
                  </a:lnTo>
                  <a:lnTo>
                    <a:pt x="2197188" y="1346390"/>
                  </a:lnTo>
                  <a:lnTo>
                    <a:pt x="2186452" y="1391546"/>
                  </a:lnTo>
                  <a:lnTo>
                    <a:pt x="2173900" y="1435970"/>
                  </a:lnTo>
                  <a:lnTo>
                    <a:pt x="2159572" y="1479620"/>
                  </a:lnTo>
                  <a:lnTo>
                    <a:pt x="2143510" y="1522453"/>
                  </a:lnTo>
                  <a:lnTo>
                    <a:pt x="2125757" y="1564428"/>
                  </a:lnTo>
                  <a:lnTo>
                    <a:pt x="2106354" y="1605503"/>
                  </a:lnTo>
                  <a:lnTo>
                    <a:pt x="2085343" y="1645638"/>
                  </a:lnTo>
                  <a:lnTo>
                    <a:pt x="2062765" y="1684789"/>
                  </a:lnTo>
                  <a:lnTo>
                    <a:pt x="2038661" y="1722915"/>
                  </a:lnTo>
                  <a:lnTo>
                    <a:pt x="2013075" y="1759975"/>
                  </a:lnTo>
                  <a:lnTo>
                    <a:pt x="1986047" y="1795927"/>
                  </a:lnTo>
                  <a:lnTo>
                    <a:pt x="1957619" y="1830729"/>
                  </a:lnTo>
                  <a:lnTo>
                    <a:pt x="1927833" y="1864340"/>
                  </a:lnTo>
                  <a:lnTo>
                    <a:pt x="1896730" y="1896718"/>
                  </a:lnTo>
                  <a:lnTo>
                    <a:pt x="1864353" y="1927820"/>
                  </a:lnTo>
                  <a:lnTo>
                    <a:pt x="1830742" y="1957606"/>
                  </a:lnTo>
                  <a:lnTo>
                    <a:pt x="1795940" y="1986034"/>
                  </a:lnTo>
                  <a:lnTo>
                    <a:pt x="1759988" y="2013062"/>
                  </a:lnTo>
                  <a:lnTo>
                    <a:pt x="1722928" y="2038649"/>
                  </a:lnTo>
                  <a:lnTo>
                    <a:pt x="1684801" y="2062752"/>
                  </a:lnTo>
                  <a:lnTo>
                    <a:pt x="1645650" y="2085330"/>
                  </a:lnTo>
                  <a:lnTo>
                    <a:pt x="1605516" y="2106342"/>
                  </a:lnTo>
                  <a:lnTo>
                    <a:pt x="1564441" y="2125745"/>
                  </a:lnTo>
                  <a:lnTo>
                    <a:pt x="1522465" y="2143498"/>
                  </a:lnTo>
                  <a:lnTo>
                    <a:pt x="1479632" y="2159559"/>
                  </a:lnTo>
                  <a:lnTo>
                    <a:pt x="1435983" y="2173887"/>
                  </a:lnTo>
                  <a:lnTo>
                    <a:pt x="1391559" y="2186440"/>
                  </a:lnTo>
                  <a:lnTo>
                    <a:pt x="1346402" y="2197176"/>
                  </a:lnTo>
                  <a:lnTo>
                    <a:pt x="1300554" y="2206053"/>
                  </a:lnTo>
                  <a:lnTo>
                    <a:pt x="1254057" y="2213030"/>
                  </a:lnTo>
                  <a:lnTo>
                    <a:pt x="1206952" y="2218066"/>
                  </a:lnTo>
                  <a:lnTo>
                    <a:pt x="1159280" y="2221117"/>
                  </a:lnTo>
                  <a:lnTo>
                    <a:pt x="1111084" y="2222144"/>
                  </a:lnTo>
                  <a:lnTo>
                    <a:pt x="1062888" y="2221117"/>
                  </a:lnTo>
                  <a:lnTo>
                    <a:pt x="1015215" y="2218066"/>
                  </a:lnTo>
                  <a:lnTo>
                    <a:pt x="968109" y="2213030"/>
                  </a:lnTo>
                  <a:lnTo>
                    <a:pt x="921611" y="2206053"/>
                  </a:lnTo>
                  <a:lnTo>
                    <a:pt x="875762" y="2197176"/>
                  </a:lnTo>
                  <a:lnTo>
                    <a:pt x="830605" y="2186440"/>
                  </a:lnTo>
                  <a:lnTo>
                    <a:pt x="786180" y="2173887"/>
                  </a:lnTo>
                  <a:lnTo>
                    <a:pt x="742530" y="2159559"/>
                  </a:lnTo>
                  <a:lnTo>
                    <a:pt x="699696" y="2143498"/>
                  </a:lnTo>
                  <a:lnTo>
                    <a:pt x="657721" y="2125745"/>
                  </a:lnTo>
                  <a:lnTo>
                    <a:pt x="616645" y="2106342"/>
                  </a:lnTo>
                  <a:lnTo>
                    <a:pt x="576510" y="2085330"/>
                  </a:lnTo>
                  <a:lnTo>
                    <a:pt x="537358" y="2062752"/>
                  </a:lnTo>
                  <a:lnTo>
                    <a:pt x="499232" y="2038649"/>
                  </a:lnTo>
                  <a:lnTo>
                    <a:pt x="462171" y="2013062"/>
                  </a:lnTo>
                  <a:lnTo>
                    <a:pt x="426219" y="1986034"/>
                  </a:lnTo>
                  <a:lnTo>
                    <a:pt x="391416" y="1957606"/>
                  </a:lnTo>
                  <a:lnTo>
                    <a:pt x="357805" y="1927820"/>
                  </a:lnTo>
                  <a:lnTo>
                    <a:pt x="325427" y="1896718"/>
                  </a:lnTo>
                  <a:lnTo>
                    <a:pt x="294325" y="1864340"/>
                  </a:lnTo>
                  <a:lnTo>
                    <a:pt x="264538" y="1830729"/>
                  </a:lnTo>
                  <a:lnTo>
                    <a:pt x="236110" y="1795927"/>
                  </a:lnTo>
                  <a:lnTo>
                    <a:pt x="209082" y="1759975"/>
                  </a:lnTo>
                  <a:lnTo>
                    <a:pt x="183495" y="1722915"/>
                  </a:lnTo>
                  <a:lnTo>
                    <a:pt x="159392" y="1684789"/>
                  </a:lnTo>
                  <a:lnTo>
                    <a:pt x="136814" y="1645638"/>
                  </a:lnTo>
                  <a:lnTo>
                    <a:pt x="115802" y="1605503"/>
                  </a:lnTo>
                  <a:lnTo>
                    <a:pt x="96399" y="1564428"/>
                  </a:lnTo>
                  <a:lnTo>
                    <a:pt x="78646" y="1522453"/>
                  </a:lnTo>
                  <a:lnTo>
                    <a:pt x="62585" y="1479620"/>
                  </a:lnTo>
                  <a:lnTo>
                    <a:pt x="48257" y="1435970"/>
                  </a:lnTo>
                  <a:lnTo>
                    <a:pt x="35704" y="1391546"/>
                  </a:lnTo>
                  <a:lnTo>
                    <a:pt x="24968" y="1346390"/>
                  </a:lnTo>
                  <a:lnTo>
                    <a:pt x="16090" y="1300542"/>
                  </a:lnTo>
                  <a:lnTo>
                    <a:pt x="9113" y="1254044"/>
                  </a:lnTo>
                  <a:lnTo>
                    <a:pt x="4078" y="1206939"/>
                  </a:lnTo>
                  <a:lnTo>
                    <a:pt x="1026" y="1159268"/>
                  </a:lnTo>
                  <a:lnTo>
                    <a:pt x="0" y="1111072"/>
                  </a:lnTo>
                  <a:lnTo>
                    <a:pt x="1026" y="1062876"/>
                  </a:lnTo>
                  <a:lnTo>
                    <a:pt x="4078" y="1015204"/>
                  </a:lnTo>
                  <a:lnTo>
                    <a:pt x="9113" y="968099"/>
                  </a:lnTo>
                  <a:lnTo>
                    <a:pt x="16090" y="921602"/>
                  </a:lnTo>
                  <a:lnTo>
                    <a:pt x="24968" y="875754"/>
                  </a:lnTo>
                  <a:lnTo>
                    <a:pt x="35704" y="830597"/>
                  </a:lnTo>
                  <a:lnTo>
                    <a:pt x="48257" y="786173"/>
                  </a:lnTo>
                  <a:lnTo>
                    <a:pt x="62585" y="742524"/>
                  </a:lnTo>
                  <a:lnTo>
                    <a:pt x="78646" y="699691"/>
                  </a:lnTo>
                  <a:lnTo>
                    <a:pt x="96399" y="657716"/>
                  </a:lnTo>
                  <a:lnTo>
                    <a:pt x="115802" y="616640"/>
                  </a:lnTo>
                  <a:lnTo>
                    <a:pt x="136814" y="576506"/>
                  </a:lnTo>
                  <a:lnTo>
                    <a:pt x="159392" y="537355"/>
                  </a:lnTo>
                  <a:lnTo>
                    <a:pt x="183495" y="499228"/>
                  </a:lnTo>
                  <a:lnTo>
                    <a:pt x="209082" y="462168"/>
                  </a:lnTo>
                  <a:lnTo>
                    <a:pt x="236110" y="426216"/>
                  </a:lnTo>
                  <a:lnTo>
                    <a:pt x="264538" y="391414"/>
                  </a:lnTo>
                  <a:lnTo>
                    <a:pt x="294325" y="357803"/>
                  </a:lnTo>
                  <a:lnTo>
                    <a:pt x="325427" y="325426"/>
                  </a:lnTo>
                  <a:lnTo>
                    <a:pt x="357805" y="294323"/>
                  </a:lnTo>
                  <a:lnTo>
                    <a:pt x="391416" y="264537"/>
                  </a:lnTo>
                  <a:lnTo>
                    <a:pt x="426219" y="236109"/>
                  </a:lnTo>
                  <a:lnTo>
                    <a:pt x="462171" y="209081"/>
                  </a:lnTo>
                  <a:lnTo>
                    <a:pt x="499232" y="183495"/>
                  </a:lnTo>
                  <a:lnTo>
                    <a:pt x="537358" y="159391"/>
                  </a:lnTo>
                  <a:lnTo>
                    <a:pt x="576510" y="136813"/>
                  </a:lnTo>
                  <a:lnTo>
                    <a:pt x="616645" y="115802"/>
                  </a:lnTo>
                  <a:lnTo>
                    <a:pt x="657721" y="96399"/>
                  </a:lnTo>
                  <a:lnTo>
                    <a:pt x="699696" y="78646"/>
                  </a:lnTo>
                  <a:lnTo>
                    <a:pt x="742530" y="62584"/>
                  </a:lnTo>
                  <a:lnTo>
                    <a:pt x="786180" y="48257"/>
                  </a:lnTo>
                  <a:lnTo>
                    <a:pt x="830605" y="35704"/>
                  </a:lnTo>
                  <a:lnTo>
                    <a:pt x="875762" y="24968"/>
                  </a:lnTo>
                  <a:lnTo>
                    <a:pt x="921611" y="16090"/>
                  </a:lnTo>
                  <a:lnTo>
                    <a:pt x="968109" y="9113"/>
                  </a:lnTo>
                  <a:lnTo>
                    <a:pt x="1015215" y="4078"/>
                  </a:lnTo>
                  <a:lnTo>
                    <a:pt x="1062888" y="1026"/>
                  </a:lnTo>
                  <a:lnTo>
                    <a:pt x="1111084" y="0"/>
                  </a:lnTo>
                  <a:lnTo>
                    <a:pt x="1159280" y="1026"/>
                  </a:lnTo>
                  <a:lnTo>
                    <a:pt x="1206952" y="4078"/>
                  </a:lnTo>
                  <a:lnTo>
                    <a:pt x="1254057" y="9113"/>
                  </a:lnTo>
                  <a:lnTo>
                    <a:pt x="1300554" y="16090"/>
                  </a:lnTo>
                  <a:lnTo>
                    <a:pt x="1346402" y="24968"/>
                  </a:lnTo>
                  <a:lnTo>
                    <a:pt x="1391559" y="35704"/>
                  </a:lnTo>
                  <a:lnTo>
                    <a:pt x="1435983" y="48257"/>
                  </a:lnTo>
                  <a:lnTo>
                    <a:pt x="1479632" y="62584"/>
                  </a:lnTo>
                  <a:lnTo>
                    <a:pt x="1522465" y="78646"/>
                  </a:lnTo>
                  <a:lnTo>
                    <a:pt x="1564441" y="96399"/>
                  </a:lnTo>
                  <a:lnTo>
                    <a:pt x="1605516" y="115802"/>
                  </a:lnTo>
                  <a:lnTo>
                    <a:pt x="1645650" y="136813"/>
                  </a:lnTo>
                  <a:lnTo>
                    <a:pt x="1684801" y="159391"/>
                  </a:lnTo>
                  <a:lnTo>
                    <a:pt x="1722928" y="183495"/>
                  </a:lnTo>
                  <a:lnTo>
                    <a:pt x="1759988" y="209081"/>
                  </a:lnTo>
                  <a:lnTo>
                    <a:pt x="1795940" y="236109"/>
                  </a:lnTo>
                  <a:lnTo>
                    <a:pt x="1830742" y="264537"/>
                  </a:lnTo>
                  <a:lnTo>
                    <a:pt x="1864353" y="294323"/>
                  </a:lnTo>
                  <a:lnTo>
                    <a:pt x="1896730" y="325426"/>
                  </a:lnTo>
                  <a:lnTo>
                    <a:pt x="1927833" y="357803"/>
                  </a:lnTo>
                  <a:lnTo>
                    <a:pt x="1957619" y="391414"/>
                  </a:lnTo>
                  <a:lnTo>
                    <a:pt x="1986047" y="426216"/>
                  </a:lnTo>
                  <a:lnTo>
                    <a:pt x="2013075" y="462168"/>
                  </a:lnTo>
                  <a:lnTo>
                    <a:pt x="2038661" y="499228"/>
                  </a:lnTo>
                  <a:lnTo>
                    <a:pt x="2062765" y="537355"/>
                  </a:lnTo>
                  <a:lnTo>
                    <a:pt x="2085343" y="576506"/>
                  </a:lnTo>
                  <a:lnTo>
                    <a:pt x="2106354" y="616640"/>
                  </a:lnTo>
                  <a:lnTo>
                    <a:pt x="2125757" y="657716"/>
                  </a:lnTo>
                  <a:lnTo>
                    <a:pt x="2143510" y="699691"/>
                  </a:lnTo>
                  <a:lnTo>
                    <a:pt x="2159572" y="742524"/>
                  </a:lnTo>
                  <a:lnTo>
                    <a:pt x="2173900" y="786173"/>
                  </a:lnTo>
                  <a:lnTo>
                    <a:pt x="2186452" y="830597"/>
                  </a:lnTo>
                  <a:lnTo>
                    <a:pt x="2197188" y="875754"/>
                  </a:lnTo>
                  <a:lnTo>
                    <a:pt x="2206066" y="921602"/>
                  </a:lnTo>
                  <a:lnTo>
                    <a:pt x="2213043" y="968099"/>
                  </a:lnTo>
                  <a:lnTo>
                    <a:pt x="2218078" y="1015204"/>
                  </a:lnTo>
                  <a:lnTo>
                    <a:pt x="2221130" y="1062876"/>
                  </a:lnTo>
                  <a:lnTo>
                    <a:pt x="2222157" y="1111072"/>
                  </a:lnTo>
                  <a:close/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85" name="object 5">
              <a:extLst>
                <a:ext uri="{FF2B5EF4-FFF2-40B4-BE49-F238E27FC236}">
                  <a16:creationId xmlns:a16="http://schemas.microsoft.com/office/drawing/2014/main" id="{E00DD5F2-0826-4E9F-85CD-AF7A45F5598E}"/>
                </a:ext>
              </a:extLst>
            </p:cNvPr>
            <p:cNvSpPr/>
            <p:nvPr userDrawn="1"/>
          </p:nvSpPr>
          <p:spPr>
            <a:xfrm>
              <a:off x="2222500" y="2600065"/>
              <a:ext cx="1588136" cy="1588135"/>
            </a:xfrm>
            <a:custGeom>
              <a:avLst/>
              <a:gdLst/>
              <a:ahLst/>
              <a:cxnLst/>
              <a:rect l="l" t="t" r="r" b="b"/>
              <a:pathLst>
                <a:path w="1588135" h="1588134">
                  <a:moveTo>
                    <a:pt x="793813" y="0"/>
                  </a:moveTo>
                  <a:lnTo>
                    <a:pt x="745457" y="1448"/>
                  </a:lnTo>
                  <a:lnTo>
                    <a:pt x="697867" y="5739"/>
                  </a:lnTo>
                  <a:lnTo>
                    <a:pt x="651126" y="12789"/>
                  </a:lnTo>
                  <a:lnTo>
                    <a:pt x="605317" y="22514"/>
                  </a:lnTo>
                  <a:lnTo>
                    <a:pt x="560524" y="34833"/>
                  </a:lnTo>
                  <a:lnTo>
                    <a:pt x="516829" y="49662"/>
                  </a:lnTo>
                  <a:lnTo>
                    <a:pt x="474315" y="66917"/>
                  </a:lnTo>
                  <a:lnTo>
                    <a:pt x="433065" y="86517"/>
                  </a:lnTo>
                  <a:lnTo>
                    <a:pt x="393163" y="108377"/>
                  </a:lnTo>
                  <a:lnTo>
                    <a:pt x="354692" y="132415"/>
                  </a:lnTo>
                  <a:lnTo>
                    <a:pt x="317734" y="158548"/>
                  </a:lnTo>
                  <a:lnTo>
                    <a:pt x="282372" y="186693"/>
                  </a:lnTo>
                  <a:lnTo>
                    <a:pt x="248690" y="216766"/>
                  </a:lnTo>
                  <a:lnTo>
                    <a:pt x="216771" y="248685"/>
                  </a:lnTo>
                  <a:lnTo>
                    <a:pt x="186697" y="282367"/>
                  </a:lnTo>
                  <a:lnTo>
                    <a:pt x="158552" y="317728"/>
                  </a:lnTo>
                  <a:lnTo>
                    <a:pt x="132418" y="354686"/>
                  </a:lnTo>
                  <a:lnTo>
                    <a:pt x="108380" y="393158"/>
                  </a:lnTo>
                  <a:lnTo>
                    <a:pt x="86519" y="433060"/>
                  </a:lnTo>
                  <a:lnTo>
                    <a:pt x="66919" y="474309"/>
                  </a:lnTo>
                  <a:lnTo>
                    <a:pt x="49663" y="516823"/>
                  </a:lnTo>
                  <a:lnTo>
                    <a:pt x="34834" y="560519"/>
                  </a:lnTo>
                  <a:lnTo>
                    <a:pt x="22515" y="605313"/>
                  </a:lnTo>
                  <a:lnTo>
                    <a:pt x="12789" y="651123"/>
                  </a:lnTo>
                  <a:lnTo>
                    <a:pt x="5739" y="697864"/>
                  </a:lnTo>
                  <a:lnTo>
                    <a:pt x="1448" y="745456"/>
                  </a:lnTo>
                  <a:lnTo>
                    <a:pt x="0" y="793813"/>
                  </a:lnTo>
                  <a:lnTo>
                    <a:pt x="1448" y="842169"/>
                  </a:lnTo>
                  <a:lnTo>
                    <a:pt x="5739" y="889759"/>
                  </a:lnTo>
                  <a:lnTo>
                    <a:pt x="12789" y="936500"/>
                  </a:lnTo>
                  <a:lnTo>
                    <a:pt x="22515" y="982308"/>
                  </a:lnTo>
                  <a:lnTo>
                    <a:pt x="34834" y="1027101"/>
                  </a:lnTo>
                  <a:lnTo>
                    <a:pt x="49663" y="1070796"/>
                  </a:lnTo>
                  <a:lnTo>
                    <a:pt x="66919" y="1113309"/>
                  </a:lnTo>
                  <a:lnTo>
                    <a:pt x="86519" y="1154558"/>
                  </a:lnTo>
                  <a:lnTo>
                    <a:pt x="108380" y="1194459"/>
                  </a:lnTo>
                  <a:lnTo>
                    <a:pt x="132418" y="1232930"/>
                  </a:lnTo>
                  <a:lnTo>
                    <a:pt x="158552" y="1269888"/>
                  </a:lnTo>
                  <a:lnTo>
                    <a:pt x="186697" y="1305249"/>
                  </a:lnTo>
                  <a:lnTo>
                    <a:pt x="216771" y="1338930"/>
                  </a:lnTo>
                  <a:lnTo>
                    <a:pt x="248690" y="1370849"/>
                  </a:lnTo>
                  <a:lnTo>
                    <a:pt x="282372" y="1400922"/>
                  </a:lnTo>
                  <a:lnTo>
                    <a:pt x="317734" y="1429066"/>
                  </a:lnTo>
                  <a:lnTo>
                    <a:pt x="354692" y="1455199"/>
                  </a:lnTo>
                  <a:lnTo>
                    <a:pt x="393163" y="1479237"/>
                  </a:lnTo>
                  <a:lnTo>
                    <a:pt x="433065" y="1501097"/>
                  </a:lnTo>
                  <a:lnTo>
                    <a:pt x="474315" y="1520696"/>
                  </a:lnTo>
                  <a:lnTo>
                    <a:pt x="516829" y="1537952"/>
                  </a:lnTo>
                  <a:lnTo>
                    <a:pt x="560524" y="1552780"/>
                  </a:lnTo>
                  <a:lnTo>
                    <a:pt x="605317" y="1565099"/>
                  </a:lnTo>
                  <a:lnTo>
                    <a:pt x="651126" y="1574825"/>
                  </a:lnTo>
                  <a:lnTo>
                    <a:pt x="697867" y="1581874"/>
                  </a:lnTo>
                  <a:lnTo>
                    <a:pt x="745457" y="1586165"/>
                  </a:lnTo>
                  <a:lnTo>
                    <a:pt x="793813" y="1587614"/>
                  </a:lnTo>
                  <a:lnTo>
                    <a:pt x="842169" y="1586165"/>
                  </a:lnTo>
                  <a:lnTo>
                    <a:pt x="889759" y="1581874"/>
                  </a:lnTo>
                  <a:lnTo>
                    <a:pt x="936500" y="1574825"/>
                  </a:lnTo>
                  <a:lnTo>
                    <a:pt x="982308" y="1565099"/>
                  </a:lnTo>
                  <a:lnTo>
                    <a:pt x="1027101" y="1552780"/>
                  </a:lnTo>
                  <a:lnTo>
                    <a:pt x="1070796" y="1537952"/>
                  </a:lnTo>
                  <a:lnTo>
                    <a:pt x="1113309" y="1520696"/>
                  </a:lnTo>
                  <a:lnTo>
                    <a:pt x="1154558" y="1501097"/>
                  </a:lnTo>
                  <a:lnTo>
                    <a:pt x="1194459" y="1479237"/>
                  </a:lnTo>
                  <a:lnTo>
                    <a:pt x="1232930" y="1455199"/>
                  </a:lnTo>
                  <a:lnTo>
                    <a:pt x="1269888" y="1429066"/>
                  </a:lnTo>
                  <a:lnTo>
                    <a:pt x="1305249" y="1400922"/>
                  </a:lnTo>
                  <a:lnTo>
                    <a:pt x="1338930" y="1370849"/>
                  </a:lnTo>
                  <a:lnTo>
                    <a:pt x="1370849" y="1338930"/>
                  </a:lnTo>
                  <a:lnTo>
                    <a:pt x="1400922" y="1305249"/>
                  </a:lnTo>
                  <a:lnTo>
                    <a:pt x="1429066" y="1269888"/>
                  </a:lnTo>
                  <a:lnTo>
                    <a:pt x="1455199" y="1232930"/>
                  </a:lnTo>
                  <a:lnTo>
                    <a:pt x="1479237" y="1194459"/>
                  </a:lnTo>
                  <a:lnTo>
                    <a:pt x="1501097" y="1154558"/>
                  </a:lnTo>
                  <a:lnTo>
                    <a:pt x="1520696" y="1113309"/>
                  </a:lnTo>
                  <a:lnTo>
                    <a:pt x="1537952" y="1070796"/>
                  </a:lnTo>
                  <a:lnTo>
                    <a:pt x="1552780" y="1027101"/>
                  </a:lnTo>
                  <a:lnTo>
                    <a:pt x="1565099" y="982308"/>
                  </a:lnTo>
                  <a:lnTo>
                    <a:pt x="1574825" y="936500"/>
                  </a:lnTo>
                  <a:lnTo>
                    <a:pt x="1581874" y="889759"/>
                  </a:lnTo>
                  <a:lnTo>
                    <a:pt x="1586165" y="842169"/>
                  </a:lnTo>
                  <a:lnTo>
                    <a:pt x="1587614" y="793813"/>
                  </a:lnTo>
                  <a:lnTo>
                    <a:pt x="1586165" y="745456"/>
                  </a:lnTo>
                  <a:lnTo>
                    <a:pt x="1581874" y="697864"/>
                  </a:lnTo>
                  <a:lnTo>
                    <a:pt x="1574825" y="651123"/>
                  </a:lnTo>
                  <a:lnTo>
                    <a:pt x="1565099" y="605313"/>
                  </a:lnTo>
                  <a:lnTo>
                    <a:pt x="1552780" y="560519"/>
                  </a:lnTo>
                  <a:lnTo>
                    <a:pt x="1537952" y="516823"/>
                  </a:lnTo>
                  <a:lnTo>
                    <a:pt x="1520696" y="474309"/>
                  </a:lnTo>
                  <a:lnTo>
                    <a:pt x="1501097" y="433060"/>
                  </a:lnTo>
                  <a:lnTo>
                    <a:pt x="1479237" y="393158"/>
                  </a:lnTo>
                  <a:lnTo>
                    <a:pt x="1455199" y="354686"/>
                  </a:lnTo>
                  <a:lnTo>
                    <a:pt x="1429066" y="317728"/>
                  </a:lnTo>
                  <a:lnTo>
                    <a:pt x="1400922" y="282367"/>
                  </a:lnTo>
                  <a:lnTo>
                    <a:pt x="1370849" y="248685"/>
                  </a:lnTo>
                  <a:lnTo>
                    <a:pt x="1338930" y="216766"/>
                  </a:lnTo>
                  <a:lnTo>
                    <a:pt x="1305249" y="186693"/>
                  </a:lnTo>
                  <a:lnTo>
                    <a:pt x="1269888" y="158548"/>
                  </a:lnTo>
                  <a:lnTo>
                    <a:pt x="1232930" y="132415"/>
                  </a:lnTo>
                  <a:lnTo>
                    <a:pt x="1194459" y="108377"/>
                  </a:lnTo>
                  <a:lnTo>
                    <a:pt x="1154558" y="86517"/>
                  </a:lnTo>
                  <a:lnTo>
                    <a:pt x="1113309" y="66917"/>
                  </a:lnTo>
                  <a:lnTo>
                    <a:pt x="1070796" y="49662"/>
                  </a:lnTo>
                  <a:lnTo>
                    <a:pt x="1027101" y="34833"/>
                  </a:lnTo>
                  <a:lnTo>
                    <a:pt x="982308" y="22514"/>
                  </a:lnTo>
                  <a:lnTo>
                    <a:pt x="936500" y="12789"/>
                  </a:lnTo>
                  <a:lnTo>
                    <a:pt x="889759" y="5739"/>
                  </a:lnTo>
                  <a:lnTo>
                    <a:pt x="842169" y="1448"/>
                  </a:lnTo>
                  <a:lnTo>
                    <a:pt x="793813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86" name="object 21">
              <a:extLst>
                <a:ext uri="{FF2B5EF4-FFF2-40B4-BE49-F238E27FC236}">
                  <a16:creationId xmlns:a16="http://schemas.microsoft.com/office/drawing/2014/main" id="{B1B605B1-69C2-4BB2-987B-1CA86865FAF7}"/>
                </a:ext>
              </a:extLst>
            </p:cNvPr>
            <p:cNvSpPr/>
            <p:nvPr userDrawn="1"/>
          </p:nvSpPr>
          <p:spPr>
            <a:xfrm>
              <a:off x="3022278" y="4514294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4">
                  <a:moveTo>
                    <a:pt x="0" y="0"/>
                  </a:moveTo>
                  <a:lnTo>
                    <a:pt x="0" y="446316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677026E5-77F3-4D4B-9BB4-145086E3BC26}"/>
              </a:ext>
            </a:extLst>
          </p:cNvPr>
          <p:cNvGrpSpPr/>
          <p:nvPr userDrawn="1"/>
        </p:nvGrpSpPr>
        <p:grpSpPr>
          <a:xfrm rot="10800000">
            <a:off x="4710216" y="2967575"/>
            <a:ext cx="1644348" cy="1575851"/>
            <a:chOff x="1905233" y="2282806"/>
            <a:chExt cx="2222500" cy="2677893"/>
          </a:xfrm>
        </p:grpSpPr>
        <p:sp>
          <p:nvSpPr>
            <p:cNvPr id="89" name="object 3">
              <a:extLst>
                <a:ext uri="{FF2B5EF4-FFF2-40B4-BE49-F238E27FC236}">
                  <a16:creationId xmlns:a16="http://schemas.microsoft.com/office/drawing/2014/main" id="{19B3B992-F13A-4816-ACCD-4A647BF2902C}"/>
                </a:ext>
              </a:extLst>
            </p:cNvPr>
            <p:cNvSpPr/>
            <p:nvPr userDrawn="1"/>
          </p:nvSpPr>
          <p:spPr>
            <a:xfrm>
              <a:off x="2046234" y="2423800"/>
              <a:ext cx="1940560" cy="1940560"/>
            </a:xfrm>
            <a:custGeom>
              <a:avLst/>
              <a:gdLst/>
              <a:ahLst/>
              <a:cxnLst/>
              <a:rect l="l" t="t" r="r" b="b"/>
              <a:pathLst>
                <a:path w="1940560" h="1940559">
                  <a:moveTo>
                    <a:pt x="970076" y="0"/>
                  </a:moveTo>
                  <a:lnTo>
                    <a:pt x="921660" y="1187"/>
                  </a:lnTo>
                  <a:lnTo>
                    <a:pt x="873859" y="4711"/>
                  </a:lnTo>
                  <a:lnTo>
                    <a:pt x="826728" y="10518"/>
                  </a:lnTo>
                  <a:lnTo>
                    <a:pt x="780322" y="18550"/>
                  </a:lnTo>
                  <a:lnTo>
                    <a:pt x="734697" y="28753"/>
                  </a:lnTo>
                  <a:lnTo>
                    <a:pt x="689909" y="41071"/>
                  </a:lnTo>
                  <a:lnTo>
                    <a:pt x="646013" y="55449"/>
                  </a:lnTo>
                  <a:lnTo>
                    <a:pt x="603065" y="71830"/>
                  </a:lnTo>
                  <a:lnTo>
                    <a:pt x="561120" y="90160"/>
                  </a:lnTo>
                  <a:lnTo>
                    <a:pt x="520235" y="110383"/>
                  </a:lnTo>
                  <a:lnTo>
                    <a:pt x="480464" y="132443"/>
                  </a:lnTo>
                  <a:lnTo>
                    <a:pt x="441863" y="156284"/>
                  </a:lnTo>
                  <a:lnTo>
                    <a:pt x="404488" y="181851"/>
                  </a:lnTo>
                  <a:lnTo>
                    <a:pt x="368395" y="209089"/>
                  </a:lnTo>
                  <a:lnTo>
                    <a:pt x="333638" y="237942"/>
                  </a:lnTo>
                  <a:lnTo>
                    <a:pt x="300274" y="268354"/>
                  </a:lnTo>
                  <a:lnTo>
                    <a:pt x="268358" y="300269"/>
                  </a:lnTo>
                  <a:lnTo>
                    <a:pt x="237946" y="333633"/>
                  </a:lnTo>
                  <a:lnTo>
                    <a:pt x="209093" y="368390"/>
                  </a:lnTo>
                  <a:lnTo>
                    <a:pt x="181855" y="404483"/>
                  </a:lnTo>
                  <a:lnTo>
                    <a:pt x="156287" y="441858"/>
                  </a:lnTo>
                  <a:lnTo>
                    <a:pt x="132445" y="480458"/>
                  </a:lnTo>
                  <a:lnTo>
                    <a:pt x="110385" y="520229"/>
                  </a:lnTo>
                  <a:lnTo>
                    <a:pt x="90162" y="561115"/>
                  </a:lnTo>
                  <a:lnTo>
                    <a:pt x="71832" y="603060"/>
                  </a:lnTo>
                  <a:lnTo>
                    <a:pt x="55450" y="646008"/>
                  </a:lnTo>
                  <a:lnTo>
                    <a:pt x="41072" y="689904"/>
                  </a:lnTo>
                  <a:lnTo>
                    <a:pt x="28754" y="734693"/>
                  </a:lnTo>
                  <a:lnTo>
                    <a:pt x="18551" y="780318"/>
                  </a:lnTo>
                  <a:lnTo>
                    <a:pt x="10518" y="826725"/>
                  </a:lnTo>
                  <a:lnTo>
                    <a:pt x="4711" y="873857"/>
                  </a:lnTo>
                  <a:lnTo>
                    <a:pt x="1187" y="921659"/>
                  </a:lnTo>
                  <a:lnTo>
                    <a:pt x="0" y="970076"/>
                  </a:lnTo>
                  <a:lnTo>
                    <a:pt x="1187" y="1018492"/>
                  </a:lnTo>
                  <a:lnTo>
                    <a:pt x="4711" y="1066293"/>
                  </a:lnTo>
                  <a:lnTo>
                    <a:pt x="10518" y="1113425"/>
                  </a:lnTo>
                  <a:lnTo>
                    <a:pt x="18551" y="1159831"/>
                  </a:lnTo>
                  <a:lnTo>
                    <a:pt x="28754" y="1205455"/>
                  </a:lnTo>
                  <a:lnTo>
                    <a:pt x="41072" y="1250243"/>
                  </a:lnTo>
                  <a:lnTo>
                    <a:pt x="55450" y="1294138"/>
                  </a:lnTo>
                  <a:lnTo>
                    <a:pt x="71832" y="1337086"/>
                  </a:lnTo>
                  <a:lnTo>
                    <a:pt x="90162" y="1379030"/>
                  </a:lnTo>
                  <a:lnTo>
                    <a:pt x="110385" y="1419915"/>
                  </a:lnTo>
                  <a:lnTo>
                    <a:pt x="132445" y="1459685"/>
                  </a:lnTo>
                  <a:lnTo>
                    <a:pt x="156287" y="1498285"/>
                  </a:lnTo>
                  <a:lnTo>
                    <a:pt x="181855" y="1535660"/>
                  </a:lnTo>
                  <a:lnTo>
                    <a:pt x="209093" y="1571753"/>
                  </a:lnTo>
                  <a:lnTo>
                    <a:pt x="237946" y="1606509"/>
                  </a:lnTo>
                  <a:lnTo>
                    <a:pt x="268358" y="1639872"/>
                  </a:lnTo>
                  <a:lnTo>
                    <a:pt x="300274" y="1671788"/>
                  </a:lnTo>
                  <a:lnTo>
                    <a:pt x="333638" y="1702199"/>
                  </a:lnTo>
                  <a:lnTo>
                    <a:pt x="368395" y="1731052"/>
                  </a:lnTo>
                  <a:lnTo>
                    <a:pt x="404488" y="1758289"/>
                  </a:lnTo>
                  <a:lnTo>
                    <a:pt x="441863" y="1783857"/>
                  </a:lnTo>
                  <a:lnTo>
                    <a:pt x="480464" y="1807698"/>
                  </a:lnTo>
                  <a:lnTo>
                    <a:pt x="520235" y="1829757"/>
                  </a:lnTo>
                  <a:lnTo>
                    <a:pt x="561120" y="1849980"/>
                  </a:lnTo>
                  <a:lnTo>
                    <a:pt x="603065" y="1868310"/>
                  </a:lnTo>
                  <a:lnTo>
                    <a:pt x="646013" y="1884691"/>
                  </a:lnTo>
                  <a:lnTo>
                    <a:pt x="689909" y="1899069"/>
                  </a:lnTo>
                  <a:lnTo>
                    <a:pt x="734697" y="1911387"/>
                  </a:lnTo>
                  <a:lnTo>
                    <a:pt x="780322" y="1921590"/>
                  </a:lnTo>
                  <a:lnTo>
                    <a:pt x="826728" y="1929622"/>
                  </a:lnTo>
                  <a:lnTo>
                    <a:pt x="873859" y="1935429"/>
                  </a:lnTo>
                  <a:lnTo>
                    <a:pt x="921660" y="1938953"/>
                  </a:lnTo>
                  <a:lnTo>
                    <a:pt x="970076" y="1940140"/>
                  </a:lnTo>
                  <a:lnTo>
                    <a:pt x="1018493" y="1938953"/>
                  </a:lnTo>
                  <a:lnTo>
                    <a:pt x="1066295" y="1935429"/>
                  </a:lnTo>
                  <a:lnTo>
                    <a:pt x="1113428" y="1929622"/>
                  </a:lnTo>
                  <a:lnTo>
                    <a:pt x="1159834" y="1921590"/>
                  </a:lnTo>
                  <a:lnTo>
                    <a:pt x="1205459" y="1911387"/>
                  </a:lnTo>
                  <a:lnTo>
                    <a:pt x="1250247" y="1899069"/>
                  </a:lnTo>
                  <a:lnTo>
                    <a:pt x="1294143" y="1884691"/>
                  </a:lnTo>
                  <a:lnTo>
                    <a:pt x="1337091" y="1868310"/>
                  </a:lnTo>
                  <a:lnTo>
                    <a:pt x="1379035" y="1849980"/>
                  </a:lnTo>
                  <a:lnTo>
                    <a:pt x="1419921" y="1829757"/>
                  </a:lnTo>
                  <a:lnTo>
                    <a:pt x="1459691" y="1807698"/>
                  </a:lnTo>
                  <a:lnTo>
                    <a:pt x="1498291" y="1783857"/>
                  </a:lnTo>
                  <a:lnTo>
                    <a:pt x="1535665" y="1758289"/>
                  </a:lnTo>
                  <a:lnTo>
                    <a:pt x="1571758" y="1731052"/>
                  </a:lnTo>
                  <a:lnTo>
                    <a:pt x="1606514" y="1702199"/>
                  </a:lnTo>
                  <a:lnTo>
                    <a:pt x="1639877" y="1671788"/>
                  </a:lnTo>
                  <a:lnTo>
                    <a:pt x="1671792" y="1639872"/>
                  </a:lnTo>
                  <a:lnTo>
                    <a:pt x="1702204" y="1606509"/>
                  </a:lnTo>
                  <a:lnTo>
                    <a:pt x="1731056" y="1571753"/>
                  </a:lnTo>
                  <a:lnTo>
                    <a:pt x="1758293" y="1535660"/>
                  </a:lnTo>
                  <a:lnTo>
                    <a:pt x="1783860" y="1498285"/>
                  </a:lnTo>
                  <a:lnTo>
                    <a:pt x="1807701" y="1459685"/>
                  </a:lnTo>
                  <a:lnTo>
                    <a:pt x="1829760" y="1419915"/>
                  </a:lnTo>
                  <a:lnTo>
                    <a:pt x="1849982" y="1379030"/>
                  </a:lnTo>
                  <a:lnTo>
                    <a:pt x="1868311" y="1337086"/>
                  </a:lnTo>
                  <a:lnTo>
                    <a:pt x="1884692" y="1294138"/>
                  </a:lnTo>
                  <a:lnTo>
                    <a:pt x="1899070" y="1250243"/>
                  </a:lnTo>
                  <a:lnTo>
                    <a:pt x="1911388" y="1205455"/>
                  </a:lnTo>
                  <a:lnTo>
                    <a:pt x="1921590" y="1159831"/>
                  </a:lnTo>
                  <a:lnTo>
                    <a:pt x="1929623" y="1113425"/>
                  </a:lnTo>
                  <a:lnTo>
                    <a:pt x="1935429" y="1066293"/>
                  </a:lnTo>
                  <a:lnTo>
                    <a:pt x="1938953" y="1018492"/>
                  </a:lnTo>
                  <a:lnTo>
                    <a:pt x="1940140" y="970076"/>
                  </a:lnTo>
                  <a:lnTo>
                    <a:pt x="1938953" y="921659"/>
                  </a:lnTo>
                  <a:lnTo>
                    <a:pt x="1935429" y="873857"/>
                  </a:lnTo>
                  <a:lnTo>
                    <a:pt x="1929623" y="826725"/>
                  </a:lnTo>
                  <a:lnTo>
                    <a:pt x="1921590" y="780318"/>
                  </a:lnTo>
                  <a:lnTo>
                    <a:pt x="1911388" y="734693"/>
                  </a:lnTo>
                  <a:lnTo>
                    <a:pt x="1899070" y="689904"/>
                  </a:lnTo>
                  <a:lnTo>
                    <a:pt x="1884692" y="646008"/>
                  </a:lnTo>
                  <a:lnTo>
                    <a:pt x="1868311" y="603060"/>
                  </a:lnTo>
                  <a:lnTo>
                    <a:pt x="1849982" y="561115"/>
                  </a:lnTo>
                  <a:lnTo>
                    <a:pt x="1829760" y="520229"/>
                  </a:lnTo>
                  <a:lnTo>
                    <a:pt x="1807701" y="480458"/>
                  </a:lnTo>
                  <a:lnTo>
                    <a:pt x="1783860" y="441858"/>
                  </a:lnTo>
                  <a:lnTo>
                    <a:pt x="1758293" y="404483"/>
                  </a:lnTo>
                  <a:lnTo>
                    <a:pt x="1731056" y="368390"/>
                  </a:lnTo>
                  <a:lnTo>
                    <a:pt x="1702204" y="333633"/>
                  </a:lnTo>
                  <a:lnTo>
                    <a:pt x="1671792" y="300269"/>
                  </a:lnTo>
                  <a:lnTo>
                    <a:pt x="1639877" y="268354"/>
                  </a:lnTo>
                  <a:lnTo>
                    <a:pt x="1606514" y="237942"/>
                  </a:lnTo>
                  <a:lnTo>
                    <a:pt x="1571758" y="209089"/>
                  </a:lnTo>
                  <a:lnTo>
                    <a:pt x="1535665" y="181851"/>
                  </a:lnTo>
                  <a:lnTo>
                    <a:pt x="1498291" y="156284"/>
                  </a:lnTo>
                  <a:lnTo>
                    <a:pt x="1459691" y="132443"/>
                  </a:lnTo>
                  <a:lnTo>
                    <a:pt x="1419921" y="110383"/>
                  </a:lnTo>
                  <a:lnTo>
                    <a:pt x="1379035" y="90160"/>
                  </a:lnTo>
                  <a:lnTo>
                    <a:pt x="1337091" y="71830"/>
                  </a:lnTo>
                  <a:lnTo>
                    <a:pt x="1294143" y="55449"/>
                  </a:lnTo>
                  <a:lnTo>
                    <a:pt x="1250247" y="41071"/>
                  </a:lnTo>
                  <a:lnTo>
                    <a:pt x="1205459" y="28753"/>
                  </a:lnTo>
                  <a:lnTo>
                    <a:pt x="1159834" y="18550"/>
                  </a:lnTo>
                  <a:lnTo>
                    <a:pt x="1113428" y="10518"/>
                  </a:lnTo>
                  <a:lnTo>
                    <a:pt x="1066295" y="4711"/>
                  </a:lnTo>
                  <a:lnTo>
                    <a:pt x="1018493" y="1187"/>
                  </a:lnTo>
                  <a:lnTo>
                    <a:pt x="970076" y="0"/>
                  </a:lnTo>
                  <a:close/>
                </a:path>
              </a:pathLst>
            </a:custGeom>
            <a:solidFill>
              <a:srgbClr val="6693CD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E2ECE925-783C-43E9-A7F9-BD5D41D28B13}"/>
                </a:ext>
              </a:extLst>
            </p:cNvPr>
            <p:cNvSpPr/>
            <p:nvPr userDrawn="1"/>
          </p:nvSpPr>
          <p:spPr>
            <a:xfrm>
              <a:off x="1905233" y="2282806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2222157" y="1111072"/>
                  </a:moveTo>
                  <a:lnTo>
                    <a:pt x="2221130" y="1159268"/>
                  </a:lnTo>
                  <a:lnTo>
                    <a:pt x="2218078" y="1206939"/>
                  </a:lnTo>
                  <a:lnTo>
                    <a:pt x="2213043" y="1254044"/>
                  </a:lnTo>
                  <a:lnTo>
                    <a:pt x="2206066" y="1300542"/>
                  </a:lnTo>
                  <a:lnTo>
                    <a:pt x="2197188" y="1346390"/>
                  </a:lnTo>
                  <a:lnTo>
                    <a:pt x="2186452" y="1391546"/>
                  </a:lnTo>
                  <a:lnTo>
                    <a:pt x="2173900" y="1435970"/>
                  </a:lnTo>
                  <a:lnTo>
                    <a:pt x="2159572" y="1479620"/>
                  </a:lnTo>
                  <a:lnTo>
                    <a:pt x="2143510" y="1522453"/>
                  </a:lnTo>
                  <a:lnTo>
                    <a:pt x="2125757" y="1564428"/>
                  </a:lnTo>
                  <a:lnTo>
                    <a:pt x="2106354" y="1605503"/>
                  </a:lnTo>
                  <a:lnTo>
                    <a:pt x="2085343" y="1645638"/>
                  </a:lnTo>
                  <a:lnTo>
                    <a:pt x="2062765" y="1684789"/>
                  </a:lnTo>
                  <a:lnTo>
                    <a:pt x="2038661" y="1722915"/>
                  </a:lnTo>
                  <a:lnTo>
                    <a:pt x="2013075" y="1759975"/>
                  </a:lnTo>
                  <a:lnTo>
                    <a:pt x="1986047" y="1795927"/>
                  </a:lnTo>
                  <a:lnTo>
                    <a:pt x="1957619" y="1830729"/>
                  </a:lnTo>
                  <a:lnTo>
                    <a:pt x="1927833" y="1864340"/>
                  </a:lnTo>
                  <a:lnTo>
                    <a:pt x="1896730" y="1896718"/>
                  </a:lnTo>
                  <a:lnTo>
                    <a:pt x="1864353" y="1927820"/>
                  </a:lnTo>
                  <a:lnTo>
                    <a:pt x="1830742" y="1957606"/>
                  </a:lnTo>
                  <a:lnTo>
                    <a:pt x="1795940" y="1986034"/>
                  </a:lnTo>
                  <a:lnTo>
                    <a:pt x="1759988" y="2013062"/>
                  </a:lnTo>
                  <a:lnTo>
                    <a:pt x="1722928" y="2038649"/>
                  </a:lnTo>
                  <a:lnTo>
                    <a:pt x="1684801" y="2062752"/>
                  </a:lnTo>
                  <a:lnTo>
                    <a:pt x="1645650" y="2085330"/>
                  </a:lnTo>
                  <a:lnTo>
                    <a:pt x="1605516" y="2106342"/>
                  </a:lnTo>
                  <a:lnTo>
                    <a:pt x="1564441" y="2125745"/>
                  </a:lnTo>
                  <a:lnTo>
                    <a:pt x="1522465" y="2143498"/>
                  </a:lnTo>
                  <a:lnTo>
                    <a:pt x="1479632" y="2159559"/>
                  </a:lnTo>
                  <a:lnTo>
                    <a:pt x="1435983" y="2173887"/>
                  </a:lnTo>
                  <a:lnTo>
                    <a:pt x="1391559" y="2186440"/>
                  </a:lnTo>
                  <a:lnTo>
                    <a:pt x="1346402" y="2197176"/>
                  </a:lnTo>
                  <a:lnTo>
                    <a:pt x="1300554" y="2206053"/>
                  </a:lnTo>
                  <a:lnTo>
                    <a:pt x="1254057" y="2213030"/>
                  </a:lnTo>
                  <a:lnTo>
                    <a:pt x="1206952" y="2218066"/>
                  </a:lnTo>
                  <a:lnTo>
                    <a:pt x="1159280" y="2221117"/>
                  </a:lnTo>
                  <a:lnTo>
                    <a:pt x="1111084" y="2222144"/>
                  </a:lnTo>
                  <a:lnTo>
                    <a:pt x="1062888" y="2221117"/>
                  </a:lnTo>
                  <a:lnTo>
                    <a:pt x="1015215" y="2218066"/>
                  </a:lnTo>
                  <a:lnTo>
                    <a:pt x="968109" y="2213030"/>
                  </a:lnTo>
                  <a:lnTo>
                    <a:pt x="921611" y="2206053"/>
                  </a:lnTo>
                  <a:lnTo>
                    <a:pt x="875762" y="2197176"/>
                  </a:lnTo>
                  <a:lnTo>
                    <a:pt x="830605" y="2186440"/>
                  </a:lnTo>
                  <a:lnTo>
                    <a:pt x="786180" y="2173887"/>
                  </a:lnTo>
                  <a:lnTo>
                    <a:pt x="742530" y="2159559"/>
                  </a:lnTo>
                  <a:lnTo>
                    <a:pt x="699696" y="2143498"/>
                  </a:lnTo>
                  <a:lnTo>
                    <a:pt x="657721" y="2125745"/>
                  </a:lnTo>
                  <a:lnTo>
                    <a:pt x="616645" y="2106342"/>
                  </a:lnTo>
                  <a:lnTo>
                    <a:pt x="576510" y="2085330"/>
                  </a:lnTo>
                  <a:lnTo>
                    <a:pt x="537358" y="2062752"/>
                  </a:lnTo>
                  <a:lnTo>
                    <a:pt x="499232" y="2038649"/>
                  </a:lnTo>
                  <a:lnTo>
                    <a:pt x="462171" y="2013062"/>
                  </a:lnTo>
                  <a:lnTo>
                    <a:pt x="426219" y="1986034"/>
                  </a:lnTo>
                  <a:lnTo>
                    <a:pt x="391416" y="1957606"/>
                  </a:lnTo>
                  <a:lnTo>
                    <a:pt x="357805" y="1927820"/>
                  </a:lnTo>
                  <a:lnTo>
                    <a:pt x="325427" y="1896718"/>
                  </a:lnTo>
                  <a:lnTo>
                    <a:pt x="294325" y="1864340"/>
                  </a:lnTo>
                  <a:lnTo>
                    <a:pt x="264538" y="1830729"/>
                  </a:lnTo>
                  <a:lnTo>
                    <a:pt x="236110" y="1795927"/>
                  </a:lnTo>
                  <a:lnTo>
                    <a:pt x="209082" y="1759975"/>
                  </a:lnTo>
                  <a:lnTo>
                    <a:pt x="183495" y="1722915"/>
                  </a:lnTo>
                  <a:lnTo>
                    <a:pt x="159392" y="1684789"/>
                  </a:lnTo>
                  <a:lnTo>
                    <a:pt x="136814" y="1645638"/>
                  </a:lnTo>
                  <a:lnTo>
                    <a:pt x="115802" y="1605503"/>
                  </a:lnTo>
                  <a:lnTo>
                    <a:pt x="96399" y="1564428"/>
                  </a:lnTo>
                  <a:lnTo>
                    <a:pt x="78646" y="1522453"/>
                  </a:lnTo>
                  <a:lnTo>
                    <a:pt x="62585" y="1479620"/>
                  </a:lnTo>
                  <a:lnTo>
                    <a:pt x="48257" y="1435970"/>
                  </a:lnTo>
                  <a:lnTo>
                    <a:pt x="35704" y="1391546"/>
                  </a:lnTo>
                  <a:lnTo>
                    <a:pt x="24968" y="1346390"/>
                  </a:lnTo>
                  <a:lnTo>
                    <a:pt x="16090" y="1300542"/>
                  </a:lnTo>
                  <a:lnTo>
                    <a:pt x="9113" y="1254044"/>
                  </a:lnTo>
                  <a:lnTo>
                    <a:pt x="4078" y="1206939"/>
                  </a:lnTo>
                  <a:lnTo>
                    <a:pt x="1026" y="1159268"/>
                  </a:lnTo>
                  <a:lnTo>
                    <a:pt x="0" y="1111072"/>
                  </a:lnTo>
                  <a:lnTo>
                    <a:pt x="1026" y="1062876"/>
                  </a:lnTo>
                  <a:lnTo>
                    <a:pt x="4078" y="1015204"/>
                  </a:lnTo>
                  <a:lnTo>
                    <a:pt x="9113" y="968099"/>
                  </a:lnTo>
                  <a:lnTo>
                    <a:pt x="16090" y="921602"/>
                  </a:lnTo>
                  <a:lnTo>
                    <a:pt x="24968" y="875754"/>
                  </a:lnTo>
                  <a:lnTo>
                    <a:pt x="35704" y="830597"/>
                  </a:lnTo>
                  <a:lnTo>
                    <a:pt x="48257" y="786173"/>
                  </a:lnTo>
                  <a:lnTo>
                    <a:pt x="62585" y="742524"/>
                  </a:lnTo>
                  <a:lnTo>
                    <a:pt x="78646" y="699691"/>
                  </a:lnTo>
                  <a:lnTo>
                    <a:pt x="96399" y="657716"/>
                  </a:lnTo>
                  <a:lnTo>
                    <a:pt x="115802" y="616640"/>
                  </a:lnTo>
                  <a:lnTo>
                    <a:pt x="136814" y="576506"/>
                  </a:lnTo>
                  <a:lnTo>
                    <a:pt x="159392" y="537355"/>
                  </a:lnTo>
                  <a:lnTo>
                    <a:pt x="183495" y="499228"/>
                  </a:lnTo>
                  <a:lnTo>
                    <a:pt x="209082" y="462168"/>
                  </a:lnTo>
                  <a:lnTo>
                    <a:pt x="236110" y="426216"/>
                  </a:lnTo>
                  <a:lnTo>
                    <a:pt x="264538" y="391414"/>
                  </a:lnTo>
                  <a:lnTo>
                    <a:pt x="294325" y="357803"/>
                  </a:lnTo>
                  <a:lnTo>
                    <a:pt x="325427" y="325426"/>
                  </a:lnTo>
                  <a:lnTo>
                    <a:pt x="357805" y="294323"/>
                  </a:lnTo>
                  <a:lnTo>
                    <a:pt x="391416" y="264537"/>
                  </a:lnTo>
                  <a:lnTo>
                    <a:pt x="426219" y="236109"/>
                  </a:lnTo>
                  <a:lnTo>
                    <a:pt x="462171" y="209081"/>
                  </a:lnTo>
                  <a:lnTo>
                    <a:pt x="499232" y="183495"/>
                  </a:lnTo>
                  <a:lnTo>
                    <a:pt x="537358" y="159391"/>
                  </a:lnTo>
                  <a:lnTo>
                    <a:pt x="576510" y="136813"/>
                  </a:lnTo>
                  <a:lnTo>
                    <a:pt x="616645" y="115802"/>
                  </a:lnTo>
                  <a:lnTo>
                    <a:pt x="657721" y="96399"/>
                  </a:lnTo>
                  <a:lnTo>
                    <a:pt x="699696" y="78646"/>
                  </a:lnTo>
                  <a:lnTo>
                    <a:pt x="742530" y="62584"/>
                  </a:lnTo>
                  <a:lnTo>
                    <a:pt x="786180" y="48257"/>
                  </a:lnTo>
                  <a:lnTo>
                    <a:pt x="830605" y="35704"/>
                  </a:lnTo>
                  <a:lnTo>
                    <a:pt x="875762" y="24968"/>
                  </a:lnTo>
                  <a:lnTo>
                    <a:pt x="921611" y="16090"/>
                  </a:lnTo>
                  <a:lnTo>
                    <a:pt x="968109" y="9113"/>
                  </a:lnTo>
                  <a:lnTo>
                    <a:pt x="1015215" y="4078"/>
                  </a:lnTo>
                  <a:lnTo>
                    <a:pt x="1062888" y="1026"/>
                  </a:lnTo>
                  <a:lnTo>
                    <a:pt x="1111084" y="0"/>
                  </a:lnTo>
                  <a:lnTo>
                    <a:pt x="1159280" y="1026"/>
                  </a:lnTo>
                  <a:lnTo>
                    <a:pt x="1206952" y="4078"/>
                  </a:lnTo>
                  <a:lnTo>
                    <a:pt x="1254057" y="9113"/>
                  </a:lnTo>
                  <a:lnTo>
                    <a:pt x="1300554" y="16090"/>
                  </a:lnTo>
                  <a:lnTo>
                    <a:pt x="1346402" y="24968"/>
                  </a:lnTo>
                  <a:lnTo>
                    <a:pt x="1391559" y="35704"/>
                  </a:lnTo>
                  <a:lnTo>
                    <a:pt x="1435983" y="48257"/>
                  </a:lnTo>
                  <a:lnTo>
                    <a:pt x="1479632" y="62584"/>
                  </a:lnTo>
                  <a:lnTo>
                    <a:pt x="1522465" y="78646"/>
                  </a:lnTo>
                  <a:lnTo>
                    <a:pt x="1564441" y="96399"/>
                  </a:lnTo>
                  <a:lnTo>
                    <a:pt x="1605516" y="115802"/>
                  </a:lnTo>
                  <a:lnTo>
                    <a:pt x="1645650" y="136813"/>
                  </a:lnTo>
                  <a:lnTo>
                    <a:pt x="1684801" y="159391"/>
                  </a:lnTo>
                  <a:lnTo>
                    <a:pt x="1722928" y="183495"/>
                  </a:lnTo>
                  <a:lnTo>
                    <a:pt x="1759988" y="209081"/>
                  </a:lnTo>
                  <a:lnTo>
                    <a:pt x="1795940" y="236109"/>
                  </a:lnTo>
                  <a:lnTo>
                    <a:pt x="1830742" y="264537"/>
                  </a:lnTo>
                  <a:lnTo>
                    <a:pt x="1864353" y="294323"/>
                  </a:lnTo>
                  <a:lnTo>
                    <a:pt x="1896730" y="325426"/>
                  </a:lnTo>
                  <a:lnTo>
                    <a:pt x="1927833" y="357803"/>
                  </a:lnTo>
                  <a:lnTo>
                    <a:pt x="1957619" y="391414"/>
                  </a:lnTo>
                  <a:lnTo>
                    <a:pt x="1986047" y="426216"/>
                  </a:lnTo>
                  <a:lnTo>
                    <a:pt x="2013075" y="462168"/>
                  </a:lnTo>
                  <a:lnTo>
                    <a:pt x="2038661" y="499228"/>
                  </a:lnTo>
                  <a:lnTo>
                    <a:pt x="2062765" y="537355"/>
                  </a:lnTo>
                  <a:lnTo>
                    <a:pt x="2085343" y="576506"/>
                  </a:lnTo>
                  <a:lnTo>
                    <a:pt x="2106354" y="616640"/>
                  </a:lnTo>
                  <a:lnTo>
                    <a:pt x="2125757" y="657716"/>
                  </a:lnTo>
                  <a:lnTo>
                    <a:pt x="2143510" y="699691"/>
                  </a:lnTo>
                  <a:lnTo>
                    <a:pt x="2159572" y="742524"/>
                  </a:lnTo>
                  <a:lnTo>
                    <a:pt x="2173900" y="786173"/>
                  </a:lnTo>
                  <a:lnTo>
                    <a:pt x="2186452" y="830597"/>
                  </a:lnTo>
                  <a:lnTo>
                    <a:pt x="2197188" y="875754"/>
                  </a:lnTo>
                  <a:lnTo>
                    <a:pt x="2206066" y="921602"/>
                  </a:lnTo>
                  <a:lnTo>
                    <a:pt x="2213043" y="968099"/>
                  </a:lnTo>
                  <a:lnTo>
                    <a:pt x="2218078" y="1015204"/>
                  </a:lnTo>
                  <a:lnTo>
                    <a:pt x="2221130" y="1062876"/>
                  </a:lnTo>
                  <a:lnTo>
                    <a:pt x="2222157" y="1111072"/>
                  </a:lnTo>
                  <a:close/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672F8EB2-1535-41F7-83EA-81A9FBA6A2A4}"/>
                </a:ext>
              </a:extLst>
            </p:cNvPr>
            <p:cNvSpPr/>
            <p:nvPr userDrawn="1"/>
          </p:nvSpPr>
          <p:spPr>
            <a:xfrm>
              <a:off x="2222500" y="2600065"/>
              <a:ext cx="1588136" cy="1588135"/>
            </a:xfrm>
            <a:custGeom>
              <a:avLst/>
              <a:gdLst/>
              <a:ahLst/>
              <a:cxnLst/>
              <a:rect l="l" t="t" r="r" b="b"/>
              <a:pathLst>
                <a:path w="1588135" h="1588134">
                  <a:moveTo>
                    <a:pt x="793813" y="0"/>
                  </a:moveTo>
                  <a:lnTo>
                    <a:pt x="745457" y="1448"/>
                  </a:lnTo>
                  <a:lnTo>
                    <a:pt x="697867" y="5739"/>
                  </a:lnTo>
                  <a:lnTo>
                    <a:pt x="651126" y="12789"/>
                  </a:lnTo>
                  <a:lnTo>
                    <a:pt x="605317" y="22514"/>
                  </a:lnTo>
                  <a:lnTo>
                    <a:pt x="560524" y="34833"/>
                  </a:lnTo>
                  <a:lnTo>
                    <a:pt x="516829" y="49662"/>
                  </a:lnTo>
                  <a:lnTo>
                    <a:pt x="474315" y="66917"/>
                  </a:lnTo>
                  <a:lnTo>
                    <a:pt x="433065" y="86517"/>
                  </a:lnTo>
                  <a:lnTo>
                    <a:pt x="393163" y="108377"/>
                  </a:lnTo>
                  <a:lnTo>
                    <a:pt x="354692" y="132415"/>
                  </a:lnTo>
                  <a:lnTo>
                    <a:pt x="317734" y="158548"/>
                  </a:lnTo>
                  <a:lnTo>
                    <a:pt x="282372" y="186693"/>
                  </a:lnTo>
                  <a:lnTo>
                    <a:pt x="248690" y="216766"/>
                  </a:lnTo>
                  <a:lnTo>
                    <a:pt x="216771" y="248685"/>
                  </a:lnTo>
                  <a:lnTo>
                    <a:pt x="186697" y="282367"/>
                  </a:lnTo>
                  <a:lnTo>
                    <a:pt x="158552" y="317728"/>
                  </a:lnTo>
                  <a:lnTo>
                    <a:pt x="132418" y="354686"/>
                  </a:lnTo>
                  <a:lnTo>
                    <a:pt x="108380" y="393158"/>
                  </a:lnTo>
                  <a:lnTo>
                    <a:pt x="86519" y="433060"/>
                  </a:lnTo>
                  <a:lnTo>
                    <a:pt x="66919" y="474309"/>
                  </a:lnTo>
                  <a:lnTo>
                    <a:pt x="49663" y="516823"/>
                  </a:lnTo>
                  <a:lnTo>
                    <a:pt x="34834" y="560519"/>
                  </a:lnTo>
                  <a:lnTo>
                    <a:pt x="22515" y="605313"/>
                  </a:lnTo>
                  <a:lnTo>
                    <a:pt x="12789" y="651123"/>
                  </a:lnTo>
                  <a:lnTo>
                    <a:pt x="5739" y="697864"/>
                  </a:lnTo>
                  <a:lnTo>
                    <a:pt x="1448" y="745456"/>
                  </a:lnTo>
                  <a:lnTo>
                    <a:pt x="0" y="793813"/>
                  </a:lnTo>
                  <a:lnTo>
                    <a:pt x="1448" y="842169"/>
                  </a:lnTo>
                  <a:lnTo>
                    <a:pt x="5739" y="889759"/>
                  </a:lnTo>
                  <a:lnTo>
                    <a:pt x="12789" y="936500"/>
                  </a:lnTo>
                  <a:lnTo>
                    <a:pt x="22515" y="982308"/>
                  </a:lnTo>
                  <a:lnTo>
                    <a:pt x="34834" y="1027101"/>
                  </a:lnTo>
                  <a:lnTo>
                    <a:pt x="49663" y="1070796"/>
                  </a:lnTo>
                  <a:lnTo>
                    <a:pt x="66919" y="1113309"/>
                  </a:lnTo>
                  <a:lnTo>
                    <a:pt x="86519" y="1154558"/>
                  </a:lnTo>
                  <a:lnTo>
                    <a:pt x="108380" y="1194459"/>
                  </a:lnTo>
                  <a:lnTo>
                    <a:pt x="132418" y="1232930"/>
                  </a:lnTo>
                  <a:lnTo>
                    <a:pt x="158552" y="1269888"/>
                  </a:lnTo>
                  <a:lnTo>
                    <a:pt x="186697" y="1305249"/>
                  </a:lnTo>
                  <a:lnTo>
                    <a:pt x="216771" y="1338930"/>
                  </a:lnTo>
                  <a:lnTo>
                    <a:pt x="248690" y="1370849"/>
                  </a:lnTo>
                  <a:lnTo>
                    <a:pt x="282372" y="1400922"/>
                  </a:lnTo>
                  <a:lnTo>
                    <a:pt x="317734" y="1429066"/>
                  </a:lnTo>
                  <a:lnTo>
                    <a:pt x="354692" y="1455199"/>
                  </a:lnTo>
                  <a:lnTo>
                    <a:pt x="393163" y="1479237"/>
                  </a:lnTo>
                  <a:lnTo>
                    <a:pt x="433065" y="1501097"/>
                  </a:lnTo>
                  <a:lnTo>
                    <a:pt x="474315" y="1520696"/>
                  </a:lnTo>
                  <a:lnTo>
                    <a:pt x="516829" y="1537952"/>
                  </a:lnTo>
                  <a:lnTo>
                    <a:pt x="560524" y="1552780"/>
                  </a:lnTo>
                  <a:lnTo>
                    <a:pt x="605317" y="1565099"/>
                  </a:lnTo>
                  <a:lnTo>
                    <a:pt x="651126" y="1574825"/>
                  </a:lnTo>
                  <a:lnTo>
                    <a:pt x="697867" y="1581874"/>
                  </a:lnTo>
                  <a:lnTo>
                    <a:pt x="745457" y="1586165"/>
                  </a:lnTo>
                  <a:lnTo>
                    <a:pt x="793813" y="1587614"/>
                  </a:lnTo>
                  <a:lnTo>
                    <a:pt x="842169" y="1586165"/>
                  </a:lnTo>
                  <a:lnTo>
                    <a:pt x="889759" y="1581874"/>
                  </a:lnTo>
                  <a:lnTo>
                    <a:pt x="936500" y="1574825"/>
                  </a:lnTo>
                  <a:lnTo>
                    <a:pt x="982308" y="1565099"/>
                  </a:lnTo>
                  <a:lnTo>
                    <a:pt x="1027101" y="1552780"/>
                  </a:lnTo>
                  <a:lnTo>
                    <a:pt x="1070796" y="1537952"/>
                  </a:lnTo>
                  <a:lnTo>
                    <a:pt x="1113309" y="1520696"/>
                  </a:lnTo>
                  <a:lnTo>
                    <a:pt x="1154558" y="1501097"/>
                  </a:lnTo>
                  <a:lnTo>
                    <a:pt x="1194459" y="1479237"/>
                  </a:lnTo>
                  <a:lnTo>
                    <a:pt x="1232930" y="1455199"/>
                  </a:lnTo>
                  <a:lnTo>
                    <a:pt x="1269888" y="1429066"/>
                  </a:lnTo>
                  <a:lnTo>
                    <a:pt x="1305249" y="1400922"/>
                  </a:lnTo>
                  <a:lnTo>
                    <a:pt x="1338930" y="1370849"/>
                  </a:lnTo>
                  <a:lnTo>
                    <a:pt x="1370849" y="1338930"/>
                  </a:lnTo>
                  <a:lnTo>
                    <a:pt x="1400922" y="1305249"/>
                  </a:lnTo>
                  <a:lnTo>
                    <a:pt x="1429066" y="1269888"/>
                  </a:lnTo>
                  <a:lnTo>
                    <a:pt x="1455199" y="1232930"/>
                  </a:lnTo>
                  <a:lnTo>
                    <a:pt x="1479237" y="1194459"/>
                  </a:lnTo>
                  <a:lnTo>
                    <a:pt x="1501097" y="1154558"/>
                  </a:lnTo>
                  <a:lnTo>
                    <a:pt x="1520696" y="1113309"/>
                  </a:lnTo>
                  <a:lnTo>
                    <a:pt x="1537952" y="1070796"/>
                  </a:lnTo>
                  <a:lnTo>
                    <a:pt x="1552780" y="1027101"/>
                  </a:lnTo>
                  <a:lnTo>
                    <a:pt x="1565099" y="982308"/>
                  </a:lnTo>
                  <a:lnTo>
                    <a:pt x="1574825" y="936500"/>
                  </a:lnTo>
                  <a:lnTo>
                    <a:pt x="1581874" y="889759"/>
                  </a:lnTo>
                  <a:lnTo>
                    <a:pt x="1586165" y="842169"/>
                  </a:lnTo>
                  <a:lnTo>
                    <a:pt x="1587614" y="793813"/>
                  </a:lnTo>
                  <a:lnTo>
                    <a:pt x="1586165" y="745456"/>
                  </a:lnTo>
                  <a:lnTo>
                    <a:pt x="1581874" y="697864"/>
                  </a:lnTo>
                  <a:lnTo>
                    <a:pt x="1574825" y="651123"/>
                  </a:lnTo>
                  <a:lnTo>
                    <a:pt x="1565099" y="605313"/>
                  </a:lnTo>
                  <a:lnTo>
                    <a:pt x="1552780" y="560519"/>
                  </a:lnTo>
                  <a:lnTo>
                    <a:pt x="1537952" y="516823"/>
                  </a:lnTo>
                  <a:lnTo>
                    <a:pt x="1520696" y="474309"/>
                  </a:lnTo>
                  <a:lnTo>
                    <a:pt x="1501097" y="433060"/>
                  </a:lnTo>
                  <a:lnTo>
                    <a:pt x="1479237" y="393158"/>
                  </a:lnTo>
                  <a:lnTo>
                    <a:pt x="1455199" y="354686"/>
                  </a:lnTo>
                  <a:lnTo>
                    <a:pt x="1429066" y="317728"/>
                  </a:lnTo>
                  <a:lnTo>
                    <a:pt x="1400922" y="282367"/>
                  </a:lnTo>
                  <a:lnTo>
                    <a:pt x="1370849" y="248685"/>
                  </a:lnTo>
                  <a:lnTo>
                    <a:pt x="1338930" y="216766"/>
                  </a:lnTo>
                  <a:lnTo>
                    <a:pt x="1305249" y="186693"/>
                  </a:lnTo>
                  <a:lnTo>
                    <a:pt x="1269888" y="158548"/>
                  </a:lnTo>
                  <a:lnTo>
                    <a:pt x="1232930" y="132415"/>
                  </a:lnTo>
                  <a:lnTo>
                    <a:pt x="1194459" y="108377"/>
                  </a:lnTo>
                  <a:lnTo>
                    <a:pt x="1154558" y="86517"/>
                  </a:lnTo>
                  <a:lnTo>
                    <a:pt x="1113309" y="66917"/>
                  </a:lnTo>
                  <a:lnTo>
                    <a:pt x="1070796" y="49662"/>
                  </a:lnTo>
                  <a:lnTo>
                    <a:pt x="1027101" y="34833"/>
                  </a:lnTo>
                  <a:lnTo>
                    <a:pt x="982308" y="22514"/>
                  </a:lnTo>
                  <a:lnTo>
                    <a:pt x="936500" y="12789"/>
                  </a:lnTo>
                  <a:lnTo>
                    <a:pt x="889759" y="5739"/>
                  </a:lnTo>
                  <a:lnTo>
                    <a:pt x="842169" y="1448"/>
                  </a:lnTo>
                  <a:lnTo>
                    <a:pt x="793813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2" name="object 21">
              <a:extLst>
                <a:ext uri="{FF2B5EF4-FFF2-40B4-BE49-F238E27FC236}">
                  <a16:creationId xmlns:a16="http://schemas.microsoft.com/office/drawing/2014/main" id="{00919956-D4E0-4B8A-BDDB-A1006E69994D}"/>
                </a:ext>
              </a:extLst>
            </p:cNvPr>
            <p:cNvSpPr/>
            <p:nvPr userDrawn="1"/>
          </p:nvSpPr>
          <p:spPr>
            <a:xfrm>
              <a:off x="3022278" y="4514294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4">
                  <a:moveTo>
                    <a:pt x="0" y="0"/>
                  </a:moveTo>
                  <a:lnTo>
                    <a:pt x="0" y="446316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F5E88E2C-D136-4EE4-9AD6-29D8169F86D5}"/>
              </a:ext>
            </a:extLst>
          </p:cNvPr>
          <p:cNvGrpSpPr/>
          <p:nvPr userDrawn="1"/>
        </p:nvGrpSpPr>
        <p:grpSpPr>
          <a:xfrm>
            <a:off x="7089978" y="3248025"/>
            <a:ext cx="1644348" cy="1575851"/>
            <a:chOff x="1905233" y="2282806"/>
            <a:chExt cx="2222500" cy="2677893"/>
          </a:xfrm>
        </p:grpSpPr>
        <p:sp>
          <p:nvSpPr>
            <p:cNvPr id="94" name="object 3">
              <a:extLst>
                <a:ext uri="{FF2B5EF4-FFF2-40B4-BE49-F238E27FC236}">
                  <a16:creationId xmlns:a16="http://schemas.microsoft.com/office/drawing/2014/main" id="{A63A57C1-F216-454A-B520-50A07978A46F}"/>
                </a:ext>
              </a:extLst>
            </p:cNvPr>
            <p:cNvSpPr/>
            <p:nvPr userDrawn="1"/>
          </p:nvSpPr>
          <p:spPr>
            <a:xfrm>
              <a:off x="2046234" y="2423800"/>
              <a:ext cx="1940560" cy="1940560"/>
            </a:xfrm>
            <a:custGeom>
              <a:avLst/>
              <a:gdLst/>
              <a:ahLst/>
              <a:cxnLst/>
              <a:rect l="l" t="t" r="r" b="b"/>
              <a:pathLst>
                <a:path w="1940560" h="1940559">
                  <a:moveTo>
                    <a:pt x="970076" y="0"/>
                  </a:moveTo>
                  <a:lnTo>
                    <a:pt x="921660" y="1187"/>
                  </a:lnTo>
                  <a:lnTo>
                    <a:pt x="873859" y="4711"/>
                  </a:lnTo>
                  <a:lnTo>
                    <a:pt x="826728" y="10518"/>
                  </a:lnTo>
                  <a:lnTo>
                    <a:pt x="780322" y="18550"/>
                  </a:lnTo>
                  <a:lnTo>
                    <a:pt x="734697" y="28753"/>
                  </a:lnTo>
                  <a:lnTo>
                    <a:pt x="689909" y="41071"/>
                  </a:lnTo>
                  <a:lnTo>
                    <a:pt x="646013" y="55449"/>
                  </a:lnTo>
                  <a:lnTo>
                    <a:pt x="603065" y="71830"/>
                  </a:lnTo>
                  <a:lnTo>
                    <a:pt x="561120" y="90160"/>
                  </a:lnTo>
                  <a:lnTo>
                    <a:pt x="520235" y="110383"/>
                  </a:lnTo>
                  <a:lnTo>
                    <a:pt x="480464" y="132443"/>
                  </a:lnTo>
                  <a:lnTo>
                    <a:pt x="441863" y="156284"/>
                  </a:lnTo>
                  <a:lnTo>
                    <a:pt x="404488" y="181851"/>
                  </a:lnTo>
                  <a:lnTo>
                    <a:pt x="368395" y="209089"/>
                  </a:lnTo>
                  <a:lnTo>
                    <a:pt x="333638" y="237942"/>
                  </a:lnTo>
                  <a:lnTo>
                    <a:pt x="300274" y="268354"/>
                  </a:lnTo>
                  <a:lnTo>
                    <a:pt x="268358" y="300269"/>
                  </a:lnTo>
                  <a:lnTo>
                    <a:pt x="237946" y="333633"/>
                  </a:lnTo>
                  <a:lnTo>
                    <a:pt x="209093" y="368390"/>
                  </a:lnTo>
                  <a:lnTo>
                    <a:pt x="181855" y="404483"/>
                  </a:lnTo>
                  <a:lnTo>
                    <a:pt x="156287" y="441858"/>
                  </a:lnTo>
                  <a:lnTo>
                    <a:pt x="132445" y="480458"/>
                  </a:lnTo>
                  <a:lnTo>
                    <a:pt x="110385" y="520229"/>
                  </a:lnTo>
                  <a:lnTo>
                    <a:pt x="90162" y="561115"/>
                  </a:lnTo>
                  <a:lnTo>
                    <a:pt x="71832" y="603060"/>
                  </a:lnTo>
                  <a:lnTo>
                    <a:pt x="55450" y="646008"/>
                  </a:lnTo>
                  <a:lnTo>
                    <a:pt x="41072" y="689904"/>
                  </a:lnTo>
                  <a:lnTo>
                    <a:pt x="28754" y="734693"/>
                  </a:lnTo>
                  <a:lnTo>
                    <a:pt x="18551" y="780318"/>
                  </a:lnTo>
                  <a:lnTo>
                    <a:pt x="10518" y="826725"/>
                  </a:lnTo>
                  <a:lnTo>
                    <a:pt x="4711" y="873857"/>
                  </a:lnTo>
                  <a:lnTo>
                    <a:pt x="1187" y="921659"/>
                  </a:lnTo>
                  <a:lnTo>
                    <a:pt x="0" y="970076"/>
                  </a:lnTo>
                  <a:lnTo>
                    <a:pt x="1187" y="1018492"/>
                  </a:lnTo>
                  <a:lnTo>
                    <a:pt x="4711" y="1066293"/>
                  </a:lnTo>
                  <a:lnTo>
                    <a:pt x="10518" y="1113425"/>
                  </a:lnTo>
                  <a:lnTo>
                    <a:pt x="18551" y="1159831"/>
                  </a:lnTo>
                  <a:lnTo>
                    <a:pt x="28754" y="1205455"/>
                  </a:lnTo>
                  <a:lnTo>
                    <a:pt x="41072" y="1250243"/>
                  </a:lnTo>
                  <a:lnTo>
                    <a:pt x="55450" y="1294138"/>
                  </a:lnTo>
                  <a:lnTo>
                    <a:pt x="71832" y="1337086"/>
                  </a:lnTo>
                  <a:lnTo>
                    <a:pt x="90162" y="1379030"/>
                  </a:lnTo>
                  <a:lnTo>
                    <a:pt x="110385" y="1419915"/>
                  </a:lnTo>
                  <a:lnTo>
                    <a:pt x="132445" y="1459685"/>
                  </a:lnTo>
                  <a:lnTo>
                    <a:pt x="156287" y="1498285"/>
                  </a:lnTo>
                  <a:lnTo>
                    <a:pt x="181855" y="1535660"/>
                  </a:lnTo>
                  <a:lnTo>
                    <a:pt x="209093" y="1571753"/>
                  </a:lnTo>
                  <a:lnTo>
                    <a:pt x="237946" y="1606509"/>
                  </a:lnTo>
                  <a:lnTo>
                    <a:pt x="268358" y="1639872"/>
                  </a:lnTo>
                  <a:lnTo>
                    <a:pt x="300274" y="1671788"/>
                  </a:lnTo>
                  <a:lnTo>
                    <a:pt x="333638" y="1702199"/>
                  </a:lnTo>
                  <a:lnTo>
                    <a:pt x="368395" y="1731052"/>
                  </a:lnTo>
                  <a:lnTo>
                    <a:pt x="404488" y="1758289"/>
                  </a:lnTo>
                  <a:lnTo>
                    <a:pt x="441863" y="1783857"/>
                  </a:lnTo>
                  <a:lnTo>
                    <a:pt x="480464" y="1807698"/>
                  </a:lnTo>
                  <a:lnTo>
                    <a:pt x="520235" y="1829757"/>
                  </a:lnTo>
                  <a:lnTo>
                    <a:pt x="561120" y="1849980"/>
                  </a:lnTo>
                  <a:lnTo>
                    <a:pt x="603065" y="1868310"/>
                  </a:lnTo>
                  <a:lnTo>
                    <a:pt x="646013" y="1884691"/>
                  </a:lnTo>
                  <a:lnTo>
                    <a:pt x="689909" y="1899069"/>
                  </a:lnTo>
                  <a:lnTo>
                    <a:pt x="734697" y="1911387"/>
                  </a:lnTo>
                  <a:lnTo>
                    <a:pt x="780322" y="1921590"/>
                  </a:lnTo>
                  <a:lnTo>
                    <a:pt x="826728" y="1929622"/>
                  </a:lnTo>
                  <a:lnTo>
                    <a:pt x="873859" y="1935429"/>
                  </a:lnTo>
                  <a:lnTo>
                    <a:pt x="921660" y="1938953"/>
                  </a:lnTo>
                  <a:lnTo>
                    <a:pt x="970076" y="1940140"/>
                  </a:lnTo>
                  <a:lnTo>
                    <a:pt x="1018493" y="1938953"/>
                  </a:lnTo>
                  <a:lnTo>
                    <a:pt x="1066295" y="1935429"/>
                  </a:lnTo>
                  <a:lnTo>
                    <a:pt x="1113428" y="1929622"/>
                  </a:lnTo>
                  <a:lnTo>
                    <a:pt x="1159834" y="1921590"/>
                  </a:lnTo>
                  <a:lnTo>
                    <a:pt x="1205459" y="1911387"/>
                  </a:lnTo>
                  <a:lnTo>
                    <a:pt x="1250247" y="1899069"/>
                  </a:lnTo>
                  <a:lnTo>
                    <a:pt x="1294143" y="1884691"/>
                  </a:lnTo>
                  <a:lnTo>
                    <a:pt x="1337091" y="1868310"/>
                  </a:lnTo>
                  <a:lnTo>
                    <a:pt x="1379035" y="1849980"/>
                  </a:lnTo>
                  <a:lnTo>
                    <a:pt x="1419921" y="1829757"/>
                  </a:lnTo>
                  <a:lnTo>
                    <a:pt x="1459691" y="1807698"/>
                  </a:lnTo>
                  <a:lnTo>
                    <a:pt x="1498291" y="1783857"/>
                  </a:lnTo>
                  <a:lnTo>
                    <a:pt x="1535665" y="1758289"/>
                  </a:lnTo>
                  <a:lnTo>
                    <a:pt x="1571758" y="1731052"/>
                  </a:lnTo>
                  <a:lnTo>
                    <a:pt x="1606514" y="1702199"/>
                  </a:lnTo>
                  <a:lnTo>
                    <a:pt x="1639877" y="1671788"/>
                  </a:lnTo>
                  <a:lnTo>
                    <a:pt x="1671792" y="1639872"/>
                  </a:lnTo>
                  <a:lnTo>
                    <a:pt x="1702204" y="1606509"/>
                  </a:lnTo>
                  <a:lnTo>
                    <a:pt x="1731056" y="1571753"/>
                  </a:lnTo>
                  <a:lnTo>
                    <a:pt x="1758293" y="1535660"/>
                  </a:lnTo>
                  <a:lnTo>
                    <a:pt x="1783860" y="1498285"/>
                  </a:lnTo>
                  <a:lnTo>
                    <a:pt x="1807701" y="1459685"/>
                  </a:lnTo>
                  <a:lnTo>
                    <a:pt x="1829760" y="1419915"/>
                  </a:lnTo>
                  <a:lnTo>
                    <a:pt x="1849982" y="1379030"/>
                  </a:lnTo>
                  <a:lnTo>
                    <a:pt x="1868311" y="1337086"/>
                  </a:lnTo>
                  <a:lnTo>
                    <a:pt x="1884692" y="1294138"/>
                  </a:lnTo>
                  <a:lnTo>
                    <a:pt x="1899070" y="1250243"/>
                  </a:lnTo>
                  <a:lnTo>
                    <a:pt x="1911388" y="1205455"/>
                  </a:lnTo>
                  <a:lnTo>
                    <a:pt x="1921590" y="1159831"/>
                  </a:lnTo>
                  <a:lnTo>
                    <a:pt x="1929623" y="1113425"/>
                  </a:lnTo>
                  <a:lnTo>
                    <a:pt x="1935429" y="1066293"/>
                  </a:lnTo>
                  <a:lnTo>
                    <a:pt x="1938953" y="1018492"/>
                  </a:lnTo>
                  <a:lnTo>
                    <a:pt x="1940140" y="970076"/>
                  </a:lnTo>
                  <a:lnTo>
                    <a:pt x="1938953" y="921659"/>
                  </a:lnTo>
                  <a:lnTo>
                    <a:pt x="1935429" y="873857"/>
                  </a:lnTo>
                  <a:lnTo>
                    <a:pt x="1929623" y="826725"/>
                  </a:lnTo>
                  <a:lnTo>
                    <a:pt x="1921590" y="780318"/>
                  </a:lnTo>
                  <a:lnTo>
                    <a:pt x="1911388" y="734693"/>
                  </a:lnTo>
                  <a:lnTo>
                    <a:pt x="1899070" y="689904"/>
                  </a:lnTo>
                  <a:lnTo>
                    <a:pt x="1884692" y="646008"/>
                  </a:lnTo>
                  <a:lnTo>
                    <a:pt x="1868311" y="603060"/>
                  </a:lnTo>
                  <a:lnTo>
                    <a:pt x="1849982" y="561115"/>
                  </a:lnTo>
                  <a:lnTo>
                    <a:pt x="1829760" y="520229"/>
                  </a:lnTo>
                  <a:lnTo>
                    <a:pt x="1807701" y="480458"/>
                  </a:lnTo>
                  <a:lnTo>
                    <a:pt x="1783860" y="441858"/>
                  </a:lnTo>
                  <a:lnTo>
                    <a:pt x="1758293" y="404483"/>
                  </a:lnTo>
                  <a:lnTo>
                    <a:pt x="1731056" y="368390"/>
                  </a:lnTo>
                  <a:lnTo>
                    <a:pt x="1702204" y="333633"/>
                  </a:lnTo>
                  <a:lnTo>
                    <a:pt x="1671792" y="300269"/>
                  </a:lnTo>
                  <a:lnTo>
                    <a:pt x="1639877" y="268354"/>
                  </a:lnTo>
                  <a:lnTo>
                    <a:pt x="1606514" y="237942"/>
                  </a:lnTo>
                  <a:lnTo>
                    <a:pt x="1571758" y="209089"/>
                  </a:lnTo>
                  <a:lnTo>
                    <a:pt x="1535665" y="181851"/>
                  </a:lnTo>
                  <a:lnTo>
                    <a:pt x="1498291" y="156284"/>
                  </a:lnTo>
                  <a:lnTo>
                    <a:pt x="1459691" y="132443"/>
                  </a:lnTo>
                  <a:lnTo>
                    <a:pt x="1419921" y="110383"/>
                  </a:lnTo>
                  <a:lnTo>
                    <a:pt x="1379035" y="90160"/>
                  </a:lnTo>
                  <a:lnTo>
                    <a:pt x="1337091" y="71830"/>
                  </a:lnTo>
                  <a:lnTo>
                    <a:pt x="1294143" y="55449"/>
                  </a:lnTo>
                  <a:lnTo>
                    <a:pt x="1250247" y="41071"/>
                  </a:lnTo>
                  <a:lnTo>
                    <a:pt x="1205459" y="28753"/>
                  </a:lnTo>
                  <a:lnTo>
                    <a:pt x="1159834" y="18550"/>
                  </a:lnTo>
                  <a:lnTo>
                    <a:pt x="1113428" y="10518"/>
                  </a:lnTo>
                  <a:lnTo>
                    <a:pt x="1066295" y="4711"/>
                  </a:lnTo>
                  <a:lnTo>
                    <a:pt x="1018493" y="1187"/>
                  </a:lnTo>
                  <a:lnTo>
                    <a:pt x="970076" y="0"/>
                  </a:lnTo>
                  <a:close/>
                </a:path>
              </a:pathLst>
            </a:custGeom>
            <a:solidFill>
              <a:srgbClr val="6693CD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5" name="object 4">
              <a:extLst>
                <a:ext uri="{FF2B5EF4-FFF2-40B4-BE49-F238E27FC236}">
                  <a16:creationId xmlns:a16="http://schemas.microsoft.com/office/drawing/2014/main" id="{DD30C8B6-F0C6-4F2C-8E30-4DF72572A492}"/>
                </a:ext>
              </a:extLst>
            </p:cNvPr>
            <p:cNvSpPr/>
            <p:nvPr userDrawn="1"/>
          </p:nvSpPr>
          <p:spPr>
            <a:xfrm>
              <a:off x="1905233" y="2282806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2222157" y="1111072"/>
                  </a:moveTo>
                  <a:lnTo>
                    <a:pt x="2221130" y="1159268"/>
                  </a:lnTo>
                  <a:lnTo>
                    <a:pt x="2218078" y="1206939"/>
                  </a:lnTo>
                  <a:lnTo>
                    <a:pt x="2213043" y="1254044"/>
                  </a:lnTo>
                  <a:lnTo>
                    <a:pt x="2206066" y="1300542"/>
                  </a:lnTo>
                  <a:lnTo>
                    <a:pt x="2197188" y="1346390"/>
                  </a:lnTo>
                  <a:lnTo>
                    <a:pt x="2186452" y="1391546"/>
                  </a:lnTo>
                  <a:lnTo>
                    <a:pt x="2173900" y="1435970"/>
                  </a:lnTo>
                  <a:lnTo>
                    <a:pt x="2159572" y="1479620"/>
                  </a:lnTo>
                  <a:lnTo>
                    <a:pt x="2143510" y="1522453"/>
                  </a:lnTo>
                  <a:lnTo>
                    <a:pt x="2125757" y="1564428"/>
                  </a:lnTo>
                  <a:lnTo>
                    <a:pt x="2106354" y="1605503"/>
                  </a:lnTo>
                  <a:lnTo>
                    <a:pt x="2085343" y="1645638"/>
                  </a:lnTo>
                  <a:lnTo>
                    <a:pt x="2062765" y="1684789"/>
                  </a:lnTo>
                  <a:lnTo>
                    <a:pt x="2038661" y="1722915"/>
                  </a:lnTo>
                  <a:lnTo>
                    <a:pt x="2013075" y="1759975"/>
                  </a:lnTo>
                  <a:lnTo>
                    <a:pt x="1986047" y="1795927"/>
                  </a:lnTo>
                  <a:lnTo>
                    <a:pt x="1957619" y="1830729"/>
                  </a:lnTo>
                  <a:lnTo>
                    <a:pt x="1927833" y="1864340"/>
                  </a:lnTo>
                  <a:lnTo>
                    <a:pt x="1896730" y="1896718"/>
                  </a:lnTo>
                  <a:lnTo>
                    <a:pt x="1864353" y="1927820"/>
                  </a:lnTo>
                  <a:lnTo>
                    <a:pt x="1830742" y="1957606"/>
                  </a:lnTo>
                  <a:lnTo>
                    <a:pt x="1795940" y="1986034"/>
                  </a:lnTo>
                  <a:lnTo>
                    <a:pt x="1759988" y="2013062"/>
                  </a:lnTo>
                  <a:lnTo>
                    <a:pt x="1722928" y="2038649"/>
                  </a:lnTo>
                  <a:lnTo>
                    <a:pt x="1684801" y="2062752"/>
                  </a:lnTo>
                  <a:lnTo>
                    <a:pt x="1645650" y="2085330"/>
                  </a:lnTo>
                  <a:lnTo>
                    <a:pt x="1605516" y="2106342"/>
                  </a:lnTo>
                  <a:lnTo>
                    <a:pt x="1564441" y="2125745"/>
                  </a:lnTo>
                  <a:lnTo>
                    <a:pt x="1522465" y="2143498"/>
                  </a:lnTo>
                  <a:lnTo>
                    <a:pt x="1479632" y="2159559"/>
                  </a:lnTo>
                  <a:lnTo>
                    <a:pt x="1435983" y="2173887"/>
                  </a:lnTo>
                  <a:lnTo>
                    <a:pt x="1391559" y="2186440"/>
                  </a:lnTo>
                  <a:lnTo>
                    <a:pt x="1346402" y="2197176"/>
                  </a:lnTo>
                  <a:lnTo>
                    <a:pt x="1300554" y="2206053"/>
                  </a:lnTo>
                  <a:lnTo>
                    <a:pt x="1254057" y="2213030"/>
                  </a:lnTo>
                  <a:lnTo>
                    <a:pt x="1206952" y="2218066"/>
                  </a:lnTo>
                  <a:lnTo>
                    <a:pt x="1159280" y="2221117"/>
                  </a:lnTo>
                  <a:lnTo>
                    <a:pt x="1111084" y="2222144"/>
                  </a:lnTo>
                  <a:lnTo>
                    <a:pt x="1062888" y="2221117"/>
                  </a:lnTo>
                  <a:lnTo>
                    <a:pt x="1015215" y="2218066"/>
                  </a:lnTo>
                  <a:lnTo>
                    <a:pt x="968109" y="2213030"/>
                  </a:lnTo>
                  <a:lnTo>
                    <a:pt x="921611" y="2206053"/>
                  </a:lnTo>
                  <a:lnTo>
                    <a:pt x="875762" y="2197176"/>
                  </a:lnTo>
                  <a:lnTo>
                    <a:pt x="830605" y="2186440"/>
                  </a:lnTo>
                  <a:lnTo>
                    <a:pt x="786180" y="2173887"/>
                  </a:lnTo>
                  <a:lnTo>
                    <a:pt x="742530" y="2159559"/>
                  </a:lnTo>
                  <a:lnTo>
                    <a:pt x="699696" y="2143498"/>
                  </a:lnTo>
                  <a:lnTo>
                    <a:pt x="657721" y="2125745"/>
                  </a:lnTo>
                  <a:lnTo>
                    <a:pt x="616645" y="2106342"/>
                  </a:lnTo>
                  <a:lnTo>
                    <a:pt x="576510" y="2085330"/>
                  </a:lnTo>
                  <a:lnTo>
                    <a:pt x="537358" y="2062752"/>
                  </a:lnTo>
                  <a:lnTo>
                    <a:pt x="499232" y="2038649"/>
                  </a:lnTo>
                  <a:lnTo>
                    <a:pt x="462171" y="2013062"/>
                  </a:lnTo>
                  <a:lnTo>
                    <a:pt x="426219" y="1986034"/>
                  </a:lnTo>
                  <a:lnTo>
                    <a:pt x="391416" y="1957606"/>
                  </a:lnTo>
                  <a:lnTo>
                    <a:pt x="357805" y="1927820"/>
                  </a:lnTo>
                  <a:lnTo>
                    <a:pt x="325427" y="1896718"/>
                  </a:lnTo>
                  <a:lnTo>
                    <a:pt x="294325" y="1864340"/>
                  </a:lnTo>
                  <a:lnTo>
                    <a:pt x="264538" y="1830729"/>
                  </a:lnTo>
                  <a:lnTo>
                    <a:pt x="236110" y="1795927"/>
                  </a:lnTo>
                  <a:lnTo>
                    <a:pt x="209082" y="1759975"/>
                  </a:lnTo>
                  <a:lnTo>
                    <a:pt x="183495" y="1722915"/>
                  </a:lnTo>
                  <a:lnTo>
                    <a:pt x="159392" y="1684789"/>
                  </a:lnTo>
                  <a:lnTo>
                    <a:pt x="136814" y="1645638"/>
                  </a:lnTo>
                  <a:lnTo>
                    <a:pt x="115802" y="1605503"/>
                  </a:lnTo>
                  <a:lnTo>
                    <a:pt x="96399" y="1564428"/>
                  </a:lnTo>
                  <a:lnTo>
                    <a:pt x="78646" y="1522453"/>
                  </a:lnTo>
                  <a:lnTo>
                    <a:pt x="62585" y="1479620"/>
                  </a:lnTo>
                  <a:lnTo>
                    <a:pt x="48257" y="1435970"/>
                  </a:lnTo>
                  <a:lnTo>
                    <a:pt x="35704" y="1391546"/>
                  </a:lnTo>
                  <a:lnTo>
                    <a:pt x="24968" y="1346390"/>
                  </a:lnTo>
                  <a:lnTo>
                    <a:pt x="16090" y="1300542"/>
                  </a:lnTo>
                  <a:lnTo>
                    <a:pt x="9113" y="1254044"/>
                  </a:lnTo>
                  <a:lnTo>
                    <a:pt x="4078" y="1206939"/>
                  </a:lnTo>
                  <a:lnTo>
                    <a:pt x="1026" y="1159268"/>
                  </a:lnTo>
                  <a:lnTo>
                    <a:pt x="0" y="1111072"/>
                  </a:lnTo>
                  <a:lnTo>
                    <a:pt x="1026" y="1062876"/>
                  </a:lnTo>
                  <a:lnTo>
                    <a:pt x="4078" y="1015204"/>
                  </a:lnTo>
                  <a:lnTo>
                    <a:pt x="9113" y="968099"/>
                  </a:lnTo>
                  <a:lnTo>
                    <a:pt x="16090" y="921602"/>
                  </a:lnTo>
                  <a:lnTo>
                    <a:pt x="24968" y="875754"/>
                  </a:lnTo>
                  <a:lnTo>
                    <a:pt x="35704" y="830597"/>
                  </a:lnTo>
                  <a:lnTo>
                    <a:pt x="48257" y="786173"/>
                  </a:lnTo>
                  <a:lnTo>
                    <a:pt x="62585" y="742524"/>
                  </a:lnTo>
                  <a:lnTo>
                    <a:pt x="78646" y="699691"/>
                  </a:lnTo>
                  <a:lnTo>
                    <a:pt x="96399" y="657716"/>
                  </a:lnTo>
                  <a:lnTo>
                    <a:pt x="115802" y="616640"/>
                  </a:lnTo>
                  <a:lnTo>
                    <a:pt x="136814" y="576506"/>
                  </a:lnTo>
                  <a:lnTo>
                    <a:pt x="159392" y="537355"/>
                  </a:lnTo>
                  <a:lnTo>
                    <a:pt x="183495" y="499228"/>
                  </a:lnTo>
                  <a:lnTo>
                    <a:pt x="209082" y="462168"/>
                  </a:lnTo>
                  <a:lnTo>
                    <a:pt x="236110" y="426216"/>
                  </a:lnTo>
                  <a:lnTo>
                    <a:pt x="264538" y="391414"/>
                  </a:lnTo>
                  <a:lnTo>
                    <a:pt x="294325" y="357803"/>
                  </a:lnTo>
                  <a:lnTo>
                    <a:pt x="325427" y="325426"/>
                  </a:lnTo>
                  <a:lnTo>
                    <a:pt x="357805" y="294323"/>
                  </a:lnTo>
                  <a:lnTo>
                    <a:pt x="391416" y="264537"/>
                  </a:lnTo>
                  <a:lnTo>
                    <a:pt x="426219" y="236109"/>
                  </a:lnTo>
                  <a:lnTo>
                    <a:pt x="462171" y="209081"/>
                  </a:lnTo>
                  <a:lnTo>
                    <a:pt x="499232" y="183495"/>
                  </a:lnTo>
                  <a:lnTo>
                    <a:pt x="537358" y="159391"/>
                  </a:lnTo>
                  <a:lnTo>
                    <a:pt x="576510" y="136813"/>
                  </a:lnTo>
                  <a:lnTo>
                    <a:pt x="616645" y="115802"/>
                  </a:lnTo>
                  <a:lnTo>
                    <a:pt x="657721" y="96399"/>
                  </a:lnTo>
                  <a:lnTo>
                    <a:pt x="699696" y="78646"/>
                  </a:lnTo>
                  <a:lnTo>
                    <a:pt x="742530" y="62584"/>
                  </a:lnTo>
                  <a:lnTo>
                    <a:pt x="786180" y="48257"/>
                  </a:lnTo>
                  <a:lnTo>
                    <a:pt x="830605" y="35704"/>
                  </a:lnTo>
                  <a:lnTo>
                    <a:pt x="875762" y="24968"/>
                  </a:lnTo>
                  <a:lnTo>
                    <a:pt x="921611" y="16090"/>
                  </a:lnTo>
                  <a:lnTo>
                    <a:pt x="968109" y="9113"/>
                  </a:lnTo>
                  <a:lnTo>
                    <a:pt x="1015215" y="4078"/>
                  </a:lnTo>
                  <a:lnTo>
                    <a:pt x="1062888" y="1026"/>
                  </a:lnTo>
                  <a:lnTo>
                    <a:pt x="1111084" y="0"/>
                  </a:lnTo>
                  <a:lnTo>
                    <a:pt x="1159280" y="1026"/>
                  </a:lnTo>
                  <a:lnTo>
                    <a:pt x="1206952" y="4078"/>
                  </a:lnTo>
                  <a:lnTo>
                    <a:pt x="1254057" y="9113"/>
                  </a:lnTo>
                  <a:lnTo>
                    <a:pt x="1300554" y="16090"/>
                  </a:lnTo>
                  <a:lnTo>
                    <a:pt x="1346402" y="24968"/>
                  </a:lnTo>
                  <a:lnTo>
                    <a:pt x="1391559" y="35704"/>
                  </a:lnTo>
                  <a:lnTo>
                    <a:pt x="1435983" y="48257"/>
                  </a:lnTo>
                  <a:lnTo>
                    <a:pt x="1479632" y="62584"/>
                  </a:lnTo>
                  <a:lnTo>
                    <a:pt x="1522465" y="78646"/>
                  </a:lnTo>
                  <a:lnTo>
                    <a:pt x="1564441" y="96399"/>
                  </a:lnTo>
                  <a:lnTo>
                    <a:pt x="1605516" y="115802"/>
                  </a:lnTo>
                  <a:lnTo>
                    <a:pt x="1645650" y="136813"/>
                  </a:lnTo>
                  <a:lnTo>
                    <a:pt x="1684801" y="159391"/>
                  </a:lnTo>
                  <a:lnTo>
                    <a:pt x="1722928" y="183495"/>
                  </a:lnTo>
                  <a:lnTo>
                    <a:pt x="1759988" y="209081"/>
                  </a:lnTo>
                  <a:lnTo>
                    <a:pt x="1795940" y="236109"/>
                  </a:lnTo>
                  <a:lnTo>
                    <a:pt x="1830742" y="264537"/>
                  </a:lnTo>
                  <a:lnTo>
                    <a:pt x="1864353" y="294323"/>
                  </a:lnTo>
                  <a:lnTo>
                    <a:pt x="1896730" y="325426"/>
                  </a:lnTo>
                  <a:lnTo>
                    <a:pt x="1927833" y="357803"/>
                  </a:lnTo>
                  <a:lnTo>
                    <a:pt x="1957619" y="391414"/>
                  </a:lnTo>
                  <a:lnTo>
                    <a:pt x="1986047" y="426216"/>
                  </a:lnTo>
                  <a:lnTo>
                    <a:pt x="2013075" y="462168"/>
                  </a:lnTo>
                  <a:lnTo>
                    <a:pt x="2038661" y="499228"/>
                  </a:lnTo>
                  <a:lnTo>
                    <a:pt x="2062765" y="537355"/>
                  </a:lnTo>
                  <a:lnTo>
                    <a:pt x="2085343" y="576506"/>
                  </a:lnTo>
                  <a:lnTo>
                    <a:pt x="2106354" y="616640"/>
                  </a:lnTo>
                  <a:lnTo>
                    <a:pt x="2125757" y="657716"/>
                  </a:lnTo>
                  <a:lnTo>
                    <a:pt x="2143510" y="699691"/>
                  </a:lnTo>
                  <a:lnTo>
                    <a:pt x="2159572" y="742524"/>
                  </a:lnTo>
                  <a:lnTo>
                    <a:pt x="2173900" y="786173"/>
                  </a:lnTo>
                  <a:lnTo>
                    <a:pt x="2186452" y="830597"/>
                  </a:lnTo>
                  <a:lnTo>
                    <a:pt x="2197188" y="875754"/>
                  </a:lnTo>
                  <a:lnTo>
                    <a:pt x="2206066" y="921602"/>
                  </a:lnTo>
                  <a:lnTo>
                    <a:pt x="2213043" y="968099"/>
                  </a:lnTo>
                  <a:lnTo>
                    <a:pt x="2218078" y="1015204"/>
                  </a:lnTo>
                  <a:lnTo>
                    <a:pt x="2221130" y="1062876"/>
                  </a:lnTo>
                  <a:lnTo>
                    <a:pt x="2222157" y="1111072"/>
                  </a:lnTo>
                  <a:close/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6" name="object 5">
              <a:extLst>
                <a:ext uri="{FF2B5EF4-FFF2-40B4-BE49-F238E27FC236}">
                  <a16:creationId xmlns:a16="http://schemas.microsoft.com/office/drawing/2014/main" id="{B4D631F8-B4DE-4351-8BC5-39FACF048125}"/>
                </a:ext>
              </a:extLst>
            </p:cNvPr>
            <p:cNvSpPr/>
            <p:nvPr userDrawn="1"/>
          </p:nvSpPr>
          <p:spPr>
            <a:xfrm>
              <a:off x="2222500" y="2600065"/>
              <a:ext cx="1588136" cy="1588135"/>
            </a:xfrm>
            <a:custGeom>
              <a:avLst/>
              <a:gdLst/>
              <a:ahLst/>
              <a:cxnLst/>
              <a:rect l="l" t="t" r="r" b="b"/>
              <a:pathLst>
                <a:path w="1588135" h="1588134">
                  <a:moveTo>
                    <a:pt x="793813" y="0"/>
                  </a:moveTo>
                  <a:lnTo>
                    <a:pt x="745457" y="1448"/>
                  </a:lnTo>
                  <a:lnTo>
                    <a:pt x="697867" y="5739"/>
                  </a:lnTo>
                  <a:lnTo>
                    <a:pt x="651126" y="12789"/>
                  </a:lnTo>
                  <a:lnTo>
                    <a:pt x="605317" y="22514"/>
                  </a:lnTo>
                  <a:lnTo>
                    <a:pt x="560524" y="34833"/>
                  </a:lnTo>
                  <a:lnTo>
                    <a:pt x="516829" y="49662"/>
                  </a:lnTo>
                  <a:lnTo>
                    <a:pt x="474315" y="66917"/>
                  </a:lnTo>
                  <a:lnTo>
                    <a:pt x="433065" y="86517"/>
                  </a:lnTo>
                  <a:lnTo>
                    <a:pt x="393163" y="108377"/>
                  </a:lnTo>
                  <a:lnTo>
                    <a:pt x="354692" y="132415"/>
                  </a:lnTo>
                  <a:lnTo>
                    <a:pt x="317734" y="158548"/>
                  </a:lnTo>
                  <a:lnTo>
                    <a:pt x="282372" y="186693"/>
                  </a:lnTo>
                  <a:lnTo>
                    <a:pt x="248690" y="216766"/>
                  </a:lnTo>
                  <a:lnTo>
                    <a:pt x="216771" y="248685"/>
                  </a:lnTo>
                  <a:lnTo>
                    <a:pt x="186697" y="282367"/>
                  </a:lnTo>
                  <a:lnTo>
                    <a:pt x="158552" y="317728"/>
                  </a:lnTo>
                  <a:lnTo>
                    <a:pt x="132418" y="354686"/>
                  </a:lnTo>
                  <a:lnTo>
                    <a:pt x="108380" y="393158"/>
                  </a:lnTo>
                  <a:lnTo>
                    <a:pt x="86519" y="433060"/>
                  </a:lnTo>
                  <a:lnTo>
                    <a:pt x="66919" y="474309"/>
                  </a:lnTo>
                  <a:lnTo>
                    <a:pt x="49663" y="516823"/>
                  </a:lnTo>
                  <a:lnTo>
                    <a:pt x="34834" y="560519"/>
                  </a:lnTo>
                  <a:lnTo>
                    <a:pt x="22515" y="605313"/>
                  </a:lnTo>
                  <a:lnTo>
                    <a:pt x="12789" y="651123"/>
                  </a:lnTo>
                  <a:lnTo>
                    <a:pt x="5739" y="697864"/>
                  </a:lnTo>
                  <a:lnTo>
                    <a:pt x="1448" y="745456"/>
                  </a:lnTo>
                  <a:lnTo>
                    <a:pt x="0" y="793813"/>
                  </a:lnTo>
                  <a:lnTo>
                    <a:pt x="1448" y="842169"/>
                  </a:lnTo>
                  <a:lnTo>
                    <a:pt x="5739" y="889759"/>
                  </a:lnTo>
                  <a:lnTo>
                    <a:pt x="12789" y="936500"/>
                  </a:lnTo>
                  <a:lnTo>
                    <a:pt x="22515" y="982308"/>
                  </a:lnTo>
                  <a:lnTo>
                    <a:pt x="34834" y="1027101"/>
                  </a:lnTo>
                  <a:lnTo>
                    <a:pt x="49663" y="1070796"/>
                  </a:lnTo>
                  <a:lnTo>
                    <a:pt x="66919" y="1113309"/>
                  </a:lnTo>
                  <a:lnTo>
                    <a:pt x="86519" y="1154558"/>
                  </a:lnTo>
                  <a:lnTo>
                    <a:pt x="108380" y="1194459"/>
                  </a:lnTo>
                  <a:lnTo>
                    <a:pt x="132418" y="1232930"/>
                  </a:lnTo>
                  <a:lnTo>
                    <a:pt x="158552" y="1269888"/>
                  </a:lnTo>
                  <a:lnTo>
                    <a:pt x="186697" y="1305249"/>
                  </a:lnTo>
                  <a:lnTo>
                    <a:pt x="216771" y="1338930"/>
                  </a:lnTo>
                  <a:lnTo>
                    <a:pt x="248690" y="1370849"/>
                  </a:lnTo>
                  <a:lnTo>
                    <a:pt x="282372" y="1400922"/>
                  </a:lnTo>
                  <a:lnTo>
                    <a:pt x="317734" y="1429066"/>
                  </a:lnTo>
                  <a:lnTo>
                    <a:pt x="354692" y="1455199"/>
                  </a:lnTo>
                  <a:lnTo>
                    <a:pt x="393163" y="1479237"/>
                  </a:lnTo>
                  <a:lnTo>
                    <a:pt x="433065" y="1501097"/>
                  </a:lnTo>
                  <a:lnTo>
                    <a:pt x="474315" y="1520696"/>
                  </a:lnTo>
                  <a:lnTo>
                    <a:pt x="516829" y="1537952"/>
                  </a:lnTo>
                  <a:lnTo>
                    <a:pt x="560524" y="1552780"/>
                  </a:lnTo>
                  <a:lnTo>
                    <a:pt x="605317" y="1565099"/>
                  </a:lnTo>
                  <a:lnTo>
                    <a:pt x="651126" y="1574825"/>
                  </a:lnTo>
                  <a:lnTo>
                    <a:pt x="697867" y="1581874"/>
                  </a:lnTo>
                  <a:lnTo>
                    <a:pt x="745457" y="1586165"/>
                  </a:lnTo>
                  <a:lnTo>
                    <a:pt x="793813" y="1587614"/>
                  </a:lnTo>
                  <a:lnTo>
                    <a:pt x="842169" y="1586165"/>
                  </a:lnTo>
                  <a:lnTo>
                    <a:pt x="889759" y="1581874"/>
                  </a:lnTo>
                  <a:lnTo>
                    <a:pt x="936500" y="1574825"/>
                  </a:lnTo>
                  <a:lnTo>
                    <a:pt x="982308" y="1565099"/>
                  </a:lnTo>
                  <a:lnTo>
                    <a:pt x="1027101" y="1552780"/>
                  </a:lnTo>
                  <a:lnTo>
                    <a:pt x="1070796" y="1537952"/>
                  </a:lnTo>
                  <a:lnTo>
                    <a:pt x="1113309" y="1520696"/>
                  </a:lnTo>
                  <a:lnTo>
                    <a:pt x="1154558" y="1501097"/>
                  </a:lnTo>
                  <a:lnTo>
                    <a:pt x="1194459" y="1479237"/>
                  </a:lnTo>
                  <a:lnTo>
                    <a:pt x="1232930" y="1455199"/>
                  </a:lnTo>
                  <a:lnTo>
                    <a:pt x="1269888" y="1429066"/>
                  </a:lnTo>
                  <a:lnTo>
                    <a:pt x="1305249" y="1400922"/>
                  </a:lnTo>
                  <a:lnTo>
                    <a:pt x="1338930" y="1370849"/>
                  </a:lnTo>
                  <a:lnTo>
                    <a:pt x="1370849" y="1338930"/>
                  </a:lnTo>
                  <a:lnTo>
                    <a:pt x="1400922" y="1305249"/>
                  </a:lnTo>
                  <a:lnTo>
                    <a:pt x="1429066" y="1269888"/>
                  </a:lnTo>
                  <a:lnTo>
                    <a:pt x="1455199" y="1232930"/>
                  </a:lnTo>
                  <a:lnTo>
                    <a:pt x="1479237" y="1194459"/>
                  </a:lnTo>
                  <a:lnTo>
                    <a:pt x="1501097" y="1154558"/>
                  </a:lnTo>
                  <a:lnTo>
                    <a:pt x="1520696" y="1113309"/>
                  </a:lnTo>
                  <a:lnTo>
                    <a:pt x="1537952" y="1070796"/>
                  </a:lnTo>
                  <a:lnTo>
                    <a:pt x="1552780" y="1027101"/>
                  </a:lnTo>
                  <a:lnTo>
                    <a:pt x="1565099" y="982308"/>
                  </a:lnTo>
                  <a:lnTo>
                    <a:pt x="1574825" y="936500"/>
                  </a:lnTo>
                  <a:lnTo>
                    <a:pt x="1581874" y="889759"/>
                  </a:lnTo>
                  <a:lnTo>
                    <a:pt x="1586165" y="842169"/>
                  </a:lnTo>
                  <a:lnTo>
                    <a:pt x="1587614" y="793813"/>
                  </a:lnTo>
                  <a:lnTo>
                    <a:pt x="1586165" y="745456"/>
                  </a:lnTo>
                  <a:lnTo>
                    <a:pt x="1581874" y="697864"/>
                  </a:lnTo>
                  <a:lnTo>
                    <a:pt x="1574825" y="651123"/>
                  </a:lnTo>
                  <a:lnTo>
                    <a:pt x="1565099" y="605313"/>
                  </a:lnTo>
                  <a:lnTo>
                    <a:pt x="1552780" y="560519"/>
                  </a:lnTo>
                  <a:lnTo>
                    <a:pt x="1537952" y="516823"/>
                  </a:lnTo>
                  <a:lnTo>
                    <a:pt x="1520696" y="474309"/>
                  </a:lnTo>
                  <a:lnTo>
                    <a:pt x="1501097" y="433060"/>
                  </a:lnTo>
                  <a:lnTo>
                    <a:pt x="1479237" y="393158"/>
                  </a:lnTo>
                  <a:lnTo>
                    <a:pt x="1455199" y="354686"/>
                  </a:lnTo>
                  <a:lnTo>
                    <a:pt x="1429066" y="317728"/>
                  </a:lnTo>
                  <a:lnTo>
                    <a:pt x="1400922" y="282367"/>
                  </a:lnTo>
                  <a:lnTo>
                    <a:pt x="1370849" y="248685"/>
                  </a:lnTo>
                  <a:lnTo>
                    <a:pt x="1338930" y="216766"/>
                  </a:lnTo>
                  <a:lnTo>
                    <a:pt x="1305249" y="186693"/>
                  </a:lnTo>
                  <a:lnTo>
                    <a:pt x="1269888" y="158548"/>
                  </a:lnTo>
                  <a:lnTo>
                    <a:pt x="1232930" y="132415"/>
                  </a:lnTo>
                  <a:lnTo>
                    <a:pt x="1194459" y="108377"/>
                  </a:lnTo>
                  <a:lnTo>
                    <a:pt x="1154558" y="86517"/>
                  </a:lnTo>
                  <a:lnTo>
                    <a:pt x="1113309" y="66917"/>
                  </a:lnTo>
                  <a:lnTo>
                    <a:pt x="1070796" y="49662"/>
                  </a:lnTo>
                  <a:lnTo>
                    <a:pt x="1027101" y="34833"/>
                  </a:lnTo>
                  <a:lnTo>
                    <a:pt x="982308" y="22514"/>
                  </a:lnTo>
                  <a:lnTo>
                    <a:pt x="936500" y="12789"/>
                  </a:lnTo>
                  <a:lnTo>
                    <a:pt x="889759" y="5739"/>
                  </a:lnTo>
                  <a:lnTo>
                    <a:pt x="842169" y="1448"/>
                  </a:lnTo>
                  <a:lnTo>
                    <a:pt x="793813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97" name="object 21">
              <a:extLst>
                <a:ext uri="{FF2B5EF4-FFF2-40B4-BE49-F238E27FC236}">
                  <a16:creationId xmlns:a16="http://schemas.microsoft.com/office/drawing/2014/main" id="{F962AD96-6630-46B1-B3B4-6574A0BACF1C}"/>
                </a:ext>
              </a:extLst>
            </p:cNvPr>
            <p:cNvSpPr/>
            <p:nvPr userDrawn="1"/>
          </p:nvSpPr>
          <p:spPr>
            <a:xfrm>
              <a:off x="3022278" y="4514294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4">
                  <a:moveTo>
                    <a:pt x="0" y="0"/>
                  </a:moveTo>
                  <a:lnTo>
                    <a:pt x="0" y="446316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260DF90F-1D6A-4808-A8B5-5FA1AF7E3FBF}"/>
              </a:ext>
            </a:extLst>
          </p:cNvPr>
          <p:cNvGrpSpPr/>
          <p:nvPr userDrawn="1"/>
        </p:nvGrpSpPr>
        <p:grpSpPr>
          <a:xfrm rot="10800000">
            <a:off x="9469741" y="2967575"/>
            <a:ext cx="1644348" cy="1575851"/>
            <a:chOff x="1905233" y="2282806"/>
            <a:chExt cx="2222500" cy="2677893"/>
          </a:xfrm>
        </p:grpSpPr>
        <p:sp>
          <p:nvSpPr>
            <p:cNvPr id="99" name="object 3">
              <a:extLst>
                <a:ext uri="{FF2B5EF4-FFF2-40B4-BE49-F238E27FC236}">
                  <a16:creationId xmlns:a16="http://schemas.microsoft.com/office/drawing/2014/main" id="{E5458864-E323-430F-B27F-914C2BDD0BF4}"/>
                </a:ext>
              </a:extLst>
            </p:cNvPr>
            <p:cNvSpPr/>
            <p:nvPr userDrawn="1"/>
          </p:nvSpPr>
          <p:spPr>
            <a:xfrm>
              <a:off x="2046234" y="2423800"/>
              <a:ext cx="1940560" cy="1940560"/>
            </a:xfrm>
            <a:custGeom>
              <a:avLst/>
              <a:gdLst/>
              <a:ahLst/>
              <a:cxnLst/>
              <a:rect l="l" t="t" r="r" b="b"/>
              <a:pathLst>
                <a:path w="1940560" h="1940559">
                  <a:moveTo>
                    <a:pt x="970076" y="0"/>
                  </a:moveTo>
                  <a:lnTo>
                    <a:pt x="921660" y="1187"/>
                  </a:lnTo>
                  <a:lnTo>
                    <a:pt x="873859" y="4711"/>
                  </a:lnTo>
                  <a:lnTo>
                    <a:pt x="826728" y="10518"/>
                  </a:lnTo>
                  <a:lnTo>
                    <a:pt x="780322" y="18550"/>
                  </a:lnTo>
                  <a:lnTo>
                    <a:pt x="734697" y="28753"/>
                  </a:lnTo>
                  <a:lnTo>
                    <a:pt x="689909" y="41071"/>
                  </a:lnTo>
                  <a:lnTo>
                    <a:pt x="646013" y="55449"/>
                  </a:lnTo>
                  <a:lnTo>
                    <a:pt x="603065" y="71830"/>
                  </a:lnTo>
                  <a:lnTo>
                    <a:pt x="561120" y="90160"/>
                  </a:lnTo>
                  <a:lnTo>
                    <a:pt x="520235" y="110383"/>
                  </a:lnTo>
                  <a:lnTo>
                    <a:pt x="480464" y="132443"/>
                  </a:lnTo>
                  <a:lnTo>
                    <a:pt x="441863" y="156284"/>
                  </a:lnTo>
                  <a:lnTo>
                    <a:pt x="404488" y="181851"/>
                  </a:lnTo>
                  <a:lnTo>
                    <a:pt x="368395" y="209089"/>
                  </a:lnTo>
                  <a:lnTo>
                    <a:pt x="333638" y="237942"/>
                  </a:lnTo>
                  <a:lnTo>
                    <a:pt x="300274" y="268354"/>
                  </a:lnTo>
                  <a:lnTo>
                    <a:pt x="268358" y="300269"/>
                  </a:lnTo>
                  <a:lnTo>
                    <a:pt x="237946" y="333633"/>
                  </a:lnTo>
                  <a:lnTo>
                    <a:pt x="209093" y="368390"/>
                  </a:lnTo>
                  <a:lnTo>
                    <a:pt x="181855" y="404483"/>
                  </a:lnTo>
                  <a:lnTo>
                    <a:pt x="156287" y="441858"/>
                  </a:lnTo>
                  <a:lnTo>
                    <a:pt x="132445" y="480458"/>
                  </a:lnTo>
                  <a:lnTo>
                    <a:pt x="110385" y="520229"/>
                  </a:lnTo>
                  <a:lnTo>
                    <a:pt x="90162" y="561115"/>
                  </a:lnTo>
                  <a:lnTo>
                    <a:pt x="71832" y="603060"/>
                  </a:lnTo>
                  <a:lnTo>
                    <a:pt x="55450" y="646008"/>
                  </a:lnTo>
                  <a:lnTo>
                    <a:pt x="41072" y="689904"/>
                  </a:lnTo>
                  <a:lnTo>
                    <a:pt x="28754" y="734693"/>
                  </a:lnTo>
                  <a:lnTo>
                    <a:pt x="18551" y="780318"/>
                  </a:lnTo>
                  <a:lnTo>
                    <a:pt x="10518" y="826725"/>
                  </a:lnTo>
                  <a:lnTo>
                    <a:pt x="4711" y="873857"/>
                  </a:lnTo>
                  <a:lnTo>
                    <a:pt x="1187" y="921659"/>
                  </a:lnTo>
                  <a:lnTo>
                    <a:pt x="0" y="970076"/>
                  </a:lnTo>
                  <a:lnTo>
                    <a:pt x="1187" y="1018492"/>
                  </a:lnTo>
                  <a:lnTo>
                    <a:pt x="4711" y="1066293"/>
                  </a:lnTo>
                  <a:lnTo>
                    <a:pt x="10518" y="1113425"/>
                  </a:lnTo>
                  <a:lnTo>
                    <a:pt x="18551" y="1159831"/>
                  </a:lnTo>
                  <a:lnTo>
                    <a:pt x="28754" y="1205455"/>
                  </a:lnTo>
                  <a:lnTo>
                    <a:pt x="41072" y="1250243"/>
                  </a:lnTo>
                  <a:lnTo>
                    <a:pt x="55450" y="1294138"/>
                  </a:lnTo>
                  <a:lnTo>
                    <a:pt x="71832" y="1337086"/>
                  </a:lnTo>
                  <a:lnTo>
                    <a:pt x="90162" y="1379030"/>
                  </a:lnTo>
                  <a:lnTo>
                    <a:pt x="110385" y="1419915"/>
                  </a:lnTo>
                  <a:lnTo>
                    <a:pt x="132445" y="1459685"/>
                  </a:lnTo>
                  <a:lnTo>
                    <a:pt x="156287" y="1498285"/>
                  </a:lnTo>
                  <a:lnTo>
                    <a:pt x="181855" y="1535660"/>
                  </a:lnTo>
                  <a:lnTo>
                    <a:pt x="209093" y="1571753"/>
                  </a:lnTo>
                  <a:lnTo>
                    <a:pt x="237946" y="1606509"/>
                  </a:lnTo>
                  <a:lnTo>
                    <a:pt x="268358" y="1639872"/>
                  </a:lnTo>
                  <a:lnTo>
                    <a:pt x="300274" y="1671788"/>
                  </a:lnTo>
                  <a:lnTo>
                    <a:pt x="333638" y="1702199"/>
                  </a:lnTo>
                  <a:lnTo>
                    <a:pt x="368395" y="1731052"/>
                  </a:lnTo>
                  <a:lnTo>
                    <a:pt x="404488" y="1758289"/>
                  </a:lnTo>
                  <a:lnTo>
                    <a:pt x="441863" y="1783857"/>
                  </a:lnTo>
                  <a:lnTo>
                    <a:pt x="480464" y="1807698"/>
                  </a:lnTo>
                  <a:lnTo>
                    <a:pt x="520235" y="1829757"/>
                  </a:lnTo>
                  <a:lnTo>
                    <a:pt x="561120" y="1849980"/>
                  </a:lnTo>
                  <a:lnTo>
                    <a:pt x="603065" y="1868310"/>
                  </a:lnTo>
                  <a:lnTo>
                    <a:pt x="646013" y="1884691"/>
                  </a:lnTo>
                  <a:lnTo>
                    <a:pt x="689909" y="1899069"/>
                  </a:lnTo>
                  <a:lnTo>
                    <a:pt x="734697" y="1911387"/>
                  </a:lnTo>
                  <a:lnTo>
                    <a:pt x="780322" y="1921590"/>
                  </a:lnTo>
                  <a:lnTo>
                    <a:pt x="826728" y="1929622"/>
                  </a:lnTo>
                  <a:lnTo>
                    <a:pt x="873859" y="1935429"/>
                  </a:lnTo>
                  <a:lnTo>
                    <a:pt x="921660" y="1938953"/>
                  </a:lnTo>
                  <a:lnTo>
                    <a:pt x="970076" y="1940140"/>
                  </a:lnTo>
                  <a:lnTo>
                    <a:pt x="1018493" y="1938953"/>
                  </a:lnTo>
                  <a:lnTo>
                    <a:pt x="1066295" y="1935429"/>
                  </a:lnTo>
                  <a:lnTo>
                    <a:pt x="1113428" y="1929622"/>
                  </a:lnTo>
                  <a:lnTo>
                    <a:pt x="1159834" y="1921590"/>
                  </a:lnTo>
                  <a:lnTo>
                    <a:pt x="1205459" y="1911387"/>
                  </a:lnTo>
                  <a:lnTo>
                    <a:pt x="1250247" y="1899069"/>
                  </a:lnTo>
                  <a:lnTo>
                    <a:pt x="1294143" y="1884691"/>
                  </a:lnTo>
                  <a:lnTo>
                    <a:pt x="1337091" y="1868310"/>
                  </a:lnTo>
                  <a:lnTo>
                    <a:pt x="1379035" y="1849980"/>
                  </a:lnTo>
                  <a:lnTo>
                    <a:pt x="1419921" y="1829757"/>
                  </a:lnTo>
                  <a:lnTo>
                    <a:pt x="1459691" y="1807698"/>
                  </a:lnTo>
                  <a:lnTo>
                    <a:pt x="1498291" y="1783857"/>
                  </a:lnTo>
                  <a:lnTo>
                    <a:pt x="1535665" y="1758289"/>
                  </a:lnTo>
                  <a:lnTo>
                    <a:pt x="1571758" y="1731052"/>
                  </a:lnTo>
                  <a:lnTo>
                    <a:pt x="1606514" y="1702199"/>
                  </a:lnTo>
                  <a:lnTo>
                    <a:pt x="1639877" y="1671788"/>
                  </a:lnTo>
                  <a:lnTo>
                    <a:pt x="1671792" y="1639872"/>
                  </a:lnTo>
                  <a:lnTo>
                    <a:pt x="1702204" y="1606509"/>
                  </a:lnTo>
                  <a:lnTo>
                    <a:pt x="1731056" y="1571753"/>
                  </a:lnTo>
                  <a:lnTo>
                    <a:pt x="1758293" y="1535660"/>
                  </a:lnTo>
                  <a:lnTo>
                    <a:pt x="1783860" y="1498285"/>
                  </a:lnTo>
                  <a:lnTo>
                    <a:pt x="1807701" y="1459685"/>
                  </a:lnTo>
                  <a:lnTo>
                    <a:pt x="1829760" y="1419915"/>
                  </a:lnTo>
                  <a:lnTo>
                    <a:pt x="1849982" y="1379030"/>
                  </a:lnTo>
                  <a:lnTo>
                    <a:pt x="1868311" y="1337086"/>
                  </a:lnTo>
                  <a:lnTo>
                    <a:pt x="1884692" y="1294138"/>
                  </a:lnTo>
                  <a:lnTo>
                    <a:pt x="1899070" y="1250243"/>
                  </a:lnTo>
                  <a:lnTo>
                    <a:pt x="1911388" y="1205455"/>
                  </a:lnTo>
                  <a:lnTo>
                    <a:pt x="1921590" y="1159831"/>
                  </a:lnTo>
                  <a:lnTo>
                    <a:pt x="1929623" y="1113425"/>
                  </a:lnTo>
                  <a:lnTo>
                    <a:pt x="1935429" y="1066293"/>
                  </a:lnTo>
                  <a:lnTo>
                    <a:pt x="1938953" y="1018492"/>
                  </a:lnTo>
                  <a:lnTo>
                    <a:pt x="1940140" y="970076"/>
                  </a:lnTo>
                  <a:lnTo>
                    <a:pt x="1938953" y="921659"/>
                  </a:lnTo>
                  <a:lnTo>
                    <a:pt x="1935429" y="873857"/>
                  </a:lnTo>
                  <a:lnTo>
                    <a:pt x="1929623" y="826725"/>
                  </a:lnTo>
                  <a:lnTo>
                    <a:pt x="1921590" y="780318"/>
                  </a:lnTo>
                  <a:lnTo>
                    <a:pt x="1911388" y="734693"/>
                  </a:lnTo>
                  <a:lnTo>
                    <a:pt x="1899070" y="689904"/>
                  </a:lnTo>
                  <a:lnTo>
                    <a:pt x="1884692" y="646008"/>
                  </a:lnTo>
                  <a:lnTo>
                    <a:pt x="1868311" y="603060"/>
                  </a:lnTo>
                  <a:lnTo>
                    <a:pt x="1849982" y="561115"/>
                  </a:lnTo>
                  <a:lnTo>
                    <a:pt x="1829760" y="520229"/>
                  </a:lnTo>
                  <a:lnTo>
                    <a:pt x="1807701" y="480458"/>
                  </a:lnTo>
                  <a:lnTo>
                    <a:pt x="1783860" y="441858"/>
                  </a:lnTo>
                  <a:lnTo>
                    <a:pt x="1758293" y="404483"/>
                  </a:lnTo>
                  <a:lnTo>
                    <a:pt x="1731056" y="368390"/>
                  </a:lnTo>
                  <a:lnTo>
                    <a:pt x="1702204" y="333633"/>
                  </a:lnTo>
                  <a:lnTo>
                    <a:pt x="1671792" y="300269"/>
                  </a:lnTo>
                  <a:lnTo>
                    <a:pt x="1639877" y="268354"/>
                  </a:lnTo>
                  <a:lnTo>
                    <a:pt x="1606514" y="237942"/>
                  </a:lnTo>
                  <a:lnTo>
                    <a:pt x="1571758" y="209089"/>
                  </a:lnTo>
                  <a:lnTo>
                    <a:pt x="1535665" y="181851"/>
                  </a:lnTo>
                  <a:lnTo>
                    <a:pt x="1498291" y="156284"/>
                  </a:lnTo>
                  <a:lnTo>
                    <a:pt x="1459691" y="132443"/>
                  </a:lnTo>
                  <a:lnTo>
                    <a:pt x="1419921" y="110383"/>
                  </a:lnTo>
                  <a:lnTo>
                    <a:pt x="1379035" y="90160"/>
                  </a:lnTo>
                  <a:lnTo>
                    <a:pt x="1337091" y="71830"/>
                  </a:lnTo>
                  <a:lnTo>
                    <a:pt x="1294143" y="55449"/>
                  </a:lnTo>
                  <a:lnTo>
                    <a:pt x="1250247" y="41071"/>
                  </a:lnTo>
                  <a:lnTo>
                    <a:pt x="1205459" y="28753"/>
                  </a:lnTo>
                  <a:lnTo>
                    <a:pt x="1159834" y="18550"/>
                  </a:lnTo>
                  <a:lnTo>
                    <a:pt x="1113428" y="10518"/>
                  </a:lnTo>
                  <a:lnTo>
                    <a:pt x="1066295" y="4711"/>
                  </a:lnTo>
                  <a:lnTo>
                    <a:pt x="1018493" y="1187"/>
                  </a:lnTo>
                  <a:lnTo>
                    <a:pt x="970076" y="0"/>
                  </a:lnTo>
                  <a:close/>
                </a:path>
              </a:pathLst>
            </a:custGeom>
            <a:solidFill>
              <a:srgbClr val="6693CD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100" name="object 4">
              <a:extLst>
                <a:ext uri="{FF2B5EF4-FFF2-40B4-BE49-F238E27FC236}">
                  <a16:creationId xmlns:a16="http://schemas.microsoft.com/office/drawing/2014/main" id="{35466132-91BE-4EF0-BD55-1F7B5D1A4242}"/>
                </a:ext>
              </a:extLst>
            </p:cNvPr>
            <p:cNvSpPr/>
            <p:nvPr userDrawn="1"/>
          </p:nvSpPr>
          <p:spPr>
            <a:xfrm>
              <a:off x="1905233" y="2282806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2222157" y="1111072"/>
                  </a:moveTo>
                  <a:lnTo>
                    <a:pt x="2221130" y="1159268"/>
                  </a:lnTo>
                  <a:lnTo>
                    <a:pt x="2218078" y="1206939"/>
                  </a:lnTo>
                  <a:lnTo>
                    <a:pt x="2213043" y="1254044"/>
                  </a:lnTo>
                  <a:lnTo>
                    <a:pt x="2206066" y="1300542"/>
                  </a:lnTo>
                  <a:lnTo>
                    <a:pt x="2197188" y="1346390"/>
                  </a:lnTo>
                  <a:lnTo>
                    <a:pt x="2186452" y="1391546"/>
                  </a:lnTo>
                  <a:lnTo>
                    <a:pt x="2173900" y="1435970"/>
                  </a:lnTo>
                  <a:lnTo>
                    <a:pt x="2159572" y="1479620"/>
                  </a:lnTo>
                  <a:lnTo>
                    <a:pt x="2143510" y="1522453"/>
                  </a:lnTo>
                  <a:lnTo>
                    <a:pt x="2125757" y="1564428"/>
                  </a:lnTo>
                  <a:lnTo>
                    <a:pt x="2106354" y="1605503"/>
                  </a:lnTo>
                  <a:lnTo>
                    <a:pt x="2085343" y="1645638"/>
                  </a:lnTo>
                  <a:lnTo>
                    <a:pt x="2062765" y="1684789"/>
                  </a:lnTo>
                  <a:lnTo>
                    <a:pt x="2038661" y="1722915"/>
                  </a:lnTo>
                  <a:lnTo>
                    <a:pt x="2013075" y="1759975"/>
                  </a:lnTo>
                  <a:lnTo>
                    <a:pt x="1986047" y="1795927"/>
                  </a:lnTo>
                  <a:lnTo>
                    <a:pt x="1957619" y="1830729"/>
                  </a:lnTo>
                  <a:lnTo>
                    <a:pt x="1927833" y="1864340"/>
                  </a:lnTo>
                  <a:lnTo>
                    <a:pt x="1896730" y="1896718"/>
                  </a:lnTo>
                  <a:lnTo>
                    <a:pt x="1864353" y="1927820"/>
                  </a:lnTo>
                  <a:lnTo>
                    <a:pt x="1830742" y="1957606"/>
                  </a:lnTo>
                  <a:lnTo>
                    <a:pt x="1795940" y="1986034"/>
                  </a:lnTo>
                  <a:lnTo>
                    <a:pt x="1759988" y="2013062"/>
                  </a:lnTo>
                  <a:lnTo>
                    <a:pt x="1722928" y="2038649"/>
                  </a:lnTo>
                  <a:lnTo>
                    <a:pt x="1684801" y="2062752"/>
                  </a:lnTo>
                  <a:lnTo>
                    <a:pt x="1645650" y="2085330"/>
                  </a:lnTo>
                  <a:lnTo>
                    <a:pt x="1605516" y="2106342"/>
                  </a:lnTo>
                  <a:lnTo>
                    <a:pt x="1564441" y="2125745"/>
                  </a:lnTo>
                  <a:lnTo>
                    <a:pt x="1522465" y="2143498"/>
                  </a:lnTo>
                  <a:lnTo>
                    <a:pt x="1479632" y="2159559"/>
                  </a:lnTo>
                  <a:lnTo>
                    <a:pt x="1435983" y="2173887"/>
                  </a:lnTo>
                  <a:lnTo>
                    <a:pt x="1391559" y="2186440"/>
                  </a:lnTo>
                  <a:lnTo>
                    <a:pt x="1346402" y="2197176"/>
                  </a:lnTo>
                  <a:lnTo>
                    <a:pt x="1300554" y="2206053"/>
                  </a:lnTo>
                  <a:lnTo>
                    <a:pt x="1254057" y="2213030"/>
                  </a:lnTo>
                  <a:lnTo>
                    <a:pt x="1206952" y="2218066"/>
                  </a:lnTo>
                  <a:lnTo>
                    <a:pt x="1159280" y="2221117"/>
                  </a:lnTo>
                  <a:lnTo>
                    <a:pt x="1111084" y="2222144"/>
                  </a:lnTo>
                  <a:lnTo>
                    <a:pt x="1062888" y="2221117"/>
                  </a:lnTo>
                  <a:lnTo>
                    <a:pt x="1015215" y="2218066"/>
                  </a:lnTo>
                  <a:lnTo>
                    <a:pt x="968109" y="2213030"/>
                  </a:lnTo>
                  <a:lnTo>
                    <a:pt x="921611" y="2206053"/>
                  </a:lnTo>
                  <a:lnTo>
                    <a:pt x="875762" y="2197176"/>
                  </a:lnTo>
                  <a:lnTo>
                    <a:pt x="830605" y="2186440"/>
                  </a:lnTo>
                  <a:lnTo>
                    <a:pt x="786180" y="2173887"/>
                  </a:lnTo>
                  <a:lnTo>
                    <a:pt x="742530" y="2159559"/>
                  </a:lnTo>
                  <a:lnTo>
                    <a:pt x="699696" y="2143498"/>
                  </a:lnTo>
                  <a:lnTo>
                    <a:pt x="657721" y="2125745"/>
                  </a:lnTo>
                  <a:lnTo>
                    <a:pt x="616645" y="2106342"/>
                  </a:lnTo>
                  <a:lnTo>
                    <a:pt x="576510" y="2085330"/>
                  </a:lnTo>
                  <a:lnTo>
                    <a:pt x="537358" y="2062752"/>
                  </a:lnTo>
                  <a:lnTo>
                    <a:pt x="499232" y="2038649"/>
                  </a:lnTo>
                  <a:lnTo>
                    <a:pt x="462171" y="2013062"/>
                  </a:lnTo>
                  <a:lnTo>
                    <a:pt x="426219" y="1986034"/>
                  </a:lnTo>
                  <a:lnTo>
                    <a:pt x="391416" y="1957606"/>
                  </a:lnTo>
                  <a:lnTo>
                    <a:pt x="357805" y="1927820"/>
                  </a:lnTo>
                  <a:lnTo>
                    <a:pt x="325427" y="1896718"/>
                  </a:lnTo>
                  <a:lnTo>
                    <a:pt x="294325" y="1864340"/>
                  </a:lnTo>
                  <a:lnTo>
                    <a:pt x="264538" y="1830729"/>
                  </a:lnTo>
                  <a:lnTo>
                    <a:pt x="236110" y="1795927"/>
                  </a:lnTo>
                  <a:lnTo>
                    <a:pt x="209082" y="1759975"/>
                  </a:lnTo>
                  <a:lnTo>
                    <a:pt x="183495" y="1722915"/>
                  </a:lnTo>
                  <a:lnTo>
                    <a:pt x="159392" y="1684789"/>
                  </a:lnTo>
                  <a:lnTo>
                    <a:pt x="136814" y="1645638"/>
                  </a:lnTo>
                  <a:lnTo>
                    <a:pt x="115802" y="1605503"/>
                  </a:lnTo>
                  <a:lnTo>
                    <a:pt x="96399" y="1564428"/>
                  </a:lnTo>
                  <a:lnTo>
                    <a:pt x="78646" y="1522453"/>
                  </a:lnTo>
                  <a:lnTo>
                    <a:pt x="62585" y="1479620"/>
                  </a:lnTo>
                  <a:lnTo>
                    <a:pt x="48257" y="1435970"/>
                  </a:lnTo>
                  <a:lnTo>
                    <a:pt x="35704" y="1391546"/>
                  </a:lnTo>
                  <a:lnTo>
                    <a:pt x="24968" y="1346390"/>
                  </a:lnTo>
                  <a:lnTo>
                    <a:pt x="16090" y="1300542"/>
                  </a:lnTo>
                  <a:lnTo>
                    <a:pt x="9113" y="1254044"/>
                  </a:lnTo>
                  <a:lnTo>
                    <a:pt x="4078" y="1206939"/>
                  </a:lnTo>
                  <a:lnTo>
                    <a:pt x="1026" y="1159268"/>
                  </a:lnTo>
                  <a:lnTo>
                    <a:pt x="0" y="1111072"/>
                  </a:lnTo>
                  <a:lnTo>
                    <a:pt x="1026" y="1062876"/>
                  </a:lnTo>
                  <a:lnTo>
                    <a:pt x="4078" y="1015204"/>
                  </a:lnTo>
                  <a:lnTo>
                    <a:pt x="9113" y="968099"/>
                  </a:lnTo>
                  <a:lnTo>
                    <a:pt x="16090" y="921602"/>
                  </a:lnTo>
                  <a:lnTo>
                    <a:pt x="24968" y="875754"/>
                  </a:lnTo>
                  <a:lnTo>
                    <a:pt x="35704" y="830597"/>
                  </a:lnTo>
                  <a:lnTo>
                    <a:pt x="48257" y="786173"/>
                  </a:lnTo>
                  <a:lnTo>
                    <a:pt x="62585" y="742524"/>
                  </a:lnTo>
                  <a:lnTo>
                    <a:pt x="78646" y="699691"/>
                  </a:lnTo>
                  <a:lnTo>
                    <a:pt x="96399" y="657716"/>
                  </a:lnTo>
                  <a:lnTo>
                    <a:pt x="115802" y="616640"/>
                  </a:lnTo>
                  <a:lnTo>
                    <a:pt x="136814" y="576506"/>
                  </a:lnTo>
                  <a:lnTo>
                    <a:pt x="159392" y="537355"/>
                  </a:lnTo>
                  <a:lnTo>
                    <a:pt x="183495" y="499228"/>
                  </a:lnTo>
                  <a:lnTo>
                    <a:pt x="209082" y="462168"/>
                  </a:lnTo>
                  <a:lnTo>
                    <a:pt x="236110" y="426216"/>
                  </a:lnTo>
                  <a:lnTo>
                    <a:pt x="264538" y="391414"/>
                  </a:lnTo>
                  <a:lnTo>
                    <a:pt x="294325" y="357803"/>
                  </a:lnTo>
                  <a:lnTo>
                    <a:pt x="325427" y="325426"/>
                  </a:lnTo>
                  <a:lnTo>
                    <a:pt x="357805" y="294323"/>
                  </a:lnTo>
                  <a:lnTo>
                    <a:pt x="391416" y="264537"/>
                  </a:lnTo>
                  <a:lnTo>
                    <a:pt x="426219" y="236109"/>
                  </a:lnTo>
                  <a:lnTo>
                    <a:pt x="462171" y="209081"/>
                  </a:lnTo>
                  <a:lnTo>
                    <a:pt x="499232" y="183495"/>
                  </a:lnTo>
                  <a:lnTo>
                    <a:pt x="537358" y="159391"/>
                  </a:lnTo>
                  <a:lnTo>
                    <a:pt x="576510" y="136813"/>
                  </a:lnTo>
                  <a:lnTo>
                    <a:pt x="616645" y="115802"/>
                  </a:lnTo>
                  <a:lnTo>
                    <a:pt x="657721" y="96399"/>
                  </a:lnTo>
                  <a:lnTo>
                    <a:pt x="699696" y="78646"/>
                  </a:lnTo>
                  <a:lnTo>
                    <a:pt x="742530" y="62584"/>
                  </a:lnTo>
                  <a:lnTo>
                    <a:pt x="786180" y="48257"/>
                  </a:lnTo>
                  <a:lnTo>
                    <a:pt x="830605" y="35704"/>
                  </a:lnTo>
                  <a:lnTo>
                    <a:pt x="875762" y="24968"/>
                  </a:lnTo>
                  <a:lnTo>
                    <a:pt x="921611" y="16090"/>
                  </a:lnTo>
                  <a:lnTo>
                    <a:pt x="968109" y="9113"/>
                  </a:lnTo>
                  <a:lnTo>
                    <a:pt x="1015215" y="4078"/>
                  </a:lnTo>
                  <a:lnTo>
                    <a:pt x="1062888" y="1026"/>
                  </a:lnTo>
                  <a:lnTo>
                    <a:pt x="1111084" y="0"/>
                  </a:lnTo>
                  <a:lnTo>
                    <a:pt x="1159280" y="1026"/>
                  </a:lnTo>
                  <a:lnTo>
                    <a:pt x="1206952" y="4078"/>
                  </a:lnTo>
                  <a:lnTo>
                    <a:pt x="1254057" y="9113"/>
                  </a:lnTo>
                  <a:lnTo>
                    <a:pt x="1300554" y="16090"/>
                  </a:lnTo>
                  <a:lnTo>
                    <a:pt x="1346402" y="24968"/>
                  </a:lnTo>
                  <a:lnTo>
                    <a:pt x="1391559" y="35704"/>
                  </a:lnTo>
                  <a:lnTo>
                    <a:pt x="1435983" y="48257"/>
                  </a:lnTo>
                  <a:lnTo>
                    <a:pt x="1479632" y="62584"/>
                  </a:lnTo>
                  <a:lnTo>
                    <a:pt x="1522465" y="78646"/>
                  </a:lnTo>
                  <a:lnTo>
                    <a:pt x="1564441" y="96399"/>
                  </a:lnTo>
                  <a:lnTo>
                    <a:pt x="1605516" y="115802"/>
                  </a:lnTo>
                  <a:lnTo>
                    <a:pt x="1645650" y="136813"/>
                  </a:lnTo>
                  <a:lnTo>
                    <a:pt x="1684801" y="159391"/>
                  </a:lnTo>
                  <a:lnTo>
                    <a:pt x="1722928" y="183495"/>
                  </a:lnTo>
                  <a:lnTo>
                    <a:pt x="1759988" y="209081"/>
                  </a:lnTo>
                  <a:lnTo>
                    <a:pt x="1795940" y="236109"/>
                  </a:lnTo>
                  <a:lnTo>
                    <a:pt x="1830742" y="264537"/>
                  </a:lnTo>
                  <a:lnTo>
                    <a:pt x="1864353" y="294323"/>
                  </a:lnTo>
                  <a:lnTo>
                    <a:pt x="1896730" y="325426"/>
                  </a:lnTo>
                  <a:lnTo>
                    <a:pt x="1927833" y="357803"/>
                  </a:lnTo>
                  <a:lnTo>
                    <a:pt x="1957619" y="391414"/>
                  </a:lnTo>
                  <a:lnTo>
                    <a:pt x="1986047" y="426216"/>
                  </a:lnTo>
                  <a:lnTo>
                    <a:pt x="2013075" y="462168"/>
                  </a:lnTo>
                  <a:lnTo>
                    <a:pt x="2038661" y="499228"/>
                  </a:lnTo>
                  <a:lnTo>
                    <a:pt x="2062765" y="537355"/>
                  </a:lnTo>
                  <a:lnTo>
                    <a:pt x="2085343" y="576506"/>
                  </a:lnTo>
                  <a:lnTo>
                    <a:pt x="2106354" y="616640"/>
                  </a:lnTo>
                  <a:lnTo>
                    <a:pt x="2125757" y="657716"/>
                  </a:lnTo>
                  <a:lnTo>
                    <a:pt x="2143510" y="699691"/>
                  </a:lnTo>
                  <a:lnTo>
                    <a:pt x="2159572" y="742524"/>
                  </a:lnTo>
                  <a:lnTo>
                    <a:pt x="2173900" y="786173"/>
                  </a:lnTo>
                  <a:lnTo>
                    <a:pt x="2186452" y="830597"/>
                  </a:lnTo>
                  <a:lnTo>
                    <a:pt x="2197188" y="875754"/>
                  </a:lnTo>
                  <a:lnTo>
                    <a:pt x="2206066" y="921602"/>
                  </a:lnTo>
                  <a:lnTo>
                    <a:pt x="2213043" y="968099"/>
                  </a:lnTo>
                  <a:lnTo>
                    <a:pt x="2218078" y="1015204"/>
                  </a:lnTo>
                  <a:lnTo>
                    <a:pt x="2221130" y="1062876"/>
                  </a:lnTo>
                  <a:lnTo>
                    <a:pt x="2222157" y="1111072"/>
                  </a:lnTo>
                  <a:close/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101" name="object 5">
              <a:extLst>
                <a:ext uri="{FF2B5EF4-FFF2-40B4-BE49-F238E27FC236}">
                  <a16:creationId xmlns:a16="http://schemas.microsoft.com/office/drawing/2014/main" id="{EFD0347B-018E-4F64-A7C8-B82BF39230A2}"/>
                </a:ext>
              </a:extLst>
            </p:cNvPr>
            <p:cNvSpPr/>
            <p:nvPr userDrawn="1"/>
          </p:nvSpPr>
          <p:spPr>
            <a:xfrm>
              <a:off x="2222500" y="2600065"/>
              <a:ext cx="1588136" cy="1588135"/>
            </a:xfrm>
            <a:custGeom>
              <a:avLst/>
              <a:gdLst/>
              <a:ahLst/>
              <a:cxnLst/>
              <a:rect l="l" t="t" r="r" b="b"/>
              <a:pathLst>
                <a:path w="1588135" h="1588134">
                  <a:moveTo>
                    <a:pt x="793813" y="0"/>
                  </a:moveTo>
                  <a:lnTo>
                    <a:pt x="745457" y="1448"/>
                  </a:lnTo>
                  <a:lnTo>
                    <a:pt x="697867" y="5739"/>
                  </a:lnTo>
                  <a:lnTo>
                    <a:pt x="651126" y="12789"/>
                  </a:lnTo>
                  <a:lnTo>
                    <a:pt x="605317" y="22514"/>
                  </a:lnTo>
                  <a:lnTo>
                    <a:pt x="560524" y="34833"/>
                  </a:lnTo>
                  <a:lnTo>
                    <a:pt x="516829" y="49662"/>
                  </a:lnTo>
                  <a:lnTo>
                    <a:pt x="474315" y="66917"/>
                  </a:lnTo>
                  <a:lnTo>
                    <a:pt x="433065" y="86517"/>
                  </a:lnTo>
                  <a:lnTo>
                    <a:pt x="393163" y="108377"/>
                  </a:lnTo>
                  <a:lnTo>
                    <a:pt x="354692" y="132415"/>
                  </a:lnTo>
                  <a:lnTo>
                    <a:pt x="317734" y="158548"/>
                  </a:lnTo>
                  <a:lnTo>
                    <a:pt x="282372" y="186693"/>
                  </a:lnTo>
                  <a:lnTo>
                    <a:pt x="248690" y="216766"/>
                  </a:lnTo>
                  <a:lnTo>
                    <a:pt x="216771" y="248685"/>
                  </a:lnTo>
                  <a:lnTo>
                    <a:pt x="186697" y="282367"/>
                  </a:lnTo>
                  <a:lnTo>
                    <a:pt x="158552" y="317728"/>
                  </a:lnTo>
                  <a:lnTo>
                    <a:pt x="132418" y="354686"/>
                  </a:lnTo>
                  <a:lnTo>
                    <a:pt x="108380" y="393158"/>
                  </a:lnTo>
                  <a:lnTo>
                    <a:pt x="86519" y="433060"/>
                  </a:lnTo>
                  <a:lnTo>
                    <a:pt x="66919" y="474309"/>
                  </a:lnTo>
                  <a:lnTo>
                    <a:pt x="49663" y="516823"/>
                  </a:lnTo>
                  <a:lnTo>
                    <a:pt x="34834" y="560519"/>
                  </a:lnTo>
                  <a:lnTo>
                    <a:pt x="22515" y="605313"/>
                  </a:lnTo>
                  <a:lnTo>
                    <a:pt x="12789" y="651123"/>
                  </a:lnTo>
                  <a:lnTo>
                    <a:pt x="5739" y="697864"/>
                  </a:lnTo>
                  <a:lnTo>
                    <a:pt x="1448" y="745456"/>
                  </a:lnTo>
                  <a:lnTo>
                    <a:pt x="0" y="793813"/>
                  </a:lnTo>
                  <a:lnTo>
                    <a:pt x="1448" y="842169"/>
                  </a:lnTo>
                  <a:lnTo>
                    <a:pt x="5739" y="889759"/>
                  </a:lnTo>
                  <a:lnTo>
                    <a:pt x="12789" y="936500"/>
                  </a:lnTo>
                  <a:lnTo>
                    <a:pt x="22515" y="982308"/>
                  </a:lnTo>
                  <a:lnTo>
                    <a:pt x="34834" y="1027101"/>
                  </a:lnTo>
                  <a:lnTo>
                    <a:pt x="49663" y="1070796"/>
                  </a:lnTo>
                  <a:lnTo>
                    <a:pt x="66919" y="1113309"/>
                  </a:lnTo>
                  <a:lnTo>
                    <a:pt x="86519" y="1154558"/>
                  </a:lnTo>
                  <a:lnTo>
                    <a:pt x="108380" y="1194459"/>
                  </a:lnTo>
                  <a:lnTo>
                    <a:pt x="132418" y="1232930"/>
                  </a:lnTo>
                  <a:lnTo>
                    <a:pt x="158552" y="1269888"/>
                  </a:lnTo>
                  <a:lnTo>
                    <a:pt x="186697" y="1305249"/>
                  </a:lnTo>
                  <a:lnTo>
                    <a:pt x="216771" y="1338930"/>
                  </a:lnTo>
                  <a:lnTo>
                    <a:pt x="248690" y="1370849"/>
                  </a:lnTo>
                  <a:lnTo>
                    <a:pt x="282372" y="1400922"/>
                  </a:lnTo>
                  <a:lnTo>
                    <a:pt x="317734" y="1429066"/>
                  </a:lnTo>
                  <a:lnTo>
                    <a:pt x="354692" y="1455199"/>
                  </a:lnTo>
                  <a:lnTo>
                    <a:pt x="393163" y="1479237"/>
                  </a:lnTo>
                  <a:lnTo>
                    <a:pt x="433065" y="1501097"/>
                  </a:lnTo>
                  <a:lnTo>
                    <a:pt x="474315" y="1520696"/>
                  </a:lnTo>
                  <a:lnTo>
                    <a:pt x="516829" y="1537952"/>
                  </a:lnTo>
                  <a:lnTo>
                    <a:pt x="560524" y="1552780"/>
                  </a:lnTo>
                  <a:lnTo>
                    <a:pt x="605317" y="1565099"/>
                  </a:lnTo>
                  <a:lnTo>
                    <a:pt x="651126" y="1574825"/>
                  </a:lnTo>
                  <a:lnTo>
                    <a:pt x="697867" y="1581874"/>
                  </a:lnTo>
                  <a:lnTo>
                    <a:pt x="745457" y="1586165"/>
                  </a:lnTo>
                  <a:lnTo>
                    <a:pt x="793813" y="1587614"/>
                  </a:lnTo>
                  <a:lnTo>
                    <a:pt x="842169" y="1586165"/>
                  </a:lnTo>
                  <a:lnTo>
                    <a:pt x="889759" y="1581874"/>
                  </a:lnTo>
                  <a:lnTo>
                    <a:pt x="936500" y="1574825"/>
                  </a:lnTo>
                  <a:lnTo>
                    <a:pt x="982308" y="1565099"/>
                  </a:lnTo>
                  <a:lnTo>
                    <a:pt x="1027101" y="1552780"/>
                  </a:lnTo>
                  <a:lnTo>
                    <a:pt x="1070796" y="1537952"/>
                  </a:lnTo>
                  <a:lnTo>
                    <a:pt x="1113309" y="1520696"/>
                  </a:lnTo>
                  <a:lnTo>
                    <a:pt x="1154558" y="1501097"/>
                  </a:lnTo>
                  <a:lnTo>
                    <a:pt x="1194459" y="1479237"/>
                  </a:lnTo>
                  <a:lnTo>
                    <a:pt x="1232930" y="1455199"/>
                  </a:lnTo>
                  <a:lnTo>
                    <a:pt x="1269888" y="1429066"/>
                  </a:lnTo>
                  <a:lnTo>
                    <a:pt x="1305249" y="1400922"/>
                  </a:lnTo>
                  <a:lnTo>
                    <a:pt x="1338930" y="1370849"/>
                  </a:lnTo>
                  <a:lnTo>
                    <a:pt x="1370849" y="1338930"/>
                  </a:lnTo>
                  <a:lnTo>
                    <a:pt x="1400922" y="1305249"/>
                  </a:lnTo>
                  <a:lnTo>
                    <a:pt x="1429066" y="1269888"/>
                  </a:lnTo>
                  <a:lnTo>
                    <a:pt x="1455199" y="1232930"/>
                  </a:lnTo>
                  <a:lnTo>
                    <a:pt x="1479237" y="1194459"/>
                  </a:lnTo>
                  <a:lnTo>
                    <a:pt x="1501097" y="1154558"/>
                  </a:lnTo>
                  <a:lnTo>
                    <a:pt x="1520696" y="1113309"/>
                  </a:lnTo>
                  <a:lnTo>
                    <a:pt x="1537952" y="1070796"/>
                  </a:lnTo>
                  <a:lnTo>
                    <a:pt x="1552780" y="1027101"/>
                  </a:lnTo>
                  <a:lnTo>
                    <a:pt x="1565099" y="982308"/>
                  </a:lnTo>
                  <a:lnTo>
                    <a:pt x="1574825" y="936500"/>
                  </a:lnTo>
                  <a:lnTo>
                    <a:pt x="1581874" y="889759"/>
                  </a:lnTo>
                  <a:lnTo>
                    <a:pt x="1586165" y="842169"/>
                  </a:lnTo>
                  <a:lnTo>
                    <a:pt x="1587614" y="793813"/>
                  </a:lnTo>
                  <a:lnTo>
                    <a:pt x="1586165" y="745456"/>
                  </a:lnTo>
                  <a:lnTo>
                    <a:pt x="1581874" y="697864"/>
                  </a:lnTo>
                  <a:lnTo>
                    <a:pt x="1574825" y="651123"/>
                  </a:lnTo>
                  <a:lnTo>
                    <a:pt x="1565099" y="605313"/>
                  </a:lnTo>
                  <a:lnTo>
                    <a:pt x="1552780" y="560519"/>
                  </a:lnTo>
                  <a:lnTo>
                    <a:pt x="1537952" y="516823"/>
                  </a:lnTo>
                  <a:lnTo>
                    <a:pt x="1520696" y="474309"/>
                  </a:lnTo>
                  <a:lnTo>
                    <a:pt x="1501097" y="433060"/>
                  </a:lnTo>
                  <a:lnTo>
                    <a:pt x="1479237" y="393158"/>
                  </a:lnTo>
                  <a:lnTo>
                    <a:pt x="1455199" y="354686"/>
                  </a:lnTo>
                  <a:lnTo>
                    <a:pt x="1429066" y="317728"/>
                  </a:lnTo>
                  <a:lnTo>
                    <a:pt x="1400922" y="282367"/>
                  </a:lnTo>
                  <a:lnTo>
                    <a:pt x="1370849" y="248685"/>
                  </a:lnTo>
                  <a:lnTo>
                    <a:pt x="1338930" y="216766"/>
                  </a:lnTo>
                  <a:lnTo>
                    <a:pt x="1305249" y="186693"/>
                  </a:lnTo>
                  <a:lnTo>
                    <a:pt x="1269888" y="158548"/>
                  </a:lnTo>
                  <a:lnTo>
                    <a:pt x="1232930" y="132415"/>
                  </a:lnTo>
                  <a:lnTo>
                    <a:pt x="1194459" y="108377"/>
                  </a:lnTo>
                  <a:lnTo>
                    <a:pt x="1154558" y="86517"/>
                  </a:lnTo>
                  <a:lnTo>
                    <a:pt x="1113309" y="66917"/>
                  </a:lnTo>
                  <a:lnTo>
                    <a:pt x="1070796" y="49662"/>
                  </a:lnTo>
                  <a:lnTo>
                    <a:pt x="1027101" y="34833"/>
                  </a:lnTo>
                  <a:lnTo>
                    <a:pt x="982308" y="22514"/>
                  </a:lnTo>
                  <a:lnTo>
                    <a:pt x="936500" y="12789"/>
                  </a:lnTo>
                  <a:lnTo>
                    <a:pt x="889759" y="5739"/>
                  </a:lnTo>
                  <a:lnTo>
                    <a:pt x="842169" y="1448"/>
                  </a:lnTo>
                  <a:lnTo>
                    <a:pt x="793813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sz="1212"/>
            </a:p>
          </p:txBody>
        </p:sp>
        <p:sp>
          <p:nvSpPr>
            <p:cNvPr id="102" name="object 21">
              <a:extLst>
                <a:ext uri="{FF2B5EF4-FFF2-40B4-BE49-F238E27FC236}">
                  <a16:creationId xmlns:a16="http://schemas.microsoft.com/office/drawing/2014/main" id="{EBFCC01B-CF5F-4652-A7FB-C0B3A5C507DA}"/>
                </a:ext>
              </a:extLst>
            </p:cNvPr>
            <p:cNvSpPr/>
            <p:nvPr userDrawn="1"/>
          </p:nvSpPr>
          <p:spPr>
            <a:xfrm>
              <a:off x="3022278" y="4514294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4">
                  <a:moveTo>
                    <a:pt x="0" y="0"/>
                  </a:moveTo>
                  <a:lnTo>
                    <a:pt x="0" y="446316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12"/>
            </a:p>
          </p:txBody>
        </p:sp>
      </p:grpSp>
      <p:sp>
        <p:nvSpPr>
          <p:cNvPr id="103" name="Marcador de texto 9">
            <a:extLst>
              <a:ext uri="{FF2B5EF4-FFF2-40B4-BE49-F238E27FC236}">
                <a16:creationId xmlns:a16="http://schemas.microsoft.com/office/drawing/2014/main" id="{0AC7B8FF-5509-444F-B060-8243C9FD19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25422" y="4930628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04" name="Marcador de texto 9">
            <a:extLst>
              <a:ext uri="{FF2B5EF4-FFF2-40B4-BE49-F238E27FC236}">
                <a16:creationId xmlns:a16="http://schemas.microsoft.com/office/drawing/2014/main" id="{7FE3C47C-0967-4056-B1A8-86A197504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87678" y="5241990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05" name="Marcador de texto 9">
            <a:extLst>
              <a:ext uri="{FF2B5EF4-FFF2-40B4-BE49-F238E27FC236}">
                <a16:creationId xmlns:a16="http://schemas.microsoft.com/office/drawing/2014/main" id="{20D13539-3612-426C-927F-45BB0BB624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56514" y="1825452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06" name="Marcador de texto 9">
            <a:extLst>
              <a:ext uri="{FF2B5EF4-FFF2-40B4-BE49-F238E27FC236}">
                <a16:creationId xmlns:a16="http://schemas.microsoft.com/office/drawing/2014/main" id="{73843C55-3E09-4603-8AD3-56450BDD453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18770" y="2136814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07" name="Marcador de texto 9">
            <a:extLst>
              <a:ext uri="{FF2B5EF4-FFF2-40B4-BE49-F238E27FC236}">
                <a16:creationId xmlns:a16="http://schemas.microsoft.com/office/drawing/2014/main" id="{271EF8DB-F0CD-40EB-9473-5565E15EB8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313360" y="1825452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08" name="Marcador de texto 9">
            <a:extLst>
              <a:ext uri="{FF2B5EF4-FFF2-40B4-BE49-F238E27FC236}">
                <a16:creationId xmlns:a16="http://schemas.microsoft.com/office/drawing/2014/main" id="{23335311-8EF7-43ED-B40B-2E4E974AF4C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75615" y="2136814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09" name="Marcador de texto 9">
            <a:extLst>
              <a:ext uri="{FF2B5EF4-FFF2-40B4-BE49-F238E27FC236}">
                <a16:creationId xmlns:a16="http://schemas.microsoft.com/office/drawing/2014/main" id="{778AA290-49F7-4029-B295-2EEDA3840DF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25039" y="4964992"/>
            <a:ext cx="1721568" cy="276999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05CB9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10" name="Marcador de texto 9">
            <a:extLst>
              <a:ext uri="{FF2B5EF4-FFF2-40B4-BE49-F238E27FC236}">
                <a16:creationId xmlns:a16="http://schemas.microsoft.com/office/drawing/2014/main" id="{71E6D295-9ED8-419B-8B27-3655D7C2CDE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7295" y="5276354"/>
            <a:ext cx="1938473" cy="415498"/>
          </a:xfrm>
          <a:prstGeom prst="rect">
            <a:avLst/>
          </a:prstGeom>
        </p:spPr>
        <p:txBody>
          <a:bodyPr/>
          <a:lstStyle>
            <a:lvl1pPr algn="ctr">
              <a:defRPr sz="9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111" name="Marcador de texto 37">
            <a:extLst>
              <a:ext uri="{FF2B5EF4-FFF2-40B4-BE49-F238E27FC236}">
                <a16:creationId xmlns:a16="http://schemas.microsoft.com/office/drawing/2014/main" id="{C1246C48-C593-41BF-83D1-183A032D9C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047" y="1386959"/>
            <a:ext cx="3531167" cy="37512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endParaRPr lang="es-ES"/>
          </a:p>
        </p:txBody>
      </p:sp>
      <p:pic>
        <p:nvPicPr>
          <p:cNvPr id="40" name="Imagen 39" descr="Texto&#10;&#10;Descripción generada automáticamente con confianza media">
            <a:extLst>
              <a:ext uri="{FF2B5EF4-FFF2-40B4-BE49-F238E27FC236}">
                <a16:creationId xmlns:a16="http://schemas.microsoft.com/office/drawing/2014/main" id="{2ED15D51-603C-43AB-88D1-9CA72BFD5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41" name="Imagen 40" descr="Forma&#10;&#10;Descripción generada automáticamente con confianza media">
            <a:extLst>
              <a:ext uri="{FF2B5EF4-FFF2-40B4-BE49-F238E27FC236}">
                <a16:creationId xmlns:a16="http://schemas.microsoft.com/office/drawing/2014/main" id="{876EE46C-E36D-4559-A1D6-5142981C0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42" name="Imagen 41" descr="Forma&#10;&#10;Descripción generada automáticamente con confianza media">
            <a:extLst>
              <a:ext uri="{FF2B5EF4-FFF2-40B4-BE49-F238E27FC236}">
                <a16:creationId xmlns:a16="http://schemas.microsoft.com/office/drawing/2014/main" id="{27E0198A-D2A4-4B49-B561-E325FB0F51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15" name="Marcador de texto 35">
            <a:extLst>
              <a:ext uri="{FF2B5EF4-FFF2-40B4-BE49-F238E27FC236}">
                <a16:creationId xmlns:a16="http://schemas.microsoft.com/office/drawing/2014/main" id="{B0F7B936-6B0B-490A-95A7-D5630B5CE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pic>
        <p:nvPicPr>
          <p:cNvPr id="42" name="object 8">
            <a:extLst>
              <a:ext uri="{FF2B5EF4-FFF2-40B4-BE49-F238E27FC236}">
                <a16:creationId xmlns:a16="http://schemas.microsoft.com/office/drawing/2014/main" id="{85749276-42B4-4B21-A7D7-204F2C25C9A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4049" y="2253698"/>
            <a:ext cx="138548" cy="110197"/>
          </a:xfrm>
          <a:prstGeom prst="rect">
            <a:avLst/>
          </a:prstGeom>
        </p:spPr>
      </p:pic>
      <p:sp>
        <p:nvSpPr>
          <p:cNvPr id="43" name="object 11">
            <a:extLst>
              <a:ext uri="{FF2B5EF4-FFF2-40B4-BE49-F238E27FC236}">
                <a16:creationId xmlns:a16="http://schemas.microsoft.com/office/drawing/2014/main" id="{879C62E6-F059-49E1-8BA6-E692CCA6D726}"/>
              </a:ext>
            </a:extLst>
          </p:cNvPr>
          <p:cNvSpPr/>
          <p:nvPr userDrawn="1"/>
        </p:nvSpPr>
        <p:spPr>
          <a:xfrm>
            <a:off x="3961222" y="2247151"/>
            <a:ext cx="2751180" cy="0"/>
          </a:xfrm>
          <a:custGeom>
            <a:avLst/>
            <a:gdLst/>
            <a:ahLst/>
            <a:cxnLst/>
            <a:rect l="l" t="t" r="r" b="b"/>
            <a:pathLst>
              <a:path w="2188209">
                <a:moveTo>
                  <a:pt x="0" y="0"/>
                </a:moveTo>
                <a:lnTo>
                  <a:pt x="2188133" y="0"/>
                </a:lnTo>
              </a:path>
            </a:pathLst>
          </a:custGeom>
          <a:ln w="11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pic>
        <p:nvPicPr>
          <p:cNvPr id="44" name="object 12">
            <a:extLst>
              <a:ext uri="{FF2B5EF4-FFF2-40B4-BE49-F238E27FC236}">
                <a16:creationId xmlns:a16="http://schemas.microsoft.com/office/drawing/2014/main" id="{5138EDA4-3B08-408F-8E9B-496FBF3866D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2995" y="2192053"/>
            <a:ext cx="138548" cy="110197"/>
          </a:xfrm>
          <a:prstGeom prst="rect">
            <a:avLst/>
          </a:prstGeom>
        </p:spPr>
      </p:pic>
      <p:sp>
        <p:nvSpPr>
          <p:cNvPr id="45" name="object 13">
            <a:extLst>
              <a:ext uri="{FF2B5EF4-FFF2-40B4-BE49-F238E27FC236}">
                <a16:creationId xmlns:a16="http://schemas.microsoft.com/office/drawing/2014/main" id="{786BEA64-3264-4B82-B9DD-A7D4F5B8E86C}"/>
              </a:ext>
            </a:extLst>
          </p:cNvPr>
          <p:cNvSpPr/>
          <p:nvPr userDrawn="1"/>
        </p:nvSpPr>
        <p:spPr>
          <a:xfrm>
            <a:off x="4310227" y="4818295"/>
            <a:ext cx="2751180" cy="0"/>
          </a:xfrm>
          <a:custGeom>
            <a:avLst/>
            <a:gdLst/>
            <a:ahLst/>
            <a:cxnLst/>
            <a:rect l="l" t="t" r="r" b="b"/>
            <a:pathLst>
              <a:path w="2188209">
                <a:moveTo>
                  <a:pt x="0" y="0"/>
                </a:moveTo>
                <a:lnTo>
                  <a:pt x="2188121" y="0"/>
                </a:lnTo>
              </a:path>
            </a:pathLst>
          </a:custGeom>
          <a:ln w="11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pic>
        <p:nvPicPr>
          <p:cNvPr id="46" name="object 14">
            <a:extLst>
              <a:ext uri="{FF2B5EF4-FFF2-40B4-BE49-F238E27FC236}">
                <a16:creationId xmlns:a16="http://schemas.microsoft.com/office/drawing/2014/main" id="{EDAF44F7-58F2-4FC5-90D8-BD869A5FCFD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7155" y="4763197"/>
            <a:ext cx="138564" cy="110197"/>
          </a:xfrm>
          <a:prstGeom prst="rect">
            <a:avLst/>
          </a:prstGeom>
        </p:spPr>
      </p:pic>
      <p:sp>
        <p:nvSpPr>
          <p:cNvPr id="47" name="Marcador de texto 9">
            <a:extLst>
              <a:ext uri="{FF2B5EF4-FFF2-40B4-BE49-F238E27FC236}">
                <a16:creationId xmlns:a16="http://schemas.microsoft.com/office/drawing/2014/main" id="{B271E2F8-EF11-42F1-9091-E6AEBB04E7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6526" y="2201215"/>
            <a:ext cx="2953981" cy="18466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8" name="Marcador de texto 9">
            <a:extLst>
              <a:ext uri="{FF2B5EF4-FFF2-40B4-BE49-F238E27FC236}">
                <a16:creationId xmlns:a16="http://schemas.microsoft.com/office/drawing/2014/main" id="{9214B8CE-4E46-465E-A9AB-D9664D3530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6523" y="2378889"/>
            <a:ext cx="2953983" cy="46166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BAF4F0DE-A0C9-47E9-BCAB-0D00A811699C}"/>
              </a:ext>
            </a:extLst>
          </p:cNvPr>
          <p:cNvSpPr/>
          <p:nvPr userDrawn="1"/>
        </p:nvSpPr>
        <p:spPr>
          <a:xfrm>
            <a:off x="7672597" y="2302250"/>
            <a:ext cx="1554734" cy="45719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1879180" y="0"/>
                </a:moveTo>
                <a:lnTo>
                  <a:pt x="0" y="0"/>
                </a:lnTo>
              </a:path>
            </a:pathLst>
          </a:custGeom>
          <a:ln w="11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50" name="Marcador de texto 9">
            <a:extLst>
              <a:ext uri="{FF2B5EF4-FFF2-40B4-BE49-F238E27FC236}">
                <a16:creationId xmlns:a16="http://schemas.microsoft.com/office/drawing/2014/main" id="{D9B2F728-4623-45F6-BAA4-AEFE34CD3CD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46188" y="4732510"/>
            <a:ext cx="2953981" cy="18466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1" name="Marcador de texto 9">
            <a:extLst>
              <a:ext uri="{FF2B5EF4-FFF2-40B4-BE49-F238E27FC236}">
                <a16:creationId xmlns:a16="http://schemas.microsoft.com/office/drawing/2014/main" id="{A3F0A1CF-6E45-463F-BA7E-86184BA3B1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46185" y="4910185"/>
            <a:ext cx="2953984" cy="46166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52" name="Marcador de texto 9">
            <a:extLst>
              <a:ext uri="{FF2B5EF4-FFF2-40B4-BE49-F238E27FC236}">
                <a16:creationId xmlns:a16="http://schemas.microsoft.com/office/drawing/2014/main" id="{CDC420A6-F74C-487A-AAF5-87FC5C650E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65878" y="2209916"/>
            <a:ext cx="2953981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3" name="Marcador de texto 9">
            <a:extLst>
              <a:ext uri="{FF2B5EF4-FFF2-40B4-BE49-F238E27FC236}">
                <a16:creationId xmlns:a16="http://schemas.microsoft.com/office/drawing/2014/main" id="{9819A1FE-B9E6-41C5-99DC-A280795FCD3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65878" y="2387590"/>
            <a:ext cx="2953981" cy="461665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54" name="Marcador de texto 9">
            <a:extLst>
              <a:ext uri="{FF2B5EF4-FFF2-40B4-BE49-F238E27FC236}">
                <a16:creationId xmlns:a16="http://schemas.microsoft.com/office/drawing/2014/main" id="{2369AFF7-10F1-46B3-AB7A-401467C32E4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69548" y="3509445"/>
            <a:ext cx="2953981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5" name="Marcador de texto 9">
            <a:extLst>
              <a:ext uri="{FF2B5EF4-FFF2-40B4-BE49-F238E27FC236}">
                <a16:creationId xmlns:a16="http://schemas.microsoft.com/office/drawing/2014/main" id="{08C41CD3-4349-4276-9687-FD25337D02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69548" y="3687118"/>
            <a:ext cx="2953981" cy="511720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56" name="object 7">
            <a:extLst>
              <a:ext uri="{FF2B5EF4-FFF2-40B4-BE49-F238E27FC236}">
                <a16:creationId xmlns:a16="http://schemas.microsoft.com/office/drawing/2014/main" id="{98598833-57E3-4943-B553-63A4F9CD51D3}"/>
              </a:ext>
            </a:extLst>
          </p:cNvPr>
          <p:cNvSpPr/>
          <p:nvPr userDrawn="1"/>
        </p:nvSpPr>
        <p:spPr>
          <a:xfrm>
            <a:off x="8650083" y="3573924"/>
            <a:ext cx="1554734" cy="45719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1879180" y="0"/>
                </a:moveTo>
                <a:lnTo>
                  <a:pt x="0" y="0"/>
                </a:lnTo>
              </a:path>
            </a:pathLst>
          </a:custGeom>
          <a:ln w="11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12"/>
          </a:p>
        </p:txBody>
      </p:sp>
      <p:pic>
        <p:nvPicPr>
          <p:cNvPr id="57" name="object 8">
            <a:extLst>
              <a:ext uri="{FF2B5EF4-FFF2-40B4-BE49-F238E27FC236}">
                <a16:creationId xmlns:a16="http://schemas.microsoft.com/office/drawing/2014/main" id="{63CAAF65-0A19-4CA8-9623-B0824F2448C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0808" y="3509446"/>
            <a:ext cx="138548" cy="110197"/>
          </a:xfrm>
          <a:prstGeom prst="rect">
            <a:avLst/>
          </a:prstGeom>
        </p:spPr>
      </p:pic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153AF5C9-1A55-4A0D-8B14-CBCE50743278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5030649" y="1952625"/>
            <a:ext cx="3959911" cy="3657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28" name="Imagen 27" descr="Texto&#10;&#10;Descripción generada automáticamente con confianza media">
            <a:extLst>
              <a:ext uri="{FF2B5EF4-FFF2-40B4-BE49-F238E27FC236}">
                <a16:creationId xmlns:a16="http://schemas.microsoft.com/office/drawing/2014/main" id="{360E232C-68DB-46FD-B0B4-157FEA6150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9" name="Imagen 28" descr="Forma&#10;&#10;Descripción generada automáticamente con confianza media">
            <a:extLst>
              <a:ext uri="{FF2B5EF4-FFF2-40B4-BE49-F238E27FC236}">
                <a16:creationId xmlns:a16="http://schemas.microsoft.com/office/drawing/2014/main" id="{A34A3A44-F94A-4F10-8D6B-7632803F34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30" name="Imagen 29" descr="Forma&#10;&#10;Descripción generada automáticamente con confianza media">
            <a:extLst>
              <a:ext uri="{FF2B5EF4-FFF2-40B4-BE49-F238E27FC236}">
                <a16:creationId xmlns:a16="http://schemas.microsoft.com/office/drawing/2014/main" id="{9822F134-9BBF-4C7A-A8B0-A22F5CB50C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15" name="Marcador de texto 35">
            <a:extLst>
              <a:ext uri="{FF2B5EF4-FFF2-40B4-BE49-F238E27FC236}">
                <a16:creationId xmlns:a16="http://schemas.microsoft.com/office/drawing/2014/main" id="{B0F7B936-6B0B-490A-95A7-D5630B5CE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0" name="Marcador de texto 9">
            <a:extLst>
              <a:ext uri="{FF2B5EF4-FFF2-40B4-BE49-F238E27FC236}">
                <a16:creationId xmlns:a16="http://schemas.microsoft.com/office/drawing/2014/main" id="{DE9CF97F-C838-4672-89BC-96545CA7EC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66806" y="2046431"/>
            <a:ext cx="4789029" cy="2354491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latin typeface="+mj-l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lvl="0"/>
            <a:endParaRPr lang="es-ES"/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534F8FEF-E183-40DD-AB80-FD35E18DF224}"/>
              </a:ext>
            </a:extLst>
          </p:cNvPr>
          <p:cNvSpPr txBox="1"/>
          <p:nvPr userDrawn="1"/>
        </p:nvSpPr>
        <p:spPr>
          <a:xfrm>
            <a:off x="13309908" y="7253256"/>
            <a:ext cx="954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>
                <a:latin typeface="Open Sans"/>
                <a:cs typeface="Open Sans"/>
              </a:rPr>
              <a:t>0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F61869FC-17EE-4D74-B5C0-699ABA18CCA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20098" y="4665141"/>
            <a:ext cx="3250175" cy="2769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Sed at </a:t>
            </a:r>
            <a:r>
              <a:rPr lang="es-ES" err="1"/>
              <a:t>orci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auctor commodo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quis </a:t>
            </a:r>
            <a:r>
              <a:rPr lang="es-ES" err="1"/>
              <a:t>nisl</a:t>
            </a:r>
            <a:r>
              <a:rPr lang="es-ES"/>
              <a:t>.</a:t>
            </a:r>
          </a:p>
        </p:txBody>
      </p:sp>
      <p:sp>
        <p:nvSpPr>
          <p:cNvPr id="35" name="Marcador de texto 9">
            <a:extLst>
              <a:ext uri="{FF2B5EF4-FFF2-40B4-BE49-F238E27FC236}">
                <a16:creationId xmlns:a16="http://schemas.microsoft.com/office/drawing/2014/main" id="{6AB32E9D-656F-47EE-A9AD-E20C53D9F46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32552" y="5053858"/>
            <a:ext cx="3250175" cy="415498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r>
              <a:rPr lang="es-ES"/>
              <a:t> vehicula.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36" name="Marcador de texto 9">
            <a:extLst>
              <a:ext uri="{FF2B5EF4-FFF2-40B4-BE49-F238E27FC236}">
                <a16:creationId xmlns:a16="http://schemas.microsoft.com/office/drawing/2014/main" id="{1CA4A912-00B8-43B4-9476-F0F774242EA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593105" y="5051951"/>
            <a:ext cx="3440357" cy="313694"/>
          </a:xfrm>
          <a:prstGeom prst="rect">
            <a:avLst/>
          </a:prstGeom>
        </p:spPr>
        <p:txBody>
          <a:bodyPr/>
          <a:lstStyle>
            <a:lvl1pPr algn="l">
              <a:defRPr sz="1000" b="0"/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a</a:t>
            </a:r>
          </a:p>
        </p:txBody>
      </p:sp>
      <p:sp>
        <p:nvSpPr>
          <p:cNvPr id="41" name="Marcador de texto 9">
            <a:extLst>
              <a:ext uri="{FF2B5EF4-FFF2-40B4-BE49-F238E27FC236}">
                <a16:creationId xmlns:a16="http://schemas.microsoft.com/office/drawing/2014/main" id="{A544118A-B9F0-4C52-88D1-E0B34F28FFC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0531" y="4598694"/>
            <a:ext cx="1737449" cy="51426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00%</a:t>
            </a:r>
          </a:p>
        </p:txBody>
      </p:sp>
      <p:sp>
        <p:nvSpPr>
          <p:cNvPr id="59" name="Marcador de gráfico 5">
            <a:extLst>
              <a:ext uri="{FF2B5EF4-FFF2-40B4-BE49-F238E27FC236}">
                <a16:creationId xmlns:a16="http://schemas.microsoft.com/office/drawing/2014/main" id="{394E41A3-BBBB-4753-B5A4-F7E91BE99602}"/>
              </a:ext>
            </a:extLst>
          </p:cNvPr>
          <p:cNvSpPr>
            <a:spLocks noGrp="1"/>
          </p:cNvSpPr>
          <p:nvPr>
            <p:ph type="chart" sz="quarter" idx="50"/>
          </p:nvPr>
        </p:nvSpPr>
        <p:spPr>
          <a:xfrm>
            <a:off x="6722269" y="2024817"/>
            <a:ext cx="4991850" cy="274720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ES"/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4A90743E-B623-4F13-9BC4-82F630FA6A8D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2" name="Marcador de texto 37">
            <a:extLst>
              <a:ext uri="{FF2B5EF4-FFF2-40B4-BE49-F238E27FC236}">
                <a16:creationId xmlns:a16="http://schemas.microsoft.com/office/drawing/2014/main" id="{5D62E2A1-E486-411C-B9CD-3DA903482C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715" y="1199666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63" name="Marcador de texto 40">
            <a:extLst>
              <a:ext uri="{FF2B5EF4-FFF2-40B4-BE49-F238E27FC236}">
                <a16:creationId xmlns:a16="http://schemas.microsoft.com/office/drawing/2014/main" id="{0D3C1B29-AC4B-42D8-A657-E1C7E5951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6806" y="1734818"/>
            <a:ext cx="2763192" cy="1384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pic>
        <p:nvPicPr>
          <p:cNvPr id="21" name="Imagen 20" descr="Texto&#10;&#10;Descripción generada automáticamente con confianza media">
            <a:extLst>
              <a:ext uri="{FF2B5EF4-FFF2-40B4-BE49-F238E27FC236}">
                <a16:creationId xmlns:a16="http://schemas.microsoft.com/office/drawing/2014/main" id="{7D6D847B-196D-4FBC-A7C1-8B0B2349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media">
            <a:extLst>
              <a:ext uri="{FF2B5EF4-FFF2-40B4-BE49-F238E27FC236}">
                <a16:creationId xmlns:a16="http://schemas.microsoft.com/office/drawing/2014/main" id="{C4C9C0F0-CA84-42A6-9F26-3AEFAC7BE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media">
            <a:extLst>
              <a:ext uri="{FF2B5EF4-FFF2-40B4-BE49-F238E27FC236}">
                <a16:creationId xmlns:a16="http://schemas.microsoft.com/office/drawing/2014/main" id="{E089F366-592E-4E13-AC13-10C649124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4925E11A-DA24-42A4-A3C7-24AD2851B178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54D848-9AD5-4982-A301-0385EDC0F2D3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14" name="Marcador de texto 47">
            <a:extLst>
              <a:ext uri="{FF2B5EF4-FFF2-40B4-BE49-F238E27FC236}">
                <a16:creationId xmlns:a16="http://schemas.microsoft.com/office/drawing/2014/main" id="{0BFA7D68-8B9C-496B-8F71-5E334A09B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15" name="Marcador de texto 35">
            <a:extLst>
              <a:ext uri="{FF2B5EF4-FFF2-40B4-BE49-F238E27FC236}">
                <a16:creationId xmlns:a16="http://schemas.microsoft.com/office/drawing/2014/main" id="{B0F7B936-6B0B-490A-95A7-D5630B5CE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534F8FEF-E183-40DD-AB80-FD35E18DF224}"/>
              </a:ext>
            </a:extLst>
          </p:cNvPr>
          <p:cNvSpPr txBox="1"/>
          <p:nvPr userDrawn="1"/>
        </p:nvSpPr>
        <p:spPr>
          <a:xfrm>
            <a:off x="13309908" y="7253256"/>
            <a:ext cx="954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>
                <a:latin typeface="Open Sans"/>
                <a:cs typeface="Open Sans"/>
              </a:rPr>
              <a:t>0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4A90743E-B623-4F13-9BC4-82F630FA6A8D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5B654E8A-3C0A-44CD-8EB5-666C9012D57C}"/>
              </a:ext>
            </a:extLst>
          </p:cNvPr>
          <p:cNvSpPr/>
          <p:nvPr userDrawn="1"/>
        </p:nvSpPr>
        <p:spPr>
          <a:xfrm>
            <a:off x="1771845" y="4426669"/>
            <a:ext cx="1478071" cy="306322"/>
          </a:xfrm>
          <a:custGeom>
            <a:avLst/>
            <a:gdLst/>
            <a:ahLst/>
            <a:cxnLst/>
            <a:rect l="l" t="t" r="r" b="b"/>
            <a:pathLst>
              <a:path w="1803400" h="469900">
                <a:moveTo>
                  <a:pt x="1568450" y="0"/>
                </a:moveTo>
                <a:lnTo>
                  <a:pt x="234950" y="0"/>
                </a:lnTo>
                <a:lnTo>
                  <a:pt x="187600" y="4773"/>
                </a:lnTo>
                <a:lnTo>
                  <a:pt x="143498" y="18464"/>
                </a:lnTo>
                <a:lnTo>
                  <a:pt x="103588" y="40126"/>
                </a:lnTo>
                <a:lnTo>
                  <a:pt x="68816" y="68816"/>
                </a:lnTo>
                <a:lnTo>
                  <a:pt x="40126" y="103588"/>
                </a:lnTo>
                <a:lnTo>
                  <a:pt x="18464" y="143498"/>
                </a:lnTo>
                <a:lnTo>
                  <a:pt x="4773" y="187600"/>
                </a:lnTo>
                <a:lnTo>
                  <a:pt x="0" y="234950"/>
                </a:lnTo>
                <a:lnTo>
                  <a:pt x="4773" y="282299"/>
                </a:lnTo>
                <a:lnTo>
                  <a:pt x="18464" y="326401"/>
                </a:lnTo>
                <a:lnTo>
                  <a:pt x="40126" y="366311"/>
                </a:lnTo>
                <a:lnTo>
                  <a:pt x="68816" y="401083"/>
                </a:lnTo>
                <a:lnTo>
                  <a:pt x="103588" y="429773"/>
                </a:lnTo>
                <a:lnTo>
                  <a:pt x="143498" y="451435"/>
                </a:lnTo>
                <a:lnTo>
                  <a:pt x="187600" y="465126"/>
                </a:lnTo>
                <a:lnTo>
                  <a:pt x="234950" y="469900"/>
                </a:lnTo>
                <a:lnTo>
                  <a:pt x="1568450" y="469900"/>
                </a:lnTo>
                <a:lnTo>
                  <a:pt x="1615799" y="465126"/>
                </a:lnTo>
                <a:lnTo>
                  <a:pt x="1659901" y="451435"/>
                </a:lnTo>
                <a:lnTo>
                  <a:pt x="1699811" y="429773"/>
                </a:lnTo>
                <a:lnTo>
                  <a:pt x="1734583" y="401083"/>
                </a:lnTo>
                <a:lnTo>
                  <a:pt x="1763273" y="366311"/>
                </a:lnTo>
                <a:lnTo>
                  <a:pt x="1784935" y="326401"/>
                </a:lnTo>
                <a:lnTo>
                  <a:pt x="1798626" y="282299"/>
                </a:lnTo>
                <a:lnTo>
                  <a:pt x="1803400" y="234950"/>
                </a:lnTo>
                <a:lnTo>
                  <a:pt x="1798626" y="187600"/>
                </a:lnTo>
                <a:lnTo>
                  <a:pt x="1784935" y="143498"/>
                </a:lnTo>
                <a:lnTo>
                  <a:pt x="1763273" y="103588"/>
                </a:lnTo>
                <a:lnTo>
                  <a:pt x="1734583" y="68816"/>
                </a:lnTo>
                <a:lnTo>
                  <a:pt x="1699811" y="40126"/>
                </a:lnTo>
                <a:lnTo>
                  <a:pt x="1659901" y="18464"/>
                </a:lnTo>
                <a:lnTo>
                  <a:pt x="1615799" y="4773"/>
                </a:lnTo>
                <a:lnTo>
                  <a:pt x="156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0295E629-C172-465C-9B4F-32EDBB7F26E7}"/>
              </a:ext>
            </a:extLst>
          </p:cNvPr>
          <p:cNvSpPr/>
          <p:nvPr userDrawn="1"/>
        </p:nvSpPr>
        <p:spPr>
          <a:xfrm>
            <a:off x="1529181" y="2516627"/>
            <a:ext cx="2007665" cy="1596839"/>
          </a:xfrm>
          <a:custGeom>
            <a:avLst/>
            <a:gdLst/>
            <a:ahLst/>
            <a:cxnLst/>
            <a:rect l="l" t="t" r="r" b="b"/>
            <a:pathLst>
              <a:path w="2120900" h="2120900">
                <a:moveTo>
                  <a:pt x="1060450" y="0"/>
                </a:moveTo>
                <a:lnTo>
                  <a:pt x="1011908" y="1091"/>
                </a:lnTo>
                <a:lnTo>
                  <a:pt x="963927" y="4333"/>
                </a:lnTo>
                <a:lnTo>
                  <a:pt x="916552" y="9680"/>
                </a:lnTo>
                <a:lnTo>
                  <a:pt x="869832" y="17085"/>
                </a:lnTo>
                <a:lnTo>
                  <a:pt x="823812" y="26500"/>
                </a:lnTo>
                <a:lnTo>
                  <a:pt x="778539" y="37880"/>
                </a:lnTo>
                <a:lnTo>
                  <a:pt x="734060" y="51176"/>
                </a:lnTo>
                <a:lnTo>
                  <a:pt x="690423" y="66344"/>
                </a:lnTo>
                <a:lnTo>
                  <a:pt x="647673" y="83335"/>
                </a:lnTo>
                <a:lnTo>
                  <a:pt x="605858" y="102102"/>
                </a:lnTo>
                <a:lnTo>
                  <a:pt x="565024" y="122600"/>
                </a:lnTo>
                <a:lnTo>
                  <a:pt x="525219" y="144781"/>
                </a:lnTo>
                <a:lnTo>
                  <a:pt x="486488" y="168599"/>
                </a:lnTo>
                <a:lnTo>
                  <a:pt x="448879" y="194006"/>
                </a:lnTo>
                <a:lnTo>
                  <a:pt x="412439" y="220957"/>
                </a:lnTo>
                <a:lnTo>
                  <a:pt x="377214" y="249403"/>
                </a:lnTo>
                <a:lnTo>
                  <a:pt x="343251" y="279299"/>
                </a:lnTo>
                <a:lnTo>
                  <a:pt x="310597" y="310597"/>
                </a:lnTo>
                <a:lnTo>
                  <a:pt x="279299" y="343251"/>
                </a:lnTo>
                <a:lnTo>
                  <a:pt x="249403" y="377214"/>
                </a:lnTo>
                <a:lnTo>
                  <a:pt x="220957" y="412439"/>
                </a:lnTo>
                <a:lnTo>
                  <a:pt x="194006" y="448879"/>
                </a:lnTo>
                <a:lnTo>
                  <a:pt x="168599" y="486488"/>
                </a:lnTo>
                <a:lnTo>
                  <a:pt x="144781" y="525219"/>
                </a:lnTo>
                <a:lnTo>
                  <a:pt x="122600" y="565024"/>
                </a:lnTo>
                <a:lnTo>
                  <a:pt x="102102" y="605858"/>
                </a:lnTo>
                <a:lnTo>
                  <a:pt x="83335" y="647673"/>
                </a:lnTo>
                <a:lnTo>
                  <a:pt x="66344" y="690423"/>
                </a:lnTo>
                <a:lnTo>
                  <a:pt x="51176" y="734060"/>
                </a:lnTo>
                <a:lnTo>
                  <a:pt x="37880" y="778539"/>
                </a:lnTo>
                <a:lnTo>
                  <a:pt x="26500" y="823812"/>
                </a:lnTo>
                <a:lnTo>
                  <a:pt x="17085" y="869832"/>
                </a:lnTo>
                <a:lnTo>
                  <a:pt x="9680" y="916552"/>
                </a:lnTo>
                <a:lnTo>
                  <a:pt x="4333" y="963927"/>
                </a:lnTo>
                <a:lnTo>
                  <a:pt x="1091" y="1011908"/>
                </a:lnTo>
                <a:lnTo>
                  <a:pt x="0" y="1060450"/>
                </a:lnTo>
                <a:lnTo>
                  <a:pt x="1091" y="1108991"/>
                </a:lnTo>
                <a:lnTo>
                  <a:pt x="4333" y="1156972"/>
                </a:lnTo>
                <a:lnTo>
                  <a:pt x="9680" y="1204347"/>
                </a:lnTo>
                <a:lnTo>
                  <a:pt x="17085" y="1251067"/>
                </a:lnTo>
                <a:lnTo>
                  <a:pt x="26500" y="1297087"/>
                </a:lnTo>
                <a:lnTo>
                  <a:pt x="37880" y="1342360"/>
                </a:lnTo>
                <a:lnTo>
                  <a:pt x="51176" y="1386839"/>
                </a:lnTo>
                <a:lnTo>
                  <a:pt x="66344" y="1430476"/>
                </a:lnTo>
                <a:lnTo>
                  <a:pt x="83335" y="1473226"/>
                </a:lnTo>
                <a:lnTo>
                  <a:pt x="102102" y="1515041"/>
                </a:lnTo>
                <a:lnTo>
                  <a:pt x="122600" y="1555875"/>
                </a:lnTo>
                <a:lnTo>
                  <a:pt x="144781" y="1595680"/>
                </a:lnTo>
                <a:lnTo>
                  <a:pt x="168599" y="1634411"/>
                </a:lnTo>
                <a:lnTo>
                  <a:pt x="194006" y="1672020"/>
                </a:lnTo>
                <a:lnTo>
                  <a:pt x="220957" y="1708460"/>
                </a:lnTo>
                <a:lnTo>
                  <a:pt x="249403" y="1743685"/>
                </a:lnTo>
                <a:lnTo>
                  <a:pt x="279299" y="1777648"/>
                </a:lnTo>
                <a:lnTo>
                  <a:pt x="310597" y="1810302"/>
                </a:lnTo>
                <a:lnTo>
                  <a:pt x="343251" y="1841600"/>
                </a:lnTo>
                <a:lnTo>
                  <a:pt x="377214" y="1871496"/>
                </a:lnTo>
                <a:lnTo>
                  <a:pt x="412439" y="1899942"/>
                </a:lnTo>
                <a:lnTo>
                  <a:pt x="448879" y="1926893"/>
                </a:lnTo>
                <a:lnTo>
                  <a:pt x="486488" y="1952300"/>
                </a:lnTo>
                <a:lnTo>
                  <a:pt x="525219" y="1976118"/>
                </a:lnTo>
                <a:lnTo>
                  <a:pt x="565024" y="1998299"/>
                </a:lnTo>
                <a:lnTo>
                  <a:pt x="605858" y="2018797"/>
                </a:lnTo>
                <a:lnTo>
                  <a:pt x="647673" y="2037564"/>
                </a:lnTo>
                <a:lnTo>
                  <a:pt x="690423" y="2054555"/>
                </a:lnTo>
                <a:lnTo>
                  <a:pt x="734060" y="2069723"/>
                </a:lnTo>
                <a:lnTo>
                  <a:pt x="778539" y="2083019"/>
                </a:lnTo>
                <a:lnTo>
                  <a:pt x="823812" y="2094399"/>
                </a:lnTo>
                <a:lnTo>
                  <a:pt x="869832" y="2103814"/>
                </a:lnTo>
                <a:lnTo>
                  <a:pt x="916552" y="2111219"/>
                </a:lnTo>
                <a:lnTo>
                  <a:pt x="963927" y="2116566"/>
                </a:lnTo>
                <a:lnTo>
                  <a:pt x="1011908" y="2119808"/>
                </a:lnTo>
                <a:lnTo>
                  <a:pt x="1060450" y="2120900"/>
                </a:lnTo>
                <a:lnTo>
                  <a:pt x="1108991" y="2119808"/>
                </a:lnTo>
                <a:lnTo>
                  <a:pt x="1156972" y="2116566"/>
                </a:lnTo>
                <a:lnTo>
                  <a:pt x="1204347" y="2111219"/>
                </a:lnTo>
                <a:lnTo>
                  <a:pt x="1251067" y="2103814"/>
                </a:lnTo>
                <a:lnTo>
                  <a:pt x="1297087" y="2094399"/>
                </a:lnTo>
                <a:lnTo>
                  <a:pt x="1342360" y="2083019"/>
                </a:lnTo>
                <a:lnTo>
                  <a:pt x="1386839" y="2069723"/>
                </a:lnTo>
                <a:lnTo>
                  <a:pt x="1430476" y="2054555"/>
                </a:lnTo>
                <a:lnTo>
                  <a:pt x="1473226" y="2037564"/>
                </a:lnTo>
                <a:lnTo>
                  <a:pt x="1515041" y="2018797"/>
                </a:lnTo>
                <a:lnTo>
                  <a:pt x="1555875" y="1998299"/>
                </a:lnTo>
                <a:lnTo>
                  <a:pt x="1595680" y="1976118"/>
                </a:lnTo>
                <a:lnTo>
                  <a:pt x="1634411" y="1952300"/>
                </a:lnTo>
                <a:lnTo>
                  <a:pt x="1672020" y="1926893"/>
                </a:lnTo>
                <a:lnTo>
                  <a:pt x="1708460" y="1899942"/>
                </a:lnTo>
                <a:lnTo>
                  <a:pt x="1743685" y="1871496"/>
                </a:lnTo>
                <a:lnTo>
                  <a:pt x="1777648" y="1841600"/>
                </a:lnTo>
                <a:lnTo>
                  <a:pt x="1810302" y="1810302"/>
                </a:lnTo>
                <a:lnTo>
                  <a:pt x="1841771" y="1777453"/>
                </a:lnTo>
                <a:lnTo>
                  <a:pt x="1060450" y="1777453"/>
                </a:lnTo>
                <a:lnTo>
                  <a:pt x="1013307" y="1775928"/>
                </a:lnTo>
                <a:lnTo>
                  <a:pt x="966978" y="1771416"/>
                </a:lnTo>
                <a:lnTo>
                  <a:pt x="921558" y="1764011"/>
                </a:lnTo>
                <a:lnTo>
                  <a:pt x="877142" y="1753808"/>
                </a:lnTo>
                <a:lnTo>
                  <a:pt x="833822" y="1740901"/>
                </a:lnTo>
                <a:lnTo>
                  <a:pt x="791695" y="1725385"/>
                </a:lnTo>
                <a:lnTo>
                  <a:pt x="750855" y="1707353"/>
                </a:lnTo>
                <a:lnTo>
                  <a:pt x="711396" y="1686902"/>
                </a:lnTo>
                <a:lnTo>
                  <a:pt x="673412" y="1664125"/>
                </a:lnTo>
                <a:lnTo>
                  <a:pt x="636998" y="1639116"/>
                </a:lnTo>
                <a:lnTo>
                  <a:pt x="602249" y="1611970"/>
                </a:lnTo>
                <a:lnTo>
                  <a:pt x="569259" y="1582782"/>
                </a:lnTo>
                <a:lnTo>
                  <a:pt x="538122" y="1551645"/>
                </a:lnTo>
                <a:lnTo>
                  <a:pt x="508933" y="1518655"/>
                </a:lnTo>
                <a:lnTo>
                  <a:pt x="481787" y="1483906"/>
                </a:lnTo>
                <a:lnTo>
                  <a:pt x="456778" y="1447493"/>
                </a:lnTo>
                <a:lnTo>
                  <a:pt x="434000" y="1409509"/>
                </a:lnTo>
                <a:lnTo>
                  <a:pt x="413548" y="1370049"/>
                </a:lnTo>
                <a:lnTo>
                  <a:pt x="395516" y="1329209"/>
                </a:lnTo>
                <a:lnTo>
                  <a:pt x="379999" y="1287081"/>
                </a:lnTo>
                <a:lnTo>
                  <a:pt x="367092" y="1243762"/>
                </a:lnTo>
                <a:lnTo>
                  <a:pt x="356888" y="1199344"/>
                </a:lnTo>
                <a:lnTo>
                  <a:pt x="349483" y="1153923"/>
                </a:lnTo>
                <a:lnTo>
                  <a:pt x="344971" y="1107594"/>
                </a:lnTo>
                <a:lnTo>
                  <a:pt x="343446" y="1060450"/>
                </a:lnTo>
                <a:lnTo>
                  <a:pt x="344971" y="1013305"/>
                </a:lnTo>
                <a:lnTo>
                  <a:pt x="349483" y="966976"/>
                </a:lnTo>
                <a:lnTo>
                  <a:pt x="356888" y="921555"/>
                </a:lnTo>
                <a:lnTo>
                  <a:pt x="367092" y="877137"/>
                </a:lnTo>
                <a:lnTo>
                  <a:pt x="379999" y="833818"/>
                </a:lnTo>
                <a:lnTo>
                  <a:pt x="395516" y="791690"/>
                </a:lnTo>
                <a:lnTo>
                  <a:pt x="413548" y="750850"/>
                </a:lnTo>
                <a:lnTo>
                  <a:pt x="434000" y="711390"/>
                </a:lnTo>
                <a:lnTo>
                  <a:pt x="456778" y="673406"/>
                </a:lnTo>
                <a:lnTo>
                  <a:pt x="481787" y="636993"/>
                </a:lnTo>
                <a:lnTo>
                  <a:pt x="508933" y="602244"/>
                </a:lnTo>
                <a:lnTo>
                  <a:pt x="538122" y="569254"/>
                </a:lnTo>
                <a:lnTo>
                  <a:pt x="569259" y="538117"/>
                </a:lnTo>
                <a:lnTo>
                  <a:pt x="602249" y="508929"/>
                </a:lnTo>
                <a:lnTo>
                  <a:pt x="636998" y="481783"/>
                </a:lnTo>
                <a:lnTo>
                  <a:pt x="673412" y="456774"/>
                </a:lnTo>
                <a:lnTo>
                  <a:pt x="711396" y="433997"/>
                </a:lnTo>
                <a:lnTo>
                  <a:pt x="750855" y="413546"/>
                </a:lnTo>
                <a:lnTo>
                  <a:pt x="791695" y="395514"/>
                </a:lnTo>
                <a:lnTo>
                  <a:pt x="833822" y="379998"/>
                </a:lnTo>
                <a:lnTo>
                  <a:pt x="877142" y="367091"/>
                </a:lnTo>
                <a:lnTo>
                  <a:pt x="921558" y="356888"/>
                </a:lnTo>
                <a:lnTo>
                  <a:pt x="966978" y="349483"/>
                </a:lnTo>
                <a:lnTo>
                  <a:pt x="1013307" y="344971"/>
                </a:lnTo>
                <a:lnTo>
                  <a:pt x="1060450" y="343446"/>
                </a:lnTo>
                <a:lnTo>
                  <a:pt x="1841771" y="343446"/>
                </a:lnTo>
                <a:lnTo>
                  <a:pt x="1810302" y="310597"/>
                </a:lnTo>
                <a:lnTo>
                  <a:pt x="1777648" y="279299"/>
                </a:lnTo>
                <a:lnTo>
                  <a:pt x="1743685" y="249403"/>
                </a:lnTo>
                <a:lnTo>
                  <a:pt x="1708460" y="220957"/>
                </a:lnTo>
                <a:lnTo>
                  <a:pt x="1672020" y="194006"/>
                </a:lnTo>
                <a:lnTo>
                  <a:pt x="1634411" y="168599"/>
                </a:lnTo>
                <a:lnTo>
                  <a:pt x="1595680" y="144781"/>
                </a:lnTo>
                <a:lnTo>
                  <a:pt x="1555875" y="122600"/>
                </a:lnTo>
                <a:lnTo>
                  <a:pt x="1515041" y="102102"/>
                </a:lnTo>
                <a:lnTo>
                  <a:pt x="1473226" y="83335"/>
                </a:lnTo>
                <a:lnTo>
                  <a:pt x="1430476" y="66344"/>
                </a:lnTo>
                <a:lnTo>
                  <a:pt x="1386839" y="51176"/>
                </a:lnTo>
                <a:lnTo>
                  <a:pt x="1342360" y="37880"/>
                </a:lnTo>
                <a:lnTo>
                  <a:pt x="1297087" y="26500"/>
                </a:lnTo>
                <a:lnTo>
                  <a:pt x="1251067" y="17085"/>
                </a:lnTo>
                <a:lnTo>
                  <a:pt x="1204347" y="9680"/>
                </a:lnTo>
                <a:lnTo>
                  <a:pt x="1156972" y="4333"/>
                </a:lnTo>
                <a:lnTo>
                  <a:pt x="1108991" y="1091"/>
                </a:lnTo>
                <a:lnTo>
                  <a:pt x="1060450" y="0"/>
                </a:lnTo>
                <a:close/>
              </a:path>
              <a:path w="2120900" h="2120900">
                <a:moveTo>
                  <a:pt x="1841771" y="343446"/>
                </a:moveTo>
                <a:lnTo>
                  <a:pt x="1060450" y="343446"/>
                </a:lnTo>
                <a:lnTo>
                  <a:pt x="1107592" y="344971"/>
                </a:lnTo>
                <a:lnTo>
                  <a:pt x="1153921" y="349483"/>
                </a:lnTo>
                <a:lnTo>
                  <a:pt x="1199341" y="356888"/>
                </a:lnTo>
                <a:lnTo>
                  <a:pt x="1243757" y="367091"/>
                </a:lnTo>
                <a:lnTo>
                  <a:pt x="1287077" y="379998"/>
                </a:lnTo>
                <a:lnTo>
                  <a:pt x="1329204" y="395514"/>
                </a:lnTo>
                <a:lnTo>
                  <a:pt x="1370044" y="413546"/>
                </a:lnTo>
                <a:lnTo>
                  <a:pt x="1409503" y="433997"/>
                </a:lnTo>
                <a:lnTo>
                  <a:pt x="1447487" y="456774"/>
                </a:lnTo>
                <a:lnTo>
                  <a:pt x="1483901" y="481783"/>
                </a:lnTo>
                <a:lnTo>
                  <a:pt x="1518650" y="508929"/>
                </a:lnTo>
                <a:lnTo>
                  <a:pt x="1551640" y="538117"/>
                </a:lnTo>
                <a:lnTo>
                  <a:pt x="1582777" y="569254"/>
                </a:lnTo>
                <a:lnTo>
                  <a:pt x="1611966" y="602244"/>
                </a:lnTo>
                <a:lnTo>
                  <a:pt x="1639112" y="636993"/>
                </a:lnTo>
                <a:lnTo>
                  <a:pt x="1664121" y="673406"/>
                </a:lnTo>
                <a:lnTo>
                  <a:pt x="1686899" y="711390"/>
                </a:lnTo>
                <a:lnTo>
                  <a:pt x="1707351" y="750850"/>
                </a:lnTo>
                <a:lnTo>
                  <a:pt x="1725383" y="791690"/>
                </a:lnTo>
                <a:lnTo>
                  <a:pt x="1740900" y="833818"/>
                </a:lnTo>
                <a:lnTo>
                  <a:pt x="1753807" y="877137"/>
                </a:lnTo>
                <a:lnTo>
                  <a:pt x="1764011" y="921555"/>
                </a:lnTo>
                <a:lnTo>
                  <a:pt x="1771416" y="966976"/>
                </a:lnTo>
                <a:lnTo>
                  <a:pt x="1775928" y="1013305"/>
                </a:lnTo>
                <a:lnTo>
                  <a:pt x="1777453" y="1060450"/>
                </a:lnTo>
                <a:lnTo>
                  <a:pt x="1775928" y="1107594"/>
                </a:lnTo>
                <a:lnTo>
                  <a:pt x="1771416" y="1153923"/>
                </a:lnTo>
                <a:lnTo>
                  <a:pt x="1764011" y="1199344"/>
                </a:lnTo>
                <a:lnTo>
                  <a:pt x="1753807" y="1243762"/>
                </a:lnTo>
                <a:lnTo>
                  <a:pt x="1740900" y="1287081"/>
                </a:lnTo>
                <a:lnTo>
                  <a:pt x="1725383" y="1329209"/>
                </a:lnTo>
                <a:lnTo>
                  <a:pt x="1707351" y="1370049"/>
                </a:lnTo>
                <a:lnTo>
                  <a:pt x="1686899" y="1409509"/>
                </a:lnTo>
                <a:lnTo>
                  <a:pt x="1664121" y="1447493"/>
                </a:lnTo>
                <a:lnTo>
                  <a:pt x="1639112" y="1483906"/>
                </a:lnTo>
                <a:lnTo>
                  <a:pt x="1611966" y="1518655"/>
                </a:lnTo>
                <a:lnTo>
                  <a:pt x="1582777" y="1551645"/>
                </a:lnTo>
                <a:lnTo>
                  <a:pt x="1551640" y="1582782"/>
                </a:lnTo>
                <a:lnTo>
                  <a:pt x="1518650" y="1611970"/>
                </a:lnTo>
                <a:lnTo>
                  <a:pt x="1483901" y="1639116"/>
                </a:lnTo>
                <a:lnTo>
                  <a:pt x="1447487" y="1664125"/>
                </a:lnTo>
                <a:lnTo>
                  <a:pt x="1409503" y="1686902"/>
                </a:lnTo>
                <a:lnTo>
                  <a:pt x="1370044" y="1707353"/>
                </a:lnTo>
                <a:lnTo>
                  <a:pt x="1329204" y="1725385"/>
                </a:lnTo>
                <a:lnTo>
                  <a:pt x="1287077" y="1740901"/>
                </a:lnTo>
                <a:lnTo>
                  <a:pt x="1243757" y="1753808"/>
                </a:lnTo>
                <a:lnTo>
                  <a:pt x="1199341" y="1764011"/>
                </a:lnTo>
                <a:lnTo>
                  <a:pt x="1153921" y="1771416"/>
                </a:lnTo>
                <a:lnTo>
                  <a:pt x="1107592" y="1775928"/>
                </a:lnTo>
                <a:lnTo>
                  <a:pt x="1060450" y="1777453"/>
                </a:lnTo>
                <a:lnTo>
                  <a:pt x="1841771" y="1777453"/>
                </a:lnTo>
                <a:lnTo>
                  <a:pt x="1871496" y="1743685"/>
                </a:lnTo>
                <a:lnTo>
                  <a:pt x="1899942" y="1708460"/>
                </a:lnTo>
                <a:lnTo>
                  <a:pt x="1926893" y="1672020"/>
                </a:lnTo>
                <a:lnTo>
                  <a:pt x="1952300" y="1634411"/>
                </a:lnTo>
                <a:lnTo>
                  <a:pt x="1976118" y="1595680"/>
                </a:lnTo>
                <a:lnTo>
                  <a:pt x="1998299" y="1555875"/>
                </a:lnTo>
                <a:lnTo>
                  <a:pt x="2018797" y="1515041"/>
                </a:lnTo>
                <a:lnTo>
                  <a:pt x="2037564" y="1473226"/>
                </a:lnTo>
                <a:lnTo>
                  <a:pt x="2054555" y="1430476"/>
                </a:lnTo>
                <a:lnTo>
                  <a:pt x="2069723" y="1386839"/>
                </a:lnTo>
                <a:lnTo>
                  <a:pt x="2083019" y="1342360"/>
                </a:lnTo>
                <a:lnTo>
                  <a:pt x="2094399" y="1297087"/>
                </a:lnTo>
                <a:lnTo>
                  <a:pt x="2103814" y="1251067"/>
                </a:lnTo>
                <a:lnTo>
                  <a:pt x="2111219" y="1204347"/>
                </a:lnTo>
                <a:lnTo>
                  <a:pt x="2116566" y="1156972"/>
                </a:lnTo>
                <a:lnTo>
                  <a:pt x="2119808" y="1108991"/>
                </a:lnTo>
                <a:lnTo>
                  <a:pt x="2120900" y="1060450"/>
                </a:lnTo>
                <a:lnTo>
                  <a:pt x="2119808" y="1011908"/>
                </a:lnTo>
                <a:lnTo>
                  <a:pt x="2116566" y="963927"/>
                </a:lnTo>
                <a:lnTo>
                  <a:pt x="2111219" y="916552"/>
                </a:lnTo>
                <a:lnTo>
                  <a:pt x="2103814" y="869832"/>
                </a:lnTo>
                <a:lnTo>
                  <a:pt x="2094399" y="823812"/>
                </a:lnTo>
                <a:lnTo>
                  <a:pt x="2083019" y="778539"/>
                </a:lnTo>
                <a:lnTo>
                  <a:pt x="2069723" y="734060"/>
                </a:lnTo>
                <a:lnTo>
                  <a:pt x="2054555" y="690423"/>
                </a:lnTo>
                <a:lnTo>
                  <a:pt x="2037564" y="647673"/>
                </a:lnTo>
                <a:lnTo>
                  <a:pt x="2018797" y="605858"/>
                </a:lnTo>
                <a:lnTo>
                  <a:pt x="1998299" y="565024"/>
                </a:lnTo>
                <a:lnTo>
                  <a:pt x="1976118" y="525219"/>
                </a:lnTo>
                <a:lnTo>
                  <a:pt x="1952300" y="486488"/>
                </a:lnTo>
                <a:lnTo>
                  <a:pt x="1926893" y="448879"/>
                </a:lnTo>
                <a:lnTo>
                  <a:pt x="1899942" y="412439"/>
                </a:lnTo>
                <a:lnTo>
                  <a:pt x="1871496" y="377214"/>
                </a:lnTo>
                <a:lnTo>
                  <a:pt x="1841771" y="34344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CD64A9B-8C95-4D98-BE65-68FDE0779AA2}"/>
              </a:ext>
            </a:extLst>
          </p:cNvPr>
          <p:cNvSpPr/>
          <p:nvPr userDrawn="1"/>
        </p:nvSpPr>
        <p:spPr>
          <a:xfrm>
            <a:off x="2562365" y="2517398"/>
            <a:ext cx="909461" cy="628696"/>
          </a:xfrm>
          <a:custGeom>
            <a:avLst/>
            <a:gdLst/>
            <a:ahLst/>
            <a:cxnLst/>
            <a:rect l="l" t="t" r="r" b="b"/>
            <a:pathLst>
              <a:path w="960754" h="835025">
                <a:moveTo>
                  <a:pt x="14613" y="0"/>
                </a:moveTo>
                <a:lnTo>
                  <a:pt x="0" y="343423"/>
                </a:lnTo>
                <a:lnTo>
                  <a:pt x="16134" y="343945"/>
                </a:lnTo>
                <a:lnTo>
                  <a:pt x="62462" y="348458"/>
                </a:lnTo>
                <a:lnTo>
                  <a:pt x="107882" y="355863"/>
                </a:lnTo>
                <a:lnTo>
                  <a:pt x="152299" y="366066"/>
                </a:lnTo>
                <a:lnTo>
                  <a:pt x="195618" y="378974"/>
                </a:lnTo>
                <a:lnTo>
                  <a:pt x="237745" y="394491"/>
                </a:lnTo>
                <a:lnTo>
                  <a:pt x="278585" y="412522"/>
                </a:lnTo>
                <a:lnTo>
                  <a:pt x="318045" y="432974"/>
                </a:lnTo>
                <a:lnTo>
                  <a:pt x="356029" y="455752"/>
                </a:lnTo>
                <a:lnTo>
                  <a:pt x="392442" y="480761"/>
                </a:lnTo>
                <a:lnTo>
                  <a:pt x="427191" y="507908"/>
                </a:lnTo>
                <a:lnTo>
                  <a:pt x="460182" y="537096"/>
                </a:lnTo>
                <a:lnTo>
                  <a:pt x="491318" y="568233"/>
                </a:lnTo>
                <a:lnTo>
                  <a:pt x="520507" y="601223"/>
                </a:lnTo>
                <a:lnTo>
                  <a:pt x="547653" y="635973"/>
                </a:lnTo>
                <a:lnTo>
                  <a:pt x="572663" y="672386"/>
                </a:lnTo>
                <a:lnTo>
                  <a:pt x="595441" y="710370"/>
                </a:lnTo>
                <a:lnTo>
                  <a:pt x="615893" y="749829"/>
                </a:lnTo>
                <a:lnTo>
                  <a:pt x="633924" y="790670"/>
                </a:lnTo>
                <a:lnTo>
                  <a:pt x="649441" y="832797"/>
                </a:lnTo>
                <a:lnTo>
                  <a:pt x="649929" y="834435"/>
                </a:lnTo>
                <a:lnTo>
                  <a:pt x="960524" y="682925"/>
                </a:lnTo>
                <a:lnTo>
                  <a:pt x="946106" y="646648"/>
                </a:lnTo>
                <a:lnTo>
                  <a:pt x="927338" y="604833"/>
                </a:lnTo>
                <a:lnTo>
                  <a:pt x="906840" y="563999"/>
                </a:lnTo>
                <a:lnTo>
                  <a:pt x="884659" y="524193"/>
                </a:lnTo>
                <a:lnTo>
                  <a:pt x="860841" y="485463"/>
                </a:lnTo>
                <a:lnTo>
                  <a:pt x="835434" y="447854"/>
                </a:lnTo>
                <a:lnTo>
                  <a:pt x="808484" y="411413"/>
                </a:lnTo>
                <a:lnTo>
                  <a:pt x="780037" y="376188"/>
                </a:lnTo>
                <a:lnTo>
                  <a:pt x="750313" y="342420"/>
                </a:lnTo>
                <a:lnTo>
                  <a:pt x="718843" y="309571"/>
                </a:lnTo>
                <a:lnTo>
                  <a:pt x="686189" y="278273"/>
                </a:lnTo>
                <a:lnTo>
                  <a:pt x="652227" y="248378"/>
                </a:lnTo>
                <a:lnTo>
                  <a:pt x="617002" y="219931"/>
                </a:lnTo>
                <a:lnTo>
                  <a:pt x="580561" y="192981"/>
                </a:lnTo>
                <a:lnTo>
                  <a:pt x="542952" y="167573"/>
                </a:lnTo>
                <a:lnTo>
                  <a:pt x="504222" y="143756"/>
                </a:lnTo>
                <a:lnTo>
                  <a:pt x="464416" y="121575"/>
                </a:lnTo>
                <a:lnTo>
                  <a:pt x="423582" y="101077"/>
                </a:lnTo>
                <a:lnTo>
                  <a:pt x="381767" y="82309"/>
                </a:lnTo>
                <a:lnTo>
                  <a:pt x="339017" y="65318"/>
                </a:lnTo>
                <a:lnTo>
                  <a:pt x="295380" y="50151"/>
                </a:lnTo>
                <a:lnTo>
                  <a:pt x="250902" y="36854"/>
                </a:lnTo>
                <a:lnTo>
                  <a:pt x="205629" y="25475"/>
                </a:lnTo>
                <a:lnTo>
                  <a:pt x="159609" y="16059"/>
                </a:lnTo>
                <a:lnTo>
                  <a:pt x="112888" y="8655"/>
                </a:lnTo>
                <a:lnTo>
                  <a:pt x="65514" y="3308"/>
                </a:lnTo>
                <a:lnTo>
                  <a:pt x="17533" y="65"/>
                </a:lnTo>
                <a:lnTo>
                  <a:pt x="1461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A73317DA-2BD4-4692-801C-8367583DC397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377194" y="4502886"/>
            <a:ext cx="2267370" cy="15388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AFE30C28-2897-4F32-8181-AA7ADECC3226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377193" y="4863632"/>
            <a:ext cx="2267369" cy="815406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ut.</a:t>
            </a: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666E3947-FF05-4E5D-8355-60BA924135F1}"/>
              </a:ext>
            </a:extLst>
          </p:cNvPr>
          <p:cNvSpPr/>
          <p:nvPr userDrawn="1"/>
        </p:nvSpPr>
        <p:spPr>
          <a:xfrm>
            <a:off x="4578947" y="4426669"/>
            <a:ext cx="1478071" cy="306322"/>
          </a:xfrm>
          <a:custGeom>
            <a:avLst/>
            <a:gdLst/>
            <a:ahLst/>
            <a:cxnLst/>
            <a:rect l="l" t="t" r="r" b="b"/>
            <a:pathLst>
              <a:path w="1803400" h="469900">
                <a:moveTo>
                  <a:pt x="1568450" y="0"/>
                </a:moveTo>
                <a:lnTo>
                  <a:pt x="234950" y="0"/>
                </a:lnTo>
                <a:lnTo>
                  <a:pt x="187600" y="4773"/>
                </a:lnTo>
                <a:lnTo>
                  <a:pt x="143498" y="18464"/>
                </a:lnTo>
                <a:lnTo>
                  <a:pt x="103588" y="40126"/>
                </a:lnTo>
                <a:lnTo>
                  <a:pt x="68816" y="68816"/>
                </a:lnTo>
                <a:lnTo>
                  <a:pt x="40126" y="103588"/>
                </a:lnTo>
                <a:lnTo>
                  <a:pt x="18464" y="143498"/>
                </a:lnTo>
                <a:lnTo>
                  <a:pt x="4773" y="187600"/>
                </a:lnTo>
                <a:lnTo>
                  <a:pt x="0" y="234950"/>
                </a:lnTo>
                <a:lnTo>
                  <a:pt x="4773" y="282299"/>
                </a:lnTo>
                <a:lnTo>
                  <a:pt x="18464" y="326401"/>
                </a:lnTo>
                <a:lnTo>
                  <a:pt x="40126" y="366311"/>
                </a:lnTo>
                <a:lnTo>
                  <a:pt x="68816" y="401083"/>
                </a:lnTo>
                <a:lnTo>
                  <a:pt x="103588" y="429773"/>
                </a:lnTo>
                <a:lnTo>
                  <a:pt x="143498" y="451435"/>
                </a:lnTo>
                <a:lnTo>
                  <a:pt x="187600" y="465126"/>
                </a:lnTo>
                <a:lnTo>
                  <a:pt x="234950" y="469900"/>
                </a:lnTo>
                <a:lnTo>
                  <a:pt x="1568450" y="469900"/>
                </a:lnTo>
                <a:lnTo>
                  <a:pt x="1615799" y="465126"/>
                </a:lnTo>
                <a:lnTo>
                  <a:pt x="1659901" y="451435"/>
                </a:lnTo>
                <a:lnTo>
                  <a:pt x="1699811" y="429773"/>
                </a:lnTo>
                <a:lnTo>
                  <a:pt x="1734583" y="401083"/>
                </a:lnTo>
                <a:lnTo>
                  <a:pt x="1763273" y="366311"/>
                </a:lnTo>
                <a:lnTo>
                  <a:pt x="1784935" y="326401"/>
                </a:lnTo>
                <a:lnTo>
                  <a:pt x="1798626" y="282299"/>
                </a:lnTo>
                <a:lnTo>
                  <a:pt x="1803400" y="234950"/>
                </a:lnTo>
                <a:lnTo>
                  <a:pt x="1798626" y="187600"/>
                </a:lnTo>
                <a:lnTo>
                  <a:pt x="1784935" y="143498"/>
                </a:lnTo>
                <a:lnTo>
                  <a:pt x="1763273" y="103588"/>
                </a:lnTo>
                <a:lnTo>
                  <a:pt x="1734583" y="68816"/>
                </a:lnTo>
                <a:lnTo>
                  <a:pt x="1699811" y="40126"/>
                </a:lnTo>
                <a:lnTo>
                  <a:pt x="1659901" y="18464"/>
                </a:lnTo>
                <a:lnTo>
                  <a:pt x="1615799" y="4773"/>
                </a:lnTo>
                <a:lnTo>
                  <a:pt x="156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3E07BC47-12AD-44A9-BCDF-FEC643A239A8}"/>
              </a:ext>
            </a:extLst>
          </p:cNvPr>
          <p:cNvSpPr/>
          <p:nvPr userDrawn="1"/>
        </p:nvSpPr>
        <p:spPr>
          <a:xfrm>
            <a:off x="4336283" y="2516627"/>
            <a:ext cx="2007665" cy="1596839"/>
          </a:xfrm>
          <a:custGeom>
            <a:avLst/>
            <a:gdLst/>
            <a:ahLst/>
            <a:cxnLst/>
            <a:rect l="l" t="t" r="r" b="b"/>
            <a:pathLst>
              <a:path w="2120900" h="2120900">
                <a:moveTo>
                  <a:pt x="1060450" y="0"/>
                </a:moveTo>
                <a:lnTo>
                  <a:pt x="1011908" y="1091"/>
                </a:lnTo>
                <a:lnTo>
                  <a:pt x="963927" y="4333"/>
                </a:lnTo>
                <a:lnTo>
                  <a:pt x="916552" y="9680"/>
                </a:lnTo>
                <a:lnTo>
                  <a:pt x="869832" y="17085"/>
                </a:lnTo>
                <a:lnTo>
                  <a:pt x="823812" y="26500"/>
                </a:lnTo>
                <a:lnTo>
                  <a:pt x="778539" y="37880"/>
                </a:lnTo>
                <a:lnTo>
                  <a:pt x="734060" y="51176"/>
                </a:lnTo>
                <a:lnTo>
                  <a:pt x="690423" y="66344"/>
                </a:lnTo>
                <a:lnTo>
                  <a:pt x="647673" y="83335"/>
                </a:lnTo>
                <a:lnTo>
                  <a:pt x="605858" y="102102"/>
                </a:lnTo>
                <a:lnTo>
                  <a:pt x="565024" y="122600"/>
                </a:lnTo>
                <a:lnTo>
                  <a:pt x="525219" y="144781"/>
                </a:lnTo>
                <a:lnTo>
                  <a:pt x="486488" y="168599"/>
                </a:lnTo>
                <a:lnTo>
                  <a:pt x="448879" y="194006"/>
                </a:lnTo>
                <a:lnTo>
                  <a:pt x="412439" y="220957"/>
                </a:lnTo>
                <a:lnTo>
                  <a:pt x="377214" y="249403"/>
                </a:lnTo>
                <a:lnTo>
                  <a:pt x="343251" y="279299"/>
                </a:lnTo>
                <a:lnTo>
                  <a:pt x="310597" y="310597"/>
                </a:lnTo>
                <a:lnTo>
                  <a:pt x="279299" y="343251"/>
                </a:lnTo>
                <a:lnTo>
                  <a:pt x="249403" y="377214"/>
                </a:lnTo>
                <a:lnTo>
                  <a:pt x="220957" y="412439"/>
                </a:lnTo>
                <a:lnTo>
                  <a:pt x="194006" y="448879"/>
                </a:lnTo>
                <a:lnTo>
                  <a:pt x="168599" y="486488"/>
                </a:lnTo>
                <a:lnTo>
                  <a:pt x="144781" y="525219"/>
                </a:lnTo>
                <a:lnTo>
                  <a:pt x="122600" y="565024"/>
                </a:lnTo>
                <a:lnTo>
                  <a:pt x="102102" y="605858"/>
                </a:lnTo>
                <a:lnTo>
                  <a:pt x="83335" y="647673"/>
                </a:lnTo>
                <a:lnTo>
                  <a:pt x="66344" y="690423"/>
                </a:lnTo>
                <a:lnTo>
                  <a:pt x="51176" y="734060"/>
                </a:lnTo>
                <a:lnTo>
                  <a:pt x="37880" y="778539"/>
                </a:lnTo>
                <a:lnTo>
                  <a:pt x="26500" y="823812"/>
                </a:lnTo>
                <a:lnTo>
                  <a:pt x="17085" y="869832"/>
                </a:lnTo>
                <a:lnTo>
                  <a:pt x="9680" y="916552"/>
                </a:lnTo>
                <a:lnTo>
                  <a:pt x="4333" y="963927"/>
                </a:lnTo>
                <a:lnTo>
                  <a:pt x="1091" y="1011908"/>
                </a:lnTo>
                <a:lnTo>
                  <a:pt x="0" y="1060450"/>
                </a:lnTo>
                <a:lnTo>
                  <a:pt x="1091" y="1108991"/>
                </a:lnTo>
                <a:lnTo>
                  <a:pt x="4333" y="1156972"/>
                </a:lnTo>
                <a:lnTo>
                  <a:pt x="9680" y="1204347"/>
                </a:lnTo>
                <a:lnTo>
                  <a:pt x="17085" y="1251067"/>
                </a:lnTo>
                <a:lnTo>
                  <a:pt x="26500" y="1297087"/>
                </a:lnTo>
                <a:lnTo>
                  <a:pt x="37880" y="1342360"/>
                </a:lnTo>
                <a:lnTo>
                  <a:pt x="51176" y="1386839"/>
                </a:lnTo>
                <a:lnTo>
                  <a:pt x="66344" y="1430476"/>
                </a:lnTo>
                <a:lnTo>
                  <a:pt x="83335" y="1473226"/>
                </a:lnTo>
                <a:lnTo>
                  <a:pt x="102102" y="1515041"/>
                </a:lnTo>
                <a:lnTo>
                  <a:pt x="122600" y="1555875"/>
                </a:lnTo>
                <a:lnTo>
                  <a:pt x="144781" y="1595680"/>
                </a:lnTo>
                <a:lnTo>
                  <a:pt x="168599" y="1634411"/>
                </a:lnTo>
                <a:lnTo>
                  <a:pt x="194006" y="1672020"/>
                </a:lnTo>
                <a:lnTo>
                  <a:pt x="220957" y="1708460"/>
                </a:lnTo>
                <a:lnTo>
                  <a:pt x="249403" y="1743685"/>
                </a:lnTo>
                <a:lnTo>
                  <a:pt x="279299" y="1777648"/>
                </a:lnTo>
                <a:lnTo>
                  <a:pt x="310597" y="1810302"/>
                </a:lnTo>
                <a:lnTo>
                  <a:pt x="343251" y="1841600"/>
                </a:lnTo>
                <a:lnTo>
                  <a:pt x="377214" y="1871496"/>
                </a:lnTo>
                <a:lnTo>
                  <a:pt x="412439" y="1899942"/>
                </a:lnTo>
                <a:lnTo>
                  <a:pt x="448879" y="1926893"/>
                </a:lnTo>
                <a:lnTo>
                  <a:pt x="486488" y="1952300"/>
                </a:lnTo>
                <a:lnTo>
                  <a:pt x="525219" y="1976118"/>
                </a:lnTo>
                <a:lnTo>
                  <a:pt x="565024" y="1998299"/>
                </a:lnTo>
                <a:lnTo>
                  <a:pt x="605858" y="2018797"/>
                </a:lnTo>
                <a:lnTo>
                  <a:pt x="647673" y="2037564"/>
                </a:lnTo>
                <a:lnTo>
                  <a:pt x="690423" y="2054555"/>
                </a:lnTo>
                <a:lnTo>
                  <a:pt x="734060" y="2069723"/>
                </a:lnTo>
                <a:lnTo>
                  <a:pt x="778539" y="2083019"/>
                </a:lnTo>
                <a:lnTo>
                  <a:pt x="823812" y="2094399"/>
                </a:lnTo>
                <a:lnTo>
                  <a:pt x="869832" y="2103814"/>
                </a:lnTo>
                <a:lnTo>
                  <a:pt x="916552" y="2111219"/>
                </a:lnTo>
                <a:lnTo>
                  <a:pt x="963927" y="2116566"/>
                </a:lnTo>
                <a:lnTo>
                  <a:pt x="1011908" y="2119808"/>
                </a:lnTo>
                <a:lnTo>
                  <a:pt x="1060450" y="2120900"/>
                </a:lnTo>
                <a:lnTo>
                  <a:pt x="1108991" y="2119808"/>
                </a:lnTo>
                <a:lnTo>
                  <a:pt x="1156972" y="2116566"/>
                </a:lnTo>
                <a:lnTo>
                  <a:pt x="1204347" y="2111219"/>
                </a:lnTo>
                <a:lnTo>
                  <a:pt x="1251067" y="2103814"/>
                </a:lnTo>
                <a:lnTo>
                  <a:pt x="1297087" y="2094399"/>
                </a:lnTo>
                <a:lnTo>
                  <a:pt x="1342360" y="2083019"/>
                </a:lnTo>
                <a:lnTo>
                  <a:pt x="1386839" y="2069723"/>
                </a:lnTo>
                <a:lnTo>
                  <a:pt x="1430476" y="2054555"/>
                </a:lnTo>
                <a:lnTo>
                  <a:pt x="1473226" y="2037564"/>
                </a:lnTo>
                <a:lnTo>
                  <a:pt x="1515041" y="2018797"/>
                </a:lnTo>
                <a:lnTo>
                  <a:pt x="1555875" y="1998299"/>
                </a:lnTo>
                <a:lnTo>
                  <a:pt x="1595680" y="1976118"/>
                </a:lnTo>
                <a:lnTo>
                  <a:pt x="1634411" y="1952300"/>
                </a:lnTo>
                <a:lnTo>
                  <a:pt x="1672020" y="1926893"/>
                </a:lnTo>
                <a:lnTo>
                  <a:pt x="1708460" y="1899942"/>
                </a:lnTo>
                <a:lnTo>
                  <a:pt x="1743685" y="1871496"/>
                </a:lnTo>
                <a:lnTo>
                  <a:pt x="1777648" y="1841600"/>
                </a:lnTo>
                <a:lnTo>
                  <a:pt x="1810302" y="1810302"/>
                </a:lnTo>
                <a:lnTo>
                  <a:pt x="1841771" y="1777453"/>
                </a:lnTo>
                <a:lnTo>
                  <a:pt x="1060450" y="1777453"/>
                </a:lnTo>
                <a:lnTo>
                  <a:pt x="1013307" y="1775928"/>
                </a:lnTo>
                <a:lnTo>
                  <a:pt x="966978" y="1771416"/>
                </a:lnTo>
                <a:lnTo>
                  <a:pt x="921558" y="1764011"/>
                </a:lnTo>
                <a:lnTo>
                  <a:pt x="877142" y="1753808"/>
                </a:lnTo>
                <a:lnTo>
                  <a:pt x="833822" y="1740901"/>
                </a:lnTo>
                <a:lnTo>
                  <a:pt x="791695" y="1725385"/>
                </a:lnTo>
                <a:lnTo>
                  <a:pt x="750855" y="1707353"/>
                </a:lnTo>
                <a:lnTo>
                  <a:pt x="711396" y="1686902"/>
                </a:lnTo>
                <a:lnTo>
                  <a:pt x="673412" y="1664125"/>
                </a:lnTo>
                <a:lnTo>
                  <a:pt x="636998" y="1639116"/>
                </a:lnTo>
                <a:lnTo>
                  <a:pt x="602249" y="1611970"/>
                </a:lnTo>
                <a:lnTo>
                  <a:pt x="569259" y="1582782"/>
                </a:lnTo>
                <a:lnTo>
                  <a:pt x="538122" y="1551645"/>
                </a:lnTo>
                <a:lnTo>
                  <a:pt x="508933" y="1518655"/>
                </a:lnTo>
                <a:lnTo>
                  <a:pt x="481787" y="1483906"/>
                </a:lnTo>
                <a:lnTo>
                  <a:pt x="456778" y="1447493"/>
                </a:lnTo>
                <a:lnTo>
                  <a:pt x="434000" y="1409509"/>
                </a:lnTo>
                <a:lnTo>
                  <a:pt x="413548" y="1370049"/>
                </a:lnTo>
                <a:lnTo>
                  <a:pt x="395516" y="1329209"/>
                </a:lnTo>
                <a:lnTo>
                  <a:pt x="379999" y="1287081"/>
                </a:lnTo>
                <a:lnTo>
                  <a:pt x="367092" y="1243762"/>
                </a:lnTo>
                <a:lnTo>
                  <a:pt x="356888" y="1199344"/>
                </a:lnTo>
                <a:lnTo>
                  <a:pt x="349483" y="1153923"/>
                </a:lnTo>
                <a:lnTo>
                  <a:pt x="344971" y="1107594"/>
                </a:lnTo>
                <a:lnTo>
                  <a:pt x="343446" y="1060450"/>
                </a:lnTo>
                <a:lnTo>
                  <a:pt x="344971" y="1013305"/>
                </a:lnTo>
                <a:lnTo>
                  <a:pt x="349483" y="966976"/>
                </a:lnTo>
                <a:lnTo>
                  <a:pt x="356888" y="921555"/>
                </a:lnTo>
                <a:lnTo>
                  <a:pt x="367092" y="877137"/>
                </a:lnTo>
                <a:lnTo>
                  <a:pt x="379999" y="833818"/>
                </a:lnTo>
                <a:lnTo>
                  <a:pt x="395516" y="791690"/>
                </a:lnTo>
                <a:lnTo>
                  <a:pt x="413548" y="750850"/>
                </a:lnTo>
                <a:lnTo>
                  <a:pt x="434000" y="711390"/>
                </a:lnTo>
                <a:lnTo>
                  <a:pt x="456778" y="673406"/>
                </a:lnTo>
                <a:lnTo>
                  <a:pt x="481787" y="636993"/>
                </a:lnTo>
                <a:lnTo>
                  <a:pt x="508933" y="602244"/>
                </a:lnTo>
                <a:lnTo>
                  <a:pt x="538122" y="569254"/>
                </a:lnTo>
                <a:lnTo>
                  <a:pt x="569259" y="538117"/>
                </a:lnTo>
                <a:lnTo>
                  <a:pt x="602249" y="508929"/>
                </a:lnTo>
                <a:lnTo>
                  <a:pt x="636998" y="481783"/>
                </a:lnTo>
                <a:lnTo>
                  <a:pt x="673412" y="456774"/>
                </a:lnTo>
                <a:lnTo>
                  <a:pt x="711396" y="433997"/>
                </a:lnTo>
                <a:lnTo>
                  <a:pt x="750855" y="413546"/>
                </a:lnTo>
                <a:lnTo>
                  <a:pt x="791695" y="395514"/>
                </a:lnTo>
                <a:lnTo>
                  <a:pt x="833822" y="379998"/>
                </a:lnTo>
                <a:lnTo>
                  <a:pt x="877142" y="367091"/>
                </a:lnTo>
                <a:lnTo>
                  <a:pt x="921558" y="356888"/>
                </a:lnTo>
                <a:lnTo>
                  <a:pt x="966978" y="349483"/>
                </a:lnTo>
                <a:lnTo>
                  <a:pt x="1013307" y="344971"/>
                </a:lnTo>
                <a:lnTo>
                  <a:pt x="1060450" y="343446"/>
                </a:lnTo>
                <a:lnTo>
                  <a:pt x="1841771" y="343446"/>
                </a:lnTo>
                <a:lnTo>
                  <a:pt x="1810302" y="310597"/>
                </a:lnTo>
                <a:lnTo>
                  <a:pt x="1777648" y="279299"/>
                </a:lnTo>
                <a:lnTo>
                  <a:pt x="1743685" y="249403"/>
                </a:lnTo>
                <a:lnTo>
                  <a:pt x="1708460" y="220957"/>
                </a:lnTo>
                <a:lnTo>
                  <a:pt x="1672020" y="194006"/>
                </a:lnTo>
                <a:lnTo>
                  <a:pt x="1634411" y="168599"/>
                </a:lnTo>
                <a:lnTo>
                  <a:pt x="1595680" y="144781"/>
                </a:lnTo>
                <a:lnTo>
                  <a:pt x="1555875" y="122600"/>
                </a:lnTo>
                <a:lnTo>
                  <a:pt x="1515041" y="102102"/>
                </a:lnTo>
                <a:lnTo>
                  <a:pt x="1473226" y="83335"/>
                </a:lnTo>
                <a:lnTo>
                  <a:pt x="1430476" y="66344"/>
                </a:lnTo>
                <a:lnTo>
                  <a:pt x="1386839" y="51176"/>
                </a:lnTo>
                <a:lnTo>
                  <a:pt x="1342360" y="37880"/>
                </a:lnTo>
                <a:lnTo>
                  <a:pt x="1297087" y="26500"/>
                </a:lnTo>
                <a:lnTo>
                  <a:pt x="1251067" y="17085"/>
                </a:lnTo>
                <a:lnTo>
                  <a:pt x="1204347" y="9680"/>
                </a:lnTo>
                <a:lnTo>
                  <a:pt x="1156972" y="4333"/>
                </a:lnTo>
                <a:lnTo>
                  <a:pt x="1108991" y="1091"/>
                </a:lnTo>
                <a:lnTo>
                  <a:pt x="1060450" y="0"/>
                </a:lnTo>
                <a:close/>
              </a:path>
              <a:path w="2120900" h="2120900">
                <a:moveTo>
                  <a:pt x="1841771" y="343446"/>
                </a:moveTo>
                <a:lnTo>
                  <a:pt x="1060450" y="343446"/>
                </a:lnTo>
                <a:lnTo>
                  <a:pt x="1107592" y="344971"/>
                </a:lnTo>
                <a:lnTo>
                  <a:pt x="1153921" y="349483"/>
                </a:lnTo>
                <a:lnTo>
                  <a:pt x="1199341" y="356888"/>
                </a:lnTo>
                <a:lnTo>
                  <a:pt x="1243757" y="367091"/>
                </a:lnTo>
                <a:lnTo>
                  <a:pt x="1287077" y="379998"/>
                </a:lnTo>
                <a:lnTo>
                  <a:pt x="1329204" y="395514"/>
                </a:lnTo>
                <a:lnTo>
                  <a:pt x="1370044" y="413546"/>
                </a:lnTo>
                <a:lnTo>
                  <a:pt x="1409503" y="433997"/>
                </a:lnTo>
                <a:lnTo>
                  <a:pt x="1447487" y="456774"/>
                </a:lnTo>
                <a:lnTo>
                  <a:pt x="1483901" y="481783"/>
                </a:lnTo>
                <a:lnTo>
                  <a:pt x="1518650" y="508929"/>
                </a:lnTo>
                <a:lnTo>
                  <a:pt x="1551640" y="538117"/>
                </a:lnTo>
                <a:lnTo>
                  <a:pt x="1582777" y="569254"/>
                </a:lnTo>
                <a:lnTo>
                  <a:pt x="1611966" y="602244"/>
                </a:lnTo>
                <a:lnTo>
                  <a:pt x="1639112" y="636993"/>
                </a:lnTo>
                <a:lnTo>
                  <a:pt x="1664121" y="673406"/>
                </a:lnTo>
                <a:lnTo>
                  <a:pt x="1686899" y="711390"/>
                </a:lnTo>
                <a:lnTo>
                  <a:pt x="1707351" y="750850"/>
                </a:lnTo>
                <a:lnTo>
                  <a:pt x="1725383" y="791690"/>
                </a:lnTo>
                <a:lnTo>
                  <a:pt x="1740900" y="833818"/>
                </a:lnTo>
                <a:lnTo>
                  <a:pt x="1753807" y="877137"/>
                </a:lnTo>
                <a:lnTo>
                  <a:pt x="1764011" y="921555"/>
                </a:lnTo>
                <a:lnTo>
                  <a:pt x="1771416" y="966976"/>
                </a:lnTo>
                <a:lnTo>
                  <a:pt x="1775928" y="1013305"/>
                </a:lnTo>
                <a:lnTo>
                  <a:pt x="1777453" y="1060450"/>
                </a:lnTo>
                <a:lnTo>
                  <a:pt x="1775928" y="1107594"/>
                </a:lnTo>
                <a:lnTo>
                  <a:pt x="1771416" y="1153923"/>
                </a:lnTo>
                <a:lnTo>
                  <a:pt x="1764011" y="1199344"/>
                </a:lnTo>
                <a:lnTo>
                  <a:pt x="1753807" y="1243762"/>
                </a:lnTo>
                <a:lnTo>
                  <a:pt x="1740900" y="1287081"/>
                </a:lnTo>
                <a:lnTo>
                  <a:pt x="1725383" y="1329209"/>
                </a:lnTo>
                <a:lnTo>
                  <a:pt x="1707351" y="1370049"/>
                </a:lnTo>
                <a:lnTo>
                  <a:pt x="1686899" y="1409509"/>
                </a:lnTo>
                <a:lnTo>
                  <a:pt x="1664121" y="1447493"/>
                </a:lnTo>
                <a:lnTo>
                  <a:pt x="1639112" y="1483906"/>
                </a:lnTo>
                <a:lnTo>
                  <a:pt x="1611966" y="1518655"/>
                </a:lnTo>
                <a:lnTo>
                  <a:pt x="1582777" y="1551645"/>
                </a:lnTo>
                <a:lnTo>
                  <a:pt x="1551640" y="1582782"/>
                </a:lnTo>
                <a:lnTo>
                  <a:pt x="1518650" y="1611970"/>
                </a:lnTo>
                <a:lnTo>
                  <a:pt x="1483901" y="1639116"/>
                </a:lnTo>
                <a:lnTo>
                  <a:pt x="1447487" y="1664125"/>
                </a:lnTo>
                <a:lnTo>
                  <a:pt x="1409503" y="1686902"/>
                </a:lnTo>
                <a:lnTo>
                  <a:pt x="1370044" y="1707353"/>
                </a:lnTo>
                <a:lnTo>
                  <a:pt x="1329204" y="1725385"/>
                </a:lnTo>
                <a:lnTo>
                  <a:pt x="1287077" y="1740901"/>
                </a:lnTo>
                <a:lnTo>
                  <a:pt x="1243757" y="1753808"/>
                </a:lnTo>
                <a:lnTo>
                  <a:pt x="1199341" y="1764011"/>
                </a:lnTo>
                <a:lnTo>
                  <a:pt x="1153921" y="1771416"/>
                </a:lnTo>
                <a:lnTo>
                  <a:pt x="1107592" y="1775928"/>
                </a:lnTo>
                <a:lnTo>
                  <a:pt x="1060450" y="1777453"/>
                </a:lnTo>
                <a:lnTo>
                  <a:pt x="1841771" y="1777453"/>
                </a:lnTo>
                <a:lnTo>
                  <a:pt x="1871496" y="1743685"/>
                </a:lnTo>
                <a:lnTo>
                  <a:pt x="1899942" y="1708460"/>
                </a:lnTo>
                <a:lnTo>
                  <a:pt x="1926893" y="1672020"/>
                </a:lnTo>
                <a:lnTo>
                  <a:pt x="1952300" y="1634411"/>
                </a:lnTo>
                <a:lnTo>
                  <a:pt x="1976118" y="1595680"/>
                </a:lnTo>
                <a:lnTo>
                  <a:pt x="1998299" y="1555875"/>
                </a:lnTo>
                <a:lnTo>
                  <a:pt x="2018797" y="1515041"/>
                </a:lnTo>
                <a:lnTo>
                  <a:pt x="2037564" y="1473226"/>
                </a:lnTo>
                <a:lnTo>
                  <a:pt x="2054555" y="1430476"/>
                </a:lnTo>
                <a:lnTo>
                  <a:pt x="2069723" y="1386839"/>
                </a:lnTo>
                <a:lnTo>
                  <a:pt x="2083019" y="1342360"/>
                </a:lnTo>
                <a:lnTo>
                  <a:pt x="2094399" y="1297087"/>
                </a:lnTo>
                <a:lnTo>
                  <a:pt x="2103814" y="1251067"/>
                </a:lnTo>
                <a:lnTo>
                  <a:pt x="2111219" y="1204347"/>
                </a:lnTo>
                <a:lnTo>
                  <a:pt x="2116566" y="1156972"/>
                </a:lnTo>
                <a:lnTo>
                  <a:pt x="2119808" y="1108991"/>
                </a:lnTo>
                <a:lnTo>
                  <a:pt x="2120900" y="1060450"/>
                </a:lnTo>
                <a:lnTo>
                  <a:pt x="2119808" y="1011908"/>
                </a:lnTo>
                <a:lnTo>
                  <a:pt x="2116566" y="963927"/>
                </a:lnTo>
                <a:lnTo>
                  <a:pt x="2111219" y="916552"/>
                </a:lnTo>
                <a:lnTo>
                  <a:pt x="2103814" y="869832"/>
                </a:lnTo>
                <a:lnTo>
                  <a:pt x="2094399" y="823812"/>
                </a:lnTo>
                <a:lnTo>
                  <a:pt x="2083019" y="778539"/>
                </a:lnTo>
                <a:lnTo>
                  <a:pt x="2069723" y="734060"/>
                </a:lnTo>
                <a:lnTo>
                  <a:pt x="2054555" y="690423"/>
                </a:lnTo>
                <a:lnTo>
                  <a:pt x="2037564" y="647673"/>
                </a:lnTo>
                <a:lnTo>
                  <a:pt x="2018797" y="605858"/>
                </a:lnTo>
                <a:lnTo>
                  <a:pt x="1998299" y="565024"/>
                </a:lnTo>
                <a:lnTo>
                  <a:pt x="1976118" y="525219"/>
                </a:lnTo>
                <a:lnTo>
                  <a:pt x="1952300" y="486488"/>
                </a:lnTo>
                <a:lnTo>
                  <a:pt x="1926893" y="448879"/>
                </a:lnTo>
                <a:lnTo>
                  <a:pt x="1899942" y="412439"/>
                </a:lnTo>
                <a:lnTo>
                  <a:pt x="1871496" y="377214"/>
                </a:lnTo>
                <a:lnTo>
                  <a:pt x="1841771" y="34344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DFC24EE6-4855-46CD-B64A-69D523AC0807}"/>
              </a:ext>
            </a:extLst>
          </p:cNvPr>
          <p:cNvSpPr/>
          <p:nvPr userDrawn="1"/>
        </p:nvSpPr>
        <p:spPr>
          <a:xfrm>
            <a:off x="5369467" y="2517398"/>
            <a:ext cx="909461" cy="628696"/>
          </a:xfrm>
          <a:custGeom>
            <a:avLst/>
            <a:gdLst/>
            <a:ahLst/>
            <a:cxnLst/>
            <a:rect l="l" t="t" r="r" b="b"/>
            <a:pathLst>
              <a:path w="960754" h="835025">
                <a:moveTo>
                  <a:pt x="14613" y="0"/>
                </a:moveTo>
                <a:lnTo>
                  <a:pt x="0" y="343423"/>
                </a:lnTo>
                <a:lnTo>
                  <a:pt x="16134" y="343945"/>
                </a:lnTo>
                <a:lnTo>
                  <a:pt x="62462" y="348458"/>
                </a:lnTo>
                <a:lnTo>
                  <a:pt x="107882" y="355863"/>
                </a:lnTo>
                <a:lnTo>
                  <a:pt x="152299" y="366066"/>
                </a:lnTo>
                <a:lnTo>
                  <a:pt x="195618" y="378974"/>
                </a:lnTo>
                <a:lnTo>
                  <a:pt x="237745" y="394491"/>
                </a:lnTo>
                <a:lnTo>
                  <a:pt x="278585" y="412522"/>
                </a:lnTo>
                <a:lnTo>
                  <a:pt x="318045" y="432974"/>
                </a:lnTo>
                <a:lnTo>
                  <a:pt x="356029" y="455752"/>
                </a:lnTo>
                <a:lnTo>
                  <a:pt x="392442" y="480761"/>
                </a:lnTo>
                <a:lnTo>
                  <a:pt x="427191" y="507908"/>
                </a:lnTo>
                <a:lnTo>
                  <a:pt x="460182" y="537096"/>
                </a:lnTo>
                <a:lnTo>
                  <a:pt x="491318" y="568233"/>
                </a:lnTo>
                <a:lnTo>
                  <a:pt x="520507" y="601223"/>
                </a:lnTo>
                <a:lnTo>
                  <a:pt x="547653" y="635973"/>
                </a:lnTo>
                <a:lnTo>
                  <a:pt x="572663" y="672386"/>
                </a:lnTo>
                <a:lnTo>
                  <a:pt x="595441" y="710370"/>
                </a:lnTo>
                <a:lnTo>
                  <a:pt x="615893" y="749829"/>
                </a:lnTo>
                <a:lnTo>
                  <a:pt x="633924" y="790670"/>
                </a:lnTo>
                <a:lnTo>
                  <a:pt x="649441" y="832797"/>
                </a:lnTo>
                <a:lnTo>
                  <a:pt x="649929" y="834435"/>
                </a:lnTo>
                <a:lnTo>
                  <a:pt x="960524" y="682925"/>
                </a:lnTo>
                <a:lnTo>
                  <a:pt x="946106" y="646648"/>
                </a:lnTo>
                <a:lnTo>
                  <a:pt x="927338" y="604833"/>
                </a:lnTo>
                <a:lnTo>
                  <a:pt x="906840" y="563999"/>
                </a:lnTo>
                <a:lnTo>
                  <a:pt x="884659" y="524193"/>
                </a:lnTo>
                <a:lnTo>
                  <a:pt x="860841" y="485463"/>
                </a:lnTo>
                <a:lnTo>
                  <a:pt x="835434" y="447854"/>
                </a:lnTo>
                <a:lnTo>
                  <a:pt x="808484" y="411413"/>
                </a:lnTo>
                <a:lnTo>
                  <a:pt x="780037" y="376188"/>
                </a:lnTo>
                <a:lnTo>
                  <a:pt x="750313" y="342420"/>
                </a:lnTo>
                <a:lnTo>
                  <a:pt x="718843" y="309571"/>
                </a:lnTo>
                <a:lnTo>
                  <a:pt x="686189" y="278273"/>
                </a:lnTo>
                <a:lnTo>
                  <a:pt x="652227" y="248378"/>
                </a:lnTo>
                <a:lnTo>
                  <a:pt x="617002" y="219931"/>
                </a:lnTo>
                <a:lnTo>
                  <a:pt x="580561" y="192981"/>
                </a:lnTo>
                <a:lnTo>
                  <a:pt x="542952" y="167573"/>
                </a:lnTo>
                <a:lnTo>
                  <a:pt x="504222" y="143756"/>
                </a:lnTo>
                <a:lnTo>
                  <a:pt x="464416" y="121575"/>
                </a:lnTo>
                <a:lnTo>
                  <a:pt x="423582" y="101077"/>
                </a:lnTo>
                <a:lnTo>
                  <a:pt x="381767" y="82309"/>
                </a:lnTo>
                <a:lnTo>
                  <a:pt x="339017" y="65318"/>
                </a:lnTo>
                <a:lnTo>
                  <a:pt x="295380" y="50151"/>
                </a:lnTo>
                <a:lnTo>
                  <a:pt x="250902" y="36854"/>
                </a:lnTo>
                <a:lnTo>
                  <a:pt x="205629" y="25475"/>
                </a:lnTo>
                <a:lnTo>
                  <a:pt x="159609" y="16059"/>
                </a:lnTo>
                <a:lnTo>
                  <a:pt x="112888" y="8655"/>
                </a:lnTo>
                <a:lnTo>
                  <a:pt x="65514" y="3308"/>
                </a:lnTo>
                <a:lnTo>
                  <a:pt x="17533" y="65"/>
                </a:lnTo>
                <a:lnTo>
                  <a:pt x="1461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38" name="Marcador de texto 9">
            <a:extLst>
              <a:ext uri="{FF2B5EF4-FFF2-40B4-BE49-F238E27FC236}">
                <a16:creationId xmlns:a16="http://schemas.microsoft.com/office/drawing/2014/main" id="{9947C421-825D-4598-B968-9F8DDABA1657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4184297" y="4502886"/>
            <a:ext cx="2267370" cy="15388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9" name="Marcador de texto 9">
            <a:extLst>
              <a:ext uri="{FF2B5EF4-FFF2-40B4-BE49-F238E27FC236}">
                <a16:creationId xmlns:a16="http://schemas.microsoft.com/office/drawing/2014/main" id="{FC83946E-881D-4156-A821-4A3FA409EB6A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184296" y="4863632"/>
            <a:ext cx="2267369" cy="815406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ut.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C9E7159D-D3F2-4304-A394-00360B81955D}"/>
              </a:ext>
            </a:extLst>
          </p:cNvPr>
          <p:cNvSpPr/>
          <p:nvPr userDrawn="1"/>
        </p:nvSpPr>
        <p:spPr>
          <a:xfrm>
            <a:off x="7317439" y="4426669"/>
            <a:ext cx="1478071" cy="306322"/>
          </a:xfrm>
          <a:custGeom>
            <a:avLst/>
            <a:gdLst/>
            <a:ahLst/>
            <a:cxnLst/>
            <a:rect l="l" t="t" r="r" b="b"/>
            <a:pathLst>
              <a:path w="1803400" h="469900">
                <a:moveTo>
                  <a:pt x="1568450" y="0"/>
                </a:moveTo>
                <a:lnTo>
                  <a:pt x="234950" y="0"/>
                </a:lnTo>
                <a:lnTo>
                  <a:pt x="187600" y="4773"/>
                </a:lnTo>
                <a:lnTo>
                  <a:pt x="143498" y="18464"/>
                </a:lnTo>
                <a:lnTo>
                  <a:pt x="103588" y="40126"/>
                </a:lnTo>
                <a:lnTo>
                  <a:pt x="68816" y="68816"/>
                </a:lnTo>
                <a:lnTo>
                  <a:pt x="40126" y="103588"/>
                </a:lnTo>
                <a:lnTo>
                  <a:pt x="18464" y="143498"/>
                </a:lnTo>
                <a:lnTo>
                  <a:pt x="4773" y="187600"/>
                </a:lnTo>
                <a:lnTo>
                  <a:pt x="0" y="234950"/>
                </a:lnTo>
                <a:lnTo>
                  <a:pt x="4773" y="282299"/>
                </a:lnTo>
                <a:lnTo>
                  <a:pt x="18464" y="326401"/>
                </a:lnTo>
                <a:lnTo>
                  <a:pt x="40126" y="366311"/>
                </a:lnTo>
                <a:lnTo>
                  <a:pt x="68816" y="401083"/>
                </a:lnTo>
                <a:lnTo>
                  <a:pt x="103588" y="429773"/>
                </a:lnTo>
                <a:lnTo>
                  <a:pt x="143498" y="451435"/>
                </a:lnTo>
                <a:lnTo>
                  <a:pt x="187600" y="465126"/>
                </a:lnTo>
                <a:lnTo>
                  <a:pt x="234950" y="469900"/>
                </a:lnTo>
                <a:lnTo>
                  <a:pt x="1568450" y="469900"/>
                </a:lnTo>
                <a:lnTo>
                  <a:pt x="1615799" y="465126"/>
                </a:lnTo>
                <a:lnTo>
                  <a:pt x="1659901" y="451435"/>
                </a:lnTo>
                <a:lnTo>
                  <a:pt x="1699811" y="429773"/>
                </a:lnTo>
                <a:lnTo>
                  <a:pt x="1734583" y="401083"/>
                </a:lnTo>
                <a:lnTo>
                  <a:pt x="1763273" y="366311"/>
                </a:lnTo>
                <a:lnTo>
                  <a:pt x="1784935" y="326401"/>
                </a:lnTo>
                <a:lnTo>
                  <a:pt x="1798626" y="282299"/>
                </a:lnTo>
                <a:lnTo>
                  <a:pt x="1803400" y="234950"/>
                </a:lnTo>
                <a:lnTo>
                  <a:pt x="1798626" y="187600"/>
                </a:lnTo>
                <a:lnTo>
                  <a:pt x="1784935" y="143498"/>
                </a:lnTo>
                <a:lnTo>
                  <a:pt x="1763273" y="103588"/>
                </a:lnTo>
                <a:lnTo>
                  <a:pt x="1734583" y="68816"/>
                </a:lnTo>
                <a:lnTo>
                  <a:pt x="1699811" y="40126"/>
                </a:lnTo>
                <a:lnTo>
                  <a:pt x="1659901" y="18464"/>
                </a:lnTo>
                <a:lnTo>
                  <a:pt x="1615799" y="4773"/>
                </a:lnTo>
                <a:lnTo>
                  <a:pt x="156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EA55F6A9-5769-4CAE-A73C-04AD0FC85C6C}"/>
              </a:ext>
            </a:extLst>
          </p:cNvPr>
          <p:cNvSpPr/>
          <p:nvPr userDrawn="1"/>
        </p:nvSpPr>
        <p:spPr>
          <a:xfrm>
            <a:off x="7074775" y="2516627"/>
            <a:ext cx="2007665" cy="1596839"/>
          </a:xfrm>
          <a:custGeom>
            <a:avLst/>
            <a:gdLst/>
            <a:ahLst/>
            <a:cxnLst/>
            <a:rect l="l" t="t" r="r" b="b"/>
            <a:pathLst>
              <a:path w="2120900" h="2120900">
                <a:moveTo>
                  <a:pt x="1060450" y="0"/>
                </a:moveTo>
                <a:lnTo>
                  <a:pt x="1011908" y="1091"/>
                </a:lnTo>
                <a:lnTo>
                  <a:pt x="963927" y="4333"/>
                </a:lnTo>
                <a:lnTo>
                  <a:pt x="916552" y="9680"/>
                </a:lnTo>
                <a:lnTo>
                  <a:pt x="869832" y="17085"/>
                </a:lnTo>
                <a:lnTo>
                  <a:pt x="823812" y="26500"/>
                </a:lnTo>
                <a:lnTo>
                  <a:pt x="778539" y="37880"/>
                </a:lnTo>
                <a:lnTo>
                  <a:pt x="734060" y="51176"/>
                </a:lnTo>
                <a:lnTo>
                  <a:pt x="690423" y="66344"/>
                </a:lnTo>
                <a:lnTo>
                  <a:pt x="647673" y="83335"/>
                </a:lnTo>
                <a:lnTo>
                  <a:pt x="605858" y="102102"/>
                </a:lnTo>
                <a:lnTo>
                  <a:pt x="565024" y="122600"/>
                </a:lnTo>
                <a:lnTo>
                  <a:pt x="525219" y="144781"/>
                </a:lnTo>
                <a:lnTo>
                  <a:pt x="486488" y="168599"/>
                </a:lnTo>
                <a:lnTo>
                  <a:pt x="448879" y="194006"/>
                </a:lnTo>
                <a:lnTo>
                  <a:pt x="412439" y="220957"/>
                </a:lnTo>
                <a:lnTo>
                  <a:pt x="377214" y="249403"/>
                </a:lnTo>
                <a:lnTo>
                  <a:pt x="343251" y="279299"/>
                </a:lnTo>
                <a:lnTo>
                  <a:pt x="310597" y="310597"/>
                </a:lnTo>
                <a:lnTo>
                  <a:pt x="279299" y="343251"/>
                </a:lnTo>
                <a:lnTo>
                  <a:pt x="249403" y="377214"/>
                </a:lnTo>
                <a:lnTo>
                  <a:pt x="220957" y="412439"/>
                </a:lnTo>
                <a:lnTo>
                  <a:pt x="194006" y="448879"/>
                </a:lnTo>
                <a:lnTo>
                  <a:pt x="168599" y="486488"/>
                </a:lnTo>
                <a:lnTo>
                  <a:pt x="144781" y="525219"/>
                </a:lnTo>
                <a:lnTo>
                  <a:pt x="122600" y="565024"/>
                </a:lnTo>
                <a:lnTo>
                  <a:pt x="102102" y="605858"/>
                </a:lnTo>
                <a:lnTo>
                  <a:pt x="83335" y="647673"/>
                </a:lnTo>
                <a:lnTo>
                  <a:pt x="66344" y="690423"/>
                </a:lnTo>
                <a:lnTo>
                  <a:pt x="51176" y="734060"/>
                </a:lnTo>
                <a:lnTo>
                  <a:pt x="37880" y="778539"/>
                </a:lnTo>
                <a:lnTo>
                  <a:pt x="26500" y="823812"/>
                </a:lnTo>
                <a:lnTo>
                  <a:pt x="17085" y="869832"/>
                </a:lnTo>
                <a:lnTo>
                  <a:pt x="9680" y="916552"/>
                </a:lnTo>
                <a:lnTo>
                  <a:pt x="4333" y="963927"/>
                </a:lnTo>
                <a:lnTo>
                  <a:pt x="1091" y="1011908"/>
                </a:lnTo>
                <a:lnTo>
                  <a:pt x="0" y="1060450"/>
                </a:lnTo>
                <a:lnTo>
                  <a:pt x="1091" y="1108991"/>
                </a:lnTo>
                <a:lnTo>
                  <a:pt x="4333" y="1156972"/>
                </a:lnTo>
                <a:lnTo>
                  <a:pt x="9680" y="1204347"/>
                </a:lnTo>
                <a:lnTo>
                  <a:pt x="17085" y="1251067"/>
                </a:lnTo>
                <a:lnTo>
                  <a:pt x="26500" y="1297087"/>
                </a:lnTo>
                <a:lnTo>
                  <a:pt x="37880" y="1342360"/>
                </a:lnTo>
                <a:lnTo>
                  <a:pt x="51176" y="1386839"/>
                </a:lnTo>
                <a:lnTo>
                  <a:pt x="66344" y="1430476"/>
                </a:lnTo>
                <a:lnTo>
                  <a:pt x="83335" y="1473226"/>
                </a:lnTo>
                <a:lnTo>
                  <a:pt x="102102" y="1515041"/>
                </a:lnTo>
                <a:lnTo>
                  <a:pt x="122600" y="1555875"/>
                </a:lnTo>
                <a:lnTo>
                  <a:pt x="144781" y="1595680"/>
                </a:lnTo>
                <a:lnTo>
                  <a:pt x="168599" y="1634411"/>
                </a:lnTo>
                <a:lnTo>
                  <a:pt x="194006" y="1672020"/>
                </a:lnTo>
                <a:lnTo>
                  <a:pt x="220957" y="1708460"/>
                </a:lnTo>
                <a:lnTo>
                  <a:pt x="249403" y="1743685"/>
                </a:lnTo>
                <a:lnTo>
                  <a:pt x="279299" y="1777648"/>
                </a:lnTo>
                <a:lnTo>
                  <a:pt x="310597" y="1810302"/>
                </a:lnTo>
                <a:lnTo>
                  <a:pt x="343251" y="1841600"/>
                </a:lnTo>
                <a:lnTo>
                  <a:pt x="377214" y="1871496"/>
                </a:lnTo>
                <a:lnTo>
                  <a:pt x="412439" y="1899942"/>
                </a:lnTo>
                <a:lnTo>
                  <a:pt x="448879" y="1926893"/>
                </a:lnTo>
                <a:lnTo>
                  <a:pt x="486488" y="1952300"/>
                </a:lnTo>
                <a:lnTo>
                  <a:pt x="525219" y="1976118"/>
                </a:lnTo>
                <a:lnTo>
                  <a:pt x="565024" y="1998299"/>
                </a:lnTo>
                <a:lnTo>
                  <a:pt x="605858" y="2018797"/>
                </a:lnTo>
                <a:lnTo>
                  <a:pt x="647673" y="2037564"/>
                </a:lnTo>
                <a:lnTo>
                  <a:pt x="690423" y="2054555"/>
                </a:lnTo>
                <a:lnTo>
                  <a:pt x="734060" y="2069723"/>
                </a:lnTo>
                <a:lnTo>
                  <a:pt x="778539" y="2083019"/>
                </a:lnTo>
                <a:lnTo>
                  <a:pt x="823812" y="2094399"/>
                </a:lnTo>
                <a:lnTo>
                  <a:pt x="869832" y="2103814"/>
                </a:lnTo>
                <a:lnTo>
                  <a:pt x="916552" y="2111219"/>
                </a:lnTo>
                <a:lnTo>
                  <a:pt x="963927" y="2116566"/>
                </a:lnTo>
                <a:lnTo>
                  <a:pt x="1011908" y="2119808"/>
                </a:lnTo>
                <a:lnTo>
                  <a:pt x="1060450" y="2120900"/>
                </a:lnTo>
                <a:lnTo>
                  <a:pt x="1108991" y="2119808"/>
                </a:lnTo>
                <a:lnTo>
                  <a:pt x="1156972" y="2116566"/>
                </a:lnTo>
                <a:lnTo>
                  <a:pt x="1204347" y="2111219"/>
                </a:lnTo>
                <a:lnTo>
                  <a:pt x="1251067" y="2103814"/>
                </a:lnTo>
                <a:lnTo>
                  <a:pt x="1297087" y="2094399"/>
                </a:lnTo>
                <a:lnTo>
                  <a:pt x="1342360" y="2083019"/>
                </a:lnTo>
                <a:lnTo>
                  <a:pt x="1386839" y="2069723"/>
                </a:lnTo>
                <a:lnTo>
                  <a:pt x="1430476" y="2054555"/>
                </a:lnTo>
                <a:lnTo>
                  <a:pt x="1473226" y="2037564"/>
                </a:lnTo>
                <a:lnTo>
                  <a:pt x="1515041" y="2018797"/>
                </a:lnTo>
                <a:lnTo>
                  <a:pt x="1555875" y="1998299"/>
                </a:lnTo>
                <a:lnTo>
                  <a:pt x="1595680" y="1976118"/>
                </a:lnTo>
                <a:lnTo>
                  <a:pt x="1634411" y="1952300"/>
                </a:lnTo>
                <a:lnTo>
                  <a:pt x="1672020" y="1926893"/>
                </a:lnTo>
                <a:lnTo>
                  <a:pt x="1708460" y="1899942"/>
                </a:lnTo>
                <a:lnTo>
                  <a:pt x="1743685" y="1871496"/>
                </a:lnTo>
                <a:lnTo>
                  <a:pt x="1777648" y="1841600"/>
                </a:lnTo>
                <a:lnTo>
                  <a:pt x="1810302" y="1810302"/>
                </a:lnTo>
                <a:lnTo>
                  <a:pt x="1841771" y="1777453"/>
                </a:lnTo>
                <a:lnTo>
                  <a:pt x="1060450" y="1777453"/>
                </a:lnTo>
                <a:lnTo>
                  <a:pt x="1013307" y="1775928"/>
                </a:lnTo>
                <a:lnTo>
                  <a:pt x="966978" y="1771416"/>
                </a:lnTo>
                <a:lnTo>
                  <a:pt x="921558" y="1764011"/>
                </a:lnTo>
                <a:lnTo>
                  <a:pt x="877142" y="1753808"/>
                </a:lnTo>
                <a:lnTo>
                  <a:pt x="833822" y="1740901"/>
                </a:lnTo>
                <a:lnTo>
                  <a:pt x="791695" y="1725385"/>
                </a:lnTo>
                <a:lnTo>
                  <a:pt x="750855" y="1707353"/>
                </a:lnTo>
                <a:lnTo>
                  <a:pt x="711396" y="1686902"/>
                </a:lnTo>
                <a:lnTo>
                  <a:pt x="673412" y="1664125"/>
                </a:lnTo>
                <a:lnTo>
                  <a:pt x="636998" y="1639116"/>
                </a:lnTo>
                <a:lnTo>
                  <a:pt x="602249" y="1611970"/>
                </a:lnTo>
                <a:lnTo>
                  <a:pt x="569259" y="1582782"/>
                </a:lnTo>
                <a:lnTo>
                  <a:pt x="538122" y="1551645"/>
                </a:lnTo>
                <a:lnTo>
                  <a:pt x="508933" y="1518655"/>
                </a:lnTo>
                <a:lnTo>
                  <a:pt x="481787" y="1483906"/>
                </a:lnTo>
                <a:lnTo>
                  <a:pt x="456778" y="1447493"/>
                </a:lnTo>
                <a:lnTo>
                  <a:pt x="434000" y="1409509"/>
                </a:lnTo>
                <a:lnTo>
                  <a:pt x="413548" y="1370049"/>
                </a:lnTo>
                <a:lnTo>
                  <a:pt x="395516" y="1329209"/>
                </a:lnTo>
                <a:lnTo>
                  <a:pt x="379999" y="1287081"/>
                </a:lnTo>
                <a:lnTo>
                  <a:pt x="367092" y="1243762"/>
                </a:lnTo>
                <a:lnTo>
                  <a:pt x="356888" y="1199344"/>
                </a:lnTo>
                <a:lnTo>
                  <a:pt x="349483" y="1153923"/>
                </a:lnTo>
                <a:lnTo>
                  <a:pt x="344971" y="1107594"/>
                </a:lnTo>
                <a:lnTo>
                  <a:pt x="343446" y="1060450"/>
                </a:lnTo>
                <a:lnTo>
                  <a:pt x="344971" y="1013305"/>
                </a:lnTo>
                <a:lnTo>
                  <a:pt x="349483" y="966976"/>
                </a:lnTo>
                <a:lnTo>
                  <a:pt x="356888" y="921555"/>
                </a:lnTo>
                <a:lnTo>
                  <a:pt x="367092" y="877137"/>
                </a:lnTo>
                <a:lnTo>
                  <a:pt x="379999" y="833818"/>
                </a:lnTo>
                <a:lnTo>
                  <a:pt x="395516" y="791690"/>
                </a:lnTo>
                <a:lnTo>
                  <a:pt x="413548" y="750850"/>
                </a:lnTo>
                <a:lnTo>
                  <a:pt x="434000" y="711390"/>
                </a:lnTo>
                <a:lnTo>
                  <a:pt x="456778" y="673406"/>
                </a:lnTo>
                <a:lnTo>
                  <a:pt x="481787" y="636993"/>
                </a:lnTo>
                <a:lnTo>
                  <a:pt x="508933" y="602244"/>
                </a:lnTo>
                <a:lnTo>
                  <a:pt x="538122" y="569254"/>
                </a:lnTo>
                <a:lnTo>
                  <a:pt x="569259" y="538117"/>
                </a:lnTo>
                <a:lnTo>
                  <a:pt x="602249" y="508929"/>
                </a:lnTo>
                <a:lnTo>
                  <a:pt x="636998" y="481783"/>
                </a:lnTo>
                <a:lnTo>
                  <a:pt x="673412" y="456774"/>
                </a:lnTo>
                <a:lnTo>
                  <a:pt x="711396" y="433997"/>
                </a:lnTo>
                <a:lnTo>
                  <a:pt x="750855" y="413546"/>
                </a:lnTo>
                <a:lnTo>
                  <a:pt x="791695" y="395514"/>
                </a:lnTo>
                <a:lnTo>
                  <a:pt x="833822" y="379998"/>
                </a:lnTo>
                <a:lnTo>
                  <a:pt x="877142" y="367091"/>
                </a:lnTo>
                <a:lnTo>
                  <a:pt x="921558" y="356888"/>
                </a:lnTo>
                <a:lnTo>
                  <a:pt x="966978" y="349483"/>
                </a:lnTo>
                <a:lnTo>
                  <a:pt x="1013307" y="344971"/>
                </a:lnTo>
                <a:lnTo>
                  <a:pt x="1060450" y="343446"/>
                </a:lnTo>
                <a:lnTo>
                  <a:pt x="1841771" y="343446"/>
                </a:lnTo>
                <a:lnTo>
                  <a:pt x="1810302" y="310597"/>
                </a:lnTo>
                <a:lnTo>
                  <a:pt x="1777648" y="279299"/>
                </a:lnTo>
                <a:lnTo>
                  <a:pt x="1743685" y="249403"/>
                </a:lnTo>
                <a:lnTo>
                  <a:pt x="1708460" y="220957"/>
                </a:lnTo>
                <a:lnTo>
                  <a:pt x="1672020" y="194006"/>
                </a:lnTo>
                <a:lnTo>
                  <a:pt x="1634411" y="168599"/>
                </a:lnTo>
                <a:lnTo>
                  <a:pt x="1595680" y="144781"/>
                </a:lnTo>
                <a:lnTo>
                  <a:pt x="1555875" y="122600"/>
                </a:lnTo>
                <a:lnTo>
                  <a:pt x="1515041" y="102102"/>
                </a:lnTo>
                <a:lnTo>
                  <a:pt x="1473226" y="83335"/>
                </a:lnTo>
                <a:lnTo>
                  <a:pt x="1430476" y="66344"/>
                </a:lnTo>
                <a:lnTo>
                  <a:pt x="1386839" y="51176"/>
                </a:lnTo>
                <a:lnTo>
                  <a:pt x="1342360" y="37880"/>
                </a:lnTo>
                <a:lnTo>
                  <a:pt x="1297087" y="26500"/>
                </a:lnTo>
                <a:lnTo>
                  <a:pt x="1251067" y="17085"/>
                </a:lnTo>
                <a:lnTo>
                  <a:pt x="1204347" y="9680"/>
                </a:lnTo>
                <a:lnTo>
                  <a:pt x="1156972" y="4333"/>
                </a:lnTo>
                <a:lnTo>
                  <a:pt x="1108991" y="1091"/>
                </a:lnTo>
                <a:lnTo>
                  <a:pt x="1060450" y="0"/>
                </a:lnTo>
                <a:close/>
              </a:path>
              <a:path w="2120900" h="2120900">
                <a:moveTo>
                  <a:pt x="1841771" y="343446"/>
                </a:moveTo>
                <a:lnTo>
                  <a:pt x="1060450" y="343446"/>
                </a:lnTo>
                <a:lnTo>
                  <a:pt x="1107592" y="344971"/>
                </a:lnTo>
                <a:lnTo>
                  <a:pt x="1153921" y="349483"/>
                </a:lnTo>
                <a:lnTo>
                  <a:pt x="1199341" y="356888"/>
                </a:lnTo>
                <a:lnTo>
                  <a:pt x="1243757" y="367091"/>
                </a:lnTo>
                <a:lnTo>
                  <a:pt x="1287077" y="379998"/>
                </a:lnTo>
                <a:lnTo>
                  <a:pt x="1329204" y="395514"/>
                </a:lnTo>
                <a:lnTo>
                  <a:pt x="1370044" y="413546"/>
                </a:lnTo>
                <a:lnTo>
                  <a:pt x="1409503" y="433997"/>
                </a:lnTo>
                <a:lnTo>
                  <a:pt x="1447487" y="456774"/>
                </a:lnTo>
                <a:lnTo>
                  <a:pt x="1483901" y="481783"/>
                </a:lnTo>
                <a:lnTo>
                  <a:pt x="1518650" y="508929"/>
                </a:lnTo>
                <a:lnTo>
                  <a:pt x="1551640" y="538117"/>
                </a:lnTo>
                <a:lnTo>
                  <a:pt x="1582777" y="569254"/>
                </a:lnTo>
                <a:lnTo>
                  <a:pt x="1611966" y="602244"/>
                </a:lnTo>
                <a:lnTo>
                  <a:pt x="1639112" y="636993"/>
                </a:lnTo>
                <a:lnTo>
                  <a:pt x="1664121" y="673406"/>
                </a:lnTo>
                <a:lnTo>
                  <a:pt x="1686899" y="711390"/>
                </a:lnTo>
                <a:lnTo>
                  <a:pt x="1707351" y="750850"/>
                </a:lnTo>
                <a:lnTo>
                  <a:pt x="1725383" y="791690"/>
                </a:lnTo>
                <a:lnTo>
                  <a:pt x="1740900" y="833818"/>
                </a:lnTo>
                <a:lnTo>
                  <a:pt x="1753807" y="877137"/>
                </a:lnTo>
                <a:lnTo>
                  <a:pt x="1764011" y="921555"/>
                </a:lnTo>
                <a:lnTo>
                  <a:pt x="1771416" y="966976"/>
                </a:lnTo>
                <a:lnTo>
                  <a:pt x="1775928" y="1013305"/>
                </a:lnTo>
                <a:lnTo>
                  <a:pt x="1777453" y="1060450"/>
                </a:lnTo>
                <a:lnTo>
                  <a:pt x="1775928" y="1107594"/>
                </a:lnTo>
                <a:lnTo>
                  <a:pt x="1771416" y="1153923"/>
                </a:lnTo>
                <a:lnTo>
                  <a:pt x="1764011" y="1199344"/>
                </a:lnTo>
                <a:lnTo>
                  <a:pt x="1753807" y="1243762"/>
                </a:lnTo>
                <a:lnTo>
                  <a:pt x="1740900" y="1287081"/>
                </a:lnTo>
                <a:lnTo>
                  <a:pt x="1725383" y="1329209"/>
                </a:lnTo>
                <a:lnTo>
                  <a:pt x="1707351" y="1370049"/>
                </a:lnTo>
                <a:lnTo>
                  <a:pt x="1686899" y="1409509"/>
                </a:lnTo>
                <a:lnTo>
                  <a:pt x="1664121" y="1447493"/>
                </a:lnTo>
                <a:lnTo>
                  <a:pt x="1639112" y="1483906"/>
                </a:lnTo>
                <a:lnTo>
                  <a:pt x="1611966" y="1518655"/>
                </a:lnTo>
                <a:lnTo>
                  <a:pt x="1582777" y="1551645"/>
                </a:lnTo>
                <a:lnTo>
                  <a:pt x="1551640" y="1582782"/>
                </a:lnTo>
                <a:lnTo>
                  <a:pt x="1518650" y="1611970"/>
                </a:lnTo>
                <a:lnTo>
                  <a:pt x="1483901" y="1639116"/>
                </a:lnTo>
                <a:lnTo>
                  <a:pt x="1447487" y="1664125"/>
                </a:lnTo>
                <a:lnTo>
                  <a:pt x="1409503" y="1686902"/>
                </a:lnTo>
                <a:lnTo>
                  <a:pt x="1370044" y="1707353"/>
                </a:lnTo>
                <a:lnTo>
                  <a:pt x="1329204" y="1725385"/>
                </a:lnTo>
                <a:lnTo>
                  <a:pt x="1287077" y="1740901"/>
                </a:lnTo>
                <a:lnTo>
                  <a:pt x="1243757" y="1753808"/>
                </a:lnTo>
                <a:lnTo>
                  <a:pt x="1199341" y="1764011"/>
                </a:lnTo>
                <a:lnTo>
                  <a:pt x="1153921" y="1771416"/>
                </a:lnTo>
                <a:lnTo>
                  <a:pt x="1107592" y="1775928"/>
                </a:lnTo>
                <a:lnTo>
                  <a:pt x="1060450" y="1777453"/>
                </a:lnTo>
                <a:lnTo>
                  <a:pt x="1841771" y="1777453"/>
                </a:lnTo>
                <a:lnTo>
                  <a:pt x="1871496" y="1743685"/>
                </a:lnTo>
                <a:lnTo>
                  <a:pt x="1899942" y="1708460"/>
                </a:lnTo>
                <a:lnTo>
                  <a:pt x="1926893" y="1672020"/>
                </a:lnTo>
                <a:lnTo>
                  <a:pt x="1952300" y="1634411"/>
                </a:lnTo>
                <a:lnTo>
                  <a:pt x="1976118" y="1595680"/>
                </a:lnTo>
                <a:lnTo>
                  <a:pt x="1998299" y="1555875"/>
                </a:lnTo>
                <a:lnTo>
                  <a:pt x="2018797" y="1515041"/>
                </a:lnTo>
                <a:lnTo>
                  <a:pt x="2037564" y="1473226"/>
                </a:lnTo>
                <a:lnTo>
                  <a:pt x="2054555" y="1430476"/>
                </a:lnTo>
                <a:lnTo>
                  <a:pt x="2069723" y="1386839"/>
                </a:lnTo>
                <a:lnTo>
                  <a:pt x="2083019" y="1342360"/>
                </a:lnTo>
                <a:lnTo>
                  <a:pt x="2094399" y="1297087"/>
                </a:lnTo>
                <a:lnTo>
                  <a:pt x="2103814" y="1251067"/>
                </a:lnTo>
                <a:lnTo>
                  <a:pt x="2111219" y="1204347"/>
                </a:lnTo>
                <a:lnTo>
                  <a:pt x="2116566" y="1156972"/>
                </a:lnTo>
                <a:lnTo>
                  <a:pt x="2119808" y="1108991"/>
                </a:lnTo>
                <a:lnTo>
                  <a:pt x="2120900" y="1060450"/>
                </a:lnTo>
                <a:lnTo>
                  <a:pt x="2119808" y="1011908"/>
                </a:lnTo>
                <a:lnTo>
                  <a:pt x="2116566" y="963927"/>
                </a:lnTo>
                <a:lnTo>
                  <a:pt x="2111219" y="916552"/>
                </a:lnTo>
                <a:lnTo>
                  <a:pt x="2103814" y="869832"/>
                </a:lnTo>
                <a:lnTo>
                  <a:pt x="2094399" y="823812"/>
                </a:lnTo>
                <a:lnTo>
                  <a:pt x="2083019" y="778539"/>
                </a:lnTo>
                <a:lnTo>
                  <a:pt x="2069723" y="734060"/>
                </a:lnTo>
                <a:lnTo>
                  <a:pt x="2054555" y="690423"/>
                </a:lnTo>
                <a:lnTo>
                  <a:pt x="2037564" y="647673"/>
                </a:lnTo>
                <a:lnTo>
                  <a:pt x="2018797" y="605858"/>
                </a:lnTo>
                <a:lnTo>
                  <a:pt x="1998299" y="565024"/>
                </a:lnTo>
                <a:lnTo>
                  <a:pt x="1976118" y="525219"/>
                </a:lnTo>
                <a:lnTo>
                  <a:pt x="1952300" y="486488"/>
                </a:lnTo>
                <a:lnTo>
                  <a:pt x="1926893" y="448879"/>
                </a:lnTo>
                <a:lnTo>
                  <a:pt x="1899942" y="412439"/>
                </a:lnTo>
                <a:lnTo>
                  <a:pt x="1871496" y="377214"/>
                </a:lnTo>
                <a:lnTo>
                  <a:pt x="1841771" y="34344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5150CC24-68E8-4C28-87B1-993CD6A8A943}"/>
              </a:ext>
            </a:extLst>
          </p:cNvPr>
          <p:cNvSpPr/>
          <p:nvPr userDrawn="1"/>
        </p:nvSpPr>
        <p:spPr>
          <a:xfrm>
            <a:off x="8107959" y="2517398"/>
            <a:ext cx="909461" cy="628696"/>
          </a:xfrm>
          <a:custGeom>
            <a:avLst/>
            <a:gdLst/>
            <a:ahLst/>
            <a:cxnLst/>
            <a:rect l="l" t="t" r="r" b="b"/>
            <a:pathLst>
              <a:path w="960754" h="835025">
                <a:moveTo>
                  <a:pt x="14613" y="0"/>
                </a:moveTo>
                <a:lnTo>
                  <a:pt x="0" y="343423"/>
                </a:lnTo>
                <a:lnTo>
                  <a:pt x="16134" y="343945"/>
                </a:lnTo>
                <a:lnTo>
                  <a:pt x="62462" y="348458"/>
                </a:lnTo>
                <a:lnTo>
                  <a:pt x="107882" y="355863"/>
                </a:lnTo>
                <a:lnTo>
                  <a:pt x="152299" y="366066"/>
                </a:lnTo>
                <a:lnTo>
                  <a:pt x="195618" y="378974"/>
                </a:lnTo>
                <a:lnTo>
                  <a:pt x="237745" y="394491"/>
                </a:lnTo>
                <a:lnTo>
                  <a:pt x="278585" y="412522"/>
                </a:lnTo>
                <a:lnTo>
                  <a:pt x="318045" y="432974"/>
                </a:lnTo>
                <a:lnTo>
                  <a:pt x="356029" y="455752"/>
                </a:lnTo>
                <a:lnTo>
                  <a:pt x="392442" y="480761"/>
                </a:lnTo>
                <a:lnTo>
                  <a:pt x="427191" y="507908"/>
                </a:lnTo>
                <a:lnTo>
                  <a:pt x="460182" y="537096"/>
                </a:lnTo>
                <a:lnTo>
                  <a:pt x="491318" y="568233"/>
                </a:lnTo>
                <a:lnTo>
                  <a:pt x="520507" y="601223"/>
                </a:lnTo>
                <a:lnTo>
                  <a:pt x="547653" y="635973"/>
                </a:lnTo>
                <a:lnTo>
                  <a:pt x="572663" y="672386"/>
                </a:lnTo>
                <a:lnTo>
                  <a:pt x="595441" y="710370"/>
                </a:lnTo>
                <a:lnTo>
                  <a:pt x="615893" y="749829"/>
                </a:lnTo>
                <a:lnTo>
                  <a:pt x="633924" y="790670"/>
                </a:lnTo>
                <a:lnTo>
                  <a:pt x="649441" y="832797"/>
                </a:lnTo>
                <a:lnTo>
                  <a:pt x="649929" y="834435"/>
                </a:lnTo>
                <a:lnTo>
                  <a:pt x="960524" y="682925"/>
                </a:lnTo>
                <a:lnTo>
                  <a:pt x="946106" y="646648"/>
                </a:lnTo>
                <a:lnTo>
                  <a:pt x="927338" y="604833"/>
                </a:lnTo>
                <a:lnTo>
                  <a:pt x="906840" y="563999"/>
                </a:lnTo>
                <a:lnTo>
                  <a:pt x="884659" y="524193"/>
                </a:lnTo>
                <a:lnTo>
                  <a:pt x="860841" y="485463"/>
                </a:lnTo>
                <a:lnTo>
                  <a:pt x="835434" y="447854"/>
                </a:lnTo>
                <a:lnTo>
                  <a:pt x="808484" y="411413"/>
                </a:lnTo>
                <a:lnTo>
                  <a:pt x="780037" y="376188"/>
                </a:lnTo>
                <a:lnTo>
                  <a:pt x="750313" y="342420"/>
                </a:lnTo>
                <a:lnTo>
                  <a:pt x="718843" y="309571"/>
                </a:lnTo>
                <a:lnTo>
                  <a:pt x="686189" y="278273"/>
                </a:lnTo>
                <a:lnTo>
                  <a:pt x="652227" y="248378"/>
                </a:lnTo>
                <a:lnTo>
                  <a:pt x="617002" y="219931"/>
                </a:lnTo>
                <a:lnTo>
                  <a:pt x="580561" y="192981"/>
                </a:lnTo>
                <a:lnTo>
                  <a:pt x="542952" y="167573"/>
                </a:lnTo>
                <a:lnTo>
                  <a:pt x="504222" y="143756"/>
                </a:lnTo>
                <a:lnTo>
                  <a:pt x="464416" y="121575"/>
                </a:lnTo>
                <a:lnTo>
                  <a:pt x="423582" y="101077"/>
                </a:lnTo>
                <a:lnTo>
                  <a:pt x="381767" y="82309"/>
                </a:lnTo>
                <a:lnTo>
                  <a:pt x="339017" y="65318"/>
                </a:lnTo>
                <a:lnTo>
                  <a:pt x="295380" y="50151"/>
                </a:lnTo>
                <a:lnTo>
                  <a:pt x="250902" y="36854"/>
                </a:lnTo>
                <a:lnTo>
                  <a:pt x="205629" y="25475"/>
                </a:lnTo>
                <a:lnTo>
                  <a:pt x="159609" y="16059"/>
                </a:lnTo>
                <a:lnTo>
                  <a:pt x="112888" y="8655"/>
                </a:lnTo>
                <a:lnTo>
                  <a:pt x="65514" y="3308"/>
                </a:lnTo>
                <a:lnTo>
                  <a:pt x="17533" y="65"/>
                </a:lnTo>
                <a:lnTo>
                  <a:pt x="1461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46" name="Marcador de texto 9">
            <a:extLst>
              <a:ext uri="{FF2B5EF4-FFF2-40B4-BE49-F238E27FC236}">
                <a16:creationId xmlns:a16="http://schemas.microsoft.com/office/drawing/2014/main" id="{5AFB5C27-C8E4-46A8-8CF5-D4722760C0A4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6922788" y="4502886"/>
            <a:ext cx="2267370" cy="15388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7" name="Marcador de texto 9">
            <a:extLst>
              <a:ext uri="{FF2B5EF4-FFF2-40B4-BE49-F238E27FC236}">
                <a16:creationId xmlns:a16="http://schemas.microsoft.com/office/drawing/2014/main" id="{D1944138-3675-4CC1-848F-C434587966F0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6922788" y="4863632"/>
            <a:ext cx="2267369" cy="815406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ut.</a:t>
            </a: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6D77356E-DC86-44B6-B6D7-94CBD72AACE0}"/>
              </a:ext>
            </a:extLst>
          </p:cNvPr>
          <p:cNvSpPr/>
          <p:nvPr userDrawn="1"/>
        </p:nvSpPr>
        <p:spPr>
          <a:xfrm>
            <a:off x="9993700" y="4426669"/>
            <a:ext cx="1478071" cy="306322"/>
          </a:xfrm>
          <a:custGeom>
            <a:avLst/>
            <a:gdLst/>
            <a:ahLst/>
            <a:cxnLst/>
            <a:rect l="l" t="t" r="r" b="b"/>
            <a:pathLst>
              <a:path w="1803400" h="469900">
                <a:moveTo>
                  <a:pt x="1568450" y="0"/>
                </a:moveTo>
                <a:lnTo>
                  <a:pt x="234950" y="0"/>
                </a:lnTo>
                <a:lnTo>
                  <a:pt x="187600" y="4773"/>
                </a:lnTo>
                <a:lnTo>
                  <a:pt x="143498" y="18464"/>
                </a:lnTo>
                <a:lnTo>
                  <a:pt x="103588" y="40126"/>
                </a:lnTo>
                <a:lnTo>
                  <a:pt x="68816" y="68816"/>
                </a:lnTo>
                <a:lnTo>
                  <a:pt x="40126" y="103588"/>
                </a:lnTo>
                <a:lnTo>
                  <a:pt x="18464" y="143498"/>
                </a:lnTo>
                <a:lnTo>
                  <a:pt x="4773" y="187600"/>
                </a:lnTo>
                <a:lnTo>
                  <a:pt x="0" y="234950"/>
                </a:lnTo>
                <a:lnTo>
                  <a:pt x="4773" y="282299"/>
                </a:lnTo>
                <a:lnTo>
                  <a:pt x="18464" y="326401"/>
                </a:lnTo>
                <a:lnTo>
                  <a:pt x="40126" y="366311"/>
                </a:lnTo>
                <a:lnTo>
                  <a:pt x="68816" y="401083"/>
                </a:lnTo>
                <a:lnTo>
                  <a:pt x="103588" y="429773"/>
                </a:lnTo>
                <a:lnTo>
                  <a:pt x="143498" y="451435"/>
                </a:lnTo>
                <a:lnTo>
                  <a:pt x="187600" y="465126"/>
                </a:lnTo>
                <a:lnTo>
                  <a:pt x="234950" y="469900"/>
                </a:lnTo>
                <a:lnTo>
                  <a:pt x="1568450" y="469900"/>
                </a:lnTo>
                <a:lnTo>
                  <a:pt x="1615799" y="465126"/>
                </a:lnTo>
                <a:lnTo>
                  <a:pt x="1659901" y="451435"/>
                </a:lnTo>
                <a:lnTo>
                  <a:pt x="1699811" y="429773"/>
                </a:lnTo>
                <a:lnTo>
                  <a:pt x="1734583" y="401083"/>
                </a:lnTo>
                <a:lnTo>
                  <a:pt x="1763273" y="366311"/>
                </a:lnTo>
                <a:lnTo>
                  <a:pt x="1784935" y="326401"/>
                </a:lnTo>
                <a:lnTo>
                  <a:pt x="1798626" y="282299"/>
                </a:lnTo>
                <a:lnTo>
                  <a:pt x="1803400" y="234950"/>
                </a:lnTo>
                <a:lnTo>
                  <a:pt x="1798626" y="187600"/>
                </a:lnTo>
                <a:lnTo>
                  <a:pt x="1784935" y="143498"/>
                </a:lnTo>
                <a:lnTo>
                  <a:pt x="1763273" y="103588"/>
                </a:lnTo>
                <a:lnTo>
                  <a:pt x="1734583" y="68816"/>
                </a:lnTo>
                <a:lnTo>
                  <a:pt x="1699811" y="40126"/>
                </a:lnTo>
                <a:lnTo>
                  <a:pt x="1659901" y="18464"/>
                </a:lnTo>
                <a:lnTo>
                  <a:pt x="1615799" y="4773"/>
                </a:lnTo>
                <a:lnTo>
                  <a:pt x="156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45BA6C6B-3186-4FB9-A28E-71DFB083D8D0}"/>
              </a:ext>
            </a:extLst>
          </p:cNvPr>
          <p:cNvSpPr/>
          <p:nvPr userDrawn="1"/>
        </p:nvSpPr>
        <p:spPr>
          <a:xfrm>
            <a:off x="9751036" y="2516627"/>
            <a:ext cx="2007665" cy="1596839"/>
          </a:xfrm>
          <a:custGeom>
            <a:avLst/>
            <a:gdLst/>
            <a:ahLst/>
            <a:cxnLst/>
            <a:rect l="l" t="t" r="r" b="b"/>
            <a:pathLst>
              <a:path w="2120900" h="2120900">
                <a:moveTo>
                  <a:pt x="1060450" y="0"/>
                </a:moveTo>
                <a:lnTo>
                  <a:pt x="1011908" y="1091"/>
                </a:lnTo>
                <a:lnTo>
                  <a:pt x="963927" y="4333"/>
                </a:lnTo>
                <a:lnTo>
                  <a:pt x="916552" y="9680"/>
                </a:lnTo>
                <a:lnTo>
                  <a:pt x="869832" y="17085"/>
                </a:lnTo>
                <a:lnTo>
                  <a:pt x="823812" y="26500"/>
                </a:lnTo>
                <a:lnTo>
                  <a:pt x="778539" y="37880"/>
                </a:lnTo>
                <a:lnTo>
                  <a:pt x="734060" y="51176"/>
                </a:lnTo>
                <a:lnTo>
                  <a:pt x="690423" y="66344"/>
                </a:lnTo>
                <a:lnTo>
                  <a:pt x="647673" y="83335"/>
                </a:lnTo>
                <a:lnTo>
                  <a:pt x="605858" y="102102"/>
                </a:lnTo>
                <a:lnTo>
                  <a:pt x="565024" y="122600"/>
                </a:lnTo>
                <a:lnTo>
                  <a:pt x="525219" y="144781"/>
                </a:lnTo>
                <a:lnTo>
                  <a:pt x="486488" y="168599"/>
                </a:lnTo>
                <a:lnTo>
                  <a:pt x="448879" y="194006"/>
                </a:lnTo>
                <a:lnTo>
                  <a:pt x="412439" y="220957"/>
                </a:lnTo>
                <a:lnTo>
                  <a:pt x="377214" y="249403"/>
                </a:lnTo>
                <a:lnTo>
                  <a:pt x="343251" y="279299"/>
                </a:lnTo>
                <a:lnTo>
                  <a:pt x="310597" y="310597"/>
                </a:lnTo>
                <a:lnTo>
                  <a:pt x="279299" y="343251"/>
                </a:lnTo>
                <a:lnTo>
                  <a:pt x="249403" y="377214"/>
                </a:lnTo>
                <a:lnTo>
                  <a:pt x="220957" y="412439"/>
                </a:lnTo>
                <a:lnTo>
                  <a:pt x="194006" y="448879"/>
                </a:lnTo>
                <a:lnTo>
                  <a:pt x="168599" y="486488"/>
                </a:lnTo>
                <a:lnTo>
                  <a:pt x="144781" y="525219"/>
                </a:lnTo>
                <a:lnTo>
                  <a:pt x="122600" y="565024"/>
                </a:lnTo>
                <a:lnTo>
                  <a:pt x="102102" y="605858"/>
                </a:lnTo>
                <a:lnTo>
                  <a:pt x="83335" y="647673"/>
                </a:lnTo>
                <a:lnTo>
                  <a:pt x="66344" y="690423"/>
                </a:lnTo>
                <a:lnTo>
                  <a:pt x="51176" y="734060"/>
                </a:lnTo>
                <a:lnTo>
                  <a:pt x="37880" y="778539"/>
                </a:lnTo>
                <a:lnTo>
                  <a:pt x="26500" y="823812"/>
                </a:lnTo>
                <a:lnTo>
                  <a:pt x="17085" y="869832"/>
                </a:lnTo>
                <a:lnTo>
                  <a:pt x="9680" y="916552"/>
                </a:lnTo>
                <a:lnTo>
                  <a:pt x="4333" y="963927"/>
                </a:lnTo>
                <a:lnTo>
                  <a:pt x="1091" y="1011908"/>
                </a:lnTo>
                <a:lnTo>
                  <a:pt x="0" y="1060450"/>
                </a:lnTo>
                <a:lnTo>
                  <a:pt x="1091" y="1108991"/>
                </a:lnTo>
                <a:lnTo>
                  <a:pt x="4333" y="1156972"/>
                </a:lnTo>
                <a:lnTo>
                  <a:pt x="9680" y="1204347"/>
                </a:lnTo>
                <a:lnTo>
                  <a:pt x="17085" y="1251067"/>
                </a:lnTo>
                <a:lnTo>
                  <a:pt x="26500" y="1297087"/>
                </a:lnTo>
                <a:lnTo>
                  <a:pt x="37880" y="1342360"/>
                </a:lnTo>
                <a:lnTo>
                  <a:pt x="51176" y="1386839"/>
                </a:lnTo>
                <a:lnTo>
                  <a:pt x="66344" y="1430476"/>
                </a:lnTo>
                <a:lnTo>
                  <a:pt x="83335" y="1473226"/>
                </a:lnTo>
                <a:lnTo>
                  <a:pt x="102102" y="1515041"/>
                </a:lnTo>
                <a:lnTo>
                  <a:pt x="122600" y="1555875"/>
                </a:lnTo>
                <a:lnTo>
                  <a:pt x="144781" y="1595680"/>
                </a:lnTo>
                <a:lnTo>
                  <a:pt x="168599" y="1634411"/>
                </a:lnTo>
                <a:lnTo>
                  <a:pt x="194006" y="1672020"/>
                </a:lnTo>
                <a:lnTo>
                  <a:pt x="220957" y="1708460"/>
                </a:lnTo>
                <a:lnTo>
                  <a:pt x="249403" y="1743685"/>
                </a:lnTo>
                <a:lnTo>
                  <a:pt x="279299" y="1777648"/>
                </a:lnTo>
                <a:lnTo>
                  <a:pt x="310597" y="1810302"/>
                </a:lnTo>
                <a:lnTo>
                  <a:pt x="343251" y="1841600"/>
                </a:lnTo>
                <a:lnTo>
                  <a:pt x="377214" y="1871496"/>
                </a:lnTo>
                <a:lnTo>
                  <a:pt x="412439" y="1899942"/>
                </a:lnTo>
                <a:lnTo>
                  <a:pt x="448879" y="1926893"/>
                </a:lnTo>
                <a:lnTo>
                  <a:pt x="486488" y="1952300"/>
                </a:lnTo>
                <a:lnTo>
                  <a:pt x="525219" y="1976118"/>
                </a:lnTo>
                <a:lnTo>
                  <a:pt x="565024" y="1998299"/>
                </a:lnTo>
                <a:lnTo>
                  <a:pt x="605858" y="2018797"/>
                </a:lnTo>
                <a:lnTo>
                  <a:pt x="647673" y="2037564"/>
                </a:lnTo>
                <a:lnTo>
                  <a:pt x="690423" y="2054555"/>
                </a:lnTo>
                <a:lnTo>
                  <a:pt x="734060" y="2069723"/>
                </a:lnTo>
                <a:lnTo>
                  <a:pt x="778539" y="2083019"/>
                </a:lnTo>
                <a:lnTo>
                  <a:pt x="823812" y="2094399"/>
                </a:lnTo>
                <a:lnTo>
                  <a:pt x="869832" y="2103814"/>
                </a:lnTo>
                <a:lnTo>
                  <a:pt x="916552" y="2111219"/>
                </a:lnTo>
                <a:lnTo>
                  <a:pt x="963927" y="2116566"/>
                </a:lnTo>
                <a:lnTo>
                  <a:pt x="1011908" y="2119808"/>
                </a:lnTo>
                <a:lnTo>
                  <a:pt x="1060450" y="2120900"/>
                </a:lnTo>
                <a:lnTo>
                  <a:pt x="1108991" y="2119808"/>
                </a:lnTo>
                <a:lnTo>
                  <a:pt x="1156972" y="2116566"/>
                </a:lnTo>
                <a:lnTo>
                  <a:pt x="1204347" y="2111219"/>
                </a:lnTo>
                <a:lnTo>
                  <a:pt x="1251067" y="2103814"/>
                </a:lnTo>
                <a:lnTo>
                  <a:pt x="1297087" y="2094399"/>
                </a:lnTo>
                <a:lnTo>
                  <a:pt x="1342360" y="2083019"/>
                </a:lnTo>
                <a:lnTo>
                  <a:pt x="1386839" y="2069723"/>
                </a:lnTo>
                <a:lnTo>
                  <a:pt x="1430476" y="2054555"/>
                </a:lnTo>
                <a:lnTo>
                  <a:pt x="1473226" y="2037564"/>
                </a:lnTo>
                <a:lnTo>
                  <a:pt x="1515041" y="2018797"/>
                </a:lnTo>
                <a:lnTo>
                  <a:pt x="1555875" y="1998299"/>
                </a:lnTo>
                <a:lnTo>
                  <a:pt x="1595680" y="1976118"/>
                </a:lnTo>
                <a:lnTo>
                  <a:pt x="1634411" y="1952300"/>
                </a:lnTo>
                <a:lnTo>
                  <a:pt x="1672020" y="1926893"/>
                </a:lnTo>
                <a:lnTo>
                  <a:pt x="1708460" y="1899942"/>
                </a:lnTo>
                <a:lnTo>
                  <a:pt x="1743685" y="1871496"/>
                </a:lnTo>
                <a:lnTo>
                  <a:pt x="1777648" y="1841600"/>
                </a:lnTo>
                <a:lnTo>
                  <a:pt x="1810302" y="1810302"/>
                </a:lnTo>
                <a:lnTo>
                  <a:pt x="1841771" y="1777453"/>
                </a:lnTo>
                <a:lnTo>
                  <a:pt x="1060450" y="1777453"/>
                </a:lnTo>
                <a:lnTo>
                  <a:pt x="1013307" y="1775928"/>
                </a:lnTo>
                <a:lnTo>
                  <a:pt x="966978" y="1771416"/>
                </a:lnTo>
                <a:lnTo>
                  <a:pt x="921558" y="1764011"/>
                </a:lnTo>
                <a:lnTo>
                  <a:pt x="877142" y="1753808"/>
                </a:lnTo>
                <a:lnTo>
                  <a:pt x="833822" y="1740901"/>
                </a:lnTo>
                <a:lnTo>
                  <a:pt x="791695" y="1725385"/>
                </a:lnTo>
                <a:lnTo>
                  <a:pt x="750855" y="1707353"/>
                </a:lnTo>
                <a:lnTo>
                  <a:pt x="711396" y="1686902"/>
                </a:lnTo>
                <a:lnTo>
                  <a:pt x="673412" y="1664125"/>
                </a:lnTo>
                <a:lnTo>
                  <a:pt x="636998" y="1639116"/>
                </a:lnTo>
                <a:lnTo>
                  <a:pt x="602249" y="1611970"/>
                </a:lnTo>
                <a:lnTo>
                  <a:pt x="569259" y="1582782"/>
                </a:lnTo>
                <a:lnTo>
                  <a:pt x="538122" y="1551645"/>
                </a:lnTo>
                <a:lnTo>
                  <a:pt x="508933" y="1518655"/>
                </a:lnTo>
                <a:lnTo>
                  <a:pt x="481787" y="1483906"/>
                </a:lnTo>
                <a:lnTo>
                  <a:pt x="456778" y="1447493"/>
                </a:lnTo>
                <a:lnTo>
                  <a:pt x="434000" y="1409509"/>
                </a:lnTo>
                <a:lnTo>
                  <a:pt x="413548" y="1370049"/>
                </a:lnTo>
                <a:lnTo>
                  <a:pt x="395516" y="1329209"/>
                </a:lnTo>
                <a:lnTo>
                  <a:pt x="379999" y="1287081"/>
                </a:lnTo>
                <a:lnTo>
                  <a:pt x="367092" y="1243762"/>
                </a:lnTo>
                <a:lnTo>
                  <a:pt x="356888" y="1199344"/>
                </a:lnTo>
                <a:lnTo>
                  <a:pt x="349483" y="1153923"/>
                </a:lnTo>
                <a:lnTo>
                  <a:pt x="344971" y="1107594"/>
                </a:lnTo>
                <a:lnTo>
                  <a:pt x="343446" y="1060450"/>
                </a:lnTo>
                <a:lnTo>
                  <a:pt x="344971" y="1013305"/>
                </a:lnTo>
                <a:lnTo>
                  <a:pt x="349483" y="966976"/>
                </a:lnTo>
                <a:lnTo>
                  <a:pt x="356888" y="921555"/>
                </a:lnTo>
                <a:lnTo>
                  <a:pt x="367092" y="877137"/>
                </a:lnTo>
                <a:lnTo>
                  <a:pt x="379999" y="833818"/>
                </a:lnTo>
                <a:lnTo>
                  <a:pt x="395516" y="791690"/>
                </a:lnTo>
                <a:lnTo>
                  <a:pt x="413548" y="750850"/>
                </a:lnTo>
                <a:lnTo>
                  <a:pt x="434000" y="711390"/>
                </a:lnTo>
                <a:lnTo>
                  <a:pt x="456778" y="673406"/>
                </a:lnTo>
                <a:lnTo>
                  <a:pt x="481787" y="636993"/>
                </a:lnTo>
                <a:lnTo>
                  <a:pt x="508933" y="602244"/>
                </a:lnTo>
                <a:lnTo>
                  <a:pt x="538122" y="569254"/>
                </a:lnTo>
                <a:lnTo>
                  <a:pt x="569259" y="538117"/>
                </a:lnTo>
                <a:lnTo>
                  <a:pt x="602249" y="508929"/>
                </a:lnTo>
                <a:lnTo>
                  <a:pt x="636998" y="481783"/>
                </a:lnTo>
                <a:lnTo>
                  <a:pt x="673412" y="456774"/>
                </a:lnTo>
                <a:lnTo>
                  <a:pt x="711396" y="433997"/>
                </a:lnTo>
                <a:lnTo>
                  <a:pt x="750855" y="413546"/>
                </a:lnTo>
                <a:lnTo>
                  <a:pt x="791695" y="395514"/>
                </a:lnTo>
                <a:lnTo>
                  <a:pt x="833822" y="379998"/>
                </a:lnTo>
                <a:lnTo>
                  <a:pt x="877142" y="367091"/>
                </a:lnTo>
                <a:lnTo>
                  <a:pt x="921558" y="356888"/>
                </a:lnTo>
                <a:lnTo>
                  <a:pt x="966978" y="349483"/>
                </a:lnTo>
                <a:lnTo>
                  <a:pt x="1013307" y="344971"/>
                </a:lnTo>
                <a:lnTo>
                  <a:pt x="1060450" y="343446"/>
                </a:lnTo>
                <a:lnTo>
                  <a:pt x="1841771" y="343446"/>
                </a:lnTo>
                <a:lnTo>
                  <a:pt x="1810302" y="310597"/>
                </a:lnTo>
                <a:lnTo>
                  <a:pt x="1777648" y="279299"/>
                </a:lnTo>
                <a:lnTo>
                  <a:pt x="1743685" y="249403"/>
                </a:lnTo>
                <a:lnTo>
                  <a:pt x="1708460" y="220957"/>
                </a:lnTo>
                <a:lnTo>
                  <a:pt x="1672020" y="194006"/>
                </a:lnTo>
                <a:lnTo>
                  <a:pt x="1634411" y="168599"/>
                </a:lnTo>
                <a:lnTo>
                  <a:pt x="1595680" y="144781"/>
                </a:lnTo>
                <a:lnTo>
                  <a:pt x="1555875" y="122600"/>
                </a:lnTo>
                <a:lnTo>
                  <a:pt x="1515041" y="102102"/>
                </a:lnTo>
                <a:lnTo>
                  <a:pt x="1473226" y="83335"/>
                </a:lnTo>
                <a:lnTo>
                  <a:pt x="1430476" y="66344"/>
                </a:lnTo>
                <a:lnTo>
                  <a:pt x="1386839" y="51176"/>
                </a:lnTo>
                <a:lnTo>
                  <a:pt x="1342360" y="37880"/>
                </a:lnTo>
                <a:lnTo>
                  <a:pt x="1297087" y="26500"/>
                </a:lnTo>
                <a:lnTo>
                  <a:pt x="1251067" y="17085"/>
                </a:lnTo>
                <a:lnTo>
                  <a:pt x="1204347" y="9680"/>
                </a:lnTo>
                <a:lnTo>
                  <a:pt x="1156972" y="4333"/>
                </a:lnTo>
                <a:lnTo>
                  <a:pt x="1108991" y="1091"/>
                </a:lnTo>
                <a:lnTo>
                  <a:pt x="1060450" y="0"/>
                </a:lnTo>
                <a:close/>
              </a:path>
              <a:path w="2120900" h="2120900">
                <a:moveTo>
                  <a:pt x="1841771" y="343446"/>
                </a:moveTo>
                <a:lnTo>
                  <a:pt x="1060450" y="343446"/>
                </a:lnTo>
                <a:lnTo>
                  <a:pt x="1107592" y="344971"/>
                </a:lnTo>
                <a:lnTo>
                  <a:pt x="1153921" y="349483"/>
                </a:lnTo>
                <a:lnTo>
                  <a:pt x="1199341" y="356888"/>
                </a:lnTo>
                <a:lnTo>
                  <a:pt x="1243757" y="367091"/>
                </a:lnTo>
                <a:lnTo>
                  <a:pt x="1287077" y="379998"/>
                </a:lnTo>
                <a:lnTo>
                  <a:pt x="1329204" y="395514"/>
                </a:lnTo>
                <a:lnTo>
                  <a:pt x="1370044" y="413546"/>
                </a:lnTo>
                <a:lnTo>
                  <a:pt x="1409503" y="433997"/>
                </a:lnTo>
                <a:lnTo>
                  <a:pt x="1447487" y="456774"/>
                </a:lnTo>
                <a:lnTo>
                  <a:pt x="1483901" y="481783"/>
                </a:lnTo>
                <a:lnTo>
                  <a:pt x="1518650" y="508929"/>
                </a:lnTo>
                <a:lnTo>
                  <a:pt x="1551640" y="538117"/>
                </a:lnTo>
                <a:lnTo>
                  <a:pt x="1582777" y="569254"/>
                </a:lnTo>
                <a:lnTo>
                  <a:pt x="1611966" y="602244"/>
                </a:lnTo>
                <a:lnTo>
                  <a:pt x="1639112" y="636993"/>
                </a:lnTo>
                <a:lnTo>
                  <a:pt x="1664121" y="673406"/>
                </a:lnTo>
                <a:lnTo>
                  <a:pt x="1686899" y="711390"/>
                </a:lnTo>
                <a:lnTo>
                  <a:pt x="1707351" y="750850"/>
                </a:lnTo>
                <a:lnTo>
                  <a:pt x="1725383" y="791690"/>
                </a:lnTo>
                <a:lnTo>
                  <a:pt x="1740900" y="833818"/>
                </a:lnTo>
                <a:lnTo>
                  <a:pt x="1753807" y="877137"/>
                </a:lnTo>
                <a:lnTo>
                  <a:pt x="1764011" y="921555"/>
                </a:lnTo>
                <a:lnTo>
                  <a:pt x="1771416" y="966976"/>
                </a:lnTo>
                <a:lnTo>
                  <a:pt x="1775928" y="1013305"/>
                </a:lnTo>
                <a:lnTo>
                  <a:pt x="1777453" y="1060450"/>
                </a:lnTo>
                <a:lnTo>
                  <a:pt x="1775928" y="1107594"/>
                </a:lnTo>
                <a:lnTo>
                  <a:pt x="1771416" y="1153923"/>
                </a:lnTo>
                <a:lnTo>
                  <a:pt x="1764011" y="1199344"/>
                </a:lnTo>
                <a:lnTo>
                  <a:pt x="1753807" y="1243762"/>
                </a:lnTo>
                <a:lnTo>
                  <a:pt x="1740900" y="1287081"/>
                </a:lnTo>
                <a:lnTo>
                  <a:pt x="1725383" y="1329209"/>
                </a:lnTo>
                <a:lnTo>
                  <a:pt x="1707351" y="1370049"/>
                </a:lnTo>
                <a:lnTo>
                  <a:pt x="1686899" y="1409509"/>
                </a:lnTo>
                <a:lnTo>
                  <a:pt x="1664121" y="1447493"/>
                </a:lnTo>
                <a:lnTo>
                  <a:pt x="1639112" y="1483906"/>
                </a:lnTo>
                <a:lnTo>
                  <a:pt x="1611966" y="1518655"/>
                </a:lnTo>
                <a:lnTo>
                  <a:pt x="1582777" y="1551645"/>
                </a:lnTo>
                <a:lnTo>
                  <a:pt x="1551640" y="1582782"/>
                </a:lnTo>
                <a:lnTo>
                  <a:pt x="1518650" y="1611970"/>
                </a:lnTo>
                <a:lnTo>
                  <a:pt x="1483901" y="1639116"/>
                </a:lnTo>
                <a:lnTo>
                  <a:pt x="1447487" y="1664125"/>
                </a:lnTo>
                <a:lnTo>
                  <a:pt x="1409503" y="1686902"/>
                </a:lnTo>
                <a:lnTo>
                  <a:pt x="1370044" y="1707353"/>
                </a:lnTo>
                <a:lnTo>
                  <a:pt x="1329204" y="1725385"/>
                </a:lnTo>
                <a:lnTo>
                  <a:pt x="1287077" y="1740901"/>
                </a:lnTo>
                <a:lnTo>
                  <a:pt x="1243757" y="1753808"/>
                </a:lnTo>
                <a:lnTo>
                  <a:pt x="1199341" y="1764011"/>
                </a:lnTo>
                <a:lnTo>
                  <a:pt x="1153921" y="1771416"/>
                </a:lnTo>
                <a:lnTo>
                  <a:pt x="1107592" y="1775928"/>
                </a:lnTo>
                <a:lnTo>
                  <a:pt x="1060450" y="1777453"/>
                </a:lnTo>
                <a:lnTo>
                  <a:pt x="1841771" y="1777453"/>
                </a:lnTo>
                <a:lnTo>
                  <a:pt x="1871496" y="1743685"/>
                </a:lnTo>
                <a:lnTo>
                  <a:pt x="1899942" y="1708460"/>
                </a:lnTo>
                <a:lnTo>
                  <a:pt x="1926893" y="1672020"/>
                </a:lnTo>
                <a:lnTo>
                  <a:pt x="1952300" y="1634411"/>
                </a:lnTo>
                <a:lnTo>
                  <a:pt x="1976118" y="1595680"/>
                </a:lnTo>
                <a:lnTo>
                  <a:pt x="1998299" y="1555875"/>
                </a:lnTo>
                <a:lnTo>
                  <a:pt x="2018797" y="1515041"/>
                </a:lnTo>
                <a:lnTo>
                  <a:pt x="2037564" y="1473226"/>
                </a:lnTo>
                <a:lnTo>
                  <a:pt x="2054555" y="1430476"/>
                </a:lnTo>
                <a:lnTo>
                  <a:pt x="2069723" y="1386839"/>
                </a:lnTo>
                <a:lnTo>
                  <a:pt x="2083019" y="1342360"/>
                </a:lnTo>
                <a:lnTo>
                  <a:pt x="2094399" y="1297087"/>
                </a:lnTo>
                <a:lnTo>
                  <a:pt x="2103814" y="1251067"/>
                </a:lnTo>
                <a:lnTo>
                  <a:pt x="2111219" y="1204347"/>
                </a:lnTo>
                <a:lnTo>
                  <a:pt x="2116566" y="1156972"/>
                </a:lnTo>
                <a:lnTo>
                  <a:pt x="2119808" y="1108991"/>
                </a:lnTo>
                <a:lnTo>
                  <a:pt x="2120900" y="1060450"/>
                </a:lnTo>
                <a:lnTo>
                  <a:pt x="2119808" y="1011908"/>
                </a:lnTo>
                <a:lnTo>
                  <a:pt x="2116566" y="963927"/>
                </a:lnTo>
                <a:lnTo>
                  <a:pt x="2111219" y="916552"/>
                </a:lnTo>
                <a:lnTo>
                  <a:pt x="2103814" y="869832"/>
                </a:lnTo>
                <a:lnTo>
                  <a:pt x="2094399" y="823812"/>
                </a:lnTo>
                <a:lnTo>
                  <a:pt x="2083019" y="778539"/>
                </a:lnTo>
                <a:lnTo>
                  <a:pt x="2069723" y="734060"/>
                </a:lnTo>
                <a:lnTo>
                  <a:pt x="2054555" y="690423"/>
                </a:lnTo>
                <a:lnTo>
                  <a:pt x="2037564" y="647673"/>
                </a:lnTo>
                <a:lnTo>
                  <a:pt x="2018797" y="605858"/>
                </a:lnTo>
                <a:lnTo>
                  <a:pt x="1998299" y="565024"/>
                </a:lnTo>
                <a:lnTo>
                  <a:pt x="1976118" y="525219"/>
                </a:lnTo>
                <a:lnTo>
                  <a:pt x="1952300" y="486488"/>
                </a:lnTo>
                <a:lnTo>
                  <a:pt x="1926893" y="448879"/>
                </a:lnTo>
                <a:lnTo>
                  <a:pt x="1899942" y="412439"/>
                </a:lnTo>
                <a:lnTo>
                  <a:pt x="1871496" y="377214"/>
                </a:lnTo>
                <a:lnTo>
                  <a:pt x="1841771" y="34344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7ACD512C-36D3-4165-9998-7505CD0BE1FC}"/>
              </a:ext>
            </a:extLst>
          </p:cNvPr>
          <p:cNvSpPr/>
          <p:nvPr userDrawn="1"/>
        </p:nvSpPr>
        <p:spPr>
          <a:xfrm>
            <a:off x="10784220" y="2517398"/>
            <a:ext cx="909461" cy="628696"/>
          </a:xfrm>
          <a:custGeom>
            <a:avLst/>
            <a:gdLst/>
            <a:ahLst/>
            <a:cxnLst/>
            <a:rect l="l" t="t" r="r" b="b"/>
            <a:pathLst>
              <a:path w="960754" h="835025">
                <a:moveTo>
                  <a:pt x="14613" y="0"/>
                </a:moveTo>
                <a:lnTo>
                  <a:pt x="0" y="343423"/>
                </a:lnTo>
                <a:lnTo>
                  <a:pt x="16134" y="343945"/>
                </a:lnTo>
                <a:lnTo>
                  <a:pt x="62462" y="348458"/>
                </a:lnTo>
                <a:lnTo>
                  <a:pt x="107882" y="355863"/>
                </a:lnTo>
                <a:lnTo>
                  <a:pt x="152299" y="366066"/>
                </a:lnTo>
                <a:lnTo>
                  <a:pt x="195618" y="378974"/>
                </a:lnTo>
                <a:lnTo>
                  <a:pt x="237745" y="394491"/>
                </a:lnTo>
                <a:lnTo>
                  <a:pt x="278585" y="412522"/>
                </a:lnTo>
                <a:lnTo>
                  <a:pt x="318045" y="432974"/>
                </a:lnTo>
                <a:lnTo>
                  <a:pt x="356029" y="455752"/>
                </a:lnTo>
                <a:lnTo>
                  <a:pt x="392442" y="480761"/>
                </a:lnTo>
                <a:lnTo>
                  <a:pt x="427191" y="507908"/>
                </a:lnTo>
                <a:lnTo>
                  <a:pt x="460182" y="537096"/>
                </a:lnTo>
                <a:lnTo>
                  <a:pt x="491318" y="568233"/>
                </a:lnTo>
                <a:lnTo>
                  <a:pt x="520507" y="601223"/>
                </a:lnTo>
                <a:lnTo>
                  <a:pt x="547653" y="635973"/>
                </a:lnTo>
                <a:lnTo>
                  <a:pt x="572663" y="672386"/>
                </a:lnTo>
                <a:lnTo>
                  <a:pt x="595441" y="710370"/>
                </a:lnTo>
                <a:lnTo>
                  <a:pt x="615893" y="749829"/>
                </a:lnTo>
                <a:lnTo>
                  <a:pt x="633924" y="790670"/>
                </a:lnTo>
                <a:lnTo>
                  <a:pt x="649441" y="832797"/>
                </a:lnTo>
                <a:lnTo>
                  <a:pt x="649929" y="834435"/>
                </a:lnTo>
                <a:lnTo>
                  <a:pt x="960524" y="682925"/>
                </a:lnTo>
                <a:lnTo>
                  <a:pt x="946106" y="646648"/>
                </a:lnTo>
                <a:lnTo>
                  <a:pt x="927338" y="604833"/>
                </a:lnTo>
                <a:lnTo>
                  <a:pt x="906840" y="563999"/>
                </a:lnTo>
                <a:lnTo>
                  <a:pt x="884659" y="524193"/>
                </a:lnTo>
                <a:lnTo>
                  <a:pt x="860841" y="485463"/>
                </a:lnTo>
                <a:lnTo>
                  <a:pt x="835434" y="447854"/>
                </a:lnTo>
                <a:lnTo>
                  <a:pt x="808484" y="411413"/>
                </a:lnTo>
                <a:lnTo>
                  <a:pt x="780037" y="376188"/>
                </a:lnTo>
                <a:lnTo>
                  <a:pt x="750313" y="342420"/>
                </a:lnTo>
                <a:lnTo>
                  <a:pt x="718843" y="309571"/>
                </a:lnTo>
                <a:lnTo>
                  <a:pt x="686189" y="278273"/>
                </a:lnTo>
                <a:lnTo>
                  <a:pt x="652227" y="248378"/>
                </a:lnTo>
                <a:lnTo>
                  <a:pt x="617002" y="219931"/>
                </a:lnTo>
                <a:lnTo>
                  <a:pt x="580561" y="192981"/>
                </a:lnTo>
                <a:lnTo>
                  <a:pt x="542952" y="167573"/>
                </a:lnTo>
                <a:lnTo>
                  <a:pt x="504222" y="143756"/>
                </a:lnTo>
                <a:lnTo>
                  <a:pt x="464416" y="121575"/>
                </a:lnTo>
                <a:lnTo>
                  <a:pt x="423582" y="101077"/>
                </a:lnTo>
                <a:lnTo>
                  <a:pt x="381767" y="82309"/>
                </a:lnTo>
                <a:lnTo>
                  <a:pt x="339017" y="65318"/>
                </a:lnTo>
                <a:lnTo>
                  <a:pt x="295380" y="50151"/>
                </a:lnTo>
                <a:lnTo>
                  <a:pt x="250902" y="36854"/>
                </a:lnTo>
                <a:lnTo>
                  <a:pt x="205629" y="25475"/>
                </a:lnTo>
                <a:lnTo>
                  <a:pt x="159609" y="16059"/>
                </a:lnTo>
                <a:lnTo>
                  <a:pt x="112888" y="8655"/>
                </a:lnTo>
                <a:lnTo>
                  <a:pt x="65514" y="3308"/>
                </a:lnTo>
                <a:lnTo>
                  <a:pt x="17533" y="65"/>
                </a:lnTo>
                <a:lnTo>
                  <a:pt x="1461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12"/>
          </a:p>
        </p:txBody>
      </p:sp>
      <p:sp>
        <p:nvSpPr>
          <p:cNvPr id="53" name="Marcador de texto 9">
            <a:extLst>
              <a:ext uri="{FF2B5EF4-FFF2-40B4-BE49-F238E27FC236}">
                <a16:creationId xmlns:a16="http://schemas.microsoft.com/office/drawing/2014/main" id="{B5106F5D-C932-42F4-B3D7-934276764D2A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9599049" y="4502886"/>
            <a:ext cx="2267370" cy="15388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4" name="Marcador de texto 9">
            <a:extLst>
              <a:ext uri="{FF2B5EF4-FFF2-40B4-BE49-F238E27FC236}">
                <a16:creationId xmlns:a16="http://schemas.microsoft.com/office/drawing/2014/main" id="{778A189F-7A23-45AE-B9EC-EF8B21DF95F2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9599048" y="4863632"/>
            <a:ext cx="2267369" cy="815406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ut.</a:t>
            </a:r>
          </a:p>
        </p:txBody>
      </p:sp>
      <p:sp>
        <p:nvSpPr>
          <p:cNvPr id="55" name="Marcador de texto 9">
            <a:extLst>
              <a:ext uri="{FF2B5EF4-FFF2-40B4-BE49-F238E27FC236}">
                <a16:creationId xmlns:a16="http://schemas.microsoft.com/office/drawing/2014/main" id="{07727CB9-8472-4D98-BDF1-B1D78E0F89DE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2014731" y="3053024"/>
            <a:ext cx="1095267" cy="570338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00%</a:t>
            </a:r>
          </a:p>
        </p:txBody>
      </p:sp>
      <p:sp>
        <p:nvSpPr>
          <p:cNvPr id="56" name="Marcador de texto 9">
            <a:extLst>
              <a:ext uri="{FF2B5EF4-FFF2-40B4-BE49-F238E27FC236}">
                <a16:creationId xmlns:a16="http://schemas.microsoft.com/office/drawing/2014/main" id="{4DBA8928-859C-4E54-8640-F61D5BD88D5F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821833" y="3053024"/>
            <a:ext cx="1095267" cy="570338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00%</a:t>
            </a:r>
          </a:p>
        </p:txBody>
      </p:sp>
      <p:sp>
        <p:nvSpPr>
          <p:cNvPr id="57" name="Marcador de texto 9">
            <a:extLst>
              <a:ext uri="{FF2B5EF4-FFF2-40B4-BE49-F238E27FC236}">
                <a16:creationId xmlns:a16="http://schemas.microsoft.com/office/drawing/2014/main" id="{E477A8E8-3440-43AB-B9E5-E51F4BB8F8EC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7495305" y="3053024"/>
            <a:ext cx="1095267" cy="570338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00%</a:t>
            </a:r>
          </a:p>
        </p:txBody>
      </p:sp>
      <p:sp>
        <p:nvSpPr>
          <p:cNvPr id="58" name="Marcador de texto 9">
            <a:extLst>
              <a:ext uri="{FF2B5EF4-FFF2-40B4-BE49-F238E27FC236}">
                <a16:creationId xmlns:a16="http://schemas.microsoft.com/office/drawing/2014/main" id="{5A2E71EB-94B9-4D5E-821C-BA0FB4AD23EB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10236586" y="3053024"/>
            <a:ext cx="1095267" cy="570338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00%</a:t>
            </a:r>
          </a:p>
        </p:txBody>
      </p:sp>
      <p:sp>
        <p:nvSpPr>
          <p:cNvPr id="40" name="Marcador de texto 37">
            <a:extLst>
              <a:ext uri="{FF2B5EF4-FFF2-40B4-BE49-F238E27FC236}">
                <a16:creationId xmlns:a16="http://schemas.microsoft.com/office/drawing/2014/main" id="{334EF4B7-6564-4251-96C6-00800F505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1690" y="1259603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pic>
        <p:nvPicPr>
          <p:cNvPr id="41" name="Imagen 40" descr="Texto&#10;&#10;Descripción generada automáticamente con confianza media">
            <a:extLst>
              <a:ext uri="{FF2B5EF4-FFF2-40B4-BE49-F238E27FC236}">
                <a16:creationId xmlns:a16="http://schemas.microsoft.com/office/drawing/2014/main" id="{25C8E956-8D82-4E48-B29C-BCD49595A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43" name="Imagen 42" descr="Forma&#10;&#10;Descripción generada automáticamente con confianza media">
            <a:extLst>
              <a:ext uri="{FF2B5EF4-FFF2-40B4-BE49-F238E27FC236}">
                <a16:creationId xmlns:a16="http://schemas.microsoft.com/office/drawing/2014/main" id="{D54B1E85-5FDE-4F8B-A761-FBA1051283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48" name="Imagen 47" descr="Forma&#10;&#10;Descripción generada automáticamente con confianza media">
            <a:extLst>
              <a:ext uri="{FF2B5EF4-FFF2-40B4-BE49-F238E27FC236}">
                <a16:creationId xmlns:a16="http://schemas.microsoft.com/office/drawing/2014/main" id="{7DF835BC-2A1D-413F-935A-56458FEDE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9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AB123BA8-9115-4344-B247-5CE11863574A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3F00C46-427F-4D46-9D5B-A136EFFE5FB2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C89A416A-8901-4A1C-8FB7-341B436D63D0}"/>
              </a:ext>
            </a:extLst>
          </p:cNvPr>
          <p:cNvSpPr/>
          <p:nvPr userDrawn="1"/>
        </p:nvSpPr>
        <p:spPr>
          <a:xfrm>
            <a:off x="4543859" y="2149325"/>
            <a:ext cx="0" cy="4213860"/>
          </a:xfrm>
          <a:custGeom>
            <a:avLst/>
            <a:gdLst/>
            <a:ahLst/>
            <a:cxnLst/>
            <a:rect l="l" t="t" r="r" b="b"/>
            <a:pathLst>
              <a:path h="4213860">
                <a:moveTo>
                  <a:pt x="0" y="0"/>
                </a:moveTo>
                <a:lnTo>
                  <a:pt x="0" y="4213809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2E14289-1F29-4FB5-AAC8-D926D7771980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04ADD000-DA92-498A-96C3-A1275135B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753" y="3419890"/>
            <a:ext cx="2789953" cy="553998"/>
          </a:xfrm>
          <a:prstGeom prst="rect">
            <a:avLst/>
          </a:prstGeom>
        </p:spPr>
        <p:txBody>
          <a:bodyPr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9" name="Marcador de texto 37">
            <a:extLst>
              <a:ext uri="{FF2B5EF4-FFF2-40B4-BE49-F238E27FC236}">
                <a16:creationId xmlns:a16="http://schemas.microsoft.com/office/drawing/2014/main" id="{824331D6-0934-437A-B976-CE2C4A37A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1690" y="1259603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31" name="Marcador de texto 40">
            <a:extLst>
              <a:ext uri="{FF2B5EF4-FFF2-40B4-BE49-F238E27FC236}">
                <a16:creationId xmlns:a16="http://schemas.microsoft.com/office/drawing/2014/main" id="{A4D17823-C466-4BF1-B13B-4DE31F4D4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0752" y="2174265"/>
            <a:ext cx="2763192" cy="1107996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ﬁnibus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</a:t>
            </a:r>
            <a:r>
              <a:rPr lang="es-ES"/>
              <a:t>-  </a:t>
            </a:r>
            <a:r>
              <a:rPr lang="es-ES" err="1"/>
              <a:t>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endParaRPr lang="es-ES"/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3A8A50C5-902E-4F24-AAD7-011D09A94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46F6CF5A-1E27-4FEA-B65A-E1FD6BA40DC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658485" y="2149475"/>
            <a:ext cx="7045609" cy="32844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2" name="Marcador de texto 31">
            <a:extLst>
              <a:ext uri="{FF2B5EF4-FFF2-40B4-BE49-F238E27FC236}">
                <a16:creationId xmlns:a16="http://schemas.microsoft.com/office/drawing/2014/main" id="{601D0B43-3AC1-4CBB-B724-EE0A2CC800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2467" y="5752828"/>
            <a:ext cx="7045606" cy="692497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endParaRPr lang="es-ES"/>
          </a:p>
        </p:txBody>
      </p:sp>
      <p:sp>
        <p:nvSpPr>
          <p:cNvPr id="24" name="Marcador de texto 40">
            <a:extLst>
              <a:ext uri="{FF2B5EF4-FFF2-40B4-BE49-F238E27FC236}">
                <a16:creationId xmlns:a16="http://schemas.microsoft.com/office/drawing/2014/main" id="{51764D5B-0389-4153-BBC8-B254E63285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7640" y="5614329"/>
            <a:ext cx="2763192" cy="1384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pic>
        <p:nvPicPr>
          <p:cNvPr id="19" name="Imagen 18" descr="Texto&#10;&#10;Descripción generada automáticamente con confianza media">
            <a:extLst>
              <a:ext uri="{FF2B5EF4-FFF2-40B4-BE49-F238E27FC236}">
                <a16:creationId xmlns:a16="http://schemas.microsoft.com/office/drawing/2014/main" id="{D910C60B-519F-4AE0-AD9D-936609359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media">
            <a:extLst>
              <a:ext uri="{FF2B5EF4-FFF2-40B4-BE49-F238E27FC236}">
                <a16:creationId xmlns:a16="http://schemas.microsoft.com/office/drawing/2014/main" id="{E9D22F0C-3F09-4E14-8CA4-C14ED4F6A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media">
            <a:extLst>
              <a:ext uri="{FF2B5EF4-FFF2-40B4-BE49-F238E27FC236}">
                <a16:creationId xmlns:a16="http://schemas.microsoft.com/office/drawing/2014/main" id="{C5DB10C0-B860-41D6-8A5F-3970D5FF21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53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A10177-6325-463B-BCB4-365E257BD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4575" y="1114426"/>
            <a:ext cx="8827968" cy="34829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A059604D-9AE9-45C2-AA16-467385FA64F9}"/>
              </a:ext>
            </a:extLst>
          </p:cNvPr>
          <p:cNvSpPr/>
          <p:nvPr/>
        </p:nvSpPr>
        <p:spPr>
          <a:xfrm>
            <a:off x="0" y="1903375"/>
            <a:ext cx="5262052" cy="2059305"/>
          </a:xfrm>
          <a:custGeom>
            <a:avLst/>
            <a:gdLst/>
            <a:ahLst/>
            <a:cxnLst/>
            <a:rect l="l" t="t" r="r" b="b"/>
            <a:pathLst>
              <a:path w="4185285" h="2059304">
                <a:moveTo>
                  <a:pt x="4184688" y="0"/>
                </a:moveTo>
                <a:lnTo>
                  <a:pt x="0" y="0"/>
                </a:lnTo>
                <a:lnTo>
                  <a:pt x="0" y="2059089"/>
                </a:lnTo>
                <a:lnTo>
                  <a:pt x="4184688" y="2059089"/>
                </a:lnTo>
                <a:lnTo>
                  <a:pt x="41846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8B059B1C-38CA-4655-A94A-9A21CB0B5E06}"/>
              </a:ext>
            </a:extLst>
          </p:cNvPr>
          <p:cNvSpPr/>
          <p:nvPr userDrawn="1"/>
        </p:nvSpPr>
        <p:spPr>
          <a:xfrm>
            <a:off x="0" y="5333034"/>
            <a:ext cx="13442941" cy="2227580"/>
          </a:xfrm>
          <a:custGeom>
            <a:avLst/>
            <a:gdLst/>
            <a:ahLst/>
            <a:cxnLst/>
            <a:rect l="l" t="t" r="r" b="b"/>
            <a:pathLst>
              <a:path w="10692130" h="2227579">
                <a:moveTo>
                  <a:pt x="10692003" y="0"/>
                </a:moveTo>
                <a:lnTo>
                  <a:pt x="0" y="0"/>
                </a:lnTo>
                <a:lnTo>
                  <a:pt x="0" y="2226970"/>
                </a:lnTo>
                <a:lnTo>
                  <a:pt x="10692003" y="222697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F44EBE1D-51CB-4B2A-A5EE-F12193BF2814}"/>
              </a:ext>
            </a:extLst>
          </p:cNvPr>
          <p:cNvSpPr/>
          <p:nvPr userDrawn="1"/>
        </p:nvSpPr>
        <p:spPr>
          <a:xfrm>
            <a:off x="1504891" y="5870122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303"/>
                </a:lnTo>
              </a:path>
            </a:pathLst>
          </a:custGeom>
          <a:ln w="7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Marcador de texto 37">
            <a:extLst>
              <a:ext uri="{FF2B5EF4-FFF2-40B4-BE49-F238E27FC236}">
                <a16:creationId xmlns:a16="http://schemas.microsoft.com/office/drawing/2014/main" id="{BAE84E0E-0AFF-41FF-B6ED-6BC878114B2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08658" y="2446928"/>
            <a:ext cx="3174316" cy="84836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43" name="Marcador de texto 9">
            <a:extLst>
              <a:ext uri="{FF2B5EF4-FFF2-40B4-BE49-F238E27FC236}">
                <a16:creationId xmlns:a16="http://schemas.microsoft.com/office/drawing/2014/main" id="{955B836C-56E7-4161-95D8-6AD118837C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44575" y="591502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4" name="Marcador de texto 9">
            <a:extLst>
              <a:ext uri="{FF2B5EF4-FFF2-40B4-BE49-F238E27FC236}">
                <a16:creationId xmlns:a16="http://schemas.microsoft.com/office/drawing/2014/main" id="{55068A03-9AFE-4259-9400-E6C012813D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44573" y="609269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45" name="Marcador de texto 9">
            <a:extLst>
              <a:ext uri="{FF2B5EF4-FFF2-40B4-BE49-F238E27FC236}">
                <a16:creationId xmlns:a16="http://schemas.microsoft.com/office/drawing/2014/main" id="{149BE747-43BF-463C-98E3-645CA478DE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77403" y="5915024"/>
            <a:ext cx="271433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92B0A5C9-BF5F-42B8-999B-F59D52BEA497}"/>
              </a:ext>
            </a:extLst>
          </p:cNvPr>
          <p:cNvSpPr/>
          <p:nvPr userDrawn="1"/>
        </p:nvSpPr>
        <p:spPr>
          <a:xfrm>
            <a:off x="4305189" y="5870122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303"/>
                </a:lnTo>
              </a:path>
            </a:pathLst>
          </a:custGeom>
          <a:ln w="7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Marcador de texto 9">
            <a:extLst>
              <a:ext uri="{FF2B5EF4-FFF2-40B4-BE49-F238E27FC236}">
                <a16:creationId xmlns:a16="http://schemas.microsoft.com/office/drawing/2014/main" id="{584F056D-3F61-48A3-8784-E171C3CC007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44873" y="591502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8" name="Marcador de texto 9">
            <a:extLst>
              <a:ext uri="{FF2B5EF4-FFF2-40B4-BE49-F238E27FC236}">
                <a16:creationId xmlns:a16="http://schemas.microsoft.com/office/drawing/2014/main" id="{DC5CD532-1FDF-4C19-A310-51CEA121ACB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44872" y="609269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49" name="Marcador de texto 9">
            <a:extLst>
              <a:ext uri="{FF2B5EF4-FFF2-40B4-BE49-F238E27FC236}">
                <a16:creationId xmlns:a16="http://schemas.microsoft.com/office/drawing/2014/main" id="{AC7523F3-2CE3-4C8C-B846-05043516E7E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77702" y="5915024"/>
            <a:ext cx="271433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94AB8672-0D59-41B7-93D5-E51B8C0EB07C}"/>
              </a:ext>
            </a:extLst>
          </p:cNvPr>
          <p:cNvSpPr/>
          <p:nvPr userDrawn="1"/>
        </p:nvSpPr>
        <p:spPr>
          <a:xfrm>
            <a:off x="7105487" y="5870122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303"/>
                </a:lnTo>
              </a:path>
            </a:pathLst>
          </a:custGeom>
          <a:ln w="7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1" name="Marcador de texto 9">
            <a:extLst>
              <a:ext uri="{FF2B5EF4-FFF2-40B4-BE49-F238E27FC236}">
                <a16:creationId xmlns:a16="http://schemas.microsoft.com/office/drawing/2014/main" id="{067297DC-DBD8-4287-A36D-333159D0945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45172" y="591502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2" name="Marcador de texto 9">
            <a:extLst>
              <a:ext uri="{FF2B5EF4-FFF2-40B4-BE49-F238E27FC236}">
                <a16:creationId xmlns:a16="http://schemas.microsoft.com/office/drawing/2014/main" id="{79EA7569-B6B5-4DB9-A723-AC1867512A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45170" y="609269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53" name="Marcador de texto 9">
            <a:extLst>
              <a:ext uri="{FF2B5EF4-FFF2-40B4-BE49-F238E27FC236}">
                <a16:creationId xmlns:a16="http://schemas.microsoft.com/office/drawing/2014/main" id="{7D6C1125-7F7A-4CF2-99ED-9A60AD0A586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78000" y="5915024"/>
            <a:ext cx="271433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76152B49-F543-46E4-9B17-DBF6244097CC}"/>
              </a:ext>
            </a:extLst>
          </p:cNvPr>
          <p:cNvSpPr/>
          <p:nvPr userDrawn="1"/>
        </p:nvSpPr>
        <p:spPr>
          <a:xfrm>
            <a:off x="9769069" y="5870122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303"/>
                </a:lnTo>
              </a:path>
            </a:pathLst>
          </a:custGeom>
          <a:ln w="7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5" name="Marcador de texto 9">
            <a:extLst>
              <a:ext uri="{FF2B5EF4-FFF2-40B4-BE49-F238E27FC236}">
                <a16:creationId xmlns:a16="http://schemas.microsoft.com/office/drawing/2014/main" id="{95F668CA-9144-440A-A422-13A5BDE39F4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08753" y="591502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6" name="Marcador de texto 9">
            <a:extLst>
              <a:ext uri="{FF2B5EF4-FFF2-40B4-BE49-F238E27FC236}">
                <a16:creationId xmlns:a16="http://schemas.microsoft.com/office/drawing/2014/main" id="{5A332B2E-AF34-43F7-A7F2-0385317885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908751" y="609269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57" name="Marcador de texto 9">
            <a:extLst>
              <a:ext uri="{FF2B5EF4-FFF2-40B4-BE49-F238E27FC236}">
                <a16:creationId xmlns:a16="http://schemas.microsoft.com/office/drawing/2014/main" id="{563EB686-88FB-4E51-A368-66B5CF3D9B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41581" y="5915024"/>
            <a:ext cx="271433" cy="18466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6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9">
            <a:extLst>
              <a:ext uri="{FF2B5EF4-FFF2-40B4-BE49-F238E27FC236}">
                <a16:creationId xmlns:a16="http://schemas.microsoft.com/office/drawing/2014/main" id="{CDF007A0-C03F-4D45-B104-809380B1E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0946" y="2067967"/>
            <a:ext cx="3543217" cy="184666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índice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5B0BB0-904B-4C6B-BEA9-CCF071BB6AF8}"/>
              </a:ext>
            </a:extLst>
          </p:cNvPr>
          <p:cNvSpPr/>
          <p:nvPr userDrawn="1"/>
        </p:nvSpPr>
        <p:spPr>
          <a:xfrm>
            <a:off x="3415267" y="2852018"/>
            <a:ext cx="177161" cy="177254"/>
          </a:xfrm>
          <a:prstGeom prst="rect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ADC5E80-4030-4E42-92E2-46646794D82E}"/>
              </a:ext>
            </a:extLst>
          </p:cNvPr>
          <p:cNvSpPr/>
          <p:nvPr userDrawn="1"/>
        </p:nvSpPr>
        <p:spPr>
          <a:xfrm>
            <a:off x="3415267" y="3962436"/>
            <a:ext cx="177161" cy="177254"/>
          </a:xfrm>
          <a:prstGeom prst="rect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57823E4-5C35-4A80-9CE8-9F246C1C8AA6}"/>
              </a:ext>
            </a:extLst>
          </p:cNvPr>
          <p:cNvSpPr/>
          <p:nvPr userDrawn="1"/>
        </p:nvSpPr>
        <p:spPr>
          <a:xfrm>
            <a:off x="3415267" y="5072855"/>
            <a:ext cx="177161" cy="177254"/>
          </a:xfrm>
          <a:prstGeom prst="rect">
            <a:avLst/>
          </a:prstGeom>
          <a:solidFill>
            <a:srgbClr val="004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+mj-lt"/>
            </a:endParaRPr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2E2B6D7-6C17-4736-9B3F-8061CB86F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6749" y="3093200"/>
            <a:ext cx="7091354" cy="553998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+mj-lt"/>
              </a:defRPr>
            </a:lvl1pPr>
          </a:lstStyle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C2FE74B7-D5C6-4D09-B376-398F5E4E05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481" y="2803601"/>
            <a:ext cx="7091354" cy="184666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 lvl="0"/>
            <a:r>
              <a:rPr lang="pt-BR"/>
              <a:t>Título ................................................................................................ 00</a:t>
            </a:r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0D65E802-6245-4E25-98AD-E78132A931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749" y="4233241"/>
            <a:ext cx="7091354" cy="553998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+mj-lt"/>
              </a:defRPr>
            </a:lvl1pPr>
          </a:lstStyle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A6EC0708-81F1-4297-B8E3-7AA073B38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481" y="3943642"/>
            <a:ext cx="7091354" cy="184666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 lvl="0"/>
            <a:r>
              <a:rPr lang="pt-BR"/>
              <a:t>Título ................................................................................................ 00</a:t>
            </a:r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3FE56AAD-4C95-40F2-B225-C4A02B1E0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749" y="5354013"/>
            <a:ext cx="7091354" cy="553998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+mj-lt"/>
              </a:defRPr>
            </a:lvl1pPr>
          </a:lstStyle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  <a:p>
            <a:pPr lvl="0"/>
            <a:r>
              <a:rPr lang="pt-BR"/>
              <a:t>Subtítulo .......................................................................................... 00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212E3FC6-16DB-4D79-80C4-AE286137E6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481" y="5064414"/>
            <a:ext cx="7091354" cy="184666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 lvl="0"/>
            <a:r>
              <a:rPr lang="pt-BR"/>
              <a:t>Título ................................................................................................ 00</a:t>
            </a:r>
          </a:p>
        </p:txBody>
      </p:sp>
    </p:spTree>
    <p:extLst>
      <p:ext uri="{BB962C8B-B14F-4D97-AF65-F5344CB8AC3E}">
        <p14:creationId xmlns:p14="http://schemas.microsoft.com/office/powerpoint/2010/main" val="1119465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9E0B60-54E8-4D3B-8B3C-41E225307E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714626"/>
            <a:ext cx="13444538" cy="20097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8F172B2-4DBB-4513-A4BD-0BD49D11DF67}"/>
              </a:ext>
            </a:extLst>
          </p:cNvPr>
          <p:cNvSpPr/>
          <p:nvPr/>
        </p:nvSpPr>
        <p:spPr>
          <a:xfrm>
            <a:off x="0" y="4748924"/>
            <a:ext cx="13442941" cy="1894205"/>
          </a:xfrm>
          <a:custGeom>
            <a:avLst/>
            <a:gdLst/>
            <a:ahLst/>
            <a:cxnLst/>
            <a:rect l="l" t="t" r="r" b="b"/>
            <a:pathLst>
              <a:path w="10692130" h="1894204">
                <a:moveTo>
                  <a:pt x="10692003" y="0"/>
                </a:moveTo>
                <a:lnTo>
                  <a:pt x="0" y="0"/>
                </a:lnTo>
                <a:lnTo>
                  <a:pt x="0" y="1894065"/>
                </a:lnTo>
                <a:lnTo>
                  <a:pt x="10692003" y="1894065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B123BA8-9115-4344-B247-5CE11863574A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3F00C46-427F-4D46-9D5B-A136EFFE5FB2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2E14289-1F29-4FB5-AAC8-D926D7771980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04ADD000-DA92-498A-96C3-A1275135B99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38035" y="1677380"/>
            <a:ext cx="7979342" cy="461665"/>
          </a:xfrm>
          <a:prstGeom prst="rect">
            <a:avLst/>
          </a:prstGeom>
        </p:spPr>
        <p:txBody>
          <a:bodyPr/>
          <a:lstStyle>
            <a:lvl1pPr algn="just">
              <a:defRPr sz="10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9" name="Marcador de texto 37">
            <a:extLst>
              <a:ext uri="{FF2B5EF4-FFF2-40B4-BE49-F238E27FC236}">
                <a16:creationId xmlns:a16="http://schemas.microsoft.com/office/drawing/2014/main" id="{824331D6-0934-437A-B976-CE2C4A37AF3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31690" y="1259603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3A8A50C5-902E-4F24-AAD7-011D09A9459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30" name="Marcador de texto 9">
            <a:extLst>
              <a:ext uri="{FF2B5EF4-FFF2-40B4-BE49-F238E27FC236}">
                <a16:creationId xmlns:a16="http://schemas.microsoft.com/office/drawing/2014/main" id="{29A19C91-0CDE-42D6-A7D9-4577A50D7FF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150998" y="528933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2" name="Marcador de texto 9">
            <a:extLst>
              <a:ext uri="{FF2B5EF4-FFF2-40B4-BE49-F238E27FC236}">
                <a16:creationId xmlns:a16="http://schemas.microsoft.com/office/drawing/2014/main" id="{2A8A9B5A-96E8-47D3-9761-587BBFC2C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50996" y="546700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33" name="Marcador de texto 9">
            <a:extLst>
              <a:ext uri="{FF2B5EF4-FFF2-40B4-BE49-F238E27FC236}">
                <a16:creationId xmlns:a16="http://schemas.microsoft.com/office/drawing/2014/main" id="{50ECD42A-7B10-4412-B7A7-826A268DDA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09966" y="528933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01363BC6-B7C1-4349-A6B7-763F61461FD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09964" y="546700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sp>
        <p:nvSpPr>
          <p:cNvPr id="41" name="Marcador de texto 9">
            <a:extLst>
              <a:ext uri="{FF2B5EF4-FFF2-40B4-BE49-F238E27FC236}">
                <a16:creationId xmlns:a16="http://schemas.microsoft.com/office/drawing/2014/main" id="{E9F50A32-9EB3-42D1-9A0D-CBADC6F398B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268940" y="5289335"/>
            <a:ext cx="2299369" cy="153888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2" name="Marcador de texto 9">
            <a:extLst>
              <a:ext uri="{FF2B5EF4-FFF2-40B4-BE49-F238E27FC236}">
                <a16:creationId xmlns:a16="http://schemas.microsoft.com/office/drawing/2014/main" id="{BEA93133-2644-4AB7-B609-2C52FB19EF8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68938" y="5467008"/>
            <a:ext cx="2299370" cy="615553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latin typeface="+mj-lt"/>
              </a:defRPr>
            </a:lvl1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</a:t>
            </a:r>
            <a:r>
              <a:rPr lang="es-ES"/>
              <a:t> et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Sed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</a:t>
            </a:r>
            <a:endParaRPr lang="es-ES"/>
          </a:p>
        </p:txBody>
      </p:sp>
      <p:pic>
        <p:nvPicPr>
          <p:cNvPr id="26" name="Imagen 25" descr="Texto&#10;&#10;Descripción generada automáticamente con confianza media">
            <a:extLst>
              <a:ext uri="{FF2B5EF4-FFF2-40B4-BE49-F238E27FC236}">
                <a16:creationId xmlns:a16="http://schemas.microsoft.com/office/drawing/2014/main" id="{776CFDA0-3E66-4743-B44C-B18DDCC15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289A7A-CD7C-4605-9144-50FC37BA4A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43" name="Imagen 42" descr="Forma&#10;&#10;Descripción generada automáticamente con confianza media">
            <a:extLst>
              <a:ext uri="{FF2B5EF4-FFF2-40B4-BE49-F238E27FC236}">
                <a16:creationId xmlns:a16="http://schemas.microsoft.com/office/drawing/2014/main" id="{1B59F0D9-B432-498D-9E0A-9EE96798A5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7">
            <a:extLst>
              <a:ext uri="{FF2B5EF4-FFF2-40B4-BE49-F238E27FC236}">
                <a16:creationId xmlns:a16="http://schemas.microsoft.com/office/drawing/2014/main" id="{19E11EB5-CDD0-4C37-A6B9-48E893C39051}"/>
              </a:ext>
            </a:extLst>
          </p:cNvPr>
          <p:cNvSpPr txBox="1"/>
          <p:nvPr userDrawn="1"/>
        </p:nvSpPr>
        <p:spPr>
          <a:xfrm>
            <a:off x="1888089" y="4543426"/>
            <a:ext cx="9668363" cy="42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4680" marR="1842770" algn="ctr">
              <a:lnSpc>
                <a:spcPct val="103699"/>
              </a:lnSpc>
            </a:pPr>
            <a:r>
              <a:rPr sz="900" spc="20">
                <a:latin typeface="+mj-lt"/>
                <a:cs typeface="Trebuchet MS"/>
              </a:rPr>
              <a:t>Alameda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>
                <a:latin typeface="+mj-lt"/>
                <a:cs typeface="Trebuchet MS"/>
              </a:rPr>
              <a:t>Urquijo,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 spc="25">
                <a:latin typeface="+mj-lt"/>
                <a:cs typeface="Trebuchet MS"/>
              </a:rPr>
              <a:t>36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 spc="10">
                <a:latin typeface="+mj-lt"/>
                <a:cs typeface="Trebuchet MS"/>
              </a:rPr>
              <a:t>5ª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 spc="5">
                <a:latin typeface="+mj-lt"/>
                <a:cs typeface="Trebuchet MS"/>
              </a:rPr>
              <a:t>Planta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>
                <a:latin typeface="+mj-lt"/>
                <a:cs typeface="Trebuchet MS"/>
              </a:rPr>
              <a:t>Ediﬁcio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>
                <a:latin typeface="+mj-lt"/>
                <a:cs typeface="Trebuchet MS"/>
              </a:rPr>
              <a:t>Plaza</a:t>
            </a:r>
            <a:r>
              <a:rPr sz="900" spc="-25">
                <a:latin typeface="+mj-lt"/>
                <a:cs typeface="Trebuchet MS"/>
              </a:rPr>
              <a:t> </a:t>
            </a:r>
            <a:r>
              <a:rPr sz="900" spc="5">
                <a:latin typeface="+mj-lt"/>
                <a:cs typeface="Trebuchet MS"/>
              </a:rPr>
              <a:t>Bizkaia </a:t>
            </a:r>
            <a:r>
              <a:rPr sz="900" spc="-150">
                <a:latin typeface="+mj-lt"/>
                <a:cs typeface="Trebuchet MS"/>
              </a:rPr>
              <a:t> </a:t>
            </a:r>
            <a:endParaRPr lang="es-ES" sz="900" spc="-150">
              <a:latin typeface="+mj-lt"/>
              <a:cs typeface="Trebuchet MS"/>
            </a:endParaRPr>
          </a:p>
          <a:p>
            <a:pPr marL="1884680" marR="1842770" algn="ctr">
              <a:lnSpc>
                <a:spcPct val="103699"/>
              </a:lnSpc>
            </a:pPr>
            <a:r>
              <a:rPr sz="900" spc="10">
                <a:latin typeface="+mj-lt"/>
                <a:cs typeface="Microsoft Sans Serif"/>
              </a:rPr>
              <a:t>48011</a:t>
            </a:r>
            <a:r>
              <a:rPr sz="900" spc="-5">
                <a:latin typeface="+mj-lt"/>
                <a:cs typeface="Microsoft Sans Serif"/>
              </a:rPr>
              <a:t> </a:t>
            </a:r>
            <a:r>
              <a:rPr sz="900" spc="10">
                <a:latin typeface="+mj-lt"/>
                <a:cs typeface="Microsoft Sans Serif"/>
              </a:rPr>
              <a:t>Bilbao</a:t>
            </a:r>
            <a:r>
              <a:rPr lang="es-ES" sz="900" spc="140">
                <a:latin typeface="+mj-lt"/>
                <a:cs typeface="Microsoft Sans Serif"/>
              </a:rPr>
              <a:t> </a:t>
            </a:r>
            <a:r>
              <a:rPr sz="900" spc="10" err="1">
                <a:latin typeface="+mj-lt"/>
                <a:cs typeface="Microsoft Sans Serif"/>
                <a:hlinkClick r:id="rId2"/>
              </a:rPr>
              <a:t>info@basquetrade.eus</a:t>
            </a:r>
            <a:endParaRPr sz="900">
              <a:latin typeface="+mj-lt"/>
              <a:cs typeface="Microsoft Sans Serif"/>
            </a:endParaRPr>
          </a:p>
          <a:p>
            <a:pPr marL="34290" algn="ctr">
              <a:lnSpc>
                <a:spcPct val="100000"/>
              </a:lnSpc>
              <a:spcBef>
                <a:spcPts val="25"/>
              </a:spcBef>
            </a:pPr>
            <a:r>
              <a:rPr sz="900" b="1">
                <a:latin typeface="+mj-lt"/>
                <a:cs typeface="Arial"/>
              </a:rPr>
              <a:t>(+34)</a:t>
            </a:r>
            <a:r>
              <a:rPr sz="900" b="1" spc="-25">
                <a:latin typeface="+mj-lt"/>
                <a:cs typeface="Arial"/>
              </a:rPr>
              <a:t> </a:t>
            </a:r>
            <a:r>
              <a:rPr sz="900" b="1" spc="10">
                <a:latin typeface="+mj-lt"/>
                <a:cs typeface="Arial"/>
              </a:rPr>
              <a:t>94</a:t>
            </a:r>
            <a:r>
              <a:rPr sz="900" b="1" spc="-25">
                <a:latin typeface="+mj-lt"/>
                <a:cs typeface="Arial"/>
              </a:rPr>
              <a:t> </a:t>
            </a:r>
            <a:r>
              <a:rPr sz="900" b="1" spc="10">
                <a:latin typeface="+mj-lt"/>
                <a:cs typeface="Arial"/>
              </a:rPr>
              <a:t>403</a:t>
            </a:r>
            <a:r>
              <a:rPr sz="900" b="1" spc="-25">
                <a:latin typeface="+mj-lt"/>
                <a:cs typeface="Arial"/>
              </a:rPr>
              <a:t> </a:t>
            </a:r>
            <a:r>
              <a:rPr sz="900" b="1" spc="10">
                <a:latin typeface="+mj-lt"/>
                <a:cs typeface="Arial"/>
              </a:rPr>
              <a:t>71</a:t>
            </a:r>
            <a:r>
              <a:rPr sz="900" b="1" spc="-25">
                <a:latin typeface="+mj-lt"/>
                <a:cs typeface="Arial"/>
              </a:rPr>
              <a:t> </a:t>
            </a:r>
            <a:r>
              <a:rPr sz="900" b="1" spc="10">
                <a:latin typeface="+mj-lt"/>
                <a:cs typeface="Arial"/>
              </a:rPr>
              <a:t>60</a:t>
            </a:r>
            <a:r>
              <a:rPr lang="es-ES" sz="900" b="1" spc="10">
                <a:latin typeface="+mj-lt"/>
                <a:cs typeface="Arial"/>
              </a:rPr>
              <a:t>º</a:t>
            </a:r>
            <a:endParaRPr sz="900">
              <a:latin typeface="+mj-lt"/>
              <a:cs typeface="Arial"/>
            </a:endParaRPr>
          </a:p>
        </p:txBody>
      </p:sp>
      <p:grpSp>
        <p:nvGrpSpPr>
          <p:cNvPr id="25" name="object 3">
            <a:extLst>
              <a:ext uri="{FF2B5EF4-FFF2-40B4-BE49-F238E27FC236}">
                <a16:creationId xmlns:a16="http://schemas.microsoft.com/office/drawing/2014/main" id="{73B61BBD-A90C-44F1-A3B3-05E89FFEE40F}"/>
              </a:ext>
            </a:extLst>
          </p:cNvPr>
          <p:cNvGrpSpPr/>
          <p:nvPr userDrawn="1"/>
        </p:nvGrpSpPr>
        <p:grpSpPr>
          <a:xfrm>
            <a:off x="5379412" y="1"/>
            <a:ext cx="2685714" cy="2113915"/>
            <a:chOff x="7578229" y="0"/>
            <a:chExt cx="2136140" cy="2113915"/>
          </a:xfrm>
        </p:grpSpPr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46F97723-23E8-4F94-88E1-9C39AC6E3036}"/>
                </a:ext>
              </a:extLst>
            </p:cNvPr>
            <p:cNvSpPr/>
            <p:nvPr/>
          </p:nvSpPr>
          <p:spPr>
            <a:xfrm>
              <a:off x="7578229" y="0"/>
              <a:ext cx="2136140" cy="2113915"/>
            </a:xfrm>
            <a:custGeom>
              <a:avLst/>
              <a:gdLst/>
              <a:ahLst/>
              <a:cxnLst/>
              <a:rect l="l" t="t" r="r" b="b"/>
              <a:pathLst>
                <a:path w="2136140" h="2113915">
                  <a:moveTo>
                    <a:pt x="2135682" y="2113711"/>
                  </a:moveTo>
                  <a:lnTo>
                    <a:pt x="0" y="2113711"/>
                  </a:lnTo>
                  <a:lnTo>
                    <a:pt x="0" y="0"/>
                  </a:lnTo>
                  <a:lnTo>
                    <a:pt x="2135682" y="0"/>
                  </a:lnTo>
                  <a:lnTo>
                    <a:pt x="2135682" y="2113711"/>
                  </a:lnTo>
                  <a:close/>
                </a:path>
              </a:pathLst>
            </a:custGeom>
            <a:solidFill>
              <a:srgbClr val="1D436E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4D8A070E-FE9C-4D14-9851-975AA2343C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8259" y="824005"/>
              <a:ext cx="1175605" cy="44172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E52618C-5D22-4A46-B749-69BE1CCACBB1}"/>
              </a:ext>
            </a:extLst>
          </p:cNvPr>
          <p:cNvGrpSpPr/>
          <p:nvPr userDrawn="1"/>
        </p:nvGrpSpPr>
        <p:grpSpPr>
          <a:xfrm>
            <a:off x="3605437" y="3445460"/>
            <a:ext cx="6035671" cy="659031"/>
            <a:chOff x="1546604" y="7495116"/>
            <a:chExt cx="6884351" cy="945091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BD89EC67-0349-4E8A-B28E-360A79725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46604" y="7549243"/>
              <a:ext cx="2380488" cy="8382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B8F3A649-CD77-4EAB-BC52-CD10EC592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330699" y="7495116"/>
              <a:ext cx="1627658" cy="945091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5C3CB868-B03B-4136-85CB-85EC2E621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260745" y="7642129"/>
              <a:ext cx="2170210" cy="651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2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5">
            <a:extLst>
              <a:ext uri="{FF2B5EF4-FFF2-40B4-BE49-F238E27FC236}">
                <a16:creationId xmlns:a16="http://schemas.microsoft.com/office/drawing/2014/main" id="{479FE702-D955-4846-8A74-F00845959871}"/>
              </a:ext>
            </a:extLst>
          </p:cNvPr>
          <p:cNvSpPr/>
          <p:nvPr/>
        </p:nvSpPr>
        <p:spPr>
          <a:xfrm>
            <a:off x="5500764" y="3750577"/>
            <a:ext cx="585684" cy="465836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236829" y="0"/>
                </a:moveTo>
                <a:lnTo>
                  <a:pt x="0" y="0"/>
                </a:lnTo>
                <a:lnTo>
                  <a:pt x="0" y="236842"/>
                </a:lnTo>
                <a:lnTo>
                  <a:pt x="236829" y="236842"/>
                </a:lnTo>
                <a:lnTo>
                  <a:pt x="236829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D9383D50-1F2B-4978-AB15-800D0AC007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24025"/>
            <a:ext cx="5500764" cy="43751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F529E6E-C73E-471A-B6BD-0EA1C8F7BA25}"/>
              </a:ext>
            </a:extLst>
          </p:cNvPr>
          <p:cNvSpPr/>
          <p:nvPr/>
        </p:nvSpPr>
        <p:spPr>
          <a:xfrm>
            <a:off x="1269938" y="958225"/>
            <a:ext cx="11035394" cy="5686220"/>
          </a:xfrm>
          <a:custGeom>
            <a:avLst/>
            <a:gdLst/>
            <a:ahLst/>
            <a:cxnLst/>
            <a:rect l="l" t="t" r="r" b="b"/>
            <a:pathLst>
              <a:path w="4462780" h="2891154">
                <a:moveTo>
                  <a:pt x="4462386" y="2890608"/>
                </a:moveTo>
                <a:lnTo>
                  <a:pt x="0" y="2890608"/>
                </a:lnTo>
                <a:lnTo>
                  <a:pt x="0" y="0"/>
                </a:lnTo>
                <a:lnTo>
                  <a:pt x="4462386" y="0"/>
                </a:lnTo>
                <a:lnTo>
                  <a:pt x="4462386" y="2890608"/>
                </a:lnTo>
                <a:close/>
              </a:path>
            </a:pathLst>
          </a:custGeom>
          <a:ln w="5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Marcador de texto 29">
            <a:extLst>
              <a:ext uri="{FF2B5EF4-FFF2-40B4-BE49-F238E27FC236}">
                <a16:creationId xmlns:a16="http://schemas.microsoft.com/office/drawing/2014/main" id="{3ADCEF91-8D4C-47DC-B0FD-3CCA469AC55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55335" y="3875773"/>
            <a:ext cx="3736368" cy="215444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Capítulo 1</a:t>
            </a:r>
          </a:p>
        </p:txBody>
      </p:sp>
      <p:sp>
        <p:nvSpPr>
          <p:cNvPr id="16" name="Marcador de texto 31">
            <a:extLst>
              <a:ext uri="{FF2B5EF4-FFF2-40B4-BE49-F238E27FC236}">
                <a16:creationId xmlns:a16="http://schemas.microsoft.com/office/drawing/2014/main" id="{303A881D-D127-441A-9600-34E86E8141D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255335" y="4208272"/>
            <a:ext cx="3551747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24708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AB123BA8-9115-4344-B247-5CE11863574A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3F00C46-427F-4D46-9D5B-A136EFFE5FB2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C89A416A-8901-4A1C-8FB7-341B436D63D0}"/>
              </a:ext>
            </a:extLst>
          </p:cNvPr>
          <p:cNvSpPr/>
          <p:nvPr userDrawn="1"/>
        </p:nvSpPr>
        <p:spPr>
          <a:xfrm>
            <a:off x="4543859" y="2149325"/>
            <a:ext cx="0" cy="4213860"/>
          </a:xfrm>
          <a:custGeom>
            <a:avLst/>
            <a:gdLst/>
            <a:ahLst/>
            <a:cxnLst/>
            <a:rect l="l" t="t" r="r" b="b"/>
            <a:pathLst>
              <a:path h="4213860">
                <a:moveTo>
                  <a:pt x="0" y="0"/>
                </a:moveTo>
                <a:lnTo>
                  <a:pt x="0" y="4213809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2E14289-1F29-4FB5-AAC8-D926D7771980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04ADD000-DA92-498A-96C3-A1275135B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753" y="3419890"/>
            <a:ext cx="2789953" cy="553998"/>
          </a:xfrm>
          <a:prstGeom prst="rect">
            <a:avLst/>
          </a:prstGeom>
        </p:spPr>
        <p:txBody>
          <a:bodyPr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9" name="Marcador de texto 37">
            <a:extLst>
              <a:ext uri="{FF2B5EF4-FFF2-40B4-BE49-F238E27FC236}">
                <a16:creationId xmlns:a16="http://schemas.microsoft.com/office/drawing/2014/main" id="{824331D6-0934-437A-B976-CE2C4A37A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1690" y="1259603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31" name="Marcador de texto 40">
            <a:extLst>
              <a:ext uri="{FF2B5EF4-FFF2-40B4-BE49-F238E27FC236}">
                <a16:creationId xmlns:a16="http://schemas.microsoft.com/office/drawing/2014/main" id="{A4D17823-C466-4BF1-B13B-4DE31F4D4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0752" y="2174265"/>
            <a:ext cx="2763192" cy="1107996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ﬁnibus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</a:t>
            </a:r>
            <a:r>
              <a:rPr lang="es-ES"/>
              <a:t>-  </a:t>
            </a:r>
            <a:r>
              <a:rPr lang="es-ES" err="1"/>
              <a:t>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endParaRPr lang="es-ES"/>
          </a:p>
        </p:txBody>
      </p:sp>
      <p:sp>
        <p:nvSpPr>
          <p:cNvPr id="33" name="Marcador de texto 40">
            <a:extLst>
              <a:ext uri="{FF2B5EF4-FFF2-40B4-BE49-F238E27FC236}">
                <a16:creationId xmlns:a16="http://schemas.microsoft.com/office/drawing/2014/main" id="{D1CE481D-1393-421D-AA21-9A9D1B2DB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1898" y="3213012"/>
            <a:ext cx="2763192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EE4AE313-389E-402C-A285-4B0286C4C0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0918" y="2114824"/>
            <a:ext cx="7318467" cy="456220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. Nunc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 odio.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efficitur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sed </a:t>
            </a:r>
            <a:r>
              <a:rPr lang="es-ES" err="1"/>
              <a:t>nisl</a:t>
            </a:r>
            <a:r>
              <a:rPr lang="es-ES"/>
              <a:t> auctor,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,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ex </a:t>
            </a:r>
            <a:r>
              <a:rPr lang="es-ES" err="1"/>
              <a:t>facilisis</a:t>
            </a:r>
            <a:r>
              <a:rPr lang="es-ES"/>
              <a:t> at.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</a:t>
            </a:r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3A8A50C5-902E-4F24-AAD7-011D09A94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1482BA58-E97F-4452-BD17-E859BA558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234D8DEF-B07F-4A4D-B9F1-49E792832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7CAE842E-7AC9-4A23-8371-0A340E064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AB123BA8-9115-4344-B247-5CE11863574A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2E14289-1F29-4FB5-AAC8-D926D7771980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3" name="Marcador de texto 40">
            <a:extLst>
              <a:ext uri="{FF2B5EF4-FFF2-40B4-BE49-F238E27FC236}">
                <a16:creationId xmlns:a16="http://schemas.microsoft.com/office/drawing/2014/main" id="{D1CE481D-1393-421D-AA21-9A9D1B2DB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4403" y="2562226"/>
            <a:ext cx="2763192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3A8A50C5-902E-4F24-AAD7-011D09A94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Marcador de texto 40">
            <a:extLst>
              <a:ext uri="{FF2B5EF4-FFF2-40B4-BE49-F238E27FC236}">
                <a16:creationId xmlns:a16="http://schemas.microsoft.com/office/drawing/2014/main" id="{AC47E6BE-E7E8-42E9-88C3-FF2CB4C4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7792" y="3269796"/>
            <a:ext cx="2763192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24" name="Marcador de texto 31">
            <a:extLst>
              <a:ext uri="{FF2B5EF4-FFF2-40B4-BE49-F238E27FC236}">
                <a16:creationId xmlns:a16="http://schemas.microsoft.com/office/drawing/2014/main" id="{DDD7C4B9-1034-434E-A021-8F8A80453B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3880" y="1500325"/>
            <a:ext cx="7312867" cy="470898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. Nunc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 odio.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efficitur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sed </a:t>
            </a:r>
            <a:r>
              <a:rPr lang="es-ES" err="1"/>
              <a:t>nisl</a:t>
            </a:r>
            <a:r>
              <a:rPr lang="es-ES"/>
              <a:t> auctor,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,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ex </a:t>
            </a:r>
            <a:r>
              <a:rPr lang="es-ES" err="1"/>
              <a:t>facilisis</a:t>
            </a:r>
            <a:r>
              <a:rPr lang="es-ES"/>
              <a:t> at.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25" name="Marcador de texto 40">
            <a:extLst>
              <a:ext uri="{FF2B5EF4-FFF2-40B4-BE49-F238E27FC236}">
                <a16:creationId xmlns:a16="http://schemas.microsoft.com/office/drawing/2014/main" id="{1EF18310-E952-481D-9D43-E81E6BD39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4403" y="2854296"/>
            <a:ext cx="2763192" cy="553998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</a:t>
            </a:r>
          </a:p>
        </p:txBody>
      </p:sp>
      <p:sp>
        <p:nvSpPr>
          <p:cNvPr id="26" name="Marcador de texto 31">
            <a:extLst>
              <a:ext uri="{FF2B5EF4-FFF2-40B4-BE49-F238E27FC236}">
                <a16:creationId xmlns:a16="http://schemas.microsoft.com/office/drawing/2014/main" id="{6DD66076-689C-4728-8288-DB1247F99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0488" y="2184435"/>
            <a:ext cx="3085214" cy="2077492"/>
          </a:xfrm>
          <a:prstGeom prst="rect">
            <a:avLst/>
          </a:prstGeom>
        </p:spPr>
        <p:txBody>
          <a:bodyPr numCol="1" spcCol="360000"/>
          <a:lstStyle>
            <a:lvl1pPr marL="171450" indent="-171450" algn="just"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id="{F4F23F41-68BC-42FB-8222-3E6C4FF4D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10487" y="1474826"/>
            <a:ext cx="3085213" cy="553998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</a:t>
            </a:r>
          </a:p>
        </p:txBody>
      </p:sp>
      <p:pic>
        <p:nvPicPr>
          <p:cNvPr id="17" name="Imagen 16" descr="Texto&#10;&#10;Descripción generada automáticamente con confianza media">
            <a:extLst>
              <a:ext uri="{FF2B5EF4-FFF2-40B4-BE49-F238E27FC236}">
                <a16:creationId xmlns:a16="http://schemas.microsoft.com/office/drawing/2014/main" id="{3A684CAF-AD37-45CF-9475-D9AF59571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00FA42-1E45-4043-BF30-5C81ED96D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media">
            <a:extLst>
              <a:ext uri="{FF2B5EF4-FFF2-40B4-BE49-F238E27FC236}">
                <a16:creationId xmlns:a16="http://schemas.microsoft.com/office/drawing/2014/main" id="{C34F9338-0B13-4A76-8A07-E0AD06D5C1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EE4AE313-389E-402C-A285-4B0286C4C0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0918" y="2114824"/>
            <a:ext cx="7318467" cy="456220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. Nunc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 odio.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efficitur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sed </a:t>
            </a:r>
            <a:r>
              <a:rPr lang="es-ES" err="1"/>
              <a:t>nisl</a:t>
            </a:r>
            <a:r>
              <a:rPr lang="es-ES"/>
              <a:t> auctor,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,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ex </a:t>
            </a:r>
            <a:r>
              <a:rPr lang="es-ES" err="1"/>
              <a:t>facilisis</a:t>
            </a:r>
            <a:r>
              <a:rPr lang="es-ES"/>
              <a:t> at.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B123BA8-9115-4344-B247-5CE11863574A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3F00C46-427F-4D46-9D5B-A136EFFE5FB2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C89A416A-8901-4A1C-8FB7-341B436D63D0}"/>
              </a:ext>
            </a:extLst>
          </p:cNvPr>
          <p:cNvSpPr/>
          <p:nvPr userDrawn="1"/>
        </p:nvSpPr>
        <p:spPr>
          <a:xfrm>
            <a:off x="4543859" y="2149325"/>
            <a:ext cx="0" cy="4213860"/>
          </a:xfrm>
          <a:custGeom>
            <a:avLst/>
            <a:gdLst/>
            <a:ahLst/>
            <a:cxnLst/>
            <a:rect l="l" t="t" r="r" b="b"/>
            <a:pathLst>
              <a:path h="4213860">
                <a:moveTo>
                  <a:pt x="0" y="0"/>
                </a:moveTo>
                <a:lnTo>
                  <a:pt x="0" y="4213809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2E14289-1F29-4FB5-AAC8-D926D7771980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04ADD000-DA92-498A-96C3-A1275135B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753" y="4603196"/>
            <a:ext cx="2789953" cy="553998"/>
          </a:xfrm>
          <a:prstGeom prst="rect">
            <a:avLst/>
          </a:prstGeom>
        </p:spPr>
        <p:txBody>
          <a:bodyPr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0F86E31-F2C7-497B-8649-4FDF2729B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9" name="Marcador de texto 37">
            <a:extLst>
              <a:ext uri="{FF2B5EF4-FFF2-40B4-BE49-F238E27FC236}">
                <a16:creationId xmlns:a16="http://schemas.microsoft.com/office/drawing/2014/main" id="{824331D6-0934-437A-B976-CE2C4A37A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715" y="1199666"/>
            <a:ext cx="1057240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31" name="Marcador de texto 40">
            <a:extLst>
              <a:ext uri="{FF2B5EF4-FFF2-40B4-BE49-F238E27FC236}">
                <a16:creationId xmlns:a16="http://schemas.microsoft.com/office/drawing/2014/main" id="{A4D17823-C466-4BF1-B13B-4DE31F4D4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0752" y="3357571"/>
            <a:ext cx="2763192" cy="1107996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ﬁnibus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</a:t>
            </a:r>
            <a:r>
              <a:rPr lang="es-ES"/>
              <a:t>-  </a:t>
            </a:r>
            <a:r>
              <a:rPr lang="es-ES" err="1"/>
              <a:t>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endParaRPr lang="es-ES"/>
          </a:p>
        </p:txBody>
      </p:sp>
      <p:sp>
        <p:nvSpPr>
          <p:cNvPr id="33" name="Marcador de texto 40">
            <a:extLst>
              <a:ext uri="{FF2B5EF4-FFF2-40B4-BE49-F238E27FC236}">
                <a16:creationId xmlns:a16="http://schemas.microsoft.com/office/drawing/2014/main" id="{D1CE481D-1393-421D-AA21-9A9D1B2DB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1898" y="3213012"/>
            <a:ext cx="2763192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3A8A50C5-902E-4F24-AAD7-011D09A94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18" name="object 75">
            <a:extLst>
              <a:ext uri="{FF2B5EF4-FFF2-40B4-BE49-F238E27FC236}">
                <a16:creationId xmlns:a16="http://schemas.microsoft.com/office/drawing/2014/main" id="{CF846726-15F1-469C-BF14-ECBF73ABF6FE}"/>
              </a:ext>
            </a:extLst>
          </p:cNvPr>
          <p:cNvSpPr/>
          <p:nvPr userDrawn="1"/>
        </p:nvSpPr>
        <p:spPr>
          <a:xfrm>
            <a:off x="1959155" y="2422100"/>
            <a:ext cx="1052661" cy="762337"/>
          </a:xfrm>
          <a:custGeom>
            <a:avLst/>
            <a:gdLst/>
            <a:ahLst/>
            <a:cxnLst/>
            <a:rect l="l" t="t" r="r" b="b"/>
            <a:pathLst>
              <a:path w="404495" h="368300">
                <a:moveTo>
                  <a:pt x="192074" y="78016"/>
                </a:moveTo>
                <a:lnTo>
                  <a:pt x="188696" y="74637"/>
                </a:lnTo>
                <a:lnTo>
                  <a:pt x="176987" y="74637"/>
                </a:lnTo>
                <a:lnTo>
                  <a:pt x="176987" y="89750"/>
                </a:lnTo>
                <a:lnTo>
                  <a:pt x="176987" y="106730"/>
                </a:lnTo>
                <a:lnTo>
                  <a:pt x="142341" y="106730"/>
                </a:lnTo>
                <a:lnTo>
                  <a:pt x="142341" y="89750"/>
                </a:lnTo>
                <a:lnTo>
                  <a:pt x="176987" y="89750"/>
                </a:lnTo>
                <a:lnTo>
                  <a:pt x="176987" y="74637"/>
                </a:lnTo>
                <a:lnTo>
                  <a:pt x="130632" y="74637"/>
                </a:lnTo>
                <a:lnTo>
                  <a:pt x="127254" y="78016"/>
                </a:lnTo>
                <a:lnTo>
                  <a:pt x="127254" y="118440"/>
                </a:lnTo>
                <a:lnTo>
                  <a:pt x="130632" y="121818"/>
                </a:lnTo>
                <a:lnTo>
                  <a:pt x="188696" y="121818"/>
                </a:lnTo>
                <a:lnTo>
                  <a:pt x="192074" y="118440"/>
                </a:lnTo>
                <a:lnTo>
                  <a:pt x="192074" y="106730"/>
                </a:lnTo>
                <a:lnTo>
                  <a:pt x="192074" y="89750"/>
                </a:lnTo>
                <a:lnTo>
                  <a:pt x="192074" y="78016"/>
                </a:lnTo>
                <a:close/>
              </a:path>
              <a:path w="404495" h="368300">
                <a:moveTo>
                  <a:pt x="276898" y="78016"/>
                </a:moveTo>
                <a:lnTo>
                  <a:pt x="273519" y="74637"/>
                </a:lnTo>
                <a:lnTo>
                  <a:pt x="261810" y="74637"/>
                </a:lnTo>
                <a:lnTo>
                  <a:pt x="261810" y="89738"/>
                </a:lnTo>
                <a:lnTo>
                  <a:pt x="261810" y="106730"/>
                </a:lnTo>
                <a:lnTo>
                  <a:pt x="227164" y="106730"/>
                </a:lnTo>
                <a:lnTo>
                  <a:pt x="227164" y="89738"/>
                </a:lnTo>
                <a:lnTo>
                  <a:pt x="261810" y="89738"/>
                </a:lnTo>
                <a:lnTo>
                  <a:pt x="261810" y="74637"/>
                </a:lnTo>
                <a:lnTo>
                  <a:pt x="215442" y="74637"/>
                </a:lnTo>
                <a:lnTo>
                  <a:pt x="212077" y="78016"/>
                </a:lnTo>
                <a:lnTo>
                  <a:pt x="212077" y="118440"/>
                </a:lnTo>
                <a:lnTo>
                  <a:pt x="215442" y="121818"/>
                </a:lnTo>
                <a:lnTo>
                  <a:pt x="273519" y="121818"/>
                </a:lnTo>
                <a:lnTo>
                  <a:pt x="276898" y="118440"/>
                </a:lnTo>
                <a:lnTo>
                  <a:pt x="276898" y="106730"/>
                </a:lnTo>
                <a:lnTo>
                  <a:pt x="276898" y="89738"/>
                </a:lnTo>
                <a:lnTo>
                  <a:pt x="276898" y="78016"/>
                </a:lnTo>
                <a:close/>
              </a:path>
              <a:path w="404495" h="368300">
                <a:moveTo>
                  <a:pt x="335343" y="166408"/>
                </a:moveTo>
                <a:lnTo>
                  <a:pt x="334949" y="164338"/>
                </a:lnTo>
                <a:lnTo>
                  <a:pt x="332676" y="160959"/>
                </a:lnTo>
                <a:lnTo>
                  <a:pt x="330949" y="159804"/>
                </a:lnTo>
                <a:lnTo>
                  <a:pt x="306984" y="155219"/>
                </a:lnTo>
                <a:lnTo>
                  <a:pt x="306984" y="152336"/>
                </a:lnTo>
                <a:lnTo>
                  <a:pt x="306984" y="55118"/>
                </a:lnTo>
                <a:lnTo>
                  <a:pt x="306984" y="43408"/>
                </a:lnTo>
                <a:lnTo>
                  <a:pt x="303606" y="40030"/>
                </a:lnTo>
                <a:lnTo>
                  <a:pt x="291896" y="40030"/>
                </a:lnTo>
                <a:lnTo>
                  <a:pt x="291896" y="55118"/>
                </a:lnTo>
                <a:lnTo>
                  <a:pt x="291896" y="152336"/>
                </a:lnTo>
                <a:lnTo>
                  <a:pt x="283324" y="150698"/>
                </a:lnTo>
                <a:lnTo>
                  <a:pt x="203479" y="135432"/>
                </a:lnTo>
                <a:lnTo>
                  <a:pt x="202514" y="135432"/>
                </a:lnTo>
                <a:lnTo>
                  <a:pt x="112242" y="152450"/>
                </a:lnTo>
                <a:lnTo>
                  <a:pt x="112242" y="55118"/>
                </a:lnTo>
                <a:lnTo>
                  <a:pt x="291896" y="55118"/>
                </a:lnTo>
                <a:lnTo>
                  <a:pt x="291896" y="40030"/>
                </a:lnTo>
                <a:lnTo>
                  <a:pt x="245503" y="40030"/>
                </a:lnTo>
                <a:lnTo>
                  <a:pt x="245503" y="15100"/>
                </a:lnTo>
                <a:lnTo>
                  <a:pt x="245503" y="3378"/>
                </a:lnTo>
                <a:lnTo>
                  <a:pt x="242125" y="0"/>
                </a:lnTo>
                <a:lnTo>
                  <a:pt x="230416" y="0"/>
                </a:lnTo>
                <a:lnTo>
                  <a:pt x="230416" y="15100"/>
                </a:lnTo>
                <a:lnTo>
                  <a:pt x="230416" y="40030"/>
                </a:lnTo>
                <a:lnTo>
                  <a:pt x="173736" y="40030"/>
                </a:lnTo>
                <a:lnTo>
                  <a:pt x="173736" y="15100"/>
                </a:lnTo>
                <a:lnTo>
                  <a:pt x="230416" y="15100"/>
                </a:lnTo>
                <a:lnTo>
                  <a:pt x="230416" y="0"/>
                </a:lnTo>
                <a:lnTo>
                  <a:pt x="162026" y="0"/>
                </a:lnTo>
                <a:lnTo>
                  <a:pt x="158635" y="3378"/>
                </a:lnTo>
                <a:lnTo>
                  <a:pt x="158635" y="40030"/>
                </a:lnTo>
                <a:lnTo>
                  <a:pt x="100533" y="40030"/>
                </a:lnTo>
                <a:lnTo>
                  <a:pt x="97155" y="43408"/>
                </a:lnTo>
                <a:lnTo>
                  <a:pt x="97155" y="155295"/>
                </a:lnTo>
                <a:lnTo>
                  <a:pt x="73215" y="159804"/>
                </a:lnTo>
                <a:lnTo>
                  <a:pt x="71437" y="160972"/>
                </a:lnTo>
                <a:lnTo>
                  <a:pt x="69189" y="164338"/>
                </a:lnTo>
                <a:lnTo>
                  <a:pt x="68795" y="166408"/>
                </a:lnTo>
                <a:lnTo>
                  <a:pt x="94742" y="290779"/>
                </a:lnTo>
                <a:lnTo>
                  <a:pt x="97878" y="293230"/>
                </a:lnTo>
                <a:lnTo>
                  <a:pt x="101892" y="293230"/>
                </a:lnTo>
                <a:lnTo>
                  <a:pt x="102412" y="293179"/>
                </a:lnTo>
                <a:lnTo>
                  <a:pt x="107010" y="292214"/>
                </a:lnTo>
                <a:lnTo>
                  <a:pt x="109626" y="288213"/>
                </a:lnTo>
                <a:lnTo>
                  <a:pt x="85547" y="172847"/>
                </a:lnTo>
                <a:lnTo>
                  <a:pt x="193675" y="152450"/>
                </a:lnTo>
                <a:lnTo>
                  <a:pt x="202971" y="150698"/>
                </a:lnTo>
                <a:lnTo>
                  <a:pt x="318592" y="172808"/>
                </a:lnTo>
                <a:lnTo>
                  <a:pt x="294919" y="286283"/>
                </a:lnTo>
                <a:lnTo>
                  <a:pt x="297535" y="290283"/>
                </a:lnTo>
                <a:lnTo>
                  <a:pt x="305689" y="291985"/>
                </a:lnTo>
                <a:lnTo>
                  <a:pt x="309689" y="289369"/>
                </a:lnTo>
                <a:lnTo>
                  <a:pt x="335343" y="166408"/>
                </a:lnTo>
                <a:close/>
              </a:path>
              <a:path w="404495" h="368300">
                <a:moveTo>
                  <a:pt x="404075" y="345617"/>
                </a:moveTo>
                <a:lnTo>
                  <a:pt x="399199" y="338874"/>
                </a:lnTo>
                <a:lnTo>
                  <a:pt x="394500" y="338099"/>
                </a:lnTo>
                <a:lnTo>
                  <a:pt x="391109" y="340550"/>
                </a:lnTo>
                <a:lnTo>
                  <a:pt x="386765" y="342976"/>
                </a:lnTo>
                <a:lnTo>
                  <a:pt x="375310" y="346722"/>
                </a:lnTo>
                <a:lnTo>
                  <a:pt x="358495" y="346811"/>
                </a:lnTo>
                <a:lnTo>
                  <a:pt x="338124" y="338302"/>
                </a:lnTo>
                <a:lnTo>
                  <a:pt x="335216" y="336346"/>
                </a:lnTo>
                <a:lnTo>
                  <a:pt x="331317" y="336664"/>
                </a:lnTo>
                <a:lnTo>
                  <a:pt x="328764" y="339077"/>
                </a:lnTo>
                <a:lnTo>
                  <a:pt x="314629" y="348018"/>
                </a:lnTo>
                <a:lnTo>
                  <a:pt x="300228" y="350253"/>
                </a:lnTo>
                <a:lnTo>
                  <a:pt x="286969" y="346964"/>
                </a:lnTo>
                <a:lnTo>
                  <a:pt x="276237" y="339356"/>
                </a:lnTo>
                <a:lnTo>
                  <a:pt x="274828" y="337883"/>
                </a:lnTo>
                <a:lnTo>
                  <a:pt x="272884" y="337045"/>
                </a:lnTo>
                <a:lnTo>
                  <a:pt x="268770" y="337032"/>
                </a:lnTo>
                <a:lnTo>
                  <a:pt x="266852" y="337832"/>
                </a:lnTo>
                <a:lnTo>
                  <a:pt x="259549" y="344322"/>
                </a:lnTo>
                <a:lnTo>
                  <a:pt x="253466" y="347967"/>
                </a:lnTo>
                <a:lnTo>
                  <a:pt x="247192" y="350164"/>
                </a:lnTo>
                <a:lnTo>
                  <a:pt x="240347" y="350888"/>
                </a:lnTo>
                <a:lnTo>
                  <a:pt x="233845" y="350050"/>
                </a:lnTo>
                <a:lnTo>
                  <a:pt x="227495" y="347802"/>
                </a:lnTo>
                <a:lnTo>
                  <a:pt x="221488" y="344208"/>
                </a:lnTo>
                <a:lnTo>
                  <a:pt x="216065" y="339407"/>
                </a:lnTo>
                <a:lnTo>
                  <a:pt x="213436" y="336588"/>
                </a:lnTo>
                <a:lnTo>
                  <a:pt x="209080" y="336232"/>
                </a:lnTo>
                <a:lnTo>
                  <a:pt x="206019" y="338569"/>
                </a:lnTo>
                <a:lnTo>
                  <a:pt x="187642" y="348449"/>
                </a:lnTo>
                <a:lnTo>
                  <a:pt x="171602" y="350151"/>
                </a:lnTo>
                <a:lnTo>
                  <a:pt x="158102" y="346138"/>
                </a:lnTo>
                <a:lnTo>
                  <a:pt x="147358" y="338874"/>
                </a:lnTo>
                <a:lnTo>
                  <a:pt x="144576" y="336461"/>
                </a:lnTo>
                <a:lnTo>
                  <a:pt x="140474" y="336410"/>
                </a:lnTo>
                <a:lnTo>
                  <a:pt x="137617" y="338747"/>
                </a:lnTo>
                <a:lnTo>
                  <a:pt x="125869" y="346697"/>
                </a:lnTo>
                <a:lnTo>
                  <a:pt x="115176" y="351091"/>
                </a:lnTo>
                <a:lnTo>
                  <a:pt x="105816" y="352767"/>
                </a:lnTo>
                <a:lnTo>
                  <a:pt x="98107" y="352602"/>
                </a:lnTo>
                <a:lnTo>
                  <a:pt x="73596" y="338391"/>
                </a:lnTo>
                <a:lnTo>
                  <a:pt x="71755" y="337324"/>
                </a:lnTo>
                <a:lnTo>
                  <a:pt x="67678" y="336829"/>
                </a:lnTo>
                <a:lnTo>
                  <a:pt x="65620" y="337439"/>
                </a:lnTo>
                <a:lnTo>
                  <a:pt x="64033" y="338734"/>
                </a:lnTo>
                <a:lnTo>
                  <a:pt x="46012" y="347738"/>
                </a:lnTo>
                <a:lnTo>
                  <a:pt x="29705" y="348246"/>
                </a:lnTo>
                <a:lnTo>
                  <a:pt x="17691" y="344932"/>
                </a:lnTo>
                <a:lnTo>
                  <a:pt x="12522" y="342442"/>
                </a:lnTo>
                <a:lnTo>
                  <a:pt x="8978" y="340283"/>
                </a:lnTo>
                <a:lnTo>
                  <a:pt x="4343" y="341414"/>
                </a:lnTo>
                <a:lnTo>
                  <a:pt x="0" y="348513"/>
                </a:lnTo>
                <a:lnTo>
                  <a:pt x="1130" y="353174"/>
                </a:lnTo>
                <a:lnTo>
                  <a:pt x="4686" y="355346"/>
                </a:lnTo>
                <a:lnTo>
                  <a:pt x="15963" y="360426"/>
                </a:lnTo>
                <a:lnTo>
                  <a:pt x="31356" y="363562"/>
                </a:lnTo>
                <a:lnTo>
                  <a:pt x="49187" y="362407"/>
                </a:lnTo>
                <a:lnTo>
                  <a:pt x="67792" y="354647"/>
                </a:lnTo>
                <a:lnTo>
                  <a:pt x="73875" y="359448"/>
                </a:lnTo>
                <a:lnTo>
                  <a:pt x="80759" y="363270"/>
                </a:lnTo>
                <a:lnTo>
                  <a:pt x="88303" y="366001"/>
                </a:lnTo>
                <a:lnTo>
                  <a:pt x="96342" y="367588"/>
                </a:lnTo>
                <a:lnTo>
                  <a:pt x="100520" y="367969"/>
                </a:lnTo>
                <a:lnTo>
                  <a:pt x="102870" y="367969"/>
                </a:lnTo>
                <a:lnTo>
                  <a:pt x="111366" y="367334"/>
                </a:lnTo>
                <a:lnTo>
                  <a:pt x="120916" y="365137"/>
                </a:lnTo>
                <a:lnTo>
                  <a:pt x="131305" y="360895"/>
                </a:lnTo>
                <a:lnTo>
                  <a:pt x="142354" y="354152"/>
                </a:lnTo>
                <a:lnTo>
                  <a:pt x="158394" y="362585"/>
                </a:lnTo>
                <a:lnTo>
                  <a:pt x="175298" y="365417"/>
                </a:lnTo>
                <a:lnTo>
                  <a:pt x="192608" y="362648"/>
                </a:lnTo>
                <a:lnTo>
                  <a:pt x="209892" y="354291"/>
                </a:lnTo>
                <a:lnTo>
                  <a:pt x="216839" y="359194"/>
                </a:lnTo>
                <a:lnTo>
                  <a:pt x="224320" y="362839"/>
                </a:lnTo>
                <a:lnTo>
                  <a:pt x="232143" y="365125"/>
                </a:lnTo>
                <a:lnTo>
                  <a:pt x="240131" y="365988"/>
                </a:lnTo>
                <a:lnTo>
                  <a:pt x="248158" y="365340"/>
                </a:lnTo>
                <a:lnTo>
                  <a:pt x="256006" y="363220"/>
                </a:lnTo>
                <a:lnTo>
                  <a:pt x="263588" y="359664"/>
                </a:lnTo>
                <a:lnTo>
                  <a:pt x="270814" y="354698"/>
                </a:lnTo>
                <a:lnTo>
                  <a:pt x="284911" y="362305"/>
                </a:lnTo>
                <a:lnTo>
                  <a:pt x="301117" y="365252"/>
                </a:lnTo>
                <a:lnTo>
                  <a:pt x="318109" y="362724"/>
                </a:lnTo>
                <a:lnTo>
                  <a:pt x="334632" y="353885"/>
                </a:lnTo>
                <a:lnTo>
                  <a:pt x="359511" y="362331"/>
                </a:lnTo>
                <a:lnTo>
                  <a:pt x="380009" y="361226"/>
                </a:lnTo>
                <a:lnTo>
                  <a:pt x="394157" y="356171"/>
                </a:lnTo>
                <a:lnTo>
                  <a:pt x="399948" y="352780"/>
                </a:lnTo>
                <a:lnTo>
                  <a:pt x="403326" y="350342"/>
                </a:lnTo>
                <a:lnTo>
                  <a:pt x="404075" y="345617"/>
                </a:lnTo>
                <a:close/>
              </a:path>
              <a:path w="404495" h="368300">
                <a:moveTo>
                  <a:pt x="404075" y="308394"/>
                </a:moveTo>
                <a:lnTo>
                  <a:pt x="399186" y="301637"/>
                </a:lnTo>
                <a:lnTo>
                  <a:pt x="394487" y="300875"/>
                </a:lnTo>
                <a:lnTo>
                  <a:pt x="391109" y="303326"/>
                </a:lnTo>
                <a:lnTo>
                  <a:pt x="386778" y="305765"/>
                </a:lnTo>
                <a:lnTo>
                  <a:pt x="375310" y="309499"/>
                </a:lnTo>
                <a:lnTo>
                  <a:pt x="358508" y="309587"/>
                </a:lnTo>
                <a:lnTo>
                  <a:pt x="338124" y="301078"/>
                </a:lnTo>
                <a:lnTo>
                  <a:pt x="335203" y="299123"/>
                </a:lnTo>
                <a:lnTo>
                  <a:pt x="331317" y="299440"/>
                </a:lnTo>
                <a:lnTo>
                  <a:pt x="328764" y="301840"/>
                </a:lnTo>
                <a:lnTo>
                  <a:pt x="314629" y="310794"/>
                </a:lnTo>
                <a:lnTo>
                  <a:pt x="300228" y="313029"/>
                </a:lnTo>
                <a:lnTo>
                  <a:pt x="286969" y="309740"/>
                </a:lnTo>
                <a:lnTo>
                  <a:pt x="276237" y="302120"/>
                </a:lnTo>
                <a:lnTo>
                  <a:pt x="274815" y="300647"/>
                </a:lnTo>
                <a:lnTo>
                  <a:pt x="272884" y="299821"/>
                </a:lnTo>
                <a:lnTo>
                  <a:pt x="268770" y="299808"/>
                </a:lnTo>
                <a:lnTo>
                  <a:pt x="266852" y="300596"/>
                </a:lnTo>
                <a:lnTo>
                  <a:pt x="259549" y="307098"/>
                </a:lnTo>
                <a:lnTo>
                  <a:pt x="253466" y="310743"/>
                </a:lnTo>
                <a:lnTo>
                  <a:pt x="247180" y="312928"/>
                </a:lnTo>
                <a:lnTo>
                  <a:pt x="240347" y="313664"/>
                </a:lnTo>
                <a:lnTo>
                  <a:pt x="233845" y="312826"/>
                </a:lnTo>
                <a:lnTo>
                  <a:pt x="227495" y="310565"/>
                </a:lnTo>
                <a:lnTo>
                  <a:pt x="221500" y="306984"/>
                </a:lnTo>
                <a:lnTo>
                  <a:pt x="216065" y="302171"/>
                </a:lnTo>
                <a:lnTo>
                  <a:pt x="213436" y="299364"/>
                </a:lnTo>
                <a:lnTo>
                  <a:pt x="209080" y="299008"/>
                </a:lnTo>
                <a:lnTo>
                  <a:pt x="206019" y="301345"/>
                </a:lnTo>
                <a:lnTo>
                  <a:pt x="187642" y="311238"/>
                </a:lnTo>
                <a:lnTo>
                  <a:pt x="171602" y="312928"/>
                </a:lnTo>
                <a:lnTo>
                  <a:pt x="158102" y="308914"/>
                </a:lnTo>
                <a:lnTo>
                  <a:pt x="147345" y="301637"/>
                </a:lnTo>
                <a:lnTo>
                  <a:pt x="144576" y="299237"/>
                </a:lnTo>
                <a:lnTo>
                  <a:pt x="140462" y="299186"/>
                </a:lnTo>
                <a:lnTo>
                  <a:pt x="137617" y="301523"/>
                </a:lnTo>
                <a:lnTo>
                  <a:pt x="125857" y="309473"/>
                </a:lnTo>
                <a:lnTo>
                  <a:pt x="115163" y="313855"/>
                </a:lnTo>
                <a:lnTo>
                  <a:pt x="105816" y="315531"/>
                </a:lnTo>
                <a:lnTo>
                  <a:pt x="98094" y="315366"/>
                </a:lnTo>
                <a:lnTo>
                  <a:pt x="73596" y="301155"/>
                </a:lnTo>
                <a:lnTo>
                  <a:pt x="71742" y="300101"/>
                </a:lnTo>
                <a:lnTo>
                  <a:pt x="67678" y="299605"/>
                </a:lnTo>
                <a:lnTo>
                  <a:pt x="65620" y="300202"/>
                </a:lnTo>
                <a:lnTo>
                  <a:pt x="64033" y="301510"/>
                </a:lnTo>
                <a:lnTo>
                  <a:pt x="45999" y="310515"/>
                </a:lnTo>
                <a:lnTo>
                  <a:pt x="29705" y="311035"/>
                </a:lnTo>
                <a:lnTo>
                  <a:pt x="17691" y="307721"/>
                </a:lnTo>
                <a:lnTo>
                  <a:pt x="12522" y="305219"/>
                </a:lnTo>
                <a:lnTo>
                  <a:pt x="8978" y="303060"/>
                </a:lnTo>
                <a:lnTo>
                  <a:pt x="4343" y="304177"/>
                </a:lnTo>
                <a:lnTo>
                  <a:pt x="0" y="311289"/>
                </a:lnTo>
                <a:lnTo>
                  <a:pt x="1130" y="315937"/>
                </a:lnTo>
                <a:lnTo>
                  <a:pt x="4686" y="318109"/>
                </a:lnTo>
                <a:lnTo>
                  <a:pt x="15963" y="323202"/>
                </a:lnTo>
                <a:lnTo>
                  <a:pt x="31356" y="326339"/>
                </a:lnTo>
                <a:lnTo>
                  <a:pt x="49187" y="325183"/>
                </a:lnTo>
                <a:lnTo>
                  <a:pt x="67792" y="317423"/>
                </a:lnTo>
                <a:lnTo>
                  <a:pt x="73875" y="322237"/>
                </a:lnTo>
                <a:lnTo>
                  <a:pt x="80759" y="326047"/>
                </a:lnTo>
                <a:lnTo>
                  <a:pt x="88303" y="328777"/>
                </a:lnTo>
                <a:lnTo>
                  <a:pt x="98336" y="330593"/>
                </a:lnTo>
                <a:lnTo>
                  <a:pt x="102857" y="330746"/>
                </a:lnTo>
                <a:lnTo>
                  <a:pt x="111366" y="330111"/>
                </a:lnTo>
                <a:lnTo>
                  <a:pt x="120904" y="327914"/>
                </a:lnTo>
                <a:lnTo>
                  <a:pt x="131305" y="323672"/>
                </a:lnTo>
                <a:lnTo>
                  <a:pt x="142354" y="316928"/>
                </a:lnTo>
                <a:lnTo>
                  <a:pt x="158394" y="325361"/>
                </a:lnTo>
                <a:lnTo>
                  <a:pt x="175298" y="328193"/>
                </a:lnTo>
                <a:lnTo>
                  <a:pt x="192608" y="325424"/>
                </a:lnTo>
                <a:lnTo>
                  <a:pt x="209892" y="317055"/>
                </a:lnTo>
                <a:lnTo>
                  <a:pt x="216839" y="321970"/>
                </a:lnTo>
                <a:lnTo>
                  <a:pt x="224320" y="325615"/>
                </a:lnTo>
                <a:lnTo>
                  <a:pt x="232143" y="327901"/>
                </a:lnTo>
                <a:lnTo>
                  <a:pt x="240131" y="328752"/>
                </a:lnTo>
                <a:lnTo>
                  <a:pt x="248170" y="328129"/>
                </a:lnTo>
                <a:lnTo>
                  <a:pt x="256006" y="326009"/>
                </a:lnTo>
                <a:lnTo>
                  <a:pt x="263588" y="322440"/>
                </a:lnTo>
                <a:lnTo>
                  <a:pt x="270814" y="317474"/>
                </a:lnTo>
                <a:lnTo>
                  <a:pt x="284911" y="325081"/>
                </a:lnTo>
                <a:lnTo>
                  <a:pt x="301104" y="328028"/>
                </a:lnTo>
                <a:lnTo>
                  <a:pt x="318109" y="325501"/>
                </a:lnTo>
                <a:lnTo>
                  <a:pt x="334619" y="316661"/>
                </a:lnTo>
                <a:lnTo>
                  <a:pt x="359498" y="325107"/>
                </a:lnTo>
                <a:lnTo>
                  <a:pt x="380009" y="324002"/>
                </a:lnTo>
                <a:lnTo>
                  <a:pt x="394157" y="318947"/>
                </a:lnTo>
                <a:lnTo>
                  <a:pt x="399948" y="315556"/>
                </a:lnTo>
                <a:lnTo>
                  <a:pt x="403326" y="313105"/>
                </a:lnTo>
                <a:lnTo>
                  <a:pt x="404075" y="30839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9" name="Imagen 18" descr="Texto&#10;&#10;Descripción generada automáticamente con confianza media">
            <a:extLst>
              <a:ext uri="{FF2B5EF4-FFF2-40B4-BE49-F238E27FC236}">
                <a16:creationId xmlns:a16="http://schemas.microsoft.com/office/drawing/2014/main" id="{10DFD359-EDAF-4508-8F90-871798522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media">
            <a:extLst>
              <a:ext uri="{FF2B5EF4-FFF2-40B4-BE49-F238E27FC236}">
                <a16:creationId xmlns:a16="http://schemas.microsoft.com/office/drawing/2014/main" id="{78FDBD3A-1ABA-4D48-8599-264B17C9F7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media">
            <a:extLst>
              <a:ext uri="{FF2B5EF4-FFF2-40B4-BE49-F238E27FC236}">
                <a16:creationId xmlns:a16="http://schemas.microsoft.com/office/drawing/2014/main" id="{9C0BDBA2-A33B-4B83-8141-B70D75399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5E733C40-B0CE-41BB-BDCA-F0DADF91B1BB}"/>
              </a:ext>
            </a:extLst>
          </p:cNvPr>
          <p:cNvSpPr/>
          <p:nvPr userDrawn="1"/>
        </p:nvSpPr>
        <p:spPr>
          <a:xfrm>
            <a:off x="15967" y="2249808"/>
            <a:ext cx="7797479" cy="4019423"/>
          </a:xfrm>
          <a:custGeom>
            <a:avLst/>
            <a:gdLst/>
            <a:ahLst/>
            <a:cxnLst/>
            <a:rect l="l" t="t" r="r" b="b"/>
            <a:pathLst>
              <a:path w="9067800" h="4826000">
                <a:moveTo>
                  <a:pt x="9067800" y="0"/>
                </a:moveTo>
                <a:lnTo>
                  <a:pt x="0" y="0"/>
                </a:lnTo>
                <a:lnTo>
                  <a:pt x="0" y="4826000"/>
                </a:lnTo>
                <a:lnTo>
                  <a:pt x="9067800" y="4826000"/>
                </a:lnTo>
                <a:lnTo>
                  <a:pt x="9067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850A13D-854B-419C-BF27-6FEA0BC90812}"/>
              </a:ext>
            </a:extLst>
          </p:cNvPr>
          <p:cNvSpPr/>
          <p:nvPr userDrawn="1"/>
        </p:nvSpPr>
        <p:spPr>
          <a:xfrm>
            <a:off x="8074489" y="1176083"/>
            <a:ext cx="367250" cy="292101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472D866-1C7E-4398-A598-ADA3984F8003}"/>
              </a:ext>
            </a:extLst>
          </p:cNvPr>
          <p:cNvSpPr/>
          <p:nvPr userDrawn="1"/>
        </p:nvSpPr>
        <p:spPr>
          <a:xfrm>
            <a:off x="8074489" y="2888897"/>
            <a:ext cx="367250" cy="292101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8542801D-6B12-4530-8995-ABA5FECD3F72}"/>
              </a:ext>
            </a:extLst>
          </p:cNvPr>
          <p:cNvSpPr/>
          <p:nvPr userDrawn="1"/>
        </p:nvSpPr>
        <p:spPr>
          <a:xfrm>
            <a:off x="8074489" y="4231671"/>
            <a:ext cx="367250" cy="292101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D217E672-4E3F-42B7-AFB1-CDF71DC9E93D}"/>
              </a:ext>
            </a:extLst>
          </p:cNvPr>
          <p:cNvSpPr/>
          <p:nvPr/>
        </p:nvSpPr>
        <p:spPr>
          <a:xfrm>
            <a:off x="8074490" y="5363232"/>
            <a:ext cx="36725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EE40EBE0-F88B-47AD-9AF0-C32A499C7AA2}"/>
              </a:ext>
            </a:extLst>
          </p:cNvPr>
          <p:cNvSpPr/>
          <p:nvPr/>
        </p:nvSpPr>
        <p:spPr>
          <a:xfrm flipH="1">
            <a:off x="8015032" y="1176083"/>
            <a:ext cx="74859" cy="6214971"/>
          </a:xfrm>
          <a:custGeom>
            <a:avLst/>
            <a:gdLst/>
            <a:ahLst/>
            <a:cxnLst/>
            <a:rect l="l" t="t" r="r" b="b"/>
            <a:pathLst>
              <a:path h="7175500">
                <a:moveTo>
                  <a:pt x="0" y="0"/>
                </a:moveTo>
                <a:lnTo>
                  <a:pt x="0" y="717550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EB47EFFA-8F5D-459E-B5C3-29416AF8B0F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81253" y="1362708"/>
            <a:ext cx="3675009" cy="830997"/>
          </a:xfrm>
          <a:prstGeom prst="rect">
            <a:avLst/>
          </a:prstGeom>
        </p:spPr>
        <p:txBody>
          <a:bodyPr/>
          <a:lstStyle>
            <a:lvl1pPr algn="just">
              <a:defRPr sz="900" b="0">
                <a:latin typeface="+mj-lt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adipiscingelit</a:t>
            </a:r>
            <a:r>
              <a:rPr lang="pt-BR"/>
              <a:t>. </a:t>
            </a:r>
            <a:r>
              <a:rPr lang="pt-BR" err="1"/>
              <a:t>Praesent</a:t>
            </a:r>
            <a:r>
              <a:rPr lang="pt-BR"/>
              <a:t> ac augue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 </a:t>
            </a:r>
            <a:r>
              <a:rPr lang="pt-BR" err="1"/>
              <a:t>pellentes</a:t>
            </a:r>
            <a:r>
              <a:rPr lang="pt-BR"/>
              <a:t> </a:t>
            </a:r>
            <a:r>
              <a:rPr lang="pt-BR" err="1"/>
              <a:t>quevenenatis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eu </a:t>
            </a:r>
            <a:r>
              <a:rPr lang="pt-BR" err="1"/>
              <a:t>dui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finibus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</a:t>
            </a:r>
            <a:r>
              <a:rPr lang="pt-BR" err="1"/>
              <a:t>commodotempus</a:t>
            </a:r>
            <a:r>
              <a:rPr lang="pt-BR"/>
              <a:t>. Nunc eu erat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condimentum</a:t>
            </a:r>
            <a:r>
              <a:rPr lang="pt-BR"/>
              <a:t>, est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luctus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, </a:t>
            </a:r>
            <a:r>
              <a:rPr lang="pt-BR" err="1"/>
              <a:t>nisi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0E14623-AD5D-46E4-A719-5EA77B972EFD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681251" y="1146533"/>
            <a:ext cx="3675011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da-DK"/>
              <a:t>Lorem ipsum dolor sit amet.</a:t>
            </a:r>
            <a:endParaRPr lang="pt-BR"/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4DD9D28E-28BD-4512-9808-D835EF43143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681252" y="3152965"/>
            <a:ext cx="3675009" cy="553998"/>
          </a:xfrm>
          <a:prstGeom prst="rect">
            <a:avLst/>
          </a:prstGeom>
        </p:spPr>
        <p:txBody>
          <a:bodyPr/>
          <a:lstStyle>
            <a:lvl1pPr algn="just">
              <a:defRPr sz="900" b="0">
                <a:latin typeface="+mj-lt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adipiscingelit</a:t>
            </a:r>
            <a:r>
              <a:rPr lang="pt-BR"/>
              <a:t>. </a:t>
            </a:r>
            <a:r>
              <a:rPr lang="pt-BR" err="1"/>
              <a:t>Praesent</a:t>
            </a:r>
            <a:r>
              <a:rPr lang="pt-BR"/>
              <a:t> ac augue </a:t>
            </a:r>
            <a:r>
              <a:rPr lang="pt-BR" err="1"/>
              <a:t>ssed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condimentum</a:t>
            </a:r>
            <a:r>
              <a:rPr lang="pt-BR"/>
              <a:t>, est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luctus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, </a:t>
            </a:r>
            <a:r>
              <a:rPr lang="pt-BR" err="1"/>
              <a:t>nisi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.</a:t>
            </a:r>
          </a:p>
        </p:txBody>
      </p:sp>
      <p:sp>
        <p:nvSpPr>
          <p:cNvPr id="22" name="Marcador de texto 19">
            <a:extLst>
              <a:ext uri="{FF2B5EF4-FFF2-40B4-BE49-F238E27FC236}">
                <a16:creationId xmlns:a16="http://schemas.microsoft.com/office/drawing/2014/main" id="{D87D0984-00E2-4D39-ACC8-5256386A9B6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681250" y="2924841"/>
            <a:ext cx="3675009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da-DK"/>
              <a:t>Lorem ipsum dolor sit amet.</a:t>
            </a:r>
            <a:endParaRPr lang="pt-BR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AD0943C9-33CB-479D-B0D0-29180574DE4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681252" y="4523771"/>
            <a:ext cx="3714416" cy="415498"/>
          </a:xfrm>
          <a:prstGeom prst="rect">
            <a:avLst/>
          </a:prstGeom>
        </p:spPr>
        <p:txBody>
          <a:bodyPr/>
          <a:lstStyle>
            <a:lvl1pPr algn="just">
              <a:defRPr sz="900" b="0">
                <a:latin typeface="+mj-lt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adipiscingelit</a:t>
            </a:r>
            <a:r>
              <a:rPr lang="pt-BR"/>
              <a:t>. </a:t>
            </a:r>
            <a:r>
              <a:rPr lang="pt-BR" err="1"/>
              <a:t>Praesent</a:t>
            </a:r>
            <a:r>
              <a:rPr lang="pt-BR"/>
              <a:t> ac augue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 </a:t>
            </a:r>
            <a:r>
              <a:rPr lang="pt-BR" err="1"/>
              <a:t>pellentes</a:t>
            </a:r>
            <a:r>
              <a:rPr lang="pt-BR"/>
              <a:t> </a:t>
            </a:r>
            <a:r>
              <a:rPr lang="pt-BR" err="1"/>
              <a:t>quevenenatis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eu </a:t>
            </a:r>
            <a:r>
              <a:rPr lang="pt-BR" err="1"/>
              <a:t>dui</a:t>
            </a:r>
            <a:r>
              <a:rPr lang="pt-BR"/>
              <a:t>. </a:t>
            </a:r>
            <a:r>
              <a:rPr lang="pt-BR" err="1"/>
              <a:t>Phasellus</a:t>
            </a:r>
            <a:endParaRPr lang="pt-BR"/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15005161-9915-4CDD-8C4A-9911F5CA427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681250" y="4236064"/>
            <a:ext cx="3714417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da-DK"/>
              <a:t>Lorem ipsum dolor sit amet.</a:t>
            </a:r>
            <a:endParaRPr lang="pt-BR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1D16BB9E-FAC2-4100-85C6-12080A69E12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681251" y="5685022"/>
            <a:ext cx="3714416" cy="830997"/>
          </a:xfrm>
          <a:prstGeom prst="rect">
            <a:avLst/>
          </a:prstGeom>
        </p:spPr>
        <p:txBody>
          <a:bodyPr/>
          <a:lstStyle>
            <a:lvl1pPr algn="just">
              <a:defRPr sz="900" b="0">
                <a:latin typeface="+mj-lt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adipiscingelit</a:t>
            </a:r>
            <a:r>
              <a:rPr lang="pt-BR"/>
              <a:t>. </a:t>
            </a:r>
            <a:r>
              <a:rPr lang="pt-BR" err="1"/>
              <a:t>Praesent</a:t>
            </a:r>
            <a:r>
              <a:rPr lang="pt-BR"/>
              <a:t> ac augue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 </a:t>
            </a:r>
            <a:r>
              <a:rPr lang="pt-BR" err="1"/>
              <a:t>pellentes</a:t>
            </a:r>
            <a:r>
              <a:rPr lang="pt-BR"/>
              <a:t> </a:t>
            </a:r>
            <a:r>
              <a:rPr lang="pt-BR" err="1"/>
              <a:t>quevenenatis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eu </a:t>
            </a:r>
            <a:r>
              <a:rPr lang="pt-BR" err="1"/>
              <a:t>dui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finibus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</a:t>
            </a:r>
            <a:r>
              <a:rPr lang="pt-BR" err="1"/>
              <a:t>commodotempus</a:t>
            </a:r>
            <a:r>
              <a:rPr lang="pt-BR"/>
              <a:t>. Nunc eu erat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condimentum</a:t>
            </a:r>
            <a:r>
              <a:rPr lang="pt-BR"/>
              <a:t>, est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luctus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, </a:t>
            </a:r>
            <a:r>
              <a:rPr lang="pt-BR" err="1"/>
              <a:t>nisi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.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2E26DD65-82DF-443C-9F9A-C671FA1DD30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681250" y="5418655"/>
            <a:ext cx="3714417" cy="138499"/>
          </a:xfrm>
          <a:prstGeom prst="rect">
            <a:avLst/>
          </a:prstGeom>
        </p:spPr>
        <p:txBody>
          <a:bodyPr/>
          <a:lstStyle>
            <a:lvl1pPr algn="just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da-DK"/>
              <a:t>Lorem ipsum dolor sit amet.</a:t>
            </a:r>
            <a:endParaRPr lang="pt-BR"/>
          </a:p>
        </p:txBody>
      </p:sp>
      <p:sp>
        <p:nvSpPr>
          <p:cNvPr id="27" name="Marcador de texto 35">
            <a:extLst>
              <a:ext uri="{FF2B5EF4-FFF2-40B4-BE49-F238E27FC236}">
                <a16:creationId xmlns:a16="http://schemas.microsoft.com/office/drawing/2014/main" id="{01CF52F2-B95F-41BB-B385-391BF4A5C77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8" name="Marcador de texto 31">
            <a:extLst>
              <a:ext uri="{FF2B5EF4-FFF2-40B4-BE49-F238E27FC236}">
                <a16:creationId xmlns:a16="http://schemas.microsoft.com/office/drawing/2014/main" id="{A5B7FCBF-F101-456A-BF5F-AFEAF8024DD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85648" y="3128417"/>
            <a:ext cx="5939998" cy="235449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</a:p>
        </p:txBody>
      </p:sp>
      <p:sp>
        <p:nvSpPr>
          <p:cNvPr id="29" name="Marcador de texto 37">
            <a:extLst>
              <a:ext uri="{FF2B5EF4-FFF2-40B4-BE49-F238E27FC236}">
                <a16:creationId xmlns:a16="http://schemas.microsoft.com/office/drawing/2014/main" id="{2EFDF140-7788-48C5-9DA8-7BC1067EAC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31690" y="1176195"/>
            <a:ext cx="5893960" cy="92162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id="{EB253EEA-4C18-4D2C-BBBA-E15C31F8AB5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02997" y="2553788"/>
            <a:ext cx="5922649" cy="2769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</a:t>
            </a:r>
            <a:r>
              <a:rPr lang="es-ES"/>
              <a:t>-  que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ﬁnibus</a:t>
            </a:r>
            <a:r>
              <a:rPr lang="es-ES"/>
              <a:t> at </a:t>
            </a:r>
            <a:r>
              <a:rPr lang="es-ES" err="1"/>
              <a:t>tellus</a:t>
            </a:r>
            <a:endParaRPr lang="es-ES"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DEA4830C-149A-4AA0-AEF3-B9D51A62B082}"/>
              </a:ext>
            </a:extLst>
          </p:cNvPr>
          <p:cNvSpPr/>
          <p:nvPr userDrawn="1"/>
        </p:nvSpPr>
        <p:spPr>
          <a:xfrm>
            <a:off x="0" y="1154862"/>
            <a:ext cx="652268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05475F4E-EB2F-46C7-A068-8299E90F49C0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CAA65D27-0D1A-467A-80C3-378D451970B1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34" name="Marcador de texto 47">
            <a:extLst>
              <a:ext uri="{FF2B5EF4-FFF2-40B4-BE49-F238E27FC236}">
                <a16:creationId xmlns:a16="http://schemas.microsoft.com/office/drawing/2014/main" id="{F352F4F4-65C6-431D-BD0B-48C6BEB10AA9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pic>
        <p:nvPicPr>
          <p:cNvPr id="40" name="Imagen 39" descr="Texto&#10;&#10;Descripción generada automáticamente con confianza media">
            <a:extLst>
              <a:ext uri="{FF2B5EF4-FFF2-40B4-BE49-F238E27FC236}">
                <a16:creationId xmlns:a16="http://schemas.microsoft.com/office/drawing/2014/main" id="{64DF48DA-44D2-4C31-B04D-5B104283D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41" name="Imagen 40" descr="Forma&#10;&#10;Descripción generada automáticamente con confianza media">
            <a:extLst>
              <a:ext uri="{FF2B5EF4-FFF2-40B4-BE49-F238E27FC236}">
                <a16:creationId xmlns:a16="http://schemas.microsoft.com/office/drawing/2014/main" id="{A7A42043-9D4A-4990-BF88-91AC3FD9E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42" name="Imagen 41" descr="Forma&#10;&#10;Descripción generada automáticamente con confianza media">
            <a:extLst>
              <a:ext uri="{FF2B5EF4-FFF2-40B4-BE49-F238E27FC236}">
                <a16:creationId xmlns:a16="http://schemas.microsoft.com/office/drawing/2014/main" id="{D665BABE-023D-4E25-A61A-D21C9E251D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Marcador de texto 31">
            <a:extLst>
              <a:ext uri="{FF2B5EF4-FFF2-40B4-BE49-F238E27FC236}">
                <a16:creationId xmlns:a16="http://schemas.microsoft.com/office/drawing/2014/main" id="{748BE467-F6CC-4BCB-8896-FEFDEA33B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6244" y="5333252"/>
            <a:ext cx="11089922" cy="429374"/>
          </a:xfrm>
          <a:prstGeom prst="rect">
            <a:avLst/>
          </a:prstGeom>
        </p:spPr>
        <p:txBody>
          <a:bodyPr numCol="3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endParaRPr lang="es-ES"/>
          </a:p>
          <a:p>
            <a:pPr lvl="0"/>
            <a:endParaRPr lang="es-E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A9B10A2-85A1-4E9E-A2D0-B889FD81E733}"/>
              </a:ext>
            </a:extLst>
          </p:cNvPr>
          <p:cNvSpPr/>
          <p:nvPr userDrawn="1"/>
        </p:nvSpPr>
        <p:spPr>
          <a:xfrm>
            <a:off x="1166243" y="1850326"/>
            <a:ext cx="2610997" cy="2927986"/>
          </a:xfrm>
          <a:custGeom>
            <a:avLst/>
            <a:gdLst/>
            <a:ahLst/>
            <a:cxnLst/>
            <a:rect l="l" t="t" r="r" b="b"/>
            <a:pathLst>
              <a:path w="3352800" h="3937000">
                <a:moveTo>
                  <a:pt x="3352800" y="0"/>
                </a:moveTo>
                <a:lnTo>
                  <a:pt x="0" y="0"/>
                </a:lnTo>
                <a:lnTo>
                  <a:pt x="0" y="3937000"/>
                </a:lnTo>
                <a:lnTo>
                  <a:pt x="3352800" y="3937000"/>
                </a:lnTo>
                <a:lnTo>
                  <a:pt x="3352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900">
              <a:latin typeface="+mj-lt"/>
            </a:endParaRPr>
          </a:p>
        </p:txBody>
      </p:sp>
      <p:sp>
        <p:nvSpPr>
          <p:cNvPr id="12" name="Marcador de texto 37">
            <a:extLst>
              <a:ext uri="{FF2B5EF4-FFF2-40B4-BE49-F238E27FC236}">
                <a16:creationId xmlns:a16="http://schemas.microsoft.com/office/drawing/2014/main" id="{6D682ECF-7391-4FEC-ABBB-29D1AFCC59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047" y="1386960"/>
            <a:ext cx="10639373" cy="169277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</a:t>
            </a:r>
          </a:p>
        </p:txBody>
      </p:sp>
      <p:sp>
        <p:nvSpPr>
          <p:cNvPr id="41" name="Marcador de texto 35">
            <a:extLst>
              <a:ext uri="{FF2B5EF4-FFF2-40B4-BE49-F238E27FC236}">
                <a16:creationId xmlns:a16="http://schemas.microsoft.com/office/drawing/2014/main" id="{2FE7E6B5-D057-4CCC-B1EB-49FF041FE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A81E2557-C002-4381-981C-727EED8F2062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1DB7BB73-1E8D-4901-A225-36D1F533A385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44" name="Marcador de texto 47">
            <a:extLst>
              <a:ext uri="{FF2B5EF4-FFF2-40B4-BE49-F238E27FC236}">
                <a16:creationId xmlns:a16="http://schemas.microsoft.com/office/drawing/2014/main" id="{EABAED7B-C052-41B2-896C-6D4F11115B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D10D6620-213B-4D83-9BB2-A4B1281EC7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4765" y="3672823"/>
            <a:ext cx="1821441" cy="184666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08782A99-5DF4-489D-A7E1-09416F93C8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722" y="3965138"/>
            <a:ext cx="2330039" cy="6924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euismodet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amet,dignissim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</a:t>
            </a:r>
            <a:r>
              <a:rPr lang="es-ES" err="1"/>
              <a:t>Sedeuismod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imperdietvehicula</a:t>
            </a:r>
            <a:r>
              <a:rPr lang="es-ES"/>
              <a:t>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81" name="Marcador de texto 40">
            <a:extLst>
              <a:ext uri="{FF2B5EF4-FFF2-40B4-BE49-F238E27FC236}">
                <a16:creationId xmlns:a16="http://schemas.microsoft.com/office/drawing/2014/main" id="{555BE556-AEFC-4837-BC85-6D17B96BC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1416" y="5143796"/>
            <a:ext cx="2763192" cy="1384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03320C3C-5A12-49F1-92AC-7A136F8E896F}"/>
              </a:ext>
            </a:extLst>
          </p:cNvPr>
          <p:cNvSpPr/>
          <p:nvPr userDrawn="1"/>
        </p:nvSpPr>
        <p:spPr>
          <a:xfrm>
            <a:off x="4037773" y="1850326"/>
            <a:ext cx="2610997" cy="2927986"/>
          </a:xfrm>
          <a:custGeom>
            <a:avLst/>
            <a:gdLst/>
            <a:ahLst/>
            <a:cxnLst/>
            <a:rect l="l" t="t" r="r" b="b"/>
            <a:pathLst>
              <a:path w="3352800" h="3937000">
                <a:moveTo>
                  <a:pt x="3352800" y="0"/>
                </a:moveTo>
                <a:lnTo>
                  <a:pt x="0" y="0"/>
                </a:lnTo>
                <a:lnTo>
                  <a:pt x="0" y="3937000"/>
                </a:lnTo>
                <a:lnTo>
                  <a:pt x="3352800" y="3937000"/>
                </a:lnTo>
                <a:lnTo>
                  <a:pt x="3352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900">
              <a:latin typeface="+mj-lt"/>
            </a:endParaRPr>
          </a:p>
        </p:txBody>
      </p:sp>
      <p:sp>
        <p:nvSpPr>
          <p:cNvPr id="83" name="Marcador de texto 5">
            <a:extLst>
              <a:ext uri="{FF2B5EF4-FFF2-40B4-BE49-F238E27FC236}">
                <a16:creationId xmlns:a16="http://schemas.microsoft.com/office/drawing/2014/main" id="{504E274D-EC7E-40F3-B9C5-02792B7D84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6296" y="3672823"/>
            <a:ext cx="1821441" cy="184666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84" name="Marcador de texto 10">
            <a:extLst>
              <a:ext uri="{FF2B5EF4-FFF2-40B4-BE49-F238E27FC236}">
                <a16:creationId xmlns:a16="http://schemas.microsoft.com/office/drawing/2014/main" id="{EE7CE730-47AC-4BF1-9D71-09C1D84600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8252" y="3965138"/>
            <a:ext cx="2330039" cy="6924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euismodet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amet,dignissim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</a:t>
            </a:r>
            <a:r>
              <a:rPr lang="es-ES" err="1"/>
              <a:t>Sedeuismod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imperdietvehicula</a:t>
            </a:r>
            <a:r>
              <a:rPr lang="es-ES"/>
              <a:t>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85" name="object 3">
            <a:extLst>
              <a:ext uri="{FF2B5EF4-FFF2-40B4-BE49-F238E27FC236}">
                <a16:creationId xmlns:a16="http://schemas.microsoft.com/office/drawing/2014/main" id="{FB841BB6-1A00-4B60-90C9-7C5984CB7B78}"/>
              </a:ext>
            </a:extLst>
          </p:cNvPr>
          <p:cNvSpPr/>
          <p:nvPr userDrawn="1"/>
        </p:nvSpPr>
        <p:spPr>
          <a:xfrm>
            <a:off x="6836875" y="1850326"/>
            <a:ext cx="2610997" cy="2927986"/>
          </a:xfrm>
          <a:custGeom>
            <a:avLst/>
            <a:gdLst/>
            <a:ahLst/>
            <a:cxnLst/>
            <a:rect l="l" t="t" r="r" b="b"/>
            <a:pathLst>
              <a:path w="3352800" h="3937000">
                <a:moveTo>
                  <a:pt x="3352800" y="0"/>
                </a:moveTo>
                <a:lnTo>
                  <a:pt x="0" y="0"/>
                </a:lnTo>
                <a:lnTo>
                  <a:pt x="0" y="3937000"/>
                </a:lnTo>
                <a:lnTo>
                  <a:pt x="3352800" y="3937000"/>
                </a:lnTo>
                <a:lnTo>
                  <a:pt x="3352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900">
              <a:latin typeface="+mj-lt"/>
            </a:endParaRPr>
          </a:p>
        </p:txBody>
      </p:sp>
      <p:sp>
        <p:nvSpPr>
          <p:cNvPr id="86" name="Marcador de texto 5">
            <a:extLst>
              <a:ext uri="{FF2B5EF4-FFF2-40B4-BE49-F238E27FC236}">
                <a16:creationId xmlns:a16="http://schemas.microsoft.com/office/drawing/2014/main" id="{0B56E00A-5C71-4444-9D05-04B519C1DC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5397" y="3672823"/>
            <a:ext cx="1821441" cy="184666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87" name="Marcador de texto 10">
            <a:extLst>
              <a:ext uri="{FF2B5EF4-FFF2-40B4-BE49-F238E27FC236}">
                <a16:creationId xmlns:a16="http://schemas.microsoft.com/office/drawing/2014/main" id="{508C7936-2682-458E-988D-79E741DA7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77354" y="3965138"/>
            <a:ext cx="2330039" cy="6924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euismodet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amet,dignissim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</a:t>
            </a:r>
            <a:r>
              <a:rPr lang="es-ES" err="1"/>
              <a:t>Sedeuismod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imperdietvehicula</a:t>
            </a:r>
            <a:r>
              <a:rPr lang="es-ES"/>
              <a:t>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0241070F-6996-4751-806C-10CC96022CEB}"/>
              </a:ext>
            </a:extLst>
          </p:cNvPr>
          <p:cNvSpPr/>
          <p:nvPr userDrawn="1"/>
        </p:nvSpPr>
        <p:spPr>
          <a:xfrm>
            <a:off x="9645168" y="1850326"/>
            <a:ext cx="2610997" cy="2927986"/>
          </a:xfrm>
          <a:custGeom>
            <a:avLst/>
            <a:gdLst/>
            <a:ahLst/>
            <a:cxnLst/>
            <a:rect l="l" t="t" r="r" b="b"/>
            <a:pathLst>
              <a:path w="3352800" h="3937000">
                <a:moveTo>
                  <a:pt x="3352800" y="0"/>
                </a:moveTo>
                <a:lnTo>
                  <a:pt x="0" y="0"/>
                </a:lnTo>
                <a:lnTo>
                  <a:pt x="0" y="3937000"/>
                </a:lnTo>
                <a:lnTo>
                  <a:pt x="3352800" y="3937000"/>
                </a:lnTo>
                <a:lnTo>
                  <a:pt x="3352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900">
              <a:latin typeface="+mj-lt"/>
            </a:endParaRPr>
          </a:p>
        </p:txBody>
      </p:sp>
      <p:sp>
        <p:nvSpPr>
          <p:cNvPr id="89" name="Marcador de texto 5">
            <a:extLst>
              <a:ext uri="{FF2B5EF4-FFF2-40B4-BE49-F238E27FC236}">
                <a16:creationId xmlns:a16="http://schemas.microsoft.com/office/drawing/2014/main" id="{58E7035A-D3C0-4EDD-878C-2567127503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3690" y="3672823"/>
            <a:ext cx="1821441" cy="184666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90" name="Marcador de texto 10">
            <a:extLst>
              <a:ext uri="{FF2B5EF4-FFF2-40B4-BE49-F238E27FC236}">
                <a16:creationId xmlns:a16="http://schemas.microsoft.com/office/drawing/2014/main" id="{CA0515B3-76E4-4BFB-8E6C-F57708B049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85647" y="3965138"/>
            <a:ext cx="2330039" cy="6924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 mi, </a:t>
            </a:r>
            <a:r>
              <a:rPr lang="es-ES" err="1"/>
              <a:t>euismodet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amet,dignissim</a:t>
            </a:r>
            <a:r>
              <a:rPr lang="es-ES"/>
              <a:t> et </a:t>
            </a:r>
            <a:r>
              <a:rPr lang="es-ES" err="1"/>
              <a:t>metus</a:t>
            </a:r>
            <a:r>
              <a:rPr lang="es-ES"/>
              <a:t>. </a:t>
            </a:r>
            <a:r>
              <a:rPr lang="es-ES" err="1"/>
              <a:t>Sedeuismod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ut </a:t>
            </a:r>
            <a:r>
              <a:rPr lang="es-ES" err="1"/>
              <a:t>imperdietvehicula</a:t>
            </a:r>
            <a:r>
              <a:rPr lang="es-ES"/>
              <a:t>. </a:t>
            </a:r>
            <a:r>
              <a:rPr lang="es-ES" err="1"/>
              <a:t>Vivamus</a:t>
            </a:r>
            <a:r>
              <a:rPr lang="es-ES"/>
              <a:t> </a:t>
            </a:r>
            <a:r>
              <a:rPr lang="es-ES" err="1"/>
              <a:t>velbibendum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pic>
        <p:nvPicPr>
          <p:cNvPr id="26" name="Imagen 25" descr="Texto&#10;&#10;Descripción generada automáticamente con confianza media">
            <a:extLst>
              <a:ext uri="{FF2B5EF4-FFF2-40B4-BE49-F238E27FC236}">
                <a16:creationId xmlns:a16="http://schemas.microsoft.com/office/drawing/2014/main" id="{78225B7C-9652-460D-B933-0C4F7D25C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27" name="Imagen 26" descr="Forma&#10;&#10;Descripción generada automáticamente con confianza media">
            <a:extLst>
              <a:ext uri="{FF2B5EF4-FFF2-40B4-BE49-F238E27FC236}">
                <a16:creationId xmlns:a16="http://schemas.microsoft.com/office/drawing/2014/main" id="{AD8F2292-77B6-4315-9802-3D45EF46F6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28" name="Imagen 2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BC127E3-B26B-4F5E-A737-A2288A492A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>
            <a:extLst>
              <a:ext uri="{FF2B5EF4-FFF2-40B4-BE49-F238E27FC236}">
                <a16:creationId xmlns:a16="http://schemas.microsoft.com/office/drawing/2014/main" id="{5D70B43A-5064-4905-9355-B57E7022CC21}"/>
              </a:ext>
            </a:extLst>
          </p:cNvPr>
          <p:cNvSpPr/>
          <p:nvPr userDrawn="1"/>
        </p:nvSpPr>
        <p:spPr>
          <a:xfrm>
            <a:off x="8786901" y="0"/>
            <a:ext cx="4655960" cy="7560398"/>
          </a:xfrm>
          <a:custGeom>
            <a:avLst/>
            <a:gdLst/>
            <a:ahLst/>
            <a:cxnLst/>
            <a:rect l="l" t="t" r="r" b="b"/>
            <a:pathLst>
              <a:path w="3352800" h="3937000">
                <a:moveTo>
                  <a:pt x="3352800" y="0"/>
                </a:moveTo>
                <a:lnTo>
                  <a:pt x="0" y="0"/>
                </a:lnTo>
                <a:lnTo>
                  <a:pt x="0" y="3937000"/>
                </a:lnTo>
                <a:lnTo>
                  <a:pt x="3352800" y="3937000"/>
                </a:lnTo>
                <a:lnTo>
                  <a:pt x="3352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Marcador de texto 37">
            <a:extLst>
              <a:ext uri="{FF2B5EF4-FFF2-40B4-BE49-F238E27FC236}">
                <a16:creationId xmlns:a16="http://schemas.microsoft.com/office/drawing/2014/main" id="{6D682ECF-7391-4FEC-ABBB-29D1AFCC59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047" y="1386959"/>
            <a:ext cx="6692874" cy="553998"/>
          </a:xfrm>
          <a:prstGeom prst="rect">
            <a:avLst/>
          </a:prstGeom>
        </p:spPr>
        <p:txBody>
          <a:bodyPr/>
          <a:lstStyle>
            <a:lvl1pPr algn="just">
              <a:defRPr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</p:txBody>
      </p:sp>
      <p:sp>
        <p:nvSpPr>
          <p:cNvPr id="41" name="Marcador de texto 35">
            <a:extLst>
              <a:ext uri="{FF2B5EF4-FFF2-40B4-BE49-F238E27FC236}">
                <a16:creationId xmlns:a16="http://schemas.microsoft.com/office/drawing/2014/main" id="{2FE7E6B5-D057-4CCC-B1EB-49FF041FE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03" y="418328"/>
            <a:ext cx="2395109" cy="107722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A81E2557-C002-4381-981C-727EED8F2062}"/>
              </a:ext>
            </a:extLst>
          </p:cNvPr>
          <p:cNvSpPr/>
          <p:nvPr userDrawn="1"/>
        </p:nvSpPr>
        <p:spPr>
          <a:xfrm>
            <a:off x="13024516" y="7227024"/>
            <a:ext cx="418345" cy="333375"/>
          </a:xfrm>
          <a:custGeom>
            <a:avLst/>
            <a:gdLst/>
            <a:ahLst/>
            <a:cxnLst/>
            <a:rect l="l" t="t" r="r" b="b"/>
            <a:pathLst>
              <a:path w="332740" h="333375">
                <a:moveTo>
                  <a:pt x="332676" y="0"/>
                </a:moveTo>
                <a:lnTo>
                  <a:pt x="0" y="0"/>
                </a:lnTo>
                <a:lnTo>
                  <a:pt x="0" y="332981"/>
                </a:lnTo>
                <a:lnTo>
                  <a:pt x="332676" y="332981"/>
                </a:lnTo>
                <a:lnTo>
                  <a:pt x="33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1DB7BB73-1E8D-4901-A225-36D1F533A385}"/>
              </a:ext>
            </a:extLst>
          </p:cNvPr>
          <p:cNvSpPr txBox="1"/>
          <p:nvPr userDrawn="1"/>
        </p:nvSpPr>
        <p:spPr>
          <a:xfrm>
            <a:off x="11568308" y="7299010"/>
            <a:ext cx="1342929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Título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>
                <a:solidFill>
                  <a:srgbClr val="1D1D1B"/>
                </a:solidFill>
                <a:latin typeface="+mj-lt"/>
                <a:cs typeface="Microsoft Sans Serif"/>
              </a:rPr>
              <a:t>del</a:t>
            </a:r>
            <a:r>
              <a:rPr sz="800" spc="-25">
                <a:solidFill>
                  <a:srgbClr val="1D1D1B"/>
                </a:solidFill>
                <a:latin typeface="+mj-lt"/>
                <a:cs typeface="Microsoft Sans Serif"/>
              </a:rPr>
              <a:t> </a:t>
            </a:r>
            <a:r>
              <a:rPr sz="800" spc="15">
                <a:solidFill>
                  <a:srgbClr val="1D1D1B"/>
                </a:solidFill>
                <a:latin typeface="+mj-lt"/>
                <a:cs typeface="Microsoft Sans Serif"/>
              </a:rPr>
              <a:t>documento</a:t>
            </a:r>
            <a:endParaRPr sz="800">
              <a:latin typeface="+mj-lt"/>
              <a:cs typeface="Microsoft Sans Serif"/>
            </a:endParaRPr>
          </a:p>
        </p:txBody>
      </p:sp>
      <p:sp>
        <p:nvSpPr>
          <p:cNvPr id="44" name="Marcador de texto 47">
            <a:extLst>
              <a:ext uri="{FF2B5EF4-FFF2-40B4-BE49-F238E27FC236}">
                <a16:creationId xmlns:a16="http://schemas.microsoft.com/office/drawing/2014/main" id="{EABAED7B-C052-41B2-896C-6D4F11115B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11236" y="7329976"/>
            <a:ext cx="622728" cy="1538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30028EC9-0E85-44EA-9B10-EFF30AC19C14}" type="slidenum">
              <a:rPr lang="es-ES" smtClean="0"/>
              <a:t>‹Nº›</a:t>
            </a:fld>
            <a:endParaRPr lang="es-ES"/>
          </a:p>
        </p:txBody>
      </p:sp>
      <p:sp>
        <p:nvSpPr>
          <p:cNvPr id="26" name="Marcador de texto 31">
            <a:extLst>
              <a:ext uri="{FF2B5EF4-FFF2-40B4-BE49-F238E27FC236}">
                <a16:creationId xmlns:a16="http://schemas.microsoft.com/office/drawing/2014/main" id="{13024678-BBD7-48D1-84EF-923DD12CBA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048" y="2114824"/>
            <a:ext cx="7318467" cy="4562201"/>
          </a:xfrm>
          <a:prstGeom prst="rect">
            <a:avLst/>
          </a:prstGeom>
        </p:spPr>
        <p:txBody>
          <a:bodyPr numCol="2" spcCol="360000"/>
          <a:lstStyle>
            <a:lvl1pPr algn="just">
              <a:defRPr sz="900">
                <a:latin typeface="+mj-lt"/>
              </a:defRPr>
            </a:lvl1pPr>
          </a:lstStyle>
          <a:p>
            <a:pPr lvl="0"/>
            <a:r>
              <a:rPr lang="es-ES"/>
              <a:t>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Sed </a:t>
            </a:r>
            <a:r>
              <a:rPr lang="es-ES" err="1"/>
              <a:t>condimentum</a:t>
            </a:r>
            <a:r>
              <a:rPr lang="es-ES"/>
              <a:t>,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, </a:t>
            </a:r>
            <a:r>
              <a:rPr lang="es-ES" err="1"/>
              <a:t>nisi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</a:t>
            </a:r>
            <a:r>
              <a:rPr lang="es-ES" err="1"/>
              <a:t>mattis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, sed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eros.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ut lacinia </a:t>
            </a:r>
            <a:r>
              <a:rPr lang="es-ES" err="1"/>
              <a:t>eleifend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, </a:t>
            </a:r>
            <a:r>
              <a:rPr lang="es-ES" err="1"/>
              <a:t>massa</a:t>
            </a:r>
            <a:r>
              <a:rPr lang="es-ES"/>
              <a:t> et </a:t>
            </a:r>
            <a:r>
              <a:rPr lang="es-ES" err="1"/>
              <a:t>lobortis</a:t>
            </a:r>
            <a:r>
              <a:rPr lang="es-ES"/>
              <a:t> lacinia,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neque, in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ac </a:t>
            </a:r>
            <a:r>
              <a:rPr lang="es-ES" err="1"/>
              <a:t>orci</a:t>
            </a:r>
            <a:r>
              <a:rPr lang="es-ES"/>
              <a:t>. </a:t>
            </a:r>
            <a:r>
              <a:rPr lang="es-ES" err="1"/>
              <a:t>Nullam</a:t>
            </a:r>
            <a:r>
              <a:rPr lang="es-ES"/>
              <a:t> ornare mauris id nunc </a:t>
            </a:r>
            <a:r>
              <a:rPr lang="es-ES" err="1"/>
              <a:t>sagittis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vestibulum</a:t>
            </a:r>
            <a:r>
              <a:rPr lang="es-ES"/>
              <a:t>,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,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. Mauris </a:t>
            </a:r>
            <a:r>
              <a:rPr lang="es-ES" err="1"/>
              <a:t>consequat</a:t>
            </a:r>
            <a:r>
              <a:rPr lang="es-ES"/>
              <a:t> </a:t>
            </a:r>
            <a:r>
              <a:rPr lang="es-ES" err="1"/>
              <a:t>rutrum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et ante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in a mauris.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aliquet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 id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. In </a:t>
            </a:r>
            <a:r>
              <a:rPr lang="es-ES" err="1"/>
              <a:t>dapibus</a:t>
            </a:r>
            <a:r>
              <a:rPr lang="es-ES"/>
              <a:t> sed justo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. Nunc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 odio.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efficitur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sed </a:t>
            </a:r>
            <a:r>
              <a:rPr lang="es-ES" err="1"/>
              <a:t>nisl</a:t>
            </a:r>
            <a:r>
              <a:rPr lang="es-ES"/>
              <a:t> auctor,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. </a:t>
            </a:r>
            <a:r>
              <a:rPr lang="es-ES" err="1"/>
              <a:t>Suspendisse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,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ex </a:t>
            </a:r>
            <a:r>
              <a:rPr lang="es-ES" err="1"/>
              <a:t>facilisis</a:t>
            </a:r>
            <a:r>
              <a:rPr lang="es-ES"/>
              <a:t> at.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r>
              <a:rPr lang="es-ES" err="1"/>
              <a:t>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 Nunc ut </a:t>
            </a:r>
            <a:r>
              <a:rPr lang="es-ES" err="1"/>
              <a:t>tellus</a:t>
            </a:r>
            <a:r>
              <a:rPr lang="es-ES"/>
              <a:t> a ante </a:t>
            </a:r>
            <a:r>
              <a:rPr lang="es-ES" err="1"/>
              <a:t>dapibus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vitae ut </a:t>
            </a:r>
            <a:r>
              <a:rPr lang="es-ES" err="1"/>
              <a:t>tellus</a:t>
            </a:r>
            <a:r>
              <a:rPr lang="es-ES"/>
              <a:t>.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congue</a:t>
            </a:r>
            <a:r>
              <a:rPr lang="es-ES"/>
              <a:t> ultrices </a:t>
            </a:r>
            <a:r>
              <a:rPr lang="es-ES" err="1"/>
              <a:t>nisl</a:t>
            </a:r>
            <a:r>
              <a:rPr lang="es-ES"/>
              <a:t> vitae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 mi, </a:t>
            </a:r>
            <a:r>
              <a:rPr lang="es-ES" err="1"/>
              <a:t>fringilla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neque </a:t>
            </a:r>
            <a:r>
              <a:rPr lang="es-ES" err="1"/>
              <a:t>tempus</a:t>
            </a:r>
            <a:r>
              <a:rPr lang="es-ES"/>
              <a:t> vitae. Cras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varius</a:t>
            </a:r>
            <a:r>
              <a:rPr lang="es-ES"/>
              <a:t>,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,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libero, </a:t>
            </a:r>
            <a:r>
              <a:rPr lang="es-ES" err="1"/>
              <a:t>mollis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in, </a:t>
            </a:r>
            <a:r>
              <a:rPr lang="es-ES" err="1"/>
              <a:t>vestibulum</a:t>
            </a:r>
            <a:r>
              <a:rPr lang="es-ES"/>
              <a:t> </a:t>
            </a:r>
            <a:r>
              <a:rPr lang="es-ES" err="1"/>
              <a:t>sodales</a:t>
            </a:r>
            <a:r>
              <a:rPr lang="es-ES"/>
              <a:t> </a:t>
            </a:r>
            <a:r>
              <a:rPr lang="es-ES" err="1"/>
              <a:t>orci</a:t>
            </a:r>
            <a:r>
              <a:rPr lang="es-ES"/>
              <a:t>.</a:t>
            </a:r>
          </a:p>
          <a:p>
            <a:pPr lvl="0"/>
            <a:endParaRPr lang="es-ES"/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Praesent</a:t>
            </a:r>
            <a:r>
              <a:rPr lang="es-ES"/>
              <a:t> ac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pellentesque</a:t>
            </a:r>
            <a:r>
              <a:rPr lang="es-ES"/>
              <a:t> </a:t>
            </a:r>
            <a:r>
              <a:rPr lang="es-ES" err="1"/>
              <a:t>venenatis</a:t>
            </a:r>
            <a:r>
              <a:rPr lang="es-ES"/>
              <a:t> sed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dui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at </a:t>
            </a:r>
            <a:r>
              <a:rPr lang="es-ES" err="1"/>
              <a:t>tellus</a:t>
            </a:r>
            <a:r>
              <a:rPr lang="es-ES"/>
              <a:t> commodo </a:t>
            </a:r>
            <a:r>
              <a:rPr lang="es-ES" err="1"/>
              <a:t>tempus</a:t>
            </a:r>
            <a:r>
              <a:rPr lang="es-ES"/>
              <a:t>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sed ex </a:t>
            </a:r>
            <a:r>
              <a:rPr lang="es-ES" err="1"/>
              <a:t>facilisis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</a:t>
            </a:r>
          </a:p>
        </p:txBody>
      </p:sp>
      <p:sp>
        <p:nvSpPr>
          <p:cNvPr id="27" name="Marcador de texto 40">
            <a:extLst>
              <a:ext uri="{FF2B5EF4-FFF2-40B4-BE49-F238E27FC236}">
                <a16:creationId xmlns:a16="http://schemas.microsoft.com/office/drawing/2014/main" id="{1C9518B0-8F7E-4D28-BBD0-031BFD15DE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27" y="3213012"/>
            <a:ext cx="2763192" cy="13849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</a:p>
        </p:txBody>
      </p:sp>
      <p:sp>
        <p:nvSpPr>
          <p:cNvPr id="29" name="Marcador de texto 40">
            <a:extLst>
              <a:ext uri="{FF2B5EF4-FFF2-40B4-BE49-F238E27FC236}">
                <a16:creationId xmlns:a16="http://schemas.microsoft.com/office/drawing/2014/main" id="{487E17B3-B5BA-49AE-AF13-4641BFC81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907" y="2382014"/>
            <a:ext cx="3151034" cy="2864246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800" b="1">
                <a:solidFill>
                  <a:srgbClr val="004CAC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at </a:t>
            </a:r>
            <a:r>
              <a:rPr lang="es-ES" err="1"/>
              <a:t>orci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auctor commodo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quis </a:t>
            </a:r>
            <a:r>
              <a:rPr lang="es-ES" err="1"/>
              <a:t>nisl</a:t>
            </a:r>
            <a:r>
              <a:rPr lang="es-ES"/>
              <a:t>. </a:t>
            </a:r>
          </a:p>
        </p:txBody>
      </p:sp>
      <p:pic>
        <p:nvPicPr>
          <p:cNvPr id="16" name="Imagen 15" descr="Texto&#10;&#10;Descripción generada automáticamente con confianza media">
            <a:extLst>
              <a:ext uri="{FF2B5EF4-FFF2-40B4-BE49-F238E27FC236}">
                <a16:creationId xmlns:a16="http://schemas.microsoft.com/office/drawing/2014/main" id="{71AC0A39-BB3C-492A-B9DF-7761B702B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9" y="6834176"/>
            <a:ext cx="1187983" cy="283466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4E743902-0184-4E09-A9F5-2F40A1BA5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6" y="6797050"/>
            <a:ext cx="1256955" cy="347473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C7C501B-0458-4AC9-99CF-0FE76A3681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1" y="6792849"/>
            <a:ext cx="7204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1" r:id="rId4"/>
    <p:sldLayoutId id="2147483669" r:id="rId5"/>
    <p:sldLayoutId id="2147483670" r:id="rId6"/>
    <p:sldLayoutId id="2147483663" r:id="rId7"/>
    <p:sldLayoutId id="2147483664" r:id="rId8"/>
    <p:sldLayoutId id="2147483671" r:id="rId9"/>
    <p:sldLayoutId id="2147483672" r:id="rId10"/>
    <p:sldLayoutId id="2147483665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8" r:id="rId2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hyperlink" Target="https://en.wikipedia.org/wiki/File:Flag_of_Mexico.svg" TargetMode="External"/><Relationship Id="rId26" Type="http://schemas.openxmlformats.org/officeDocument/2006/relationships/hyperlink" Target="https://en.wikipedia.org/wiki/Flag_of_France" TargetMode="External"/><Relationship Id="rId3" Type="http://schemas.openxmlformats.org/officeDocument/2006/relationships/image" Target="../media/image13.png"/><Relationship Id="rId21" Type="http://schemas.openxmlformats.org/officeDocument/2006/relationships/image" Target="../media/image25.png"/><Relationship Id="rId7" Type="http://schemas.openxmlformats.org/officeDocument/2006/relationships/hyperlink" Target="https://pixabay.com/en/republic-of-korea-korea-flag-1123541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n.wiktionary.org/wiki/United_States_of_America" TargetMode="External"/><Relationship Id="rId20" Type="http://schemas.openxmlformats.org/officeDocument/2006/relationships/hyperlink" Target="https://en.wikipedia.org/wiki/Flag_of_Italy" TargetMode="External"/><Relationship Id="rId29" Type="http://schemas.openxmlformats.org/officeDocument/2006/relationships/hyperlink" Target="http://en.wikipedia.org/wiki/File:Flag_of_the_United_Kingdom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24" Type="http://schemas.openxmlformats.org/officeDocument/2006/relationships/hyperlink" Target="https://en.wikipedia.org/wiki/Flag_of_Brazil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hyperlink" Target="http://commons.wikimedia.org/wiki/File:Japan_flag_-_variant.png" TargetMode="External"/><Relationship Id="rId14" Type="http://schemas.openxmlformats.org/officeDocument/2006/relationships/hyperlink" Target="https://commons.wikimedia.org/wiki/File:India-flag-a4.jpg" TargetMode="External"/><Relationship Id="rId22" Type="http://schemas.openxmlformats.org/officeDocument/2006/relationships/hyperlink" Target="https://en.wikipedia.org/wiki/Flag_of_Canada" TargetMode="External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republic-of-korea-korea-flag-1123541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1.jpeg"/><Relationship Id="rId12" Type="http://schemas.openxmlformats.org/officeDocument/2006/relationships/hyperlink" Target="https://commons.wikimedia.org/wiki/File:Flag_of_Singapore_(1996_Summer_Olympics).svg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hyperlink" Target="https://commons.wikimedia.org/wiki/File:India-flag-a4.jpg" TargetMode="External"/><Relationship Id="rId15" Type="http://schemas.openxmlformats.org/officeDocument/2006/relationships/image" Target="../media/image34.png"/><Relationship Id="rId10" Type="http://schemas.openxmlformats.org/officeDocument/2006/relationships/hyperlink" Target="http://commons.wikimedia.org/wiki/File:Japan_flag_-_variant.png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9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pixabay.com/en/republic-of-korea-korea-flag-1123541/" TargetMode="External"/><Relationship Id="rId1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31.jpeg"/><Relationship Id="rId17" Type="http://schemas.openxmlformats.org/officeDocument/2006/relationships/hyperlink" Target="https://en.wikipedia.org/wiki/Turkey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India-flag-a4.jpg" TargetMode="External"/><Relationship Id="rId11" Type="http://schemas.openxmlformats.org/officeDocument/2006/relationships/hyperlink" Target="https://commons.wikimedia.org/wiki/File:Flag_of_Singapore_(1996_Summer_Olympics).svg" TargetMode="External"/><Relationship Id="rId5" Type="http://schemas.openxmlformats.org/officeDocument/2006/relationships/image" Target="../media/image42.jpeg"/><Relationship Id="rId15" Type="http://schemas.openxmlformats.org/officeDocument/2006/relationships/hyperlink" Target="http://commons.wikimedia.org/wiki/File:Japan_flag_-_variant.png" TargetMode="External"/><Relationship Id="rId10" Type="http://schemas.openxmlformats.org/officeDocument/2006/relationships/image" Target="../media/image32.png"/><Relationship Id="rId19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hyperlink" Target="https://en.wikipedia.org/wiki/Flag_of_China" TargetMode="Externa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@basquetrade.eus" TargetMode="External"/><Relationship Id="rId2" Type="http://schemas.openxmlformats.org/officeDocument/2006/relationships/hyperlink" Target="mailto:info@basquetrade.eu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7699" y="-42708"/>
            <a:ext cx="13444538" cy="7605558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19908" y="4462309"/>
            <a:ext cx="3224630" cy="3143250"/>
            <a:chOff x="7467912" y="4417076"/>
            <a:chExt cx="3224630" cy="3143250"/>
          </a:xfrm>
        </p:grpSpPr>
        <p:sp>
          <p:nvSpPr>
            <p:cNvPr id="4" name="object 4"/>
            <p:cNvSpPr/>
            <p:nvPr/>
          </p:nvSpPr>
          <p:spPr>
            <a:xfrm>
              <a:off x="9038933" y="4630145"/>
              <a:ext cx="1565910" cy="2664460"/>
            </a:xfrm>
            <a:custGeom>
              <a:avLst/>
              <a:gdLst/>
              <a:ahLst/>
              <a:cxnLst/>
              <a:rect l="l" t="t" r="r" b="b"/>
              <a:pathLst>
                <a:path w="1565909" h="2664459">
                  <a:moveTo>
                    <a:pt x="1565821" y="1631226"/>
                  </a:moveTo>
                  <a:lnTo>
                    <a:pt x="1565821" y="1033094"/>
                  </a:lnTo>
                  <a:lnTo>
                    <a:pt x="723633" y="1033094"/>
                  </a:lnTo>
                  <a:lnTo>
                    <a:pt x="1335189" y="423557"/>
                  </a:lnTo>
                  <a:lnTo>
                    <a:pt x="910285" y="0"/>
                  </a:lnTo>
                  <a:lnTo>
                    <a:pt x="300024" y="608139"/>
                  </a:lnTo>
                  <a:lnTo>
                    <a:pt x="0" y="908608"/>
                  </a:lnTo>
                  <a:lnTo>
                    <a:pt x="423519" y="1332153"/>
                  </a:lnTo>
                  <a:lnTo>
                    <a:pt x="300024" y="1455191"/>
                  </a:lnTo>
                  <a:lnTo>
                    <a:pt x="124942" y="1631226"/>
                  </a:lnTo>
                  <a:lnTo>
                    <a:pt x="0" y="1755711"/>
                  </a:lnTo>
                  <a:lnTo>
                    <a:pt x="300024" y="2056180"/>
                  </a:lnTo>
                  <a:lnTo>
                    <a:pt x="910285" y="2664307"/>
                  </a:lnTo>
                  <a:lnTo>
                    <a:pt x="1335189" y="2240762"/>
                  </a:lnTo>
                  <a:lnTo>
                    <a:pt x="723633" y="1631226"/>
                  </a:lnTo>
                  <a:lnTo>
                    <a:pt x="1565821" y="1631226"/>
                  </a:lnTo>
                  <a:close/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7912" y="4417076"/>
              <a:ext cx="1871345" cy="3143250"/>
            </a:xfrm>
            <a:custGeom>
              <a:avLst/>
              <a:gdLst/>
              <a:ahLst/>
              <a:cxnLst/>
              <a:rect l="l" t="t" r="r" b="b"/>
              <a:pathLst>
                <a:path w="1871345" h="3143250">
                  <a:moveTo>
                    <a:pt x="1871040" y="821207"/>
                  </a:moveTo>
                  <a:lnTo>
                    <a:pt x="1871040" y="0"/>
                  </a:lnTo>
                  <a:lnTo>
                    <a:pt x="1270977" y="0"/>
                  </a:lnTo>
                  <a:lnTo>
                    <a:pt x="1270977" y="822604"/>
                  </a:lnTo>
                  <a:lnTo>
                    <a:pt x="659333" y="213067"/>
                  </a:lnTo>
                  <a:lnTo>
                    <a:pt x="234353" y="636625"/>
                  </a:lnTo>
                  <a:lnTo>
                    <a:pt x="845997" y="1246162"/>
                  </a:lnTo>
                  <a:lnTo>
                    <a:pt x="0" y="1246162"/>
                  </a:lnTo>
                  <a:lnTo>
                    <a:pt x="0" y="1844293"/>
                  </a:lnTo>
                  <a:lnTo>
                    <a:pt x="845997" y="1844293"/>
                  </a:lnTo>
                  <a:lnTo>
                    <a:pt x="234353" y="2453830"/>
                  </a:lnTo>
                  <a:lnTo>
                    <a:pt x="659333" y="2877375"/>
                  </a:lnTo>
                  <a:lnTo>
                    <a:pt x="1270977" y="2267800"/>
                  </a:lnTo>
                  <a:lnTo>
                    <a:pt x="1270977" y="3142928"/>
                  </a:lnTo>
                </a:path>
                <a:path w="1871345" h="3143250">
                  <a:moveTo>
                    <a:pt x="1871040" y="3142928"/>
                  </a:moveTo>
                  <a:lnTo>
                    <a:pt x="1871040" y="2269248"/>
                  </a:lnTo>
                  <a:lnTo>
                    <a:pt x="1571015" y="1968779"/>
                  </a:lnTo>
                  <a:lnTo>
                    <a:pt x="1146035" y="1545221"/>
                  </a:lnTo>
                  <a:lnTo>
                    <a:pt x="1571015" y="1121676"/>
                  </a:lnTo>
                  <a:lnTo>
                    <a:pt x="1871040" y="821207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54740" y="4630145"/>
              <a:ext cx="1537335" cy="2664460"/>
            </a:xfrm>
            <a:custGeom>
              <a:avLst/>
              <a:gdLst/>
              <a:ahLst/>
              <a:cxnLst/>
              <a:rect l="l" t="t" r="r" b="b"/>
              <a:pathLst>
                <a:path w="1537334" h="2664459">
                  <a:moveTo>
                    <a:pt x="1537262" y="1033094"/>
                  </a:moveTo>
                  <a:lnTo>
                    <a:pt x="723620" y="1033094"/>
                  </a:lnTo>
                  <a:lnTo>
                    <a:pt x="1335176" y="423557"/>
                  </a:lnTo>
                  <a:lnTo>
                    <a:pt x="910285" y="0"/>
                  </a:lnTo>
                  <a:lnTo>
                    <a:pt x="300024" y="608139"/>
                  </a:lnTo>
                  <a:lnTo>
                    <a:pt x="0" y="908608"/>
                  </a:lnTo>
                  <a:lnTo>
                    <a:pt x="423519" y="1332153"/>
                  </a:lnTo>
                  <a:lnTo>
                    <a:pt x="300024" y="1455191"/>
                  </a:lnTo>
                  <a:lnTo>
                    <a:pt x="124942" y="1631226"/>
                  </a:lnTo>
                  <a:lnTo>
                    <a:pt x="0" y="1755711"/>
                  </a:lnTo>
                  <a:lnTo>
                    <a:pt x="300024" y="2056180"/>
                  </a:lnTo>
                  <a:lnTo>
                    <a:pt x="910285" y="2664307"/>
                  </a:lnTo>
                  <a:lnTo>
                    <a:pt x="1335176" y="2240762"/>
                  </a:lnTo>
                  <a:lnTo>
                    <a:pt x="723620" y="1631226"/>
                  </a:lnTo>
                  <a:lnTo>
                    <a:pt x="1537262" y="1631226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83706" y="4417076"/>
              <a:ext cx="1871345" cy="3143250"/>
            </a:xfrm>
            <a:custGeom>
              <a:avLst/>
              <a:gdLst/>
              <a:ahLst/>
              <a:cxnLst/>
              <a:rect l="l" t="t" r="r" b="b"/>
              <a:pathLst>
                <a:path w="1871345" h="3143250">
                  <a:moveTo>
                    <a:pt x="1871052" y="821207"/>
                  </a:moveTo>
                  <a:lnTo>
                    <a:pt x="1871052" y="0"/>
                  </a:lnTo>
                  <a:lnTo>
                    <a:pt x="1270990" y="0"/>
                  </a:lnTo>
                  <a:lnTo>
                    <a:pt x="1270990" y="822604"/>
                  </a:lnTo>
                  <a:lnTo>
                    <a:pt x="659345" y="213067"/>
                  </a:lnTo>
                  <a:lnTo>
                    <a:pt x="234365" y="636625"/>
                  </a:lnTo>
                  <a:lnTo>
                    <a:pt x="846010" y="1246162"/>
                  </a:lnTo>
                  <a:lnTo>
                    <a:pt x="0" y="1246162"/>
                  </a:lnTo>
                  <a:lnTo>
                    <a:pt x="0" y="1844293"/>
                  </a:lnTo>
                  <a:lnTo>
                    <a:pt x="846010" y="1844293"/>
                  </a:lnTo>
                  <a:lnTo>
                    <a:pt x="234365" y="2453830"/>
                  </a:lnTo>
                  <a:lnTo>
                    <a:pt x="659345" y="2877375"/>
                  </a:lnTo>
                  <a:lnTo>
                    <a:pt x="1270990" y="2267800"/>
                  </a:lnTo>
                  <a:lnTo>
                    <a:pt x="1270990" y="3142928"/>
                  </a:lnTo>
                </a:path>
                <a:path w="1871345" h="3143250">
                  <a:moveTo>
                    <a:pt x="1871052" y="3142928"/>
                  </a:moveTo>
                  <a:lnTo>
                    <a:pt x="1871052" y="2269248"/>
                  </a:lnTo>
                  <a:lnTo>
                    <a:pt x="1571028" y="1968779"/>
                  </a:lnTo>
                  <a:lnTo>
                    <a:pt x="1146048" y="1545221"/>
                  </a:lnTo>
                  <a:lnTo>
                    <a:pt x="1571028" y="1121676"/>
                  </a:lnTo>
                  <a:lnTo>
                    <a:pt x="1871052" y="821207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0540" y="4630145"/>
              <a:ext cx="1421765" cy="2664460"/>
            </a:xfrm>
            <a:custGeom>
              <a:avLst/>
              <a:gdLst/>
              <a:ahLst/>
              <a:cxnLst/>
              <a:rect l="l" t="t" r="r" b="b"/>
              <a:pathLst>
                <a:path w="1421765" h="2664459">
                  <a:moveTo>
                    <a:pt x="1421463" y="1033094"/>
                  </a:moveTo>
                  <a:lnTo>
                    <a:pt x="723633" y="1033094"/>
                  </a:lnTo>
                  <a:lnTo>
                    <a:pt x="1335189" y="423557"/>
                  </a:lnTo>
                  <a:lnTo>
                    <a:pt x="910285" y="0"/>
                  </a:lnTo>
                  <a:lnTo>
                    <a:pt x="300024" y="608139"/>
                  </a:lnTo>
                  <a:lnTo>
                    <a:pt x="0" y="908608"/>
                  </a:lnTo>
                  <a:lnTo>
                    <a:pt x="423519" y="1332153"/>
                  </a:lnTo>
                  <a:lnTo>
                    <a:pt x="300024" y="1455191"/>
                  </a:lnTo>
                  <a:lnTo>
                    <a:pt x="124942" y="1631226"/>
                  </a:lnTo>
                  <a:lnTo>
                    <a:pt x="0" y="1755711"/>
                  </a:lnTo>
                  <a:lnTo>
                    <a:pt x="300024" y="2056180"/>
                  </a:lnTo>
                  <a:lnTo>
                    <a:pt x="910285" y="2664307"/>
                  </a:lnTo>
                  <a:lnTo>
                    <a:pt x="1335189" y="2240762"/>
                  </a:lnTo>
                  <a:lnTo>
                    <a:pt x="723633" y="1631226"/>
                  </a:lnTo>
                  <a:lnTo>
                    <a:pt x="1421463" y="1631226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9519" y="4417076"/>
              <a:ext cx="1871345" cy="3143250"/>
            </a:xfrm>
            <a:custGeom>
              <a:avLst/>
              <a:gdLst/>
              <a:ahLst/>
              <a:cxnLst/>
              <a:rect l="l" t="t" r="r" b="b"/>
              <a:pathLst>
                <a:path w="1871345" h="3143250">
                  <a:moveTo>
                    <a:pt x="1871040" y="821207"/>
                  </a:moveTo>
                  <a:lnTo>
                    <a:pt x="1871040" y="0"/>
                  </a:lnTo>
                  <a:lnTo>
                    <a:pt x="1270977" y="0"/>
                  </a:lnTo>
                  <a:lnTo>
                    <a:pt x="1270977" y="822604"/>
                  </a:lnTo>
                  <a:lnTo>
                    <a:pt x="659333" y="213067"/>
                  </a:lnTo>
                  <a:lnTo>
                    <a:pt x="234353" y="636625"/>
                  </a:lnTo>
                  <a:lnTo>
                    <a:pt x="845997" y="1246162"/>
                  </a:lnTo>
                  <a:lnTo>
                    <a:pt x="0" y="1246162"/>
                  </a:lnTo>
                  <a:lnTo>
                    <a:pt x="0" y="1844293"/>
                  </a:lnTo>
                  <a:lnTo>
                    <a:pt x="845997" y="1844293"/>
                  </a:lnTo>
                  <a:lnTo>
                    <a:pt x="234353" y="2453830"/>
                  </a:lnTo>
                  <a:lnTo>
                    <a:pt x="659333" y="2877375"/>
                  </a:lnTo>
                  <a:lnTo>
                    <a:pt x="1270977" y="2267800"/>
                  </a:lnTo>
                  <a:lnTo>
                    <a:pt x="1270977" y="3142928"/>
                  </a:lnTo>
                </a:path>
                <a:path w="1871345" h="3143250">
                  <a:moveTo>
                    <a:pt x="1871040" y="3142928"/>
                  </a:moveTo>
                  <a:lnTo>
                    <a:pt x="1871040" y="2269248"/>
                  </a:lnTo>
                  <a:lnTo>
                    <a:pt x="1571015" y="1968779"/>
                  </a:lnTo>
                  <a:lnTo>
                    <a:pt x="1146035" y="1545221"/>
                  </a:lnTo>
                  <a:lnTo>
                    <a:pt x="1571015" y="1121676"/>
                  </a:lnTo>
                  <a:lnTo>
                    <a:pt x="1871040" y="821207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6347" y="4630145"/>
              <a:ext cx="1306195" cy="2664460"/>
            </a:xfrm>
            <a:custGeom>
              <a:avLst/>
              <a:gdLst/>
              <a:ahLst/>
              <a:cxnLst/>
              <a:rect l="l" t="t" r="r" b="b"/>
              <a:pathLst>
                <a:path w="1306195" h="2664459">
                  <a:moveTo>
                    <a:pt x="1305655" y="1033094"/>
                  </a:moveTo>
                  <a:lnTo>
                    <a:pt x="723633" y="1033094"/>
                  </a:lnTo>
                  <a:lnTo>
                    <a:pt x="1305655" y="452993"/>
                  </a:lnTo>
                </a:path>
                <a:path w="1306195" h="2664459">
                  <a:moveTo>
                    <a:pt x="1305655" y="394117"/>
                  </a:moveTo>
                  <a:lnTo>
                    <a:pt x="910285" y="0"/>
                  </a:lnTo>
                  <a:lnTo>
                    <a:pt x="300024" y="608139"/>
                  </a:lnTo>
                  <a:lnTo>
                    <a:pt x="0" y="908608"/>
                  </a:lnTo>
                  <a:lnTo>
                    <a:pt x="423519" y="1332153"/>
                  </a:lnTo>
                  <a:lnTo>
                    <a:pt x="300024" y="1455191"/>
                  </a:lnTo>
                  <a:lnTo>
                    <a:pt x="124942" y="1631226"/>
                  </a:lnTo>
                  <a:lnTo>
                    <a:pt x="0" y="1755711"/>
                  </a:lnTo>
                  <a:lnTo>
                    <a:pt x="300024" y="2056180"/>
                  </a:lnTo>
                  <a:lnTo>
                    <a:pt x="910285" y="2664307"/>
                  </a:lnTo>
                  <a:lnTo>
                    <a:pt x="1305655" y="2270201"/>
                  </a:lnTo>
                </a:path>
                <a:path w="1306195" h="2664459">
                  <a:moveTo>
                    <a:pt x="1305655" y="2211326"/>
                  </a:moveTo>
                  <a:lnTo>
                    <a:pt x="723633" y="1631226"/>
                  </a:lnTo>
                  <a:lnTo>
                    <a:pt x="1305655" y="1631226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15327" y="4417076"/>
              <a:ext cx="1871345" cy="3143250"/>
            </a:xfrm>
            <a:custGeom>
              <a:avLst/>
              <a:gdLst/>
              <a:ahLst/>
              <a:cxnLst/>
              <a:rect l="l" t="t" r="r" b="b"/>
              <a:pathLst>
                <a:path w="1871345" h="3143250">
                  <a:moveTo>
                    <a:pt x="1871040" y="821207"/>
                  </a:moveTo>
                  <a:lnTo>
                    <a:pt x="1871040" y="0"/>
                  </a:lnTo>
                  <a:lnTo>
                    <a:pt x="1270977" y="0"/>
                  </a:lnTo>
                  <a:lnTo>
                    <a:pt x="1270977" y="822604"/>
                  </a:lnTo>
                  <a:lnTo>
                    <a:pt x="659333" y="213067"/>
                  </a:lnTo>
                  <a:lnTo>
                    <a:pt x="234353" y="636625"/>
                  </a:lnTo>
                  <a:lnTo>
                    <a:pt x="845997" y="1246162"/>
                  </a:lnTo>
                  <a:lnTo>
                    <a:pt x="0" y="1246162"/>
                  </a:lnTo>
                  <a:lnTo>
                    <a:pt x="0" y="1844293"/>
                  </a:lnTo>
                  <a:lnTo>
                    <a:pt x="845997" y="1844293"/>
                  </a:lnTo>
                  <a:lnTo>
                    <a:pt x="234353" y="2453830"/>
                  </a:lnTo>
                  <a:lnTo>
                    <a:pt x="659333" y="2877375"/>
                  </a:lnTo>
                  <a:lnTo>
                    <a:pt x="1270977" y="2267800"/>
                  </a:lnTo>
                  <a:lnTo>
                    <a:pt x="1270977" y="3142928"/>
                  </a:lnTo>
                </a:path>
                <a:path w="1871345" h="3143250">
                  <a:moveTo>
                    <a:pt x="1871040" y="3142928"/>
                  </a:moveTo>
                  <a:lnTo>
                    <a:pt x="1871040" y="2269248"/>
                  </a:lnTo>
                  <a:lnTo>
                    <a:pt x="1571015" y="1968779"/>
                  </a:lnTo>
                  <a:lnTo>
                    <a:pt x="1146035" y="1545221"/>
                  </a:lnTo>
                  <a:lnTo>
                    <a:pt x="1571015" y="1121676"/>
                  </a:lnTo>
                  <a:lnTo>
                    <a:pt x="1871040" y="821207"/>
                  </a:lnTo>
                </a:path>
              </a:pathLst>
            </a:custGeom>
            <a:ln w="144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1005870" y="1139720"/>
            <a:ext cx="6785025" cy="1869486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>
              <a:lnSpc>
                <a:spcPts val="6559"/>
              </a:lnSpc>
              <a:spcBef>
                <a:spcPts val="1350"/>
              </a:spcBef>
            </a:pPr>
            <a:r>
              <a:rPr lang="es-ES" sz="6500" spc="204" err="1">
                <a:solidFill>
                  <a:schemeClr val="bg1"/>
                </a:solidFill>
                <a:cs typeface="Microsoft Sans Serif"/>
              </a:rPr>
              <a:t>Mundura</a:t>
            </a:r>
            <a:r>
              <a:rPr lang="es-ES" sz="6500" spc="204">
                <a:solidFill>
                  <a:schemeClr val="bg1"/>
                </a:solidFill>
                <a:cs typeface="Microsoft Sans Serif"/>
              </a:rPr>
              <a:t> </a:t>
            </a:r>
            <a:r>
              <a:rPr lang="es-ES" sz="6500" spc="204" err="1">
                <a:solidFill>
                  <a:schemeClr val="bg1"/>
                </a:solidFill>
                <a:cs typeface="Microsoft Sans Serif"/>
              </a:rPr>
              <a:t>Begira</a:t>
            </a:r>
            <a:r>
              <a:rPr lang="es-ES" sz="6500" spc="204">
                <a:solidFill>
                  <a:schemeClr val="bg1"/>
                </a:solidFill>
                <a:cs typeface="Microsoft Sans Serif"/>
              </a:rPr>
              <a:t> 2021</a:t>
            </a:r>
            <a:endParaRPr lang="es-ES" sz="6500">
              <a:solidFill>
                <a:schemeClr val="bg1"/>
              </a:solidFill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17" y="3170032"/>
            <a:ext cx="9188671" cy="92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s-ES" sz="2800" b="1" spc="45">
                <a:solidFill>
                  <a:srgbClr val="FFFFFF"/>
                </a:solidFill>
                <a:latin typeface="+mj-lt"/>
                <a:cs typeface="Arial"/>
              </a:rPr>
              <a:t>Asia traccionará el crecimiento económico global:</a:t>
            </a:r>
          </a:p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s-ES" sz="2800" b="1" spc="45">
                <a:solidFill>
                  <a:srgbClr val="FFFFFF"/>
                </a:solidFill>
                <a:latin typeface="+mj-lt"/>
                <a:cs typeface="Arial"/>
              </a:rPr>
              <a:t>Oportunidades y retos para la empresa vasca</a:t>
            </a:r>
            <a:endParaRPr lang="es-ES" sz="2800">
              <a:latin typeface="+mj-lt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5870" y="5524862"/>
            <a:ext cx="3696532" cy="28918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440"/>
              </a:spcBef>
            </a:pPr>
            <a:r>
              <a:rPr lang="en-GB" b="1" spc="30">
                <a:solidFill>
                  <a:srgbClr val="FFFFFF"/>
                </a:solidFill>
                <a:latin typeface="+mj-lt"/>
                <a:cs typeface="Arial"/>
              </a:rPr>
              <a:t>Basque Trade</a:t>
            </a:r>
            <a:r>
              <a:rPr lang="en-GB" b="1" spc="-85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en-GB" b="1" spc="55">
                <a:solidFill>
                  <a:srgbClr val="FFFFFF"/>
                </a:solidFill>
                <a:latin typeface="+mj-lt"/>
                <a:cs typeface="Arial"/>
              </a:rPr>
              <a:t>&amp; </a:t>
            </a:r>
            <a:r>
              <a:rPr lang="en-GB" b="1" spc="-49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en-GB" b="1" spc="80">
                <a:solidFill>
                  <a:srgbClr val="FFFFFF"/>
                </a:solidFill>
                <a:latin typeface="+mj-lt"/>
                <a:cs typeface="Arial"/>
              </a:rPr>
              <a:t>Investment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49001" y="560563"/>
            <a:ext cx="12695537" cy="121315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60">
                <a:solidFill>
                  <a:schemeClr val="tx1"/>
                </a:solidFill>
              </a:rPr>
              <a:t>El escenario económico global a 2050 los países asiáticos liderarán el comercio global, sin embargo, Asia solo representa un 6,5% de nuestras exportaciones, tenemos que volver la mirada hacia Asia</a:t>
            </a:r>
            <a:br>
              <a:rPr lang="es-ES" sz="2000" kern="0">
                <a:solidFill>
                  <a:schemeClr val="tx1"/>
                </a:solidFill>
              </a:rPr>
            </a:br>
            <a:br>
              <a:rPr lang="es-ES" sz="2000" b="1" spc="60">
                <a:solidFill>
                  <a:schemeClr val="tx1"/>
                </a:solidFill>
              </a:rPr>
            </a:br>
            <a:endParaRPr lang="es-ES" sz="2000" b="1" spc="6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83950"/>
            <a:ext cx="518795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35296" y="7303729"/>
            <a:ext cx="142240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spcBef>
                <a:spcPts val="155"/>
              </a:spcBef>
            </a:pPr>
            <a:r>
              <a:rPr lang="es-ES" sz="800" spc="1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lang="en-GB" sz="800">
              <a:latin typeface="Microsoft Sans Serif"/>
              <a:cs typeface="Microsoft Sans Serif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ED5481C4-DB3B-46DB-A016-EB25C779B2DD}"/>
              </a:ext>
            </a:extLst>
          </p:cNvPr>
          <p:cNvSpPr/>
          <p:nvPr/>
        </p:nvSpPr>
        <p:spPr>
          <a:xfrm>
            <a:off x="10295631" y="1369509"/>
            <a:ext cx="4128284" cy="5031291"/>
          </a:xfrm>
          <a:custGeom>
            <a:avLst/>
            <a:gdLst/>
            <a:ahLst/>
            <a:cxnLst/>
            <a:rect l="l" t="t" r="r" b="b"/>
            <a:pathLst>
              <a:path w="5791200" h="9753600">
                <a:moveTo>
                  <a:pt x="5791200" y="0"/>
                </a:moveTo>
                <a:lnTo>
                  <a:pt x="0" y="0"/>
                </a:lnTo>
                <a:lnTo>
                  <a:pt x="0" y="9753600"/>
                </a:lnTo>
                <a:lnTo>
                  <a:pt x="5791200" y="9753600"/>
                </a:lnTo>
                <a:lnTo>
                  <a:pt x="57912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en-GB" sz="14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32" name="CuadroTexto 9">
            <a:extLst>
              <a:ext uri="{FF2B5EF4-FFF2-40B4-BE49-F238E27FC236}">
                <a16:creationId xmlns:a16="http://schemas.microsoft.com/office/drawing/2014/main" id="{C1C96A4E-93E6-4EE4-A6D9-AD91F289E6CB}"/>
              </a:ext>
            </a:extLst>
          </p:cNvPr>
          <p:cNvSpPr txBox="1"/>
          <p:nvPr/>
        </p:nvSpPr>
        <p:spPr>
          <a:xfrm>
            <a:off x="10505440" y="1429175"/>
            <a:ext cx="26960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 b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Ranking de economías en 2050 (por PIB) </a:t>
            </a:r>
          </a:p>
        </p:txBody>
      </p:sp>
      <p:pic>
        <p:nvPicPr>
          <p:cNvPr id="60" name="Picture 60" descr="Icon&#10;&#10;Description automatically generated">
            <a:extLst>
              <a:ext uri="{FF2B5EF4-FFF2-40B4-BE49-F238E27FC236}">
                <a16:creationId xmlns:a16="http://schemas.microsoft.com/office/drawing/2014/main" id="{26204DB4-4C9B-4B24-966E-FC994367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791" y="5549980"/>
            <a:ext cx="249459" cy="172914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4" descr="Shape, circle&#10;&#10;Description automatically generated">
            <a:extLst>
              <a:ext uri="{FF2B5EF4-FFF2-40B4-BE49-F238E27FC236}">
                <a16:creationId xmlns:a16="http://schemas.microsoft.com/office/drawing/2014/main" id="{16475EAC-862F-44F4-A654-9CBC0B2EE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017" y="5829298"/>
            <a:ext cx="248960" cy="1624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object 6">
            <a:extLst>
              <a:ext uri="{FF2B5EF4-FFF2-40B4-BE49-F238E27FC236}">
                <a16:creationId xmlns:a16="http://schemas.microsoft.com/office/drawing/2014/main" id="{BBF51E18-3A4F-42E4-9BCF-4E1741B66FFE}"/>
              </a:ext>
            </a:extLst>
          </p:cNvPr>
          <p:cNvSpPr txBox="1"/>
          <p:nvPr/>
        </p:nvSpPr>
        <p:spPr>
          <a:xfrm>
            <a:off x="716571" y="271859"/>
            <a:ext cx="33651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sz="700" spc="20">
                <a:solidFill>
                  <a:prstClr val="black"/>
                </a:solidFill>
                <a:latin typeface="Microsoft Sans Serif"/>
                <a:cs typeface="Microsoft Sans Serif"/>
              </a:rPr>
              <a:t>Euskadi ante los retos de una economía en cambio</a:t>
            </a:r>
            <a:endParaRPr lang="es-ES" sz="7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68" name="Imagen 6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7D1744-FA9C-41C4-9CBD-F818F55946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863552" y="4441292"/>
            <a:ext cx="241425" cy="15932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Imagen 68" descr="Forma, Círculo&#10;&#10;Descripción generada automáticamente">
            <a:extLst>
              <a:ext uri="{FF2B5EF4-FFF2-40B4-BE49-F238E27FC236}">
                <a16:creationId xmlns:a16="http://schemas.microsoft.com/office/drawing/2014/main" id="{27810217-2B75-4F9C-BB2C-23F196078B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65094" y="3354253"/>
            <a:ext cx="244304" cy="160804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58" descr="Shape, arrow&#10;&#10;Description automatically generated">
            <a:extLst>
              <a:ext uri="{FF2B5EF4-FFF2-40B4-BE49-F238E27FC236}">
                <a16:creationId xmlns:a16="http://schemas.microsoft.com/office/drawing/2014/main" id="{46C9E839-0DC5-436B-9CED-9D184DDBD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57317" y="3629697"/>
            <a:ext cx="248960" cy="158766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33">
            <a:extLst>
              <a:ext uri="{FF2B5EF4-FFF2-40B4-BE49-F238E27FC236}">
                <a16:creationId xmlns:a16="http://schemas.microsoft.com/office/drawing/2014/main" id="{5F8AAB6D-A309-49A5-8EF7-C042E41ACD33}"/>
              </a:ext>
            </a:extLst>
          </p:cNvPr>
          <p:cNvSpPr txBox="1"/>
          <p:nvPr/>
        </p:nvSpPr>
        <p:spPr>
          <a:xfrm>
            <a:off x="10295631" y="6125068"/>
            <a:ext cx="284561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>
                <a:solidFill>
                  <a:schemeClr val="bg1"/>
                </a:solidFill>
                <a:latin typeface="+mj-lt"/>
                <a:ea typeface="Open Sans"/>
                <a:cs typeface="Calibri"/>
              </a:rPr>
              <a:t>Fuente: The Economist Intelligence Unit.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C16A0C1-1C57-403F-A665-EC38B011BE9C}"/>
              </a:ext>
            </a:extLst>
          </p:cNvPr>
          <p:cNvGrpSpPr/>
          <p:nvPr/>
        </p:nvGrpSpPr>
        <p:grpSpPr>
          <a:xfrm>
            <a:off x="590325" y="1437603"/>
            <a:ext cx="8875492" cy="4941730"/>
            <a:chOff x="1483512" y="2054485"/>
            <a:chExt cx="7358393" cy="4779694"/>
          </a:xfrm>
        </p:grpSpPr>
        <p:grpSp>
          <p:nvGrpSpPr>
            <p:cNvPr id="55" name="Group 159">
              <a:extLst>
                <a:ext uri="{FF2B5EF4-FFF2-40B4-BE49-F238E27FC236}">
                  <a16:creationId xmlns:a16="http://schemas.microsoft.com/office/drawing/2014/main" id="{BD772DF4-5F96-4A5A-AAC5-9F1523F41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2196" y="3555673"/>
              <a:ext cx="683876" cy="946262"/>
              <a:chOff x="3330" y="1838"/>
              <a:chExt cx="470" cy="553"/>
            </a:xfrm>
            <a:solidFill>
              <a:srgbClr val="C0C0C0"/>
            </a:solidFill>
          </p:grpSpPr>
          <p:sp>
            <p:nvSpPr>
              <p:cNvPr id="401" name="Freeform 160">
                <a:extLst>
                  <a:ext uri="{FF2B5EF4-FFF2-40B4-BE49-F238E27FC236}">
                    <a16:creationId xmlns:a16="http://schemas.microsoft.com/office/drawing/2014/main" id="{C7332EE7-0721-42A5-A8CC-06E32F33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85"/>
                <a:ext cx="170" cy="106"/>
              </a:xfrm>
              <a:custGeom>
                <a:avLst/>
                <a:gdLst>
                  <a:gd name="T0" fmla="*/ 0 w 136"/>
                  <a:gd name="T1" fmla="*/ 24 h 80"/>
                  <a:gd name="T2" fmla="*/ 16 w 136"/>
                  <a:gd name="T3" fmla="*/ 16 h 80"/>
                  <a:gd name="T4" fmla="*/ 40 w 136"/>
                  <a:gd name="T5" fmla="*/ 48 h 80"/>
                  <a:gd name="T6" fmla="*/ 88 w 136"/>
                  <a:gd name="T7" fmla="*/ 8 h 80"/>
                  <a:gd name="T8" fmla="*/ 128 w 136"/>
                  <a:gd name="T9" fmla="*/ 0 h 80"/>
                  <a:gd name="T10" fmla="*/ 136 w 136"/>
                  <a:gd name="T11" fmla="*/ 16 h 80"/>
                  <a:gd name="T12" fmla="*/ 136 w 136"/>
                  <a:gd name="T13" fmla="*/ 24 h 80"/>
                  <a:gd name="T14" fmla="*/ 128 w 136"/>
                  <a:gd name="T15" fmla="*/ 24 h 80"/>
                  <a:gd name="T16" fmla="*/ 128 w 136"/>
                  <a:gd name="T17" fmla="*/ 32 h 80"/>
                  <a:gd name="T18" fmla="*/ 96 w 136"/>
                  <a:gd name="T19" fmla="*/ 48 h 80"/>
                  <a:gd name="T20" fmla="*/ 64 w 136"/>
                  <a:gd name="T21" fmla="*/ 72 h 80"/>
                  <a:gd name="T22" fmla="*/ 40 w 136"/>
                  <a:gd name="T23" fmla="*/ 72 h 80"/>
                  <a:gd name="T24" fmla="*/ 32 w 136"/>
                  <a:gd name="T25" fmla="*/ 80 h 80"/>
                  <a:gd name="T26" fmla="*/ 16 w 136"/>
                  <a:gd name="T27" fmla="*/ 80 h 80"/>
                  <a:gd name="T28" fmla="*/ 0 w 136"/>
                  <a:gd name="T29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80">
                    <a:moveTo>
                      <a:pt x="0" y="24"/>
                    </a:moveTo>
                    <a:lnTo>
                      <a:pt x="16" y="16"/>
                    </a:lnTo>
                    <a:lnTo>
                      <a:pt x="40" y="48"/>
                    </a:lnTo>
                    <a:lnTo>
                      <a:pt x="88" y="8"/>
                    </a:lnTo>
                    <a:lnTo>
                      <a:pt x="128" y="0"/>
                    </a:lnTo>
                    <a:lnTo>
                      <a:pt x="136" y="16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96" y="48"/>
                    </a:lnTo>
                    <a:lnTo>
                      <a:pt x="64" y="72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16" y="8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2" name="Freeform 161">
                <a:extLst>
                  <a:ext uri="{FF2B5EF4-FFF2-40B4-BE49-F238E27FC236}">
                    <a16:creationId xmlns:a16="http://schemas.microsoft.com/office/drawing/2014/main" id="{E8780045-3A36-4F18-80FE-607EBFAD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147"/>
                <a:ext cx="120" cy="159"/>
              </a:xfrm>
              <a:custGeom>
                <a:avLst/>
                <a:gdLst>
                  <a:gd name="T0" fmla="*/ 24 w 96"/>
                  <a:gd name="T1" fmla="*/ 120 h 120"/>
                  <a:gd name="T2" fmla="*/ 32 w 96"/>
                  <a:gd name="T3" fmla="*/ 120 h 120"/>
                  <a:gd name="T4" fmla="*/ 40 w 96"/>
                  <a:gd name="T5" fmla="*/ 104 h 120"/>
                  <a:gd name="T6" fmla="*/ 56 w 96"/>
                  <a:gd name="T7" fmla="*/ 104 h 120"/>
                  <a:gd name="T8" fmla="*/ 64 w 96"/>
                  <a:gd name="T9" fmla="*/ 88 h 120"/>
                  <a:gd name="T10" fmla="*/ 72 w 96"/>
                  <a:gd name="T11" fmla="*/ 88 h 120"/>
                  <a:gd name="T12" fmla="*/ 72 w 96"/>
                  <a:gd name="T13" fmla="*/ 72 h 120"/>
                  <a:gd name="T14" fmla="*/ 88 w 96"/>
                  <a:gd name="T15" fmla="*/ 48 h 120"/>
                  <a:gd name="T16" fmla="*/ 96 w 96"/>
                  <a:gd name="T17" fmla="*/ 32 h 120"/>
                  <a:gd name="T18" fmla="*/ 80 w 96"/>
                  <a:gd name="T19" fmla="*/ 16 h 120"/>
                  <a:gd name="T20" fmla="*/ 56 w 96"/>
                  <a:gd name="T21" fmla="*/ 8 h 120"/>
                  <a:gd name="T22" fmla="*/ 48 w 96"/>
                  <a:gd name="T23" fmla="*/ 0 h 120"/>
                  <a:gd name="T24" fmla="*/ 40 w 96"/>
                  <a:gd name="T25" fmla="*/ 8 h 120"/>
                  <a:gd name="T26" fmla="*/ 40 w 96"/>
                  <a:gd name="T27" fmla="*/ 16 h 120"/>
                  <a:gd name="T28" fmla="*/ 32 w 96"/>
                  <a:gd name="T29" fmla="*/ 16 h 120"/>
                  <a:gd name="T30" fmla="*/ 40 w 96"/>
                  <a:gd name="T31" fmla="*/ 24 h 120"/>
                  <a:gd name="T32" fmla="*/ 48 w 96"/>
                  <a:gd name="T33" fmla="*/ 32 h 120"/>
                  <a:gd name="T34" fmla="*/ 48 w 96"/>
                  <a:gd name="T35" fmla="*/ 48 h 120"/>
                  <a:gd name="T36" fmla="*/ 32 w 96"/>
                  <a:gd name="T37" fmla="*/ 80 h 120"/>
                  <a:gd name="T38" fmla="*/ 0 w 96"/>
                  <a:gd name="T39" fmla="*/ 104 h 120"/>
                  <a:gd name="T40" fmla="*/ 8 w 96"/>
                  <a:gd name="T41" fmla="*/ 120 h 120"/>
                  <a:gd name="T42" fmla="*/ 24 w 96"/>
                  <a:gd name="T4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120">
                    <a:moveTo>
                      <a:pt x="24" y="120"/>
                    </a:moveTo>
                    <a:lnTo>
                      <a:pt x="32" y="120"/>
                    </a:lnTo>
                    <a:lnTo>
                      <a:pt x="40" y="104"/>
                    </a:lnTo>
                    <a:lnTo>
                      <a:pt x="56" y="104"/>
                    </a:lnTo>
                    <a:lnTo>
                      <a:pt x="64" y="88"/>
                    </a:lnTo>
                    <a:lnTo>
                      <a:pt x="72" y="88"/>
                    </a:lnTo>
                    <a:lnTo>
                      <a:pt x="72" y="72"/>
                    </a:lnTo>
                    <a:lnTo>
                      <a:pt x="88" y="48"/>
                    </a:lnTo>
                    <a:lnTo>
                      <a:pt x="96" y="32"/>
                    </a:lnTo>
                    <a:lnTo>
                      <a:pt x="80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8" y="32"/>
                    </a:lnTo>
                    <a:lnTo>
                      <a:pt x="48" y="48"/>
                    </a:lnTo>
                    <a:lnTo>
                      <a:pt x="32" y="80"/>
                    </a:lnTo>
                    <a:lnTo>
                      <a:pt x="0" y="104"/>
                    </a:lnTo>
                    <a:lnTo>
                      <a:pt x="8" y="120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3" name="Freeform 162">
                <a:extLst>
                  <a:ext uri="{FF2B5EF4-FFF2-40B4-BE49-F238E27FC236}">
                    <a16:creationId xmlns:a16="http://schemas.microsoft.com/office/drawing/2014/main" id="{18A7815C-75F1-448C-AD12-8BD2C69B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998"/>
                <a:ext cx="361" cy="351"/>
              </a:xfrm>
              <a:custGeom>
                <a:avLst/>
                <a:gdLst>
                  <a:gd name="T0" fmla="*/ 128 w 288"/>
                  <a:gd name="T1" fmla="*/ 48 h 264"/>
                  <a:gd name="T2" fmla="*/ 136 w 288"/>
                  <a:gd name="T3" fmla="*/ 48 h 264"/>
                  <a:gd name="T4" fmla="*/ 152 w 288"/>
                  <a:gd name="T5" fmla="*/ 48 h 264"/>
                  <a:gd name="T6" fmla="*/ 176 w 288"/>
                  <a:gd name="T7" fmla="*/ 56 h 264"/>
                  <a:gd name="T8" fmla="*/ 200 w 288"/>
                  <a:gd name="T9" fmla="*/ 80 h 264"/>
                  <a:gd name="T10" fmla="*/ 208 w 288"/>
                  <a:gd name="T11" fmla="*/ 104 h 264"/>
                  <a:gd name="T12" fmla="*/ 216 w 288"/>
                  <a:gd name="T13" fmla="*/ 120 h 264"/>
                  <a:gd name="T14" fmla="*/ 216 w 288"/>
                  <a:gd name="T15" fmla="*/ 128 h 264"/>
                  <a:gd name="T16" fmla="*/ 216 w 288"/>
                  <a:gd name="T17" fmla="*/ 136 h 264"/>
                  <a:gd name="T18" fmla="*/ 224 w 288"/>
                  <a:gd name="T19" fmla="*/ 136 h 264"/>
                  <a:gd name="T20" fmla="*/ 232 w 288"/>
                  <a:gd name="T21" fmla="*/ 136 h 264"/>
                  <a:gd name="T22" fmla="*/ 240 w 288"/>
                  <a:gd name="T23" fmla="*/ 136 h 264"/>
                  <a:gd name="T24" fmla="*/ 248 w 288"/>
                  <a:gd name="T25" fmla="*/ 136 h 264"/>
                  <a:gd name="T26" fmla="*/ 256 w 288"/>
                  <a:gd name="T27" fmla="*/ 136 h 264"/>
                  <a:gd name="T28" fmla="*/ 264 w 288"/>
                  <a:gd name="T29" fmla="*/ 136 h 264"/>
                  <a:gd name="T30" fmla="*/ 264 w 288"/>
                  <a:gd name="T31" fmla="*/ 128 h 264"/>
                  <a:gd name="T32" fmla="*/ 272 w 288"/>
                  <a:gd name="T33" fmla="*/ 128 h 264"/>
                  <a:gd name="T34" fmla="*/ 280 w 288"/>
                  <a:gd name="T35" fmla="*/ 136 h 264"/>
                  <a:gd name="T36" fmla="*/ 288 w 288"/>
                  <a:gd name="T37" fmla="*/ 144 h 264"/>
                  <a:gd name="T38" fmla="*/ 288 w 288"/>
                  <a:gd name="T39" fmla="*/ 160 h 264"/>
                  <a:gd name="T40" fmla="*/ 272 w 288"/>
                  <a:gd name="T41" fmla="*/ 192 h 264"/>
                  <a:gd name="T42" fmla="*/ 240 w 288"/>
                  <a:gd name="T43" fmla="*/ 216 h 264"/>
                  <a:gd name="T44" fmla="*/ 200 w 288"/>
                  <a:gd name="T45" fmla="*/ 224 h 264"/>
                  <a:gd name="T46" fmla="*/ 152 w 288"/>
                  <a:gd name="T47" fmla="*/ 264 h 264"/>
                  <a:gd name="T48" fmla="*/ 128 w 288"/>
                  <a:gd name="T49" fmla="*/ 232 h 264"/>
                  <a:gd name="T50" fmla="*/ 112 w 288"/>
                  <a:gd name="T51" fmla="*/ 240 h 264"/>
                  <a:gd name="T52" fmla="*/ 112 w 288"/>
                  <a:gd name="T53" fmla="*/ 232 h 264"/>
                  <a:gd name="T54" fmla="*/ 88 w 288"/>
                  <a:gd name="T55" fmla="*/ 192 h 264"/>
                  <a:gd name="T56" fmla="*/ 72 w 288"/>
                  <a:gd name="T57" fmla="*/ 184 h 264"/>
                  <a:gd name="T58" fmla="*/ 64 w 288"/>
                  <a:gd name="T59" fmla="*/ 168 h 264"/>
                  <a:gd name="T60" fmla="*/ 64 w 288"/>
                  <a:gd name="T61" fmla="*/ 144 h 264"/>
                  <a:gd name="T62" fmla="*/ 56 w 288"/>
                  <a:gd name="T63" fmla="*/ 128 h 264"/>
                  <a:gd name="T64" fmla="*/ 40 w 288"/>
                  <a:gd name="T65" fmla="*/ 120 h 264"/>
                  <a:gd name="T66" fmla="*/ 8 w 288"/>
                  <a:gd name="T67" fmla="*/ 64 h 264"/>
                  <a:gd name="T68" fmla="*/ 0 w 288"/>
                  <a:gd name="T69" fmla="*/ 64 h 264"/>
                  <a:gd name="T70" fmla="*/ 0 w 288"/>
                  <a:gd name="T71" fmla="*/ 40 h 264"/>
                  <a:gd name="T72" fmla="*/ 16 w 288"/>
                  <a:gd name="T73" fmla="*/ 40 h 264"/>
                  <a:gd name="T74" fmla="*/ 24 w 288"/>
                  <a:gd name="T75" fmla="*/ 32 h 264"/>
                  <a:gd name="T76" fmla="*/ 32 w 288"/>
                  <a:gd name="T77" fmla="*/ 32 h 264"/>
                  <a:gd name="T78" fmla="*/ 40 w 288"/>
                  <a:gd name="T79" fmla="*/ 24 h 264"/>
                  <a:gd name="T80" fmla="*/ 24 w 288"/>
                  <a:gd name="T81" fmla="*/ 8 h 264"/>
                  <a:gd name="T82" fmla="*/ 56 w 288"/>
                  <a:gd name="T83" fmla="*/ 0 h 264"/>
                  <a:gd name="T84" fmla="*/ 72 w 288"/>
                  <a:gd name="T85" fmla="*/ 8 h 264"/>
                  <a:gd name="T86" fmla="*/ 104 w 288"/>
                  <a:gd name="T87" fmla="*/ 24 h 264"/>
                  <a:gd name="T88" fmla="*/ 112 w 288"/>
                  <a:gd name="T89" fmla="*/ 24 h 264"/>
                  <a:gd name="T90" fmla="*/ 112 w 288"/>
                  <a:gd name="T91" fmla="*/ 40 h 264"/>
                  <a:gd name="T92" fmla="*/ 128 w 288"/>
                  <a:gd name="T93" fmla="*/ 4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264">
                    <a:moveTo>
                      <a:pt x="128" y="48"/>
                    </a:moveTo>
                    <a:lnTo>
                      <a:pt x="136" y="48"/>
                    </a:lnTo>
                    <a:lnTo>
                      <a:pt x="152" y="48"/>
                    </a:lnTo>
                    <a:lnTo>
                      <a:pt x="176" y="56"/>
                    </a:lnTo>
                    <a:lnTo>
                      <a:pt x="200" y="80"/>
                    </a:lnTo>
                    <a:lnTo>
                      <a:pt x="208" y="104"/>
                    </a:lnTo>
                    <a:lnTo>
                      <a:pt x="216" y="120"/>
                    </a:lnTo>
                    <a:lnTo>
                      <a:pt x="216" y="128"/>
                    </a:lnTo>
                    <a:lnTo>
                      <a:pt x="216" y="136"/>
                    </a:lnTo>
                    <a:lnTo>
                      <a:pt x="224" y="136"/>
                    </a:lnTo>
                    <a:lnTo>
                      <a:pt x="232" y="136"/>
                    </a:lnTo>
                    <a:lnTo>
                      <a:pt x="240" y="136"/>
                    </a:lnTo>
                    <a:lnTo>
                      <a:pt x="248" y="136"/>
                    </a:lnTo>
                    <a:lnTo>
                      <a:pt x="256" y="136"/>
                    </a:lnTo>
                    <a:lnTo>
                      <a:pt x="264" y="136"/>
                    </a:lnTo>
                    <a:lnTo>
                      <a:pt x="264" y="128"/>
                    </a:lnTo>
                    <a:lnTo>
                      <a:pt x="272" y="128"/>
                    </a:lnTo>
                    <a:lnTo>
                      <a:pt x="280" y="136"/>
                    </a:lnTo>
                    <a:lnTo>
                      <a:pt x="288" y="144"/>
                    </a:lnTo>
                    <a:lnTo>
                      <a:pt x="288" y="160"/>
                    </a:lnTo>
                    <a:lnTo>
                      <a:pt x="272" y="192"/>
                    </a:lnTo>
                    <a:lnTo>
                      <a:pt x="240" y="216"/>
                    </a:lnTo>
                    <a:lnTo>
                      <a:pt x="200" y="224"/>
                    </a:lnTo>
                    <a:lnTo>
                      <a:pt x="152" y="264"/>
                    </a:lnTo>
                    <a:lnTo>
                      <a:pt x="128" y="232"/>
                    </a:lnTo>
                    <a:lnTo>
                      <a:pt x="112" y="240"/>
                    </a:lnTo>
                    <a:lnTo>
                      <a:pt x="112" y="232"/>
                    </a:lnTo>
                    <a:lnTo>
                      <a:pt x="88" y="192"/>
                    </a:lnTo>
                    <a:lnTo>
                      <a:pt x="72" y="184"/>
                    </a:lnTo>
                    <a:lnTo>
                      <a:pt x="64" y="168"/>
                    </a:lnTo>
                    <a:lnTo>
                      <a:pt x="64" y="144"/>
                    </a:lnTo>
                    <a:lnTo>
                      <a:pt x="56" y="128"/>
                    </a:lnTo>
                    <a:lnTo>
                      <a:pt x="40" y="120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40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12" y="40"/>
                    </a:lnTo>
                    <a:lnTo>
                      <a:pt x="128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4" name="Freeform 163">
                <a:extLst>
                  <a:ext uri="{FF2B5EF4-FFF2-40B4-BE49-F238E27FC236}">
                    <a16:creationId xmlns:a16="http://schemas.microsoft.com/office/drawing/2014/main" id="{69465E33-59C3-4425-AAC0-ACBC75370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126"/>
                <a:ext cx="20" cy="31"/>
              </a:xfrm>
              <a:custGeom>
                <a:avLst/>
                <a:gdLst>
                  <a:gd name="T0" fmla="*/ 0 w 16"/>
                  <a:gd name="T1" fmla="*/ 8 h 24"/>
                  <a:gd name="T2" fmla="*/ 8 w 16"/>
                  <a:gd name="T3" fmla="*/ 0 h 24"/>
                  <a:gd name="T4" fmla="*/ 16 w 16"/>
                  <a:gd name="T5" fmla="*/ 0 h 24"/>
                  <a:gd name="T6" fmla="*/ 16 w 16"/>
                  <a:gd name="T7" fmla="*/ 16 h 24"/>
                  <a:gd name="T8" fmla="*/ 8 w 16"/>
                  <a:gd name="T9" fmla="*/ 24 h 24"/>
                  <a:gd name="T10" fmla="*/ 0 w 16"/>
                  <a:gd name="T1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5" name="Freeform 164">
                <a:extLst>
                  <a:ext uri="{FF2B5EF4-FFF2-40B4-BE49-F238E27FC236}">
                    <a16:creationId xmlns:a16="http://schemas.microsoft.com/office/drawing/2014/main" id="{03AA2ED1-9116-4274-8BE9-5DC595823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126"/>
                <a:ext cx="91" cy="52"/>
              </a:xfrm>
              <a:custGeom>
                <a:avLst/>
                <a:gdLst>
                  <a:gd name="T0" fmla="*/ 72 w 72"/>
                  <a:gd name="T1" fmla="*/ 8 h 40"/>
                  <a:gd name="T2" fmla="*/ 72 w 72"/>
                  <a:gd name="T3" fmla="*/ 16 h 40"/>
                  <a:gd name="T4" fmla="*/ 64 w 72"/>
                  <a:gd name="T5" fmla="*/ 24 h 40"/>
                  <a:gd name="T6" fmla="*/ 64 w 72"/>
                  <a:gd name="T7" fmla="*/ 32 h 40"/>
                  <a:gd name="T8" fmla="*/ 56 w 72"/>
                  <a:gd name="T9" fmla="*/ 32 h 40"/>
                  <a:gd name="T10" fmla="*/ 48 w 72"/>
                  <a:gd name="T11" fmla="*/ 32 h 40"/>
                  <a:gd name="T12" fmla="*/ 48 w 72"/>
                  <a:gd name="T13" fmla="*/ 40 h 40"/>
                  <a:gd name="T14" fmla="*/ 40 w 72"/>
                  <a:gd name="T15" fmla="*/ 40 h 40"/>
                  <a:gd name="T16" fmla="*/ 32 w 72"/>
                  <a:gd name="T17" fmla="*/ 40 h 40"/>
                  <a:gd name="T18" fmla="*/ 24 w 72"/>
                  <a:gd name="T19" fmla="*/ 40 h 40"/>
                  <a:gd name="T20" fmla="*/ 16 w 72"/>
                  <a:gd name="T21" fmla="*/ 40 h 40"/>
                  <a:gd name="T22" fmla="*/ 8 w 72"/>
                  <a:gd name="T23" fmla="*/ 40 h 40"/>
                  <a:gd name="T24" fmla="*/ 0 w 72"/>
                  <a:gd name="T25" fmla="*/ 40 h 40"/>
                  <a:gd name="T26" fmla="*/ 0 w 72"/>
                  <a:gd name="T27" fmla="*/ 32 h 40"/>
                  <a:gd name="T28" fmla="*/ 0 w 72"/>
                  <a:gd name="T29" fmla="*/ 24 h 40"/>
                  <a:gd name="T30" fmla="*/ 16 w 72"/>
                  <a:gd name="T31" fmla="*/ 32 h 40"/>
                  <a:gd name="T32" fmla="*/ 24 w 72"/>
                  <a:gd name="T33" fmla="*/ 24 h 40"/>
                  <a:gd name="T34" fmla="*/ 40 w 72"/>
                  <a:gd name="T35" fmla="*/ 24 h 40"/>
                  <a:gd name="T36" fmla="*/ 64 w 72"/>
                  <a:gd name="T37" fmla="*/ 0 h 40"/>
                  <a:gd name="T38" fmla="*/ 72 w 72"/>
                  <a:gd name="T3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40">
                    <a:moveTo>
                      <a:pt x="72" y="8"/>
                    </a:moveTo>
                    <a:lnTo>
                      <a:pt x="72" y="16"/>
                    </a:lnTo>
                    <a:lnTo>
                      <a:pt x="64" y="24"/>
                    </a:lnTo>
                    <a:lnTo>
                      <a:pt x="64" y="32"/>
                    </a:lnTo>
                    <a:lnTo>
                      <a:pt x="56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64" y="0"/>
                    </a:lnTo>
                    <a:lnTo>
                      <a:pt x="72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6" name="Freeform 165">
                <a:extLst>
                  <a:ext uri="{FF2B5EF4-FFF2-40B4-BE49-F238E27FC236}">
                    <a16:creationId xmlns:a16="http://schemas.microsoft.com/office/drawing/2014/main" id="{98F59078-66FD-43F4-9887-E5F5DBD98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115"/>
                <a:ext cx="12" cy="21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0 h 16"/>
                  <a:gd name="T6" fmla="*/ 0 w 8"/>
                  <a:gd name="T7" fmla="*/ 8 h 16"/>
                  <a:gd name="T8" fmla="*/ 8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7" name="Freeform 166">
                <a:extLst>
                  <a:ext uri="{FF2B5EF4-FFF2-40B4-BE49-F238E27FC236}">
                    <a16:creationId xmlns:a16="http://schemas.microsoft.com/office/drawing/2014/main" id="{ECEDFF5A-0C88-4294-AC87-E9A5FA394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838"/>
                <a:ext cx="330" cy="298"/>
              </a:xfrm>
              <a:custGeom>
                <a:avLst/>
                <a:gdLst>
                  <a:gd name="T0" fmla="*/ 192 w 264"/>
                  <a:gd name="T1" fmla="*/ 216 h 224"/>
                  <a:gd name="T2" fmla="*/ 184 w 264"/>
                  <a:gd name="T3" fmla="*/ 200 h 224"/>
                  <a:gd name="T4" fmla="*/ 160 w 264"/>
                  <a:gd name="T5" fmla="*/ 208 h 224"/>
                  <a:gd name="T6" fmla="*/ 144 w 264"/>
                  <a:gd name="T7" fmla="*/ 208 h 224"/>
                  <a:gd name="T8" fmla="*/ 112 w 264"/>
                  <a:gd name="T9" fmla="*/ 184 h 224"/>
                  <a:gd name="T10" fmla="*/ 96 w 264"/>
                  <a:gd name="T11" fmla="*/ 152 h 224"/>
                  <a:gd name="T12" fmla="*/ 80 w 264"/>
                  <a:gd name="T13" fmla="*/ 144 h 224"/>
                  <a:gd name="T14" fmla="*/ 72 w 264"/>
                  <a:gd name="T15" fmla="*/ 152 h 224"/>
                  <a:gd name="T16" fmla="*/ 56 w 264"/>
                  <a:gd name="T17" fmla="*/ 136 h 224"/>
                  <a:gd name="T18" fmla="*/ 56 w 264"/>
                  <a:gd name="T19" fmla="*/ 112 h 224"/>
                  <a:gd name="T20" fmla="*/ 32 w 264"/>
                  <a:gd name="T21" fmla="*/ 104 h 224"/>
                  <a:gd name="T22" fmla="*/ 24 w 264"/>
                  <a:gd name="T23" fmla="*/ 88 h 224"/>
                  <a:gd name="T24" fmla="*/ 32 w 264"/>
                  <a:gd name="T25" fmla="*/ 72 h 224"/>
                  <a:gd name="T26" fmla="*/ 16 w 264"/>
                  <a:gd name="T27" fmla="*/ 40 h 224"/>
                  <a:gd name="T28" fmla="*/ 0 w 264"/>
                  <a:gd name="T29" fmla="*/ 8 h 224"/>
                  <a:gd name="T30" fmla="*/ 8 w 264"/>
                  <a:gd name="T31" fmla="*/ 0 h 224"/>
                  <a:gd name="T32" fmla="*/ 16 w 264"/>
                  <a:gd name="T33" fmla="*/ 16 h 224"/>
                  <a:gd name="T34" fmla="*/ 24 w 264"/>
                  <a:gd name="T35" fmla="*/ 16 h 224"/>
                  <a:gd name="T36" fmla="*/ 32 w 264"/>
                  <a:gd name="T37" fmla="*/ 16 h 224"/>
                  <a:gd name="T38" fmla="*/ 48 w 264"/>
                  <a:gd name="T39" fmla="*/ 8 h 224"/>
                  <a:gd name="T40" fmla="*/ 48 w 264"/>
                  <a:gd name="T41" fmla="*/ 16 h 224"/>
                  <a:gd name="T42" fmla="*/ 64 w 264"/>
                  <a:gd name="T43" fmla="*/ 24 h 224"/>
                  <a:gd name="T44" fmla="*/ 64 w 264"/>
                  <a:gd name="T45" fmla="*/ 40 h 224"/>
                  <a:gd name="T46" fmla="*/ 96 w 264"/>
                  <a:gd name="T47" fmla="*/ 56 h 224"/>
                  <a:gd name="T48" fmla="*/ 128 w 264"/>
                  <a:gd name="T49" fmla="*/ 48 h 224"/>
                  <a:gd name="T50" fmla="*/ 128 w 264"/>
                  <a:gd name="T51" fmla="*/ 40 h 224"/>
                  <a:gd name="T52" fmla="*/ 144 w 264"/>
                  <a:gd name="T53" fmla="*/ 32 h 224"/>
                  <a:gd name="T54" fmla="*/ 160 w 264"/>
                  <a:gd name="T55" fmla="*/ 24 h 224"/>
                  <a:gd name="T56" fmla="*/ 224 w 264"/>
                  <a:gd name="T57" fmla="*/ 56 h 224"/>
                  <a:gd name="T58" fmla="*/ 224 w 264"/>
                  <a:gd name="T59" fmla="*/ 64 h 224"/>
                  <a:gd name="T60" fmla="*/ 224 w 264"/>
                  <a:gd name="T61" fmla="*/ 80 h 224"/>
                  <a:gd name="T62" fmla="*/ 216 w 264"/>
                  <a:gd name="T63" fmla="*/ 88 h 224"/>
                  <a:gd name="T64" fmla="*/ 216 w 264"/>
                  <a:gd name="T65" fmla="*/ 96 h 224"/>
                  <a:gd name="T66" fmla="*/ 224 w 264"/>
                  <a:gd name="T67" fmla="*/ 128 h 224"/>
                  <a:gd name="T68" fmla="*/ 240 w 264"/>
                  <a:gd name="T69" fmla="*/ 128 h 224"/>
                  <a:gd name="T70" fmla="*/ 240 w 264"/>
                  <a:gd name="T71" fmla="*/ 136 h 224"/>
                  <a:gd name="T72" fmla="*/ 232 w 264"/>
                  <a:gd name="T73" fmla="*/ 152 h 224"/>
                  <a:gd name="T74" fmla="*/ 248 w 264"/>
                  <a:gd name="T75" fmla="*/ 176 h 224"/>
                  <a:gd name="T76" fmla="*/ 256 w 264"/>
                  <a:gd name="T77" fmla="*/ 176 h 224"/>
                  <a:gd name="T78" fmla="*/ 264 w 264"/>
                  <a:gd name="T79" fmla="*/ 192 h 224"/>
                  <a:gd name="T80" fmla="*/ 264 w 264"/>
                  <a:gd name="T81" fmla="*/ 200 h 224"/>
                  <a:gd name="T82" fmla="*/ 248 w 264"/>
                  <a:gd name="T83" fmla="*/ 208 h 224"/>
                  <a:gd name="T84" fmla="*/ 248 w 264"/>
                  <a:gd name="T85" fmla="*/ 224 h 224"/>
                  <a:gd name="T86" fmla="*/ 192 w 264"/>
                  <a:gd name="T8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4" h="224">
                    <a:moveTo>
                      <a:pt x="192" y="216"/>
                    </a:moveTo>
                    <a:lnTo>
                      <a:pt x="184" y="200"/>
                    </a:lnTo>
                    <a:lnTo>
                      <a:pt x="160" y="208"/>
                    </a:lnTo>
                    <a:lnTo>
                      <a:pt x="144" y="208"/>
                    </a:lnTo>
                    <a:lnTo>
                      <a:pt x="112" y="184"/>
                    </a:lnTo>
                    <a:lnTo>
                      <a:pt x="96" y="152"/>
                    </a:lnTo>
                    <a:lnTo>
                      <a:pt x="80" y="144"/>
                    </a:lnTo>
                    <a:lnTo>
                      <a:pt x="72" y="152"/>
                    </a:lnTo>
                    <a:lnTo>
                      <a:pt x="56" y="136"/>
                    </a:lnTo>
                    <a:lnTo>
                      <a:pt x="56" y="112"/>
                    </a:lnTo>
                    <a:lnTo>
                      <a:pt x="32" y="104"/>
                    </a:lnTo>
                    <a:lnTo>
                      <a:pt x="24" y="88"/>
                    </a:lnTo>
                    <a:lnTo>
                      <a:pt x="32" y="7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64" y="24"/>
                    </a:lnTo>
                    <a:lnTo>
                      <a:pt x="64" y="40"/>
                    </a:lnTo>
                    <a:lnTo>
                      <a:pt x="96" y="56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44" y="32"/>
                    </a:lnTo>
                    <a:lnTo>
                      <a:pt x="160" y="24"/>
                    </a:lnTo>
                    <a:lnTo>
                      <a:pt x="224" y="56"/>
                    </a:lnTo>
                    <a:lnTo>
                      <a:pt x="224" y="64"/>
                    </a:lnTo>
                    <a:lnTo>
                      <a:pt x="224" y="80"/>
                    </a:lnTo>
                    <a:lnTo>
                      <a:pt x="216" y="88"/>
                    </a:lnTo>
                    <a:lnTo>
                      <a:pt x="216" y="96"/>
                    </a:lnTo>
                    <a:lnTo>
                      <a:pt x="224" y="128"/>
                    </a:lnTo>
                    <a:lnTo>
                      <a:pt x="240" y="128"/>
                    </a:lnTo>
                    <a:lnTo>
                      <a:pt x="240" y="136"/>
                    </a:lnTo>
                    <a:lnTo>
                      <a:pt x="232" y="152"/>
                    </a:lnTo>
                    <a:lnTo>
                      <a:pt x="248" y="176"/>
                    </a:lnTo>
                    <a:lnTo>
                      <a:pt x="256" y="176"/>
                    </a:lnTo>
                    <a:lnTo>
                      <a:pt x="264" y="192"/>
                    </a:lnTo>
                    <a:lnTo>
                      <a:pt x="264" y="200"/>
                    </a:lnTo>
                    <a:lnTo>
                      <a:pt x="248" y="208"/>
                    </a:lnTo>
                    <a:lnTo>
                      <a:pt x="248" y="224"/>
                    </a:lnTo>
                    <a:lnTo>
                      <a:pt x="192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8" name="Freeform 167">
                <a:extLst>
                  <a:ext uri="{FF2B5EF4-FFF2-40B4-BE49-F238E27FC236}">
                    <a16:creationId xmlns:a16="http://schemas.microsoft.com/office/drawing/2014/main" id="{916ADD15-2845-498F-B209-86CD4FD73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892"/>
                <a:ext cx="99" cy="106"/>
              </a:xfrm>
              <a:custGeom>
                <a:avLst/>
                <a:gdLst>
                  <a:gd name="T0" fmla="*/ 80 w 80"/>
                  <a:gd name="T1" fmla="*/ 0 h 80"/>
                  <a:gd name="T2" fmla="*/ 56 w 80"/>
                  <a:gd name="T3" fmla="*/ 8 h 80"/>
                  <a:gd name="T4" fmla="*/ 40 w 80"/>
                  <a:gd name="T5" fmla="*/ 8 h 80"/>
                  <a:gd name="T6" fmla="*/ 32 w 80"/>
                  <a:gd name="T7" fmla="*/ 8 h 80"/>
                  <a:gd name="T8" fmla="*/ 8 w 80"/>
                  <a:gd name="T9" fmla="*/ 8 h 80"/>
                  <a:gd name="T10" fmla="*/ 8 w 80"/>
                  <a:gd name="T11" fmla="*/ 16 h 80"/>
                  <a:gd name="T12" fmla="*/ 0 w 80"/>
                  <a:gd name="T13" fmla="*/ 24 h 80"/>
                  <a:gd name="T14" fmla="*/ 0 w 80"/>
                  <a:gd name="T15" fmla="*/ 48 h 80"/>
                  <a:gd name="T16" fmla="*/ 8 w 80"/>
                  <a:gd name="T17" fmla="*/ 48 h 80"/>
                  <a:gd name="T18" fmla="*/ 0 w 80"/>
                  <a:gd name="T19" fmla="*/ 64 h 80"/>
                  <a:gd name="T20" fmla="*/ 0 w 80"/>
                  <a:gd name="T21" fmla="*/ 72 h 80"/>
                  <a:gd name="T22" fmla="*/ 8 w 80"/>
                  <a:gd name="T23" fmla="*/ 80 h 80"/>
                  <a:gd name="T24" fmla="*/ 40 w 80"/>
                  <a:gd name="T25" fmla="*/ 64 h 80"/>
                  <a:gd name="T26" fmla="*/ 64 w 80"/>
                  <a:gd name="T27" fmla="*/ 48 h 80"/>
                  <a:gd name="T28" fmla="*/ 64 w 80"/>
                  <a:gd name="T29" fmla="*/ 16 h 80"/>
                  <a:gd name="T30" fmla="*/ 80 w 80"/>
                  <a:gd name="T3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lnTo>
                      <a:pt x="56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40" y="64"/>
                    </a:lnTo>
                    <a:lnTo>
                      <a:pt x="64" y="48"/>
                    </a:lnTo>
                    <a:lnTo>
                      <a:pt x="64" y="16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09" name="Freeform 168">
                <a:extLst>
                  <a:ext uri="{FF2B5EF4-FFF2-40B4-BE49-F238E27FC236}">
                    <a16:creationId xmlns:a16="http://schemas.microsoft.com/office/drawing/2014/main" id="{74B0D11F-AB17-4E5E-9161-35F819A58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976"/>
                <a:ext cx="69" cy="75"/>
              </a:xfrm>
              <a:custGeom>
                <a:avLst/>
                <a:gdLst>
                  <a:gd name="T0" fmla="*/ 8 w 56"/>
                  <a:gd name="T1" fmla="*/ 8 h 56"/>
                  <a:gd name="T2" fmla="*/ 16 w 56"/>
                  <a:gd name="T3" fmla="*/ 16 h 56"/>
                  <a:gd name="T4" fmla="*/ 48 w 56"/>
                  <a:gd name="T5" fmla="*/ 0 h 56"/>
                  <a:gd name="T6" fmla="*/ 56 w 56"/>
                  <a:gd name="T7" fmla="*/ 16 h 56"/>
                  <a:gd name="T8" fmla="*/ 24 w 56"/>
                  <a:gd name="T9" fmla="*/ 24 h 56"/>
                  <a:gd name="T10" fmla="*/ 40 w 56"/>
                  <a:gd name="T11" fmla="*/ 40 h 56"/>
                  <a:gd name="T12" fmla="*/ 32 w 56"/>
                  <a:gd name="T13" fmla="*/ 48 h 56"/>
                  <a:gd name="T14" fmla="*/ 24 w 56"/>
                  <a:gd name="T15" fmla="*/ 48 h 56"/>
                  <a:gd name="T16" fmla="*/ 16 w 56"/>
                  <a:gd name="T17" fmla="*/ 56 h 56"/>
                  <a:gd name="T18" fmla="*/ 0 w 56"/>
                  <a:gd name="T19" fmla="*/ 56 h 56"/>
                  <a:gd name="T20" fmla="*/ 8 w 56"/>
                  <a:gd name="T21" fmla="*/ 32 h 56"/>
                  <a:gd name="T22" fmla="*/ 0 w 56"/>
                  <a:gd name="T23" fmla="*/ 16 h 56"/>
                  <a:gd name="T24" fmla="*/ 8 w 56"/>
                  <a:gd name="T2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6">
                    <a:moveTo>
                      <a:pt x="8" y="8"/>
                    </a:moveTo>
                    <a:lnTo>
                      <a:pt x="16" y="16"/>
                    </a:lnTo>
                    <a:lnTo>
                      <a:pt x="48" y="0"/>
                    </a:lnTo>
                    <a:lnTo>
                      <a:pt x="56" y="16"/>
                    </a:lnTo>
                    <a:lnTo>
                      <a:pt x="24" y="24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16" y="56"/>
                    </a:lnTo>
                    <a:lnTo>
                      <a:pt x="0" y="56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10" name="Freeform 169">
                <a:extLst>
                  <a:ext uri="{FF2B5EF4-FFF2-40B4-BE49-F238E27FC236}">
                    <a16:creationId xmlns:a16="http://schemas.microsoft.com/office/drawing/2014/main" id="{DD1E15A5-7DEE-4720-9963-245C02835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1892"/>
                <a:ext cx="160" cy="169"/>
              </a:xfrm>
              <a:custGeom>
                <a:avLst/>
                <a:gdLst>
                  <a:gd name="T0" fmla="*/ 72 w 128"/>
                  <a:gd name="T1" fmla="*/ 0 h 128"/>
                  <a:gd name="T2" fmla="*/ 88 w 128"/>
                  <a:gd name="T3" fmla="*/ 32 h 128"/>
                  <a:gd name="T4" fmla="*/ 80 w 128"/>
                  <a:gd name="T5" fmla="*/ 48 h 128"/>
                  <a:gd name="T6" fmla="*/ 88 w 128"/>
                  <a:gd name="T7" fmla="*/ 64 h 128"/>
                  <a:gd name="T8" fmla="*/ 112 w 128"/>
                  <a:gd name="T9" fmla="*/ 72 h 128"/>
                  <a:gd name="T10" fmla="*/ 112 w 128"/>
                  <a:gd name="T11" fmla="*/ 96 h 128"/>
                  <a:gd name="T12" fmla="*/ 128 w 128"/>
                  <a:gd name="T13" fmla="*/ 112 h 128"/>
                  <a:gd name="T14" fmla="*/ 112 w 128"/>
                  <a:gd name="T15" fmla="*/ 112 h 128"/>
                  <a:gd name="T16" fmla="*/ 104 w 128"/>
                  <a:gd name="T17" fmla="*/ 128 h 128"/>
                  <a:gd name="T18" fmla="*/ 88 w 128"/>
                  <a:gd name="T19" fmla="*/ 120 h 128"/>
                  <a:gd name="T20" fmla="*/ 80 w 128"/>
                  <a:gd name="T21" fmla="*/ 128 h 128"/>
                  <a:gd name="T22" fmla="*/ 64 w 128"/>
                  <a:gd name="T23" fmla="*/ 120 h 128"/>
                  <a:gd name="T24" fmla="*/ 64 w 128"/>
                  <a:gd name="T25" fmla="*/ 104 h 128"/>
                  <a:gd name="T26" fmla="*/ 56 w 128"/>
                  <a:gd name="T27" fmla="*/ 104 h 128"/>
                  <a:gd name="T28" fmla="*/ 24 w 128"/>
                  <a:gd name="T29" fmla="*/ 88 h 128"/>
                  <a:gd name="T30" fmla="*/ 8 w 128"/>
                  <a:gd name="T31" fmla="*/ 80 h 128"/>
                  <a:gd name="T32" fmla="*/ 0 w 128"/>
                  <a:gd name="T33" fmla="*/ 64 h 128"/>
                  <a:gd name="T34" fmla="*/ 24 w 128"/>
                  <a:gd name="T35" fmla="*/ 48 h 128"/>
                  <a:gd name="T36" fmla="*/ 24 w 128"/>
                  <a:gd name="T37" fmla="*/ 16 h 128"/>
                  <a:gd name="T38" fmla="*/ 40 w 128"/>
                  <a:gd name="T39" fmla="*/ 0 h 128"/>
                  <a:gd name="T40" fmla="*/ 48 w 128"/>
                  <a:gd name="T41" fmla="*/ 0 h 128"/>
                  <a:gd name="T42" fmla="*/ 72 w 128"/>
                  <a:gd name="T4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72" y="0"/>
                    </a:moveTo>
                    <a:lnTo>
                      <a:pt x="88" y="32"/>
                    </a:lnTo>
                    <a:lnTo>
                      <a:pt x="80" y="48"/>
                    </a:lnTo>
                    <a:lnTo>
                      <a:pt x="88" y="64"/>
                    </a:lnTo>
                    <a:lnTo>
                      <a:pt x="112" y="72"/>
                    </a:lnTo>
                    <a:lnTo>
                      <a:pt x="112" y="96"/>
                    </a:lnTo>
                    <a:lnTo>
                      <a:pt x="128" y="112"/>
                    </a:lnTo>
                    <a:lnTo>
                      <a:pt x="112" y="112"/>
                    </a:lnTo>
                    <a:lnTo>
                      <a:pt x="104" y="128"/>
                    </a:lnTo>
                    <a:lnTo>
                      <a:pt x="88" y="120"/>
                    </a:lnTo>
                    <a:lnTo>
                      <a:pt x="80" y="128"/>
                    </a:lnTo>
                    <a:lnTo>
                      <a:pt x="64" y="120"/>
                    </a:lnTo>
                    <a:lnTo>
                      <a:pt x="64" y="104"/>
                    </a:lnTo>
                    <a:lnTo>
                      <a:pt x="56" y="104"/>
                    </a:lnTo>
                    <a:lnTo>
                      <a:pt x="24" y="88"/>
                    </a:lnTo>
                    <a:lnTo>
                      <a:pt x="8" y="80"/>
                    </a:lnTo>
                    <a:lnTo>
                      <a:pt x="0" y="64"/>
                    </a:lnTo>
                    <a:lnTo>
                      <a:pt x="24" y="48"/>
                    </a:lnTo>
                    <a:lnTo>
                      <a:pt x="24" y="1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11" name="Freeform 170">
                <a:extLst>
                  <a:ext uri="{FF2B5EF4-FFF2-40B4-BE49-F238E27FC236}">
                    <a16:creationId xmlns:a16="http://schemas.microsoft.com/office/drawing/2014/main" id="{87100541-98CC-4D99-A3C8-11A591B2B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955"/>
                <a:ext cx="20" cy="21"/>
              </a:xfrm>
              <a:custGeom>
                <a:avLst/>
                <a:gdLst>
                  <a:gd name="T0" fmla="*/ 8 w 16"/>
                  <a:gd name="T1" fmla="*/ 0 h 16"/>
                  <a:gd name="T2" fmla="*/ 16 w 16"/>
                  <a:gd name="T3" fmla="*/ 0 h 16"/>
                  <a:gd name="T4" fmla="*/ 8 w 16"/>
                  <a:gd name="T5" fmla="*/ 16 h 16"/>
                  <a:gd name="T6" fmla="*/ 0 w 16"/>
                  <a:gd name="T7" fmla="*/ 16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12" name="Freeform 171">
                <a:extLst>
                  <a:ext uri="{FF2B5EF4-FFF2-40B4-BE49-F238E27FC236}">
                    <a16:creationId xmlns:a16="http://schemas.microsoft.com/office/drawing/2014/main" id="{06354869-7F86-4F83-8BA2-DD906E451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976"/>
                <a:ext cx="20" cy="75"/>
              </a:xfrm>
              <a:custGeom>
                <a:avLst/>
                <a:gdLst>
                  <a:gd name="T0" fmla="*/ 16 w 16"/>
                  <a:gd name="T1" fmla="*/ 8 h 56"/>
                  <a:gd name="T2" fmla="*/ 8 w 16"/>
                  <a:gd name="T3" fmla="*/ 16 h 56"/>
                  <a:gd name="T4" fmla="*/ 16 w 16"/>
                  <a:gd name="T5" fmla="*/ 32 h 56"/>
                  <a:gd name="T6" fmla="*/ 8 w 16"/>
                  <a:gd name="T7" fmla="*/ 56 h 56"/>
                  <a:gd name="T8" fmla="*/ 0 w 16"/>
                  <a:gd name="T9" fmla="*/ 32 h 56"/>
                  <a:gd name="T10" fmla="*/ 0 w 16"/>
                  <a:gd name="T11" fmla="*/ 24 h 56"/>
                  <a:gd name="T12" fmla="*/ 8 w 16"/>
                  <a:gd name="T13" fmla="*/ 0 h 56"/>
                  <a:gd name="T14" fmla="*/ 16 w 16"/>
                  <a:gd name="T15" fmla="*/ 0 h 56"/>
                  <a:gd name="T16" fmla="*/ 16 w 16"/>
                  <a:gd name="T1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6">
                    <a:moveTo>
                      <a:pt x="16" y="8"/>
                    </a:moveTo>
                    <a:lnTo>
                      <a:pt x="8" y="16"/>
                    </a:lnTo>
                    <a:lnTo>
                      <a:pt x="16" y="32"/>
                    </a:lnTo>
                    <a:lnTo>
                      <a:pt x="8" y="5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13" name="Freeform 172">
                <a:extLst>
                  <a:ext uri="{FF2B5EF4-FFF2-40B4-BE49-F238E27FC236}">
                    <a16:creationId xmlns:a16="http://schemas.microsoft.com/office/drawing/2014/main" id="{ABC3F5E8-FDF2-432F-8A0D-7AC19745A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040"/>
                <a:ext cx="29" cy="32"/>
              </a:xfrm>
              <a:custGeom>
                <a:avLst/>
                <a:gdLst>
                  <a:gd name="T0" fmla="*/ 0 w 24"/>
                  <a:gd name="T1" fmla="*/ 16 h 24"/>
                  <a:gd name="T2" fmla="*/ 8 w 24"/>
                  <a:gd name="T3" fmla="*/ 0 h 24"/>
                  <a:gd name="T4" fmla="*/ 24 w 24"/>
                  <a:gd name="T5" fmla="*/ 0 h 24"/>
                  <a:gd name="T6" fmla="*/ 24 w 24"/>
                  <a:gd name="T7" fmla="*/ 8 h 24"/>
                  <a:gd name="T8" fmla="*/ 16 w 24"/>
                  <a:gd name="T9" fmla="*/ 8 h 24"/>
                  <a:gd name="T10" fmla="*/ 24 w 24"/>
                  <a:gd name="T11" fmla="*/ 24 h 24"/>
                  <a:gd name="T12" fmla="*/ 0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8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414" name="Freeform 173">
                <a:extLst>
                  <a:ext uri="{FF2B5EF4-FFF2-40B4-BE49-F238E27FC236}">
                    <a16:creationId xmlns:a16="http://schemas.microsoft.com/office/drawing/2014/main" id="{E2896172-C81A-49FF-A45E-D7A726E08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51"/>
                <a:ext cx="30" cy="10"/>
              </a:xfrm>
              <a:custGeom>
                <a:avLst/>
                <a:gdLst>
                  <a:gd name="T0" fmla="*/ 0 w 24"/>
                  <a:gd name="T1" fmla="*/ 8 h 8"/>
                  <a:gd name="T2" fmla="*/ 8 w 24"/>
                  <a:gd name="T3" fmla="*/ 0 h 8"/>
                  <a:gd name="T4" fmla="*/ 24 w 24"/>
                  <a:gd name="T5" fmla="*/ 8 h 8"/>
                  <a:gd name="T6" fmla="*/ 8 w 24"/>
                  <a:gd name="T7" fmla="*/ 8 h 8"/>
                  <a:gd name="T8" fmla="*/ 0 w 2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56" name="Group 174">
              <a:extLst>
                <a:ext uri="{FF2B5EF4-FFF2-40B4-BE49-F238E27FC236}">
                  <a16:creationId xmlns:a16="http://schemas.microsoft.com/office/drawing/2014/main" id="{9B697A58-1913-4C67-87DB-858FE0F89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9314" y="2247090"/>
              <a:ext cx="3135672" cy="654293"/>
              <a:chOff x="1353" y="1118"/>
              <a:chExt cx="2157" cy="382"/>
            </a:xfrm>
            <a:solidFill>
              <a:srgbClr val="C0C0C0"/>
            </a:solidFill>
          </p:grpSpPr>
          <p:grpSp>
            <p:nvGrpSpPr>
              <p:cNvPr id="371" name="Group 175">
                <a:extLst>
                  <a:ext uri="{FF2B5EF4-FFF2-40B4-BE49-F238E27FC236}">
                    <a16:creationId xmlns:a16="http://schemas.microsoft.com/office/drawing/2014/main" id="{BE6C7C7E-6616-4F5F-B9AF-AD79FD607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118"/>
                <a:ext cx="1374" cy="382"/>
                <a:chOff x="1353" y="1073"/>
                <a:chExt cx="1374" cy="382"/>
              </a:xfrm>
              <a:grpFill/>
            </p:grpSpPr>
            <p:grpSp>
              <p:nvGrpSpPr>
                <p:cNvPr id="376" name="Group 176">
                  <a:extLst>
                    <a:ext uri="{FF2B5EF4-FFF2-40B4-BE49-F238E27FC236}">
                      <a16:creationId xmlns:a16="http://schemas.microsoft.com/office/drawing/2014/main" id="{32859188-60B6-4011-95D0-49A9FBE4B6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53" y="1073"/>
                  <a:ext cx="1374" cy="382"/>
                  <a:chOff x="1353" y="1073"/>
                  <a:chExt cx="1374" cy="382"/>
                </a:xfrm>
                <a:grpFill/>
              </p:grpSpPr>
              <p:sp>
                <p:nvSpPr>
                  <p:cNvPr id="378" name="Freeform 177">
                    <a:extLst>
                      <a:ext uri="{FF2B5EF4-FFF2-40B4-BE49-F238E27FC236}">
                        <a16:creationId xmlns:a16="http://schemas.microsoft.com/office/drawing/2014/main" id="{8EBF8F33-BFD8-415B-B2ED-BEDAE1E6E0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6" y="1307"/>
                    <a:ext cx="29" cy="21"/>
                  </a:xfrm>
                  <a:custGeom>
                    <a:avLst/>
                    <a:gdLst>
                      <a:gd name="T0" fmla="*/ 0 w 24"/>
                      <a:gd name="T1" fmla="*/ 8 h 16"/>
                      <a:gd name="T2" fmla="*/ 0 w 24"/>
                      <a:gd name="T3" fmla="*/ 16 h 16"/>
                      <a:gd name="T4" fmla="*/ 8 w 24"/>
                      <a:gd name="T5" fmla="*/ 16 h 16"/>
                      <a:gd name="T6" fmla="*/ 24 w 24"/>
                      <a:gd name="T7" fmla="*/ 0 h 16"/>
                      <a:gd name="T8" fmla="*/ 16 w 24"/>
                      <a:gd name="T9" fmla="*/ 0 h 16"/>
                      <a:gd name="T10" fmla="*/ 0 w 24"/>
                      <a:gd name="T11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16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8" y="16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79" name="Freeform 178">
                    <a:extLst>
                      <a:ext uri="{FF2B5EF4-FFF2-40B4-BE49-F238E27FC236}">
                        <a16:creationId xmlns:a16="http://schemas.microsoft.com/office/drawing/2014/main" id="{61C192EE-BD52-4586-B6FE-54E15CEB7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5" y="1211"/>
                    <a:ext cx="280" cy="202"/>
                  </a:xfrm>
                  <a:custGeom>
                    <a:avLst/>
                    <a:gdLst>
                      <a:gd name="T0" fmla="*/ 0 w 224"/>
                      <a:gd name="T1" fmla="*/ 24 h 152"/>
                      <a:gd name="T2" fmla="*/ 8 w 224"/>
                      <a:gd name="T3" fmla="*/ 40 h 152"/>
                      <a:gd name="T4" fmla="*/ 24 w 224"/>
                      <a:gd name="T5" fmla="*/ 48 h 152"/>
                      <a:gd name="T6" fmla="*/ 64 w 224"/>
                      <a:gd name="T7" fmla="*/ 48 h 152"/>
                      <a:gd name="T8" fmla="*/ 72 w 224"/>
                      <a:gd name="T9" fmla="*/ 56 h 152"/>
                      <a:gd name="T10" fmla="*/ 96 w 224"/>
                      <a:gd name="T11" fmla="*/ 48 h 152"/>
                      <a:gd name="T12" fmla="*/ 112 w 224"/>
                      <a:gd name="T13" fmla="*/ 56 h 152"/>
                      <a:gd name="T14" fmla="*/ 96 w 224"/>
                      <a:gd name="T15" fmla="*/ 64 h 152"/>
                      <a:gd name="T16" fmla="*/ 112 w 224"/>
                      <a:gd name="T17" fmla="*/ 64 h 152"/>
                      <a:gd name="T18" fmla="*/ 120 w 224"/>
                      <a:gd name="T19" fmla="*/ 64 h 152"/>
                      <a:gd name="T20" fmla="*/ 128 w 224"/>
                      <a:gd name="T21" fmla="*/ 72 h 152"/>
                      <a:gd name="T22" fmla="*/ 128 w 224"/>
                      <a:gd name="T23" fmla="*/ 88 h 152"/>
                      <a:gd name="T24" fmla="*/ 88 w 224"/>
                      <a:gd name="T25" fmla="*/ 96 h 152"/>
                      <a:gd name="T26" fmla="*/ 96 w 224"/>
                      <a:gd name="T27" fmla="*/ 104 h 152"/>
                      <a:gd name="T28" fmla="*/ 80 w 224"/>
                      <a:gd name="T29" fmla="*/ 112 h 152"/>
                      <a:gd name="T30" fmla="*/ 56 w 224"/>
                      <a:gd name="T31" fmla="*/ 104 h 152"/>
                      <a:gd name="T32" fmla="*/ 40 w 224"/>
                      <a:gd name="T33" fmla="*/ 120 h 152"/>
                      <a:gd name="T34" fmla="*/ 64 w 224"/>
                      <a:gd name="T35" fmla="*/ 120 h 152"/>
                      <a:gd name="T36" fmla="*/ 88 w 224"/>
                      <a:gd name="T37" fmla="*/ 128 h 152"/>
                      <a:gd name="T38" fmla="*/ 96 w 224"/>
                      <a:gd name="T39" fmla="*/ 128 h 152"/>
                      <a:gd name="T40" fmla="*/ 96 w 224"/>
                      <a:gd name="T41" fmla="*/ 136 h 152"/>
                      <a:gd name="T42" fmla="*/ 96 w 224"/>
                      <a:gd name="T43" fmla="*/ 144 h 152"/>
                      <a:gd name="T44" fmla="*/ 120 w 224"/>
                      <a:gd name="T45" fmla="*/ 152 h 152"/>
                      <a:gd name="T46" fmla="*/ 144 w 224"/>
                      <a:gd name="T47" fmla="*/ 152 h 152"/>
                      <a:gd name="T48" fmla="*/ 128 w 224"/>
                      <a:gd name="T49" fmla="*/ 136 h 152"/>
                      <a:gd name="T50" fmla="*/ 128 w 224"/>
                      <a:gd name="T51" fmla="*/ 128 h 152"/>
                      <a:gd name="T52" fmla="*/ 152 w 224"/>
                      <a:gd name="T53" fmla="*/ 144 h 152"/>
                      <a:gd name="T54" fmla="*/ 168 w 224"/>
                      <a:gd name="T55" fmla="*/ 144 h 152"/>
                      <a:gd name="T56" fmla="*/ 176 w 224"/>
                      <a:gd name="T57" fmla="*/ 136 h 152"/>
                      <a:gd name="T58" fmla="*/ 168 w 224"/>
                      <a:gd name="T59" fmla="*/ 128 h 152"/>
                      <a:gd name="T60" fmla="*/ 176 w 224"/>
                      <a:gd name="T61" fmla="*/ 120 h 152"/>
                      <a:gd name="T62" fmla="*/ 160 w 224"/>
                      <a:gd name="T63" fmla="*/ 104 h 152"/>
                      <a:gd name="T64" fmla="*/ 168 w 224"/>
                      <a:gd name="T65" fmla="*/ 96 h 152"/>
                      <a:gd name="T66" fmla="*/ 184 w 224"/>
                      <a:gd name="T67" fmla="*/ 104 h 152"/>
                      <a:gd name="T68" fmla="*/ 184 w 224"/>
                      <a:gd name="T69" fmla="*/ 112 h 152"/>
                      <a:gd name="T70" fmla="*/ 192 w 224"/>
                      <a:gd name="T71" fmla="*/ 112 h 152"/>
                      <a:gd name="T72" fmla="*/ 224 w 224"/>
                      <a:gd name="T73" fmla="*/ 88 h 152"/>
                      <a:gd name="T74" fmla="*/ 200 w 224"/>
                      <a:gd name="T75" fmla="*/ 72 h 152"/>
                      <a:gd name="T76" fmla="*/ 184 w 224"/>
                      <a:gd name="T77" fmla="*/ 72 h 152"/>
                      <a:gd name="T78" fmla="*/ 176 w 224"/>
                      <a:gd name="T79" fmla="*/ 64 h 152"/>
                      <a:gd name="T80" fmla="*/ 184 w 224"/>
                      <a:gd name="T81" fmla="*/ 64 h 152"/>
                      <a:gd name="T82" fmla="*/ 200 w 224"/>
                      <a:gd name="T83" fmla="*/ 56 h 152"/>
                      <a:gd name="T84" fmla="*/ 192 w 224"/>
                      <a:gd name="T85" fmla="*/ 56 h 152"/>
                      <a:gd name="T86" fmla="*/ 200 w 224"/>
                      <a:gd name="T87" fmla="*/ 48 h 152"/>
                      <a:gd name="T88" fmla="*/ 176 w 224"/>
                      <a:gd name="T89" fmla="*/ 32 h 152"/>
                      <a:gd name="T90" fmla="*/ 152 w 224"/>
                      <a:gd name="T91" fmla="*/ 24 h 152"/>
                      <a:gd name="T92" fmla="*/ 160 w 224"/>
                      <a:gd name="T93" fmla="*/ 16 h 152"/>
                      <a:gd name="T94" fmla="*/ 128 w 224"/>
                      <a:gd name="T95" fmla="*/ 16 h 152"/>
                      <a:gd name="T96" fmla="*/ 88 w 224"/>
                      <a:gd name="T97" fmla="*/ 24 h 152"/>
                      <a:gd name="T98" fmla="*/ 104 w 224"/>
                      <a:gd name="T99" fmla="*/ 8 h 152"/>
                      <a:gd name="T100" fmla="*/ 88 w 224"/>
                      <a:gd name="T101" fmla="*/ 0 h 152"/>
                      <a:gd name="T102" fmla="*/ 56 w 224"/>
                      <a:gd name="T103" fmla="*/ 8 h 152"/>
                      <a:gd name="T104" fmla="*/ 40 w 224"/>
                      <a:gd name="T105" fmla="*/ 24 h 152"/>
                      <a:gd name="T106" fmla="*/ 48 w 224"/>
                      <a:gd name="T107" fmla="*/ 16 h 152"/>
                      <a:gd name="T108" fmla="*/ 80 w 224"/>
                      <a:gd name="T109" fmla="*/ 0 h 152"/>
                      <a:gd name="T110" fmla="*/ 56 w 224"/>
                      <a:gd name="T111" fmla="*/ 0 h 152"/>
                      <a:gd name="T112" fmla="*/ 24 w 224"/>
                      <a:gd name="T113" fmla="*/ 8 h 152"/>
                      <a:gd name="T114" fmla="*/ 0 w 224"/>
                      <a:gd name="T115" fmla="*/ 2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24" h="152">
                        <a:moveTo>
                          <a:pt x="0" y="24"/>
                        </a:moveTo>
                        <a:lnTo>
                          <a:pt x="8" y="40"/>
                        </a:lnTo>
                        <a:lnTo>
                          <a:pt x="24" y="48"/>
                        </a:lnTo>
                        <a:lnTo>
                          <a:pt x="64" y="48"/>
                        </a:lnTo>
                        <a:lnTo>
                          <a:pt x="72" y="56"/>
                        </a:lnTo>
                        <a:lnTo>
                          <a:pt x="96" y="48"/>
                        </a:lnTo>
                        <a:lnTo>
                          <a:pt x="112" y="56"/>
                        </a:lnTo>
                        <a:lnTo>
                          <a:pt x="96" y="64"/>
                        </a:lnTo>
                        <a:lnTo>
                          <a:pt x="112" y="64"/>
                        </a:lnTo>
                        <a:lnTo>
                          <a:pt x="120" y="64"/>
                        </a:lnTo>
                        <a:lnTo>
                          <a:pt x="128" y="72"/>
                        </a:lnTo>
                        <a:lnTo>
                          <a:pt x="128" y="88"/>
                        </a:lnTo>
                        <a:lnTo>
                          <a:pt x="88" y="96"/>
                        </a:lnTo>
                        <a:lnTo>
                          <a:pt x="96" y="104"/>
                        </a:lnTo>
                        <a:lnTo>
                          <a:pt x="80" y="112"/>
                        </a:lnTo>
                        <a:lnTo>
                          <a:pt x="56" y="104"/>
                        </a:lnTo>
                        <a:lnTo>
                          <a:pt x="40" y="120"/>
                        </a:lnTo>
                        <a:lnTo>
                          <a:pt x="64" y="120"/>
                        </a:lnTo>
                        <a:lnTo>
                          <a:pt x="88" y="128"/>
                        </a:lnTo>
                        <a:lnTo>
                          <a:pt x="96" y="128"/>
                        </a:lnTo>
                        <a:lnTo>
                          <a:pt x="96" y="136"/>
                        </a:lnTo>
                        <a:lnTo>
                          <a:pt x="96" y="144"/>
                        </a:lnTo>
                        <a:lnTo>
                          <a:pt x="120" y="152"/>
                        </a:lnTo>
                        <a:lnTo>
                          <a:pt x="144" y="152"/>
                        </a:lnTo>
                        <a:lnTo>
                          <a:pt x="128" y="136"/>
                        </a:lnTo>
                        <a:lnTo>
                          <a:pt x="128" y="128"/>
                        </a:lnTo>
                        <a:lnTo>
                          <a:pt x="152" y="144"/>
                        </a:lnTo>
                        <a:lnTo>
                          <a:pt x="168" y="144"/>
                        </a:lnTo>
                        <a:lnTo>
                          <a:pt x="176" y="136"/>
                        </a:lnTo>
                        <a:lnTo>
                          <a:pt x="168" y="128"/>
                        </a:lnTo>
                        <a:lnTo>
                          <a:pt x="176" y="120"/>
                        </a:lnTo>
                        <a:lnTo>
                          <a:pt x="160" y="104"/>
                        </a:lnTo>
                        <a:lnTo>
                          <a:pt x="168" y="96"/>
                        </a:lnTo>
                        <a:lnTo>
                          <a:pt x="184" y="104"/>
                        </a:lnTo>
                        <a:lnTo>
                          <a:pt x="184" y="112"/>
                        </a:lnTo>
                        <a:lnTo>
                          <a:pt x="192" y="112"/>
                        </a:lnTo>
                        <a:lnTo>
                          <a:pt x="224" y="88"/>
                        </a:lnTo>
                        <a:lnTo>
                          <a:pt x="200" y="72"/>
                        </a:lnTo>
                        <a:lnTo>
                          <a:pt x="184" y="72"/>
                        </a:lnTo>
                        <a:lnTo>
                          <a:pt x="176" y="64"/>
                        </a:lnTo>
                        <a:lnTo>
                          <a:pt x="184" y="64"/>
                        </a:lnTo>
                        <a:lnTo>
                          <a:pt x="200" y="56"/>
                        </a:lnTo>
                        <a:lnTo>
                          <a:pt x="192" y="56"/>
                        </a:lnTo>
                        <a:lnTo>
                          <a:pt x="200" y="48"/>
                        </a:lnTo>
                        <a:lnTo>
                          <a:pt x="176" y="32"/>
                        </a:lnTo>
                        <a:lnTo>
                          <a:pt x="152" y="24"/>
                        </a:lnTo>
                        <a:lnTo>
                          <a:pt x="160" y="16"/>
                        </a:lnTo>
                        <a:lnTo>
                          <a:pt x="128" y="16"/>
                        </a:lnTo>
                        <a:lnTo>
                          <a:pt x="88" y="24"/>
                        </a:lnTo>
                        <a:lnTo>
                          <a:pt x="104" y="8"/>
                        </a:lnTo>
                        <a:lnTo>
                          <a:pt x="88" y="0"/>
                        </a:lnTo>
                        <a:lnTo>
                          <a:pt x="56" y="8"/>
                        </a:lnTo>
                        <a:lnTo>
                          <a:pt x="40" y="24"/>
                        </a:lnTo>
                        <a:lnTo>
                          <a:pt x="48" y="16"/>
                        </a:lnTo>
                        <a:lnTo>
                          <a:pt x="80" y="0"/>
                        </a:lnTo>
                        <a:lnTo>
                          <a:pt x="56" y="0"/>
                        </a:lnTo>
                        <a:lnTo>
                          <a:pt x="24" y="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0" name="Freeform 179">
                    <a:extLst>
                      <a:ext uri="{FF2B5EF4-FFF2-40B4-BE49-F238E27FC236}">
                        <a16:creationId xmlns:a16="http://schemas.microsoft.com/office/drawing/2014/main" id="{024E9A1E-9498-4B3D-9498-7DE982CC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5" y="1211"/>
                    <a:ext cx="50" cy="21"/>
                  </a:xfrm>
                  <a:custGeom>
                    <a:avLst/>
                    <a:gdLst>
                      <a:gd name="T0" fmla="*/ 8 w 40"/>
                      <a:gd name="T1" fmla="*/ 0 h 16"/>
                      <a:gd name="T2" fmla="*/ 0 w 40"/>
                      <a:gd name="T3" fmla="*/ 8 h 16"/>
                      <a:gd name="T4" fmla="*/ 8 w 40"/>
                      <a:gd name="T5" fmla="*/ 16 h 16"/>
                      <a:gd name="T6" fmla="*/ 32 w 40"/>
                      <a:gd name="T7" fmla="*/ 16 h 16"/>
                      <a:gd name="T8" fmla="*/ 40 w 40"/>
                      <a:gd name="T9" fmla="*/ 8 h 16"/>
                      <a:gd name="T10" fmla="*/ 8 w 40"/>
                      <a:gd name="T11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16">
                        <a:moveTo>
                          <a:pt x="8" y="0"/>
                        </a:move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32" y="16"/>
                        </a:lnTo>
                        <a:lnTo>
                          <a:pt x="40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1" name="Freeform 180">
                    <a:extLst>
                      <a:ext uri="{FF2B5EF4-FFF2-40B4-BE49-F238E27FC236}">
                        <a16:creationId xmlns:a16="http://schemas.microsoft.com/office/drawing/2014/main" id="{D0C9DB0D-41BC-4579-B0BE-82349B56A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5" y="1190"/>
                    <a:ext cx="30" cy="10"/>
                  </a:xfrm>
                  <a:custGeom>
                    <a:avLst/>
                    <a:gdLst>
                      <a:gd name="T0" fmla="*/ 0 w 24"/>
                      <a:gd name="T1" fmla="*/ 0 h 8"/>
                      <a:gd name="T2" fmla="*/ 16 w 24"/>
                      <a:gd name="T3" fmla="*/ 8 h 8"/>
                      <a:gd name="T4" fmla="*/ 24 w 24"/>
                      <a:gd name="T5" fmla="*/ 0 h 8"/>
                      <a:gd name="T6" fmla="*/ 16 w 24"/>
                      <a:gd name="T7" fmla="*/ 0 h 8"/>
                      <a:gd name="T8" fmla="*/ 0 w 24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8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2" name="Freeform 181">
                    <a:extLst>
                      <a:ext uri="{FF2B5EF4-FFF2-40B4-BE49-F238E27FC236}">
                        <a16:creationId xmlns:a16="http://schemas.microsoft.com/office/drawing/2014/main" id="{97603C25-CB70-44C5-AD8A-79AE86543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1169"/>
                    <a:ext cx="160" cy="31"/>
                  </a:xfrm>
                  <a:custGeom>
                    <a:avLst/>
                    <a:gdLst>
                      <a:gd name="T0" fmla="*/ 8 w 128"/>
                      <a:gd name="T1" fmla="*/ 0 h 24"/>
                      <a:gd name="T2" fmla="*/ 0 w 128"/>
                      <a:gd name="T3" fmla="*/ 0 h 24"/>
                      <a:gd name="T4" fmla="*/ 8 w 128"/>
                      <a:gd name="T5" fmla="*/ 8 h 24"/>
                      <a:gd name="T6" fmla="*/ 32 w 128"/>
                      <a:gd name="T7" fmla="*/ 8 h 24"/>
                      <a:gd name="T8" fmla="*/ 16 w 128"/>
                      <a:gd name="T9" fmla="*/ 24 h 24"/>
                      <a:gd name="T10" fmla="*/ 24 w 128"/>
                      <a:gd name="T11" fmla="*/ 24 h 24"/>
                      <a:gd name="T12" fmla="*/ 72 w 128"/>
                      <a:gd name="T13" fmla="*/ 24 h 24"/>
                      <a:gd name="T14" fmla="*/ 88 w 128"/>
                      <a:gd name="T15" fmla="*/ 24 h 24"/>
                      <a:gd name="T16" fmla="*/ 96 w 128"/>
                      <a:gd name="T17" fmla="*/ 24 h 24"/>
                      <a:gd name="T18" fmla="*/ 112 w 128"/>
                      <a:gd name="T19" fmla="*/ 24 h 24"/>
                      <a:gd name="T20" fmla="*/ 128 w 128"/>
                      <a:gd name="T21" fmla="*/ 16 h 24"/>
                      <a:gd name="T22" fmla="*/ 56 w 128"/>
                      <a:gd name="T23" fmla="*/ 8 h 24"/>
                      <a:gd name="T24" fmla="*/ 48 w 128"/>
                      <a:gd name="T25" fmla="*/ 8 h 24"/>
                      <a:gd name="T26" fmla="*/ 48 w 128"/>
                      <a:gd name="T27" fmla="*/ 0 h 24"/>
                      <a:gd name="T28" fmla="*/ 8 w 128"/>
                      <a:gd name="T2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28" h="24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32" y="8"/>
                        </a:lnTo>
                        <a:lnTo>
                          <a:pt x="16" y="24"/>
                        </a:lnTo>
                        <a:lnTo>
                          <a:pt x="24" y="24"/>
                        </a:lnTo>
                        <a:lnTo>
                          <a:pt x="72" y="24"/>
                        </a:lnTo>
                        <a:lnTo>
                          <a:pt x="88" y="24"/>
                        </a:lnTo>
                        <a:lnTo>
                          <a:pt x="96" y="24"/>
                        </a:lnTo>
                        <a:lnTo>
                          <a:pt x="112" y="24"/>
                        </a:lnTo>
                        <a:lnTo>
                          <a:pt x="128" y="16"/>
                        </a:lnTo>
                        <a:lnTo>
                          <a:pt x="56" y="8"/>
                        </a:lnTo>
                        <a:lnTo>
                          <a:pt x="48" y="8"/>
                        </a:lnTo>
                        <a:lnTo>
                          <a:pt x="4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3" name="Freeform 182">
                    <a:extLst>
                      <a:ext uri="{FF2B5EF4-FFF2-40B4-BE49-F238E27FC236}">
                        <a16:creationId xmlns:a16="http://schemas.microsoft.com/office/drawing/2014/main" id="{1E135364-7EEE-4F4F-BF6D-B464DE0CEA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6" y="1104"/>
                    <a:ext cx="99" cy="44"/>
                  </a:xfrm>
                  <a:custGeom>
                    <a:avLst/>
                    <a:gdLst>
                      <a:gd name="T0" fmla="*/ 8 w 80"/>
                      <a:gd name="T1" fmla="*/ 8 h 32"/>
                      <a:gd name="T2" fmla="*/ 8 w 80"/>
                      <a:gd name="T3" fmla="*/ 16 h 32"/>
                      <a:gd name="T4" fmla="*/ 0 w 80"/>
                      <a:gd name="T5" fmla="*/ 24 h 32"/>
                      <a:gd name="T6" fmla="*/ 0 w 80"/>
                      <a:gd name="T7" fmla="*/ 32 h 32"/>
                      <a:gd name="T8" fmla="*/ 24 w 80"/>
                      <a:gd name="T9" fmla="*/ 32 h 32"/>
                      <a:gd name="T10" fmla="*/ 80 w 80"/>
                      <a:gd name="T11" fmla="*/ 16 h 32"/>
                      <a:gd name="T12" fmla="*/ 64 w 80"/>
                      <a:gd name="T13" fmla="*/ 16 h 32"/>
                      <a:gd name="T14" fmla="*/ 72 w 80"/>
                      <a:gd name="T15" fmla="*/ 8 h 32"/>
                      <a:gd name="T16" fmla="*/ 56 w 80"/>
                      <a:gd name="T17" fmla="*/ 8 h 32"/>
                      <a:gd name="T18" fmla="*/ 48 w 80"/>
                      <a:gd name="T19" fmla="*/ 0 h 32"/>
                      <a:gd name="T20" fmla="*/ 32 w 80"/>
                      <a:gd name="T21" fmla="*/ 0 h 32"/>
                      <a:gd name="T22" fmla="*/ 8 w 80"/>
                      <a:gd name="T23" fmla="*/ 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0" h="32">
                        <a:moveTo>
                          <a:pt x="8" y="8"/>
                        </a:moveTo>
                        <a:lnTo>
                          <a:pt x="8" y="16"/>
                        </a:lnTo>
                        <a:lnTo>
                          <a:pt x="0" y="24"/>
                        </a:lnTo>
                        <a:lnTo>
                          <a:pt x="0" y="32"/>
                        </a:lnTo>
                        <a:lnTo>
                          <a:pt x="24" y="32"/>
                        </a:lnTo>
                        <a:lnTo>
                          <a:pt x="80" y="16"/>
                        </a:lnTo>
                        <a:lnTo>
                          <a:pt x="64" y="16"/>
                        </a:lnTo>
                        <a:lnTo>
                          <a:pt x="72" y="8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32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4" name="Freeform 183">
                    <a:extLst>
                      <a:ext uri="{FF2B5EF4-FFF2-40B4-BE49-F238E27FC236}">
                        <a16:creationId xmlns:a16="http://schemas.microsoft.com/office/drawing/2014/main" id="{855D8A47-B16B-43BC-AC5B-783317DA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6" y="1083"/>
                    <a:ext cx="390" cy="96"/>
                  </a:xfrm>
                  <a:custGeom>
                    <a:avLst/>
                    <a:gdLst>
                      <a:gd name="T0" fmla="*/ 64 w 312"/>
                      <a:gd name="T1" fmla="*/ 16 h 72"/>
                      <a:gd name="T2" fmla="*/ 72 w 312"/>
                      <a:gd name="T3" fmla="*/ 24 h 72"/>
                      <a:gd name="T4" fmla="*/ 88 w 312"/>
                      <a:gd name="T5" fmla="*/ 24 h 72"/>
                      <a:gd name="T6" fmla="*/ 72 w 312"/>
                      <a:gd name="T7" fmla="*/ 32 h 72"/>
                      <a:gd name="T8" fmla="*/ 80 w 312"/>
                      <a:gd name="T9" fmla="*/ 32 h 72"/>
                      <a:gd name="T10" fmla="*/ 80 w 312"/>
                      <a:gd name="T11" fmla="*/ 40 h 72"/>
                      <a:gd name="T12" fmla="*/ 40 w 312"/>
                      <a:gd name="T13" fmla="*/ 48 h 72"/>
                      <a:gd name="T14" fmla="*/ 56 w 312"/>
                      <a:gd name="T15" fmla="*/ 48 h 72"/>
                      <a:gd name="T16" fmla="*/ 32 w 312"/>
                      <a:gd name="T17" fmla="*/ 48 h 72"/>
                      <a:gd name="T18" fmla="*/ 24 w 312"/>
                      <a:gd name="T19" fmla="*/ 56 h 72"/>
                      <a:gd name="T20" fmla="*/ 32 w 312"/>
                      <a:gd name="T21" fmla="*/ 56 h 72"/>
                      <a:gd name="T22" fmla="*/ 8 w 312"/>
                      <a:gd name="T23" fmla="*/ 64 h 72"/>
                      <a:gd name="T24" fmla="*/ 0 w 312"/>
                      <a:gd name="T25" fmla="*/ 64 h 72"/>
                      <a:gd name="T26" fmla="*/ 72 w 312"/>
                      <a:gd name="T27" fmla="*/ 64 h 72"/>
                      <a:gd name="T28" fmla="*/ 72 w 312"/>
                      <a:gd name="T29" fmla="*/ 72 h 72"/>
                      <a:gd name="T30" fmla="*/ 112 w 312"/>
                      <a:gd name="T31" fmla="*/ 64 h 72"/>
                      <a:gd name="T32" fmla="*/ 104 w 312"/>
                      <a:gd name="T33" fmla="*/ 56 h 72"/>
                      <a:gd name="T34" fmla="*/ 120 w 312"/>
                      <a:gd name="T35" fmla="*/ 56 h 72"/>
                      <a:gd name="T36" fmla="*/ 120 w 312"/>
                      <a:gd name="T37" fmla="*/ 48 h 72"/>
                      <a:gd name="T38" fmla="*/ 144 w 312"/>
                      <a:gd name="T39" fmla="*/ 48 h 72"/>
                      <a:gd name="T40" fmla="*/ 176 w 312"/>
                      <a:gd name="T41" fmla="*/ 32 h 72"/>
                      <a:gd name="T42" fmla="*/ 312 w 312"/>
                      <a:gd name="T43" fmla="*/ 8 h 72"/>
                      <a:gd name="T44" fmla="*/ 248 w 312"/>
                      <a:gd name="T45" fmla="*/ 0 h 72"/>
                      <a:gd name="T46" fmla="*/ 192 w 312"/>
                      <a:gd name="T47" fmla="*/ 0 h 72"/>
                      <a:gd name="T48" fmla="*/ 64 w 312"/>
                      <a:gd name="T49" fmla="*/ 1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12" h="72">
                        <a:moveTo>
                          <a:pt x="64" y="16"/>
                        </a:moveTo>
                        <a:lnTo>
                          <a:pt x="72" y="24"/>
                        </a:lnTo>
                        <a:lnTo>
                          <a:pt x="88" y="24"/>
                        </a:lnTo>
                        <a:lnTo>
                          <a:pt x="72" y="32"/>
                        </a:lnTo>
                        <a:lnTo>
                          <a:pt x="80" y="32"/>
                        </a:lnTo>
                        <a:lnTo>
                          <a:pt x="80" y="40"/>
                        </a:lnTo>
                        <a:lnTo>
                          <a:pt x="40" y="48"/>
                        </a:lnTo>
                        <a:lnTo>
                          <a:pt x="56" y="48"/>
                        </a:lnTo>
                        <a:lnTo>
                          <a:pt x="32" y="48"/>
                        </a:lnTo>
                        <a:lnTo>
                          <a:pt x="24" y="56"/>
                        </a:lnTo>
                        <a:lnTo>
                          <a:pt x="32" y="56"/>
                        </a:lnTo>
                        <a:lnTo>
                          <a:pt x="8" y="64"/>
                        </a:lnTo>
                        <a:lnTo>
                          <a:pt x="0" y="64"/>
                        </a:lnTo>
                        <a:lnTo>
                          <a:pt x="72" y="64"/>
                        </a:lnTo>
                        <a:lnTo>
                          <a:pt x="72" y="72"/>
                        </a:lnTo>
                        <a:lnTo>
                          <a:pt x="112" y="64"/>
                        </a:lnTo>
                        <a:lnTo>
                          <a:pt x="104" y="56"/>
                        </a:lnTo>
                        <a:lnTo>
                          <a:pt x="120" y="56"/>
                        </a:lnTo>
                        <a:lnTo>
                          <a:pt x="120" y="48"/>
                        </a:lnTo>
                        <a:lnTo>
                          <a:pt x="144" y="48"/>
                        </a:lnTo>
                        <a:lnTo>
                          <a:pt x="176" y="32"/>
                        </a:lnTo>
                        <a:lnTo>
                          <a:pt x="312" y="8"/>
                        </a:lnTo>
                        <a:lnTo>
                          <a:pt x="248" y="0"/>
                        </a:lnTo>
                        <a:lnTo>
                          <a:pt x="192" y="0"/>
                        </a:lnTo>
                        <a:lnTo>
                          <a:pt x="64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5" name="Freeform 184">
                    <a:extLst>
                      <a:ext uri="{FF2B5EF4-FFF2-40B4-BE49-F238E27FC236}">
                        <a16:creationId xmlns:a16="http://schemas.microsoft.com/office/drawing/2014/main" id="{FF439031-92F6-42E5-AA0C-52D96845DF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5" y="1115"/>
                    <a:ext cx="10" cy="10"/>
                  </a:xfrm>
                  <a:custGeom>
                    <a:avLst/>
                    <a:gdLst>
                      <a:gd name="T0" fmla="*/ 0 w 8"/>
                      <a:gd name="T1" fmla="*/ 8 h 8"/>
                      <a:gd name="T2" fmla="*/ 8 w 8"/>
                      <a:gd name="T3" fmla="*/ 8 h 8"/>
                      <a:gd name="T4" fmla="*/ 8 w 8"/>
                      <a:gd name="T5" fmla="*/ 0 h 8"/>
                      <a:gd name="T6" fmla="*/ 0 w 8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8">
                        <a:moveTo>
                          <a:pt x="0" y="8"/>
                        </a:move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6" name="Freeform 185">
                    <a:extLst>
                      <a:ext uri="{FF2B5EF4-FFF2-40B4-BE49-F238E27FC236}">
                        <a16:creationId xmlns:a16="http://schemas.microsoft.com/office/drawing/2014/main" id="{068309F1-4FDC-498C-984F-2F51DA870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6" y="1137"/>
                    <a:ext cx="99" cy="21"/>
                  </a:xfrm>
                  <a:custGeom>
                    <a:avLst/>
                    <a:gdLst>
                      <a:gd name="T0" fmla="*/ 0 w 80"/>
                      <a:gd name="T1" fmla="*/ 0 h 16"/>
                      <a:gd name="T2" fmla="*/ 16 w 80"/>
                      <a:gd name="T3" fmla="*/ 0 h 16"/>
                      <a:gd name="T4" fmla="*/ 0 w 80"/>
                      <a:gd name="T5" fmla="*/ 0 h 16"/>
                      <a:gd name="T6" fmla="*/ 8 w 80"/>
                      <a:gd name="T7" fmla="*/ 8 h 16"/>
                      <a:gd name="T8" fmla="*/ 32 w 80"/>
                      <a:gd name="T9" fmla="*/ 8 h 16"/>
                      <a:gd name="T10" fmla="*/ 32 w 80"/>
                      <a:gd name="T11" fmla="*/ 16 h 16"/>
                      <a:gd name="T12" fmla="*/ 80 w 80"/>
                      <a:gd name="T13" fmla="*/ 8 h 16"/>
                      <a:gd name="T14" fmla="*/ 64 w 80"/>
                      <a:gd name="T15" fmla="*/ 0 h 16"/>
                      <a:gd name="T16" fmla="*/ 48 w 80"/>
                      <a:gd name="T17" fmla="*/ 8 h 16"/>
                      <a:gd name="T18" fmla="*/ 40 w 80"/>
                      <a:gd name="T19" fmla="*/ 8 h 16"/>
                      <a:gd name="T20" fmla="*/ 48 w 80"/>
                      <a:gd name="T21" fmla="*/ 0 h 16"/>
                      <a:gd name="T22" fmla="*/ 40 w 80"/>
                      <a:gd name="T23" fmla="*/ 0 h 16"/>
                      <a:gd name="T24" fmla="*/ 0 w 80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16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32" y="8"/>
                        </a:lnTo>
                        <a:lnTo>
                          <a:pt x="32" y="16"/>
                        </a:lnTo>
                        <a:lnTo>
                          <a:pt x="80" y="8"/>
                        </a:lnTo>
                        <a:lnTo>
                          <a:pt x="64" y="0"/>
                        </a:lnTo>
                        <a:lnTo>
                          <a:pt x="48" y="8"/>
                        </a:lnTo>
                        <a:lnTo>
                          <a:pt x="40" y="8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7" name="Freeform 186">
                    <a:extLst>
                      <a:ext uri="{FF2B5EF4-FFF2-40B4-BE49-F238E27FC236}">
                        <a16:creationId xmlns:a16="http://schemas.microsoft.com/office/drawing/2014/main" id="{A547ADF9-15F1-473A-9830-75FEE4B62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5" y="1148"/>
                    <a:ext cx="51" cy="10"/>
                  </a:xfrm>
                  <a:custGeom>
                    <a:avLst/>
                    <a:gdLst>
                      <a:gd name="T0" fmla="*/ 0 w 40"/>
                      <a:gd name="T1" fmla="*/ 8 h 8"/>
                      <a:gd name="T2" fmla="*/ 32 w 40"/>
                      <a:gd name="T3" fmla="*/ 8 h 8"/>
                      <a:gd name="T4" fmla="*/ 40 w 40"/>
                      <a:gd name="T5" fmla="*/ 0 h 8"/>
                      <a:gd name="T6" fmla="*/ 0 w 40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32" y="8"/>
                        </a:lnTo>
                        <a:lnTo>
                          <a:pt x="4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8" name="Freeform 187">
                    <a:extLst>
                      <a:ext uri="{FF2B5EF4-FFF2-40B4-BE49-F238E27FC236}">
                        <a16:creationId xmlns:a16="http://schemas.microsoft.com/office/drawing/2014/main" id="{1AF4ED21-497A-4A6C-92C8-4C0662C90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5" y="1158"/>
                    <a:ext cx="21" cy="2"/>
                  </a:xfrm>
                  <a:custGeom>
                    <a:avLst/>
                    <a:gdLst>
                      <a:gd name="T0" fmla="*/ 8 w 16"/>
                      <a:gd name="T1" fmla="*/ 0 w 16"/>
                      <a:gd name="T2" fmla="*/ 8 w 16"/>
                      <a:gd name="T3" fmla="*/ 16 w 16"/>
                      <a:gd name="T4" fmla="*/ 8 w 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6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89" name="Freeform 188">
                    <a:extLst>
                      <a:ext uri="{FF2B5EF4-FFF2-40B4-BE49-F238E27FC236}">
                        <a16:creationId xmlns:a16="http://schemas.microsoft.com/office/drawing/2014/main" id="{DC73B502-F914-41FC-80D6-81E9EFF7E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1169"/>
                    <a:ext cx="80" cy="21"/>
                  </a:xfrm>
                  <a:custGeom>
                    <a:avLst/>
                    <a:gdLst>
                      <a:gd name="T0" fmla="*/ 0 w 64"/>
                      <a:gd name="T1" fmla="*/ 0 h 16"/>
                      <a:gd name="T2" fmla="*/ 0 w 64"/>
                      <a:gd name="T3" fmla="*/ 16 h 16"/>
                      <a:gd name="T4" fmla="*/ 16 w 64"/>
                      <a:gd name="T5" fmla="*/ 16 h 16"/>
                      <a:gd name="T6" fmla="*/ 40 w 64"/>
                      <a:gd name="T7" fmla="*/ 16 h 16"/>
                      <a:gd name="T8" fmla="*/ 64 w 64"/>
                      <a:gd name="T9" fmla="*/ 0 h 16"/>
                      <a:gd name="T10" fmla="*/ 40 w 64"/>
                      <a:gd name="T11" fmla="*/ 0 h 16"/>
                      <a:gd name="T12" fmla="*/ 24 w 64"/>
                      <a:gd name="T13" fmla="*/ 8 h 16"/>
                      <a:gd name="T14" fmla="*/ 16 w 64"/>
                      <a:gd name="T15" fmla="*/ 0 h 16"/>
                      <a:gd name="T16" fmla="*/ 0 w 64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" h="16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40" y="16"/>
                        </a:lnTo>
                        <a:lnTo>
                          <a:pt x="64" y="0"/>
                        </a:lnTo>
                        <a:lnTo>
                          <a:pt x="40" y="0"/>
                        </a:lnTo>
                        <a:lnTo>
                          <a:pt x="24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0" name="Freeform 189">
                    <a:extLst>
                      <a:ext uri="{FF2B5EF4-FFF2-40B4-BE49-F238E27FC236}">
                        <a16:creationId xmlns:a16="http://schemas.microsoft.com/office/drawing/2014/main" id="{7C0FC335-9276-4D49-991B-128EBCF91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5" y="1211"/>
                    <a:ext cx="81" cy="42"/>
                  </a:xfrm>
                  <a:custGeom>
                    <a:avLst/>
                    <a:gdLst>
                      <a:gd name="T0" fmla="*/ 0 w 64"/>
                      <a:gd name="T1" fmla="*/ 16 h 32"/>
                      <a:gd name="T2" fmla="*/ 0 w 64"/>
                      <a:gd name="T3" fmla="*/ 24 h 32"/>
                      <a:gd name="T4" fmla="*/ 8 w 64"/>
                      <a:gd name="T5" fmla="*/ 24 h 32"/>
                      <a:gd name="T6" fmla="*/ 16 w 64"/>
                      <a:gd name="T7" fmla="*/ 32 h 32"/>
                      <a:gd name="T8" fmla="*/ 48 w 64"/>
                      <a:gd name="T9" fmla="*/ 24 h 32"/>
                      <a:gd name="T10" fmla="*/ 56 w 64"/>
                      <a:gd name="T11" fmla="*/ 8 h 32"/>
                      <a:gd name="T12" fmla="*/ 48 w 64"/>
                      <a:gd name="T13" fmla="*/ 8 h 32"/>
                      <a:gd name="T14" fmla="*/ 64 w 64"/>
                      <a:gd name="T15" fmla="*/ 0 h 32"/>
                      <a:gd name="T16" fmla="*/ 24 w 64"/>
                      <a:gd name="T17" fmla="*/ 0 h 32"/>
                      <a:gd name="T18" fmla="*/ 24 w 64"/>
                      <a:gd name="T19" fmla="*/ 8 h 32"/>
                      <a:gd name="T20" fmla="*/ 0 w 64"/>
                      <a:gd name="T21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16" y="32"/>
                        </a:lnTo>
                        <a:lnTo>
                          <a:pt x="48" y="24"/>
                        </a:lnTo>
                        <a:lnTo>
                          <a:pt x="56" y="8"/>
                        </a:lnTo>
                        <a:lnTo>
                          <a:pt x="48" y="8"/>
                        </a:lnTo>
                        <a:lnTo>
                          <a:pt x="64" y="0"/>
                        </a:lnTo>
                        <a:lnTo>
                          <a:pt x="24" y="0"/>
                        </a:lnTo>
                        <a:lnTo>
                          <a:pt x="24" y="8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1" name="Line 190">
                    <a:extLst>
                      <a:ext uri="{FF2B5EF4-FFF2-40B4-BE49-F238E27FC236}">
                        <a16:creationId xmlns:a16="http://schemas.microsoft.com/office/drawing/2014/main" id="{BE092F4B-7059-4923-B3DA-A85F841AE6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200"/>
                    <a:ext cx="10" cy="2"/>
                  </a:xfrm>
                  <a:prstGeom prst="line">
                    <a:avLst/>
                  </a:pr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2" name="Line 191">
                    <a:extLst>
                      <a:ext uri="{FF2B5EF4-FFF2-40B4-BE49-F238E27FC236}">
                        <a16:creationId xmlns:a16="http://schemas.microsoft.com/office/drawing/2014/main" id="{1A442B09-DA10-4182-BE73-9141BFCE85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15" y="1158"/>
                    <a:ext cx="60" cy="2"/>
                  </a:xfrm>
                  <a:prstGeom prst="line">
                    <a:avLst/>
                  </a:pr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3" name="Freeform 192">
                    <a:extLst>
                      <a:ext uri="{FF2B5EF4-FFF2-40B4-BE49-F238E27FC236}">
                        <a16:creationId xmlns:a16="http://schemas.microsoft.com/office/drawing/2014/main" id="{32F798B7-F7B5-4E2C-8D56-37B79EE9D3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5" y="1148"/>
                    <a:ext cx="10" cy="10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8 w 8"/>
                      <a:gd name="T3" fmla="*/ 8 h 8"/>
                      <a:gd name="T4" fmla="*/ 8 w 8"/>
                      <a:gd name="T5" fmla="*/ 0 h 8"/>
                      <a:gd name="T6" fmla="*/ 0 w 8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4" name="Freeform 193">
                    <a:extLst>
                      <a:ext uri="{FF2B5EF4-FFF2-40B4-BE49-F238E27FC236}">
                        <a16:creationId xmlns:a16="http://schemas.microsoft.com/office/drawing/2014/main" id="{E9342FC2-4F6C-4CA0-8EE0-EF974928D2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" y="1148"/>
                    <a:ext cx="50" cy="10"/>
                  </a:xfrm>
                  <a:custGeom>
                    <a:avLst/>
                    <a:gdLst>
                      <a:gd name="T0" fmla="*/ 0 w 40"/>
                      <a:gd name="T1" fmla="*/ 8 h 8"/>
                      <a:gd name="T2" fmla="*/ 8 w 40"/>
                      <a:gd name="T3" fmla="*/ 8 h 8"/>
                      <a:gd name="T4" fmla="*/ 40 w 40"/>
                      <a:gd name="T5" fmla="*/ 0 h 8"/>
                      <a:gd name="T6" fmla="*/ 0 w 40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8" y="8"/>
                        </a:lnTo>
                        <a:lnTo>
                          <a:pt x="4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5" name="Freeform 194">
                    <a:extLst>
                      <a:ext uri="{FF2B5EF4-FFF2-40B4-BE49-F238E27FC236}">
                        <a16:creationId xmlns:a16="http://schemas.microsoft.com/office/drawing/2014/main" id="{4B997EB2-6505-4032-A458-6F7258B41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5" y="1179"/>
                    <a:ext cx="30" cy="11"/>
                  </a:xfrm>
                  <a:custGeom>
                    <a:avLst/>
                    <a:gdLst>
                      <a:gd name="T0" fmla="*/ 0 w 24"/>
                      <a:gd name="T1" fmla="*/ 8 h 8"/>
                      <a:gd name="T2" fmla="*/ 8 w 24"/>
                      <a:gd name="T3" fmla="*/ 8 h 8"/>
                      <a:gd name="T4" fmla="*/ 24 w 24"/>
                      <a:gd name="T5" fmla="*/ 0 h 8"/>
                      <a:gd name="T6" fmla="*/ 0 w 24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8">
                        <a:moveTo>
                          <a:pt x="0" y="8"/>
                        </a:move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6" name="Freeform 195">
                    <a:extLst>
                      <a:ext uri="{FF2B5EF4-FFF2-40B4-BE49-F238E27FC236}">
                        <a16:creationId xmlns:a16="http://schemas.microsoft.com/office/drawing/2014/main" id="{D7F94BDA-3EFF-4579-932B-AE0711860F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5" y="1158"/>
                    <a:ext cx="109" cy="21"/>
                  </a:xfrm>
                  <a:custGeom>
                    <a:avLst/>
                    <a:gdLst>
                      <a:gd name="T0" fmla="*/ 0 w 88"/>
                      <a:gd name="T1" fmla="*/ 16 h 16"/>
                      <a:gd name="T2" fmla="*/ 24 w 88"/>
                      <a:gd name="T3" fmla="*/ 16 h 16"/>
                      <a:gd name="T4" fmla="*/ 48 w 88"/>
                      <a:gd name="T5" fmla="*/ 8 h 16"/>
                      <a:gd name="T6" fmla="*/ 56 w 88"/>
                      <a:gd name="T7" fmla="*/ 16 h 16"/>
                      <a:gd name="T8" fmla="*/ 88 w 88"/>
                      <a:gd name="T9" fmla="*/ 0 h 16"/>
                      <a:gd name="T10" fmla="*/ 56 w 88"/>
                      <a:gd name="T11" fmla="*/ 0 h 16"/>
                      <a:gd name="T12" fmla="*/ 0 w 88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16">
                        <a:moveTo>
                          <a:pt x="0" y="16"/>
                        </a:moveTo>
                        <a:lnTo>
                          <a:pt x="24" y="16"/>
                        </a:lnTo>
                        <a:lnTo>
                          <a:pt x="48" y="8"/>
                        </a:lnTo>
                        <a:lnTo>
                          <a:pt x="56" y="16"/>
                        </a:lnTo>
                        <a:lnTo>
                          <a:pt x="88" y="0"/>
                        </a:lnTo>
                        <a:lnTo>
                          <a:pt x="56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7" name="Freeform 196">
                    <a:extLst>
                      <a:ext uri="{FF2B5EF4-FFF2-40B4-BE49-F238E27FC236}">
                        <a16:creationId xmlns:a16="http://schemas.microsoft.com/office/drawing/2014/main" id="{D2D93675-1BA2-4682-88FF-03071BCD71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5" y="1169"/>
                    <a:ext cx="150" cy="31"/>
                  </a:xfrm>
                  <a:custGeom>
                    <a:avLst/>
                    <a:gdLst>
                      <a:gd name="T0" fmla="*/ 0 w 120"/>
                      <a:gd name="T1" fmla="*/ 16 h 24"/>
                      <a:gd name="T2" fmla="*/ 24 w 120"/>
                      <a:gd name="T3" fmla="*/ 16 h 24"/>
                      <a:gd name="T4" fmla="*/ 32 w 120"/>
                      <a:gd name="T5" fmla="*/ 16 h 24"/>
                      <a:gd name="T6" fmla="*/ 40 w 120"/>
                      <a:gd name="T7" fmla="*/ 24 h 24"/>
                      <a:gd name="T8" fmla="*/ 24 w 120"/>
                      <a:gd name="T9" fmla="*/ 24 h 24"/>
                      <a:gd name="T10" fmla="*/ 32 w 120"/>
                      <a:gd name="T11" fmla="*/ 24 h 24"/>
                      <a:gd name="T12" fmla="*/ 104 w 120"/>
                      <a:gd name="T13" fmla="*/ 16 h 24"/>
                      <a:gd name="T14" fmla="*/ 120 w 120"/>
                      <a:gd name="T15" fmla="*/ 8 h 24"/>
                      <a:gd name="T16" fmla="*/ 104 w 120"/>
                      <a:gd name="T17" fmla="*/ 8 h 24"/>
                      <a:gd name="T18" fmla="*/ 104 w 120"/>
                      <a:gd name="T19" fmla="*/ 0 h 24"/>
                      <a:gd name="T20" fmla="*/ 80 w 120"/>
                      <a:gd name="T21" fmla="*/ 8 h 24"/>
                      <a:gd name="T22" fmla="*/ 88 w 120"/>
                      <a:gd name="T23" fmla="*/ 8 h 24"/>
                      <a:gd name="T24" fmla="*/ 80 w 120"/>
                      <a:gd name="T25" fmla="*/ 8 h 24"/>
                      <a:gd name="T26" fmla="*/ 80 w 120"/>
                      <a:gd name="T27" fmla="*/ 16 h 24"/>
                      <a:gd name="T28" fmla="*/ 64 w 120"/>
                      <a:gd name="T29" fmla="*/ 16 h 24"/>
                      <a:gd name="T30" fmla="*/ 64 w 120"/>
                      <a:gd name="T31" fmla="*/ 8 h 24"/>
                      <a:gd name="T32" fmla="*/ 40 w 120"/>
                      <a:gd name="T33" fmla="*/ 0 h 24"/>
                      <a:gd name="T34" fmla="*/ 0 w 120"/>
                      <a:gd name="T35" fmla="*/ 1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20" h="24">
                        <a:moveTo>
                          <a:pt x="0" y="16"/>
                        </a:moveTo>
                        <a:lnTo>
                          <a:pt x="24" y="16"/>
                        </a:lnTo>
                        <a:lnTo>
                          <a:pt x="32" y="16"/>
                        </a:lnTo>
                        <a:lnTo>
                          <a:pt x="40" y="24"/>
                        </a:lnTo>
                        <a:lnTo>
                          <a:pt x="24" y="24"/>
                        </a:lnTo>
                        <a:lnTo>
                          <a:pt x="32" y="24"/>
                        </a:lnTo>
                        <a:lnTo>
                          <a:pt x="104" y="16"/>
                        </a:lnTo>
                        <a:lnTo>
                          <a:pt x="120" y="8"/>
                        </a:lnTo>
                        <a:lnTo>
                          <a:pt x="104" y="8"/>
                        </a:lnTo>
                        <a:lnTo>
                          <a:pt x="104" y="0"/>
                        </a:lnTo>
                        <a:lnTo>
                          <a:pt x="80" y="8"/>
                        </a:lnTo>
                        <a:lnTo>
                          <a:pt x="88" y="8"/>
                        </a:lnTo>
                        <a:lnTo>
                          <a:pt x="80" y="8"/>
                        </a:lnTo>
                        <a:lnTo>
                          <a:pt x="80" y="16"/>
                        </a:lnTo>
                        <a:lnTo>
                          <a:pt x="64" y="16"/>
                        </a:lnTo>
                        <a:lnTo>
                          <a:pt x="64" y="8"/>
                        </a:lnTo>
                        <a:lnTo>
                          <a:pt x="4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8" name="Freeform 197">
                    <a:extLst>
                      <a:ext uri="{FF2B5EF4-FFF2-40B4-BE49-F238E27FC236}">
                        <a16:creationId xmlns:a16="http://schemas.microsoft.com/office/drawing/2014/main" id="{3F87B9E5-E507-4348-B40C-10748674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4" y="1211"/>
                    <a:ext cx="211" cy="85"/>
                  </a:xfrm>
                  <a:custGeom>
                    <a:avLst/>
                    <a:gdLst>
                      <a:gd name="T0" fmla="*/ 8 w 168"/>
                      <a:gd name="T1" fmla="*/ 32 h 64"/>
                      <a:gd name="T2" fmla="*/ 16 w 168"/>
                      <a:gd name="T3" fmla="*/ 32 h 64"/>
                      <a:gd name="T4" fmla="*/ 8 w 168"/>
                      <a:gd name="T5" fmla="*/ 32 h 64"/>
                      <a:gd name="T6" fmla="*/ 8 w 168"/>
                      <a:gd name="T7" fmla="*/ 40 h 64"/>
                      <a:gd name="T8" fmla="*/ 48 w 168"/>
                      <a:gd name="T9" fmla="*/ 40 h 64"/>
                      <a:gd name="T10" fmla="*/ 8 w 168"/>
                      <a:gd name="T11" fmla="*/ 48 h 64"/>
                      <a:gd name="T12" fmla="*/ 0 w 168"/>
                      <a:gd name="T13" fmla="*/ 56 h 64"/>
                      <a:gd name="T14" fmla="*/ 24 w 168"/>
                      <a:gd name="T15" fmla="*/ 56 h 64"/>
                      <a:gd name="T16" fmla="*/ 16 w 168"/>
                      <a:gd name="T17" fmla="*/ 64 h 64"/>
                      <a:gd name="T18" fmla="*/ 96 w 168"/>
                      <a:gd name="T19" fmla="*/ 56 h 64"/>
                      <a:gd name="T20" fmla="*/ 112 w 168"/>
                      <a:gd name="T21" fmla="*/ 64 h 64"/>
                      <a:gd name="T22" fmla="*/ 128 w 168"/>
                      <a:gd name="T23" fmla="*/ 64 h 64"/>
                      <a:gd name="T24" fmla="*/ 160 w 168"/>
                      <a:gd name="T25" fmla="*/ 48 h 64"/>
                      <a:gd name="T26" fmla="*/ 136 w 168"/>
                      <a:gd name="T27" fmla="*/ 40 h 64"/>
                      <a:gd name="T28" fmla="*/ 136 w 168"/>
                      <a:gd name="T29" fmla="*/ 32 h 64"/>
                      <a:gd name="T30" fmla="*/ 144 w 168"/>
                      <a:gd name="T31" fmla="*/ 32 h 64"/>
                      <a:gd name="T32" fmla="*/ 144 w 168"/>
                      <a:gd name="T33" fmla="*/ 16 h 64"/>
                      <a:gd name="T34" fmla="*/ 168 w 168"/>
                      <a:gd name="T35" fmla="*/ 8 h 64"/>
                      <a:gd name="T36" fmla="*/ 152 w 168"/>
                      <a:gd name="T37" fmla="*/ 0 h 64"/>
                      <a:gd name="T38" fmla="*/ 128 w 168"/>
                      <a:gd name="T39" fmla="*/ 16 h 64"/>
                      <a:gd name="T40" fmla="*/ 96 w 168"/>
                      <a:gd name="T41" fmla="*/ 8 h 64"/>
                      <a:gd name="T42" fmla="*/ 80 w 168"/>
                      <a:gd name="T43" fmla="*/ 16 h 64"/>
                      <a:gd name="T44" fmla="*/ 80 w 168"/>
                      <a:gd name="T45" fmla="*/ 8 h 64"/>
                      <a:gd name="T46" fmla="*/ 72 w 168"/>
                      <a:gd name="T47" fmla="*/ 8 h 64"/>
                      <a:gd name="T48" fmla="*/ 32 w 168"/>
                      <a:gd name="T49" fmla="*/ 16 h 64"/>
                      <a:gd name="T50" fmla="*/ 8 w 168"/>
                      <a:gd name="T51" fmla="*/ 32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8" h="64">
                        <a:moveTo>
                          <a:pt x="8" y="32"/>
                        </a:moveTo>
                        <a:lnTo>
                          <a:pt x="16" y="32"/>
                        </a:lnTo>
                        <a:lnTo>
                          <a:pt x="8" y="32"/>
                        </a:lnTo>
                        <a:lnTo>
                          <a:pt x="8" y="40"/>
                        </a:lnTo>
                        <a:lnTo>
                          <a:pt x="48" y="40"/>
                        </a:lnTo>
                        <a:lnTo>
                          <a:pt x="8" y="48"/>
                        </a:lnTo>
                        <a:lnTo>
                          <a:pt x="0" y="56"/>
                        </a:lnTo>
                        <a:lnTo>
                          <a:pt x="24" y="56"/>
                        </a:lnTo>
                        <a:lnTo>
                          <a:pt x="16" y="64"/>
                        </a:lnTo>
                        <a:lnTo>
                          <a:pt x="96" y="56"/>
                        </a:lnTo>
                        <a:lnTo>
                          <a:pt x="112" y="64"/>
                        </a:lnTo>
                        <a:lnTo>
                          <a:pt x="128" y="64"/>
                        </a:lnTo>
                        <a:lnTo>
                          <a:pt x="160" y="48"/>
                        </a:lnTo>
                        <a:lnTo>
                          <a:pt x="136" y="40"/>
                        </a:lnTo>
                        <a:lnTo>
                          <a:pt x="136" y="32"/>
                        </a:lnTo>
                        <a:lnTo>
                          <a:pt x="144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52" y="0"/>
                        </a:lnTo>
                        <a:lnTo>
                          <a:pt x="128" y="16"/>
                        </a:lnTo>
                        <a:lnTo>
                          <a:pt x="96" y="8"/>
                        </a:lnTo>
                        <a:lnTo>
                          <a:pt x="80" y="16"/>
                        </a:lnTo>
                        <a:lnTo>
                          <a:pt x="80" y="8"/>
                        </a:lnTo>
                        <a:lnTo>
                          <a:pt x="72" y="8"/>
                        </a:lnTo>
                        <a:lnTo>
                          <a:pt x="32" y="16"/>
                        </a:lnTo>
                        <a:lnTo>
                          <a:pt x="8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399" name="Freeform 198">
                    <a:extLst>
                      <a:ext uri="{FF2B5EF4-FFF2-40B4-BE49-F238E27FC236}">
                        <a16:creationId xmlns:a16="http://schemas.microsoft.com/office/drawing/2014/main" id="{2895618C-181C-4348-AC27-7DEEF964B8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3" y="1200"/>
                    <a:ext cx="152" cy="53"/>
                  </a:xfrm>
                  <a:custGeom>
                    <a:avLst/>
                    <a:gdLst>
                      <a:gd name="T0" fmla="*/ 0 w 120"/>
                      <a:gd name="T1" fmla="*/ 32 h 40"/>
                      <a:gd name="T2" fmla="*/ 8 w 120"/>
                      <a:gd name="T3" fmla="*/ 32 h 40"/>
                      <a:gd name="T4" fmla="*/ 8 w 120"/>
                      <a:gd name="T5" fmla="*/ 40 h 40"/>
                      <a:gd name="T6" fmla="*/ 32 w 120"/>
                      <a:gd name="T7" fmla="*/ 40 h 40"/>
                      <a:gd name="T8" fmla="*/ 64 w 120"/>
                      <a:gd name="T9" fmla="*/ 24 h 40"/>
                      <a:gd name="T10" fmla="*/ 120 w 120"/>
                      <a:gd name="T11" fmla="*/ 16 h 40"/>
                      <a:gd name="T12" fmla="*/ 112 w 120"/>
                      <a:gd name="T13" fmla="*/ 8 h 40"/>
                      <a:gd name="T14" fmla="*/ 80 w 120"/>
                      <a:gd name="T15" fmla="*/ 0 h 40"/>
                      <a:gd name="T16" fmla="*/ 40 w 120"/>
                      <a:gd name="T17" fmla="*/ 8 h 40"/>
                      <a:gd name="T18" fmla="*/ 40 w 120"/>
                      <a:gd name="T19" fmla="*/ 16 h 40"/>
                      <a:gd name="T20" fmla="*/ 0 w 120"/>
                      <a:gd name="T21" fmla="*/ 3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0" h="40">
                        <a:moveTo>
                          <a:pt x="0" y="32"/>
                        </a:moveTo>
                        <a:lnTo>
                          <a:pt x="8" y="32"/>
                        </a:lnTo>
                        <a:lnTo>
                          <a:pt x="8" y="40"/>
                        </a:lnTo>
                        <a:lnTo>
                          <a:pt x="32" y="40"/>
                        </a:lnTo>
                        <a:lnTo>
                          <a:pt x="64" y="24"/>
                        </a:lnTo>
                        <a:lnTo>
                          <a:pt x="120" y="16"/>
                        </a:lnTo>
                        <a:lnTo>
                          <a:pt x="112" y="8"/>
                        </a:lnTo>
                        <a:lnTo>
                          <a:pt x="80" y="0"/>
                        </a:lnTo>
                        <a:lnTo>
                          <a:pt x="40" y="8"/>
                        </a:lnTo>
                        <a:lnTo>
                          <a:pt x="40" y="16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400" name="Freeform 199">
                    <a:extLst>
                      <a:ext uri="{FF2B5EF4-FFF2-40B4-BE49-F238E27FC236}">
                        <a16:creationId xmlns:a16="http://schemas.microsoft.com/office/drawing/2014/main" id="{3E7EE514-2260-46DA-BBEB-1136046DE8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5" y="1073"/>
                    <a:ext cx="672" cy="382"/>
                  </a:xfrm>
                  <a:custGeom>
                    <a:avLst/>
                    <a:gdLst>
                      <a:gd name="T0" fmla="*/ 16 w 536"/>
                      <a:gd name="T1" fmla="*/ 56 h 288"/>
                      <a:gd name="T2" fmla="*/ 32 w 536"/>
                      <a:gd name="T3" fmla="*/ 64 h 288"/>
                      <a:gd name="T4" fmla="*/ 16 w 536"/>
                      <a:gd name="T5" fmla="*/ 72 h 288"/>
                      <a:gd name="T6" fmla="*/ 16 w 536"/>
                      <a:gd name="T7" fmla="*/ 80 h 288"/>
                      <a:gd name="T8" fmla="*/ 104 w 536"/>
                      <a:gd name="T9" fmla="*/ 80 h 288"/>
                      <a:gd name="T10" fmla="*/ 104 w 536"/>
                      <a:gd name="T11" fmla="*/ 96 h 288"/>
                      <a:gd name="T12" fmla="*/ 104 w 536"/>
                      <a:gd name="T13" fmla="*/ 112 h 288"/>
                      <a:gd name="T14" fmla="*/ 96 w 536"/>
                      <a:gd name="T15" fmla="*/ 128 h 288"/>
                      <a:gd name="T16" fmla="*/ 104 w 536"/>
                      <a:gd name="T17" fmla="*/ 136 h 288"/>
                      <a:gd name="T18" fmla="*/ 112 w 536"/>
                      <a:gd name="T19" fmla="*/ 136 h 288"/>
                      <a:gd name="T20" fmla="*/ 96 w 536"/>
                      <a:gd name="T21" fmla="*/ 144 h 288"/>
                      <a:gd name="T22" fmla="*/ 96 w 536"/>
                      <a:gd name="T23" fmla="*/ 160 h 288"/>
                      <a:gd name="T24" fmla="*/ 120 w 536"/>
                      <a:gd name="T25" fmla="*/ 160 h 288"/>
                      <a:gd name="T26" fmla="*/ 96 w 536"/>
                      <a:gd name="T27" fmla="*/ 168 h 288"/>
                      <a:gd name="T28" fmla="*/ 72 w 536"/>
                      <a:gd name="T29" fmla="*/ 208 h 288"/>
                      <a:gd name="T30" fmla="*/ 72 w 536"/>
                      <a:gd name="T31" fmla="*/ 224 h 288"/>
                      <a:gd name="T32" fmla="*/ 80 w 536"/>
                      <a:gd name="T33" fmla="*/ 240 h 288"/>
                      <a:gd name="T34" fmla="*/ 96 w 536"/>
                      <a:gd name="T35" fmla="*/ 272 h 288"/>
                      <a:gd name="T36" fmla="*/ 128 w 536"/>
                      <a:gd name="T37" fmla="*/ 288 h 288"/>
                      <a:gd name="T38" fmla="*/ 160 w 536"/>
                      <a:gd name="T39" fmla="*/ 256 h 288"/>
                      <a:gd name="T40" fmla="*/ 184 w 536"/>
                      <a:gd name="T41" fmla="*/ 240 h 288"/>
                      <a:gd name="T42" fmla="*/ 192 w 536"/>
                      <a:gd name="T43" fmla="*/ 216 h 288"/>
                      <a:gd name="T44" fmla="*/ 208 w 536"/>
                      <a:gd name="T45" fmla="*/ 208 h 288"/>
                      <a:gd name="T46" fmla="*/ 296 w 536"/>
                      <a:gd name="T47" fmla="*/ 176 h 288"/>
                      <a:gd name="T48" fmla="*/ 392 w 536"/>
                      <a:gd name="T49" fmla="*/ 152 h 288"/>
                      <a:gd name="T50" fmla="*/ 376 w 536"/>
                      <a:gd name="T51" fmla="*/ 144 h 288"/>
                      <a:gd name="T52" fmla="*/ 376 w 536"/>
                      <a:gd name="T53" fmla="*/ 144 h 288"/>
                      <a:gd name="T54" fmla="*/ 384 w 536"/>
                      <a:gd name="T55" fmla="*/ 136 h 288"/>
                      <a:gd name="T56" fmla="*/ 408 w 536"/>
                      <a:gd name="T57" fmla="*/ 144 h 288"/>
                      <a:gd name="T58" fmla="*/ 384 w 536"/>
                      <a:gd name="T59" fmla="*/ 120 h 288"/>
                      <a:gd name="T60" fmla="*/ 416 w 536"/>
                      <a:gd name="T61" fmla="*/ 120 h 288"/>
                      <a:gd name="T62" fmla="*/ 432 w 536"/>
                      <a:gd name="T63" fmla="*/ 112 h 288"/>
                      <a:gd name="T64" fmla="*/ 424 w 536"/>
                      <a:gd name="T65" fmla="*/ 104 h 288"/>
                      <a:gd name="T66" fmla="*/ 448 w 536"/>
                      <a:gd name="T67" fmla="*/ 96 h 288"/>
                      <a:gd name="T68" fmla="*/ 448 w 536"/>
                      <a:gd name="T69" fmla="*/ 80 h 288"/>
                      <a:gd name="T70" fmla="*/ 432 w 536"/>
                      <a:gd name="T71" fmla="*/ 72 h 288"/>
                      <a:gd name="T72" fmla="*/ 464 w 536"/>
                      <a:gd name="T73" fmla="*/ 64 h 288"/>
                      <a:gd name="T74" fmla="*/ 464 w 536"/>
                      <a:gd name="T75" fmla="*/ 56 h 288"/>
                      <a:gd name="T76" fmla="*/ 496 w 536"/>
                      <a:gd name="T77" fmla="*/ 32 h 288"/>
                      <a:gd name="T78" fmla="*/ 496 w 536"/>
                      <a:gd name="T79" fmla="*/ 16 h 288"/>
                      <a:gd name="T80" fmla="*/ 456 w 536"/>
                      <a:gd name="T81" fmla="*/ 16 h 288"/>
                      <a:gd name="T82" fmla="*/ 472 w 536"/>
                      <a:gd name="T83" fmla="*/ 8 h 288"/>
                      <a:gd name="T84" fmla="*/ 288 w 536"/>
                      <a:gd name="T85" fmla="*/ 8 h 288"/>
                      <a:gd name="T86" fmla="*/ 192 w 536"/>
                      <a:gd name="T87" fmla="*/ 16 h 288"/>
                      <a:gd name="T88" fmla="*/ 136 w 536"/>
                      <a:gd name="T89" fmla="*/ 24 h 288"/>
                      <a:gd name="T90" fmla="*/ 112 w 536"/>
                      <a:gd name="T91" fmla="*/ 24 h 288"/>
                      <a:gd name="T92" fmla="*/ 88 w 536"/>
                      <a:gd name="T93" fmla="*/ 32 h 288"/>
                      <a:gd name="T94" fmla="*/ 72 w 536"/>
                      <a:gd name="T95" fmla="*/ 48 h 288"/>
                      <a:gd name="T96" fmla="*/ 0 w 536"/>
                      <a:gd name="T97" fmla="*/ 56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36" h="288">
                        <a:moveTo>
                          <a:pt x="0" y="56"/>
                        </a:moveTo>
                        <a:lnTo>
                          <a:pt x="16" y="56"/>
                        </a:lnTo>
                        <a:lnTo>
                          <a:pt x="16" y="64"/>
                        </a:lnTo>
                        <a:lnTo>
                          <a:pt x="32" y="64"/>
                        </a:lnTo>
                        <a:lnTo>
                          <a:pt x="0" y="72"/>
                        </a:lnTo>
                        <a:lnTo>
                          <a:pt x="16" y="72"/>
                        </a:lnTo>
                        <a:lnTo>
                          <a:pt x="8" y="72"/>
                        </a:lnTo>
                        <a:lnTo>
                          <a:pt x="16" y="80"/>
                        </a:lnTo>
                        <a:lnTo>
                          <a:pt x="72" y="80"/>
                        </a:lnTo>
                        <a:lnTo>
                          <a:pt x="104" y="80"/>
                        </a:lnTo>
                        <a:lnTo>
                          <a:pt x="96" y="88"/>
                        </a:lnTo>
                        <a:lnTo>
                          <a:pt x="104" y="96"/>
                        </a:lnTo>
                        <a:lnTo>
                          <a:pt x="104" y="104"/>
                        </a:lnTo>
                        <a:lnTo>
                          <a:pt x="104" y="112"/>
                        </a:lnTo>
                        <a:lnTo>
                          <a:pt x="96" y="120"/>
                        </a:lnTo>
                        <a:lnTo>
                          <a:pt x="96" y="128"/>
                        </a:lnTo>
                        <a:lnTo>
                          <a:pt x="88" y="128"/>
                        </a:lnTo>
                        <a:lnTo>
                          <a:pt x="104" y="136"/>
                        </a:lnTo>
                        <a:lnTo>
                          <a:pt x="112" y="128"/>
                        </a:lnTo>
                        <a:lnTo>
                          <a:pt x="112" y="136"/>
                        </a:lnTo>
                        <a:lnTo>
                          <a:pt x="128" y="144"/>
                        </a:lnTo>
                        <a:lnTo>
                          <a:pt x="96" y="144"/>
                        </a:lnTo>
                        <a:lnTo>
                          <a:pt x="80" y="160"/>
                        </a:lnTo>
                        <a:lnTo>
                          <a:pt x="96" y="160"/>
                        </a:lnTo>
                        <a:lnTo>
                          <a:pt x="120" y="152"/>
                        </a:lnTo>
                        <a:lnTo>
                          <a:pt x="120" y="160"/>
                        </a:lnTo>
                        <a:lnTo>
                          <a:pt x="112" y="168"/>
                        </a:lnTo>
                        <a:lnTo>
                          <a:pt x="96" y="168"/>
                        </a:lnTo>
                        <a:lnTo>
                          <a:pt x="88" y="176"/>
                        </a:lnTo>
                        <a:lnTo>
                          <a:pt x="72" y="208"/>
                        </a:lnTo>
                        <a:lnTo>
                          <a:pt x="80" y="208"/>
                        </a:lnTo>
                        <a:lnTo>
                          <a:pt x="72" y="224"/>
                        </a:lnTo>
                        <a:lnTo>
                          <a:pt x="80" y="232"/>
                        </a:lnTo>
                        <a:lnTo>
                          <a:pt x="80" y="240"/>
                        </a:lnTo>
                        <a:lnTo>
                          <a:pt x="88" y="264"/>
                        </a:lnTo>
                        <a:lnTo>
                          <a:pt x="96" y="272"/>
                        </a:lnTo>
                        <a:lnTo>
                          <a:pt x="112" y="280"/>
                        </a:lnTo>
                        <a:lnTo>
                          <a:pt x="128" y="288"/>
                        </a:lnTo>
                        <a:lnTo>
                          <a:pt x="136" y="288"/>
                        </a:lnTo>
                        <a:lnTo>
                          <a:pt x="160" y="256"/>
                        </a:lnTo>
                        <a:lnTo>
                          <a:pt x="160" y="248"/>
                        </a:lnTo>
                        <a:lnTo>
                          <a:pt x="184" y="240"/>
                        </a:lnTo>
                        <a:lnTo>
                          <a:pt x="192" y="224"/>
                        </a:lnTo>
                        <a:lnTo>
                          <a:pt x="192" y="216"/>
                        </a:lnTo>
                        <a:lnTo>
                          <a:pt x="200" y="216"/>
                        </a:lnTo>
                        <a:lnTo>
                          <a:pt x="208" y="208"/>
                        </a:lnTo>
                        <a:lnTo>
                          <a:pt x="248" y="208"/>
                        </a:lnTo>
                        <a:lnTo>
                          <a:pt x="296" y="176"/>
                        </a:lnTo>
                        <a:lnTo>
                          <a:pt x="352" y="168"/>
                        </a:lnTo>
                        <a:lnTo>
                          <a:pt x="392" y="152"/>
                        </a:lnTo>
                        <a:lnTo>
                          <a:pt x="400" y="152"/>
                        </a:lnTo>
                        <a:lnTo>
                          <a:pt x="376" y="144"/>
                        </a:lnTo>
                        <a:lnTo>
                          <a:pt x="360" y="152"/>
                        </a:lnTo>
                        <a:lnTo>
                          <a:pt x="376" y="144"/>
                        </a:lnTo>
                        <a:lnTo>
                          <a:pt x="376" y="136"/>
                        </a:lnTo>
                        <a:lnTo>
                          <a:pt x="384" y="136"/>
                        </a:lnTo>
                        <a:lnTo>
                          <a:pt x="384" y="144"/>
                        </a:lnTo>
                        <a:lnTo>
                          <a:pt x="408" y="144"/>
                        </a:lnTo>
                        <a:lnTo>
                          <a:pt x="408" y="136"/>
                        </a:lnTo>
                        <a:lnTo>
                          <a:pt x="384" y="120"/>
                        </a:lnTo>
                        <a:lnTo>
                          <a:pt x="408" y="128"/>
                        </a:lnTo>
                        <a:lnTo>
                          <a:pt x="416" y="120"/>
                        </a:lnTo>
                        <a:lnTo>
                          <a:pt x="408" y="112"/>
                        </a:lnTo>
                        <a:lnTo>
                          <a:pt x="432" y="112"/>
                        </a:lnTo>
                        <a:lnTo>
                          <a:pt x="432" y="104"/>
                        </a:lnTo>
                        <a:lnTo>
                          <a:pt x="424" y="104"/>
                        </a:lnTo>
                        <a:lnTo>
                          <a:pt x="440" y="104"/>
                        </a:lnTo>
                        <a:lnTo>
                          <a:pt x="448" y="96"/>
                        </a:lnTo>
                        <a:lnTo>
                          <a:pt x="440" y="96"/>
                        </a:lnTo>
                        <a:lnTo>
                          <a:pt x="448" y="80"/>
                        </a:lnTo>
                        <a:lnTo>
                          <a:pt x="432" y="80"/>
                        </a:lnTo>
                        <a:lnTo>
                          <a:pt x="432" y="72"/>
                        </a:lnTo>
                        <a:lnTo>
                          <a:pt x="464" y="72"/>
                        </a:lnTo>
                        <a:lnTo>
                          <a:pt x="464" y="64"/>
                        </a:lnTo>
                        <a:lnTo>
                          <a:pt x="456" y="56"/>
                        </a:lnTo>
                        <a:lnTo>
                          <a:pt x="464" y="56"/>
                        </a:lnTo>
                        <a:lnTo>
                          <a:pt x="464" y="48"/>
                        </a:lnTo>
                        <a:lnTo>
                          <a:pt x="496" y="32"/>
                        </a:lnTo>
                        <a:lnTo>
                          <a:pt x="536" y="24"/>
                        </a:lnTo>
                        <a:lnTo>
                          <a:pt x="496" y="16"/>
                        </a:lnTo>
                        <a:lnTo>
                          <a:pt x="424" y="24"/>
                        </a:lnTo>
                        <a:lnTo>
                          <a:pt x="456" y="16"/>
                        </a:lnTo>
                        <a:lnTo>
                          <a:pt x="424" y="16"/>
                        </a:lnTo>
                        <a:lnTo>
                          <a:pt x="472" y="8"/>
                        </a:lnTo>
                        <a:lnTo>
                          <a:pt x="416" y="0"/>
                        </a:lnTo>
                        <a:lnTo>
                          <a:pt x="288" y="8"/>
                        </a:lnTo>
                        <a:lnTo>
                          <a:pt x="216" y="16"/>
                        </a:lnTo>
                        <a:lnTo>
                          <a:pt x="192" y="16"/>
                        </a:lnTo>
                        <a:lnTo>
                          <a:pt x="128" y="16"/>
                        </a:lnTo>
                        <a:lnTo>
                          <a:pt x="136" y="24"/>
                        </a:lnTo>
                        <a:lnTo>
                          <a:pt x="128" y="24"/>
                        </a:lnTo>
                        <a:lnTo>
                          <a:pt x="112" y="24"/>
                        </a:lnTo>
                        <a:lnTo>
                          <a:pt x="64" y="32"/>
                        </a:lnTo>
                        <a:lnTo>
                          <a:pt x="88" y="32"/>
                        </a:lnTo>
                        <a:lnTo>
                          <a:pt x="88" y="40"/>
                        </a:lnTo>
                        <a:lnTo>
                          <a:pt x="72" y="48"/>
                        </a:lnTo>
                        <a:lnTo>
                          <a:pt x="8" y="48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</p:grpSp>
            <p:sp>
              <p:nvSpPr>
                <p:cNvPr id="377" name="Freeform 200">
                  <a:extLst>
                    <a:ext uri="{FF2B5EF4-FFF2-40B4-BE49-F238E27FC236}">
                      <a16:creationId xmlns:a16="http://schemas.microsoft.com/office/drawing/2014/main" id="{0C71A044-6C83-4FC1-AE27-3441E5B58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1338"/>
                  <a:ext cx="140" cy="54"/>
                </a:xfrm>
                <a:custGeom>
                  <a:avLst/>
                  <a:gdLst>
                    <a:gd name="T0" fmla="*/ 0 w 112"/>
                    <a:gd name="T1" fmla="*/ 8 h 40"/>
                    <a:gd name="T2" fmla="*/ 24 w 112"/>
                    <a:gd name="T3" fmla="*/ 16 h 40"/>
                    <a:gd name="T4" fmla="*/ 0 w 112"/>
                    <a:gd name="T5" fmla="*/ 24 h 40"/>
                    <a:gd name="T6" fmla="*/ 16 w 112"/>
                    <a:gd name="T7" fmla="*/ 24 h 40"/>
                    <a:gd name="T8" fmla="*/ 24 w 112"/>
                    <a:gd name="T9" fmla="*/ 24 h 40"/>
                    <a:gd name="T10" fmla="*/ 8 w 112"/>
                    <a:gd name="T11" fmla="*/ 32 h 40"/>
                    <a:gd name="T12" fmla="*/ 48 w 112"/>
                    <a:gd name="T13" fmla="*/ 40 h 40"/>
                    <a:gd name="T14" fmla="*/ 96 w 112"/>
                    <a:gd name="T15" fmla="*/ 24 h 40"/>
                    <a:gd name="T16" fmla="*/ 104 w 112"/>
                    <a:gd name="T17" fmla="*/ 16 h 40"/>
                    <a:gd name="T18" fmla="*/ 112 w 112"/>
                    <a:gd name="T19" fmla="*/ 8 h 40"/>
                    <a:gd name="T20" fmla="*/ 104 w 112"/>
                    <a:gd name="T21" fmla="*/ 8 h 40"/>
                    <a:gd name="T22" fmla="*/ 104 w 112"/>
                    <a:gd name="T23" fmla="*/ 0 h 40"/>
                    <a:gd name="T24" fmla="*/ 88 w 112"/>
                    <a:gd name="T25" fmla="*/ 0 h 40"/>
                    <a:gd name="T26" fmla="*/ 72 w 112"/>
                    <a:gd name="T27" fmla="*/ 8 h 40"/>
                    <a:gd name="T28" fmla="*/ 48 w 112"/>
                    <a:gd name="T29" fmla="*/ 8 h 40"/>
                    <a:gd name="T30" fmla="*/ 48 w 112"/>
                    <a:gd name="T31" fmla="*/ 0 h 40"/>
                    <a:gd name="T32" fmla="*/ 40 w 112"/>
                    <a:gd name="T33" fmla="*/ 8 h 40"/>
                    <a:gd name="T34" fmla="*/ 32 w 112"/>
                    <a:gd name="T35" fmla="*/ 16 h 40"/>
                    <a:gd name="T36" fmla="*/ 32 w 112"/>
                    <a:gd name="T37" fmla="*/ 8 h 40"/>
                    <a:gd name="T38" fmla="*/ 16 w 112"/>
                    <a:gd name="T39" fmla="*/ 0 h 40"/>
                    <a:gd name="T40" fmla="*/ 0 w 112"/>
                    <a:gd name="T41" fmla="*/ 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40">
                      <a:moveTo>
                        <a:pt x="0" y="8"/>
                      </a:moveTo>
                      <a:lnTo>
                        <a:pt x="24" y="1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24" y="24"/>
                      </a:lnTo>
                      <a:lnTo>
                        <a:pt x="8" y="32"/>
                      </a:lnTo>
                      <a:lnTo>
                        <a:pt x="48" y="40"/>
                      </a:lnTo>
                      <a:lnTo>
                        <a:pt x="96" y="24"/>
                      </a:lnTo>
                      <a:lnTo>
                        <a:pt x="104" y="16"/>
                      </a:lnTo>
                      <a:lnTo>
                        <a:pt x="112" y="8"/>
                      </a:lnTo>
                      <a:lnTo>
                        <a:pt x="104" y="8"/>
                      </a:lnTo>
                      <a:lnTo>
                        <a:pt x="104" y="0"/>
                      </a:lnTo>
                      <a:lnTo>
                        <a:pt x="88" y="0"/>
                      </a:lnTo>
                      <a:lnTo>
                        <a:pt x="72" y="8"/>
                      </a:lnTo>
                      <a:lnTo>
                        <a:pt x="48" y="8"/>
                      </a:lnTo>
                      <a:lnTo>
                        <a:pt x="48" y="0"/>
                      </a:lnTo>
                      <a:lnTo>
                        <a:pt x="40" y="8"/>
                      </a:lnTo>
                      <a:lnTo>
                        <a:pt x="32" y="16"/>
                      </a:lnTo>
                      <a:lnTo>
                        <a:pt x="32" y="8"/>
                      </a:lnTo>
                      <a:lnTo>
                        <a:pt x="1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</p:grpSp>
          <p:sp>
            <p:nvSpPr>
              <p:cNvPr id="372" name="Freeform 201">
                <a:extLst>
                  <a:ext uri="{FF2B5EF4-FFF2-40B4-BE49-F238E27FC236}">
                    <a16:creationId xmlns:a16="http://schemas.microsoft.com/office/drawing/2014/main" id="{91969097-204E-45C0-8971-14615CBFD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149"/>
                <a:ext cx="81" cy="11"/>
              </a:xfrm>
              <a:custGeom>
                <a:avLst/>
                <a:gdLst>
                  <a:gd name="T0" fmla="*/ 0 w 64"/>
                  <a:gd name="T1" fmla="*/ 8 h 8"/>
                  <a:gd name="T2" fmla="*/ 40 w 64"/>
                  <a:gd name="T3" fmla="*/ 8 h 8"/>
                  <a:gd name="T4" fmla="*/ 48 w 64"/>
                  <a:gd name="T5" fmla="*/ 8 h 8"/>
                  <a:gd name="T6" fmla="*/ 40 w 64"/>
                  <a:gd name="T7" fmla="*/ 0 h 8"/>
                  <a:gd name="T8" fmla="*/ 64 w 64"/>
                  <a:gd name="T9" fmla="*/ 0 h 8"/>
                  <a:gd name="T10" fmla="*/ 56 w 64"/>
                  <a:gd name="T11" fmla="*/ 0 h 8"/>
                  <a:gd name="T12" fmla="*/ 0 w 6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">
                    <a:moveTo>
                      <a:pt x="0" y="8"/>
                    </a:moveTo>
                    <a:lnTo>
                      <a:pt x="40" y="8"/>
                    </a:lnTo>
                    <a:lnTo>
                      <a:pt x="48" y="8"/>
                    </a:lnTo>
                    <a:lnTo>
                      <a:pt x="40" y="0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73" name="Freeform 202">
                <a:extLst>
                  <a:ext uri="{FF2B5EF4-FFF2-40B4-BE49-F238E27FC236}">
                    <a16:creationId xmlns:a16="http://schemas.microsoft.com/office/drawing/2014/main" id="{0496255E-6BAD-4870-B4A5-DF006697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1139"/>
                <a:ext cx="50" cy="10"/>
              </a:xfrm>
              <a:custGeom>
                <a:avLst/>
                <a:gdLst>
                  <a:gd name="T0" fmla="*/ 0 w 40"/>
                  <a:gd name="T1" fmla="*/ 8 h 8"/>
                  <a:gd name="T2" fmla="*/ 40 w 40"/>
                  <a:gd name="T3" fmla="*/ 8 h 8"/>
                  <a:gd name="T4" fmla="*/ 32 w 40"/>
                  <a:gd name="T5" fmla="*/ 8 h 8"/>
                  <a:gd name="T6" fmla="*/ 32 w 40"/>
                  <a:gd name="T7" fmla="*/ 0 h 8"/>
                  <a:gd name="T8" fmla="*/ 16 w 40"/>
                  <a:gd name="T9" fmla="*/ 8 h 8"/>
                  <a:gd name="T10" fmla="*/ 0 w 40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40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74" name="Freeform 203">
                <a:extLst>
                  <a:ext uri="{FF2B5EF4-FFF2-40B4-BE49-F238E27FC236}">
                    <a16:creationId xmlns:a16="http://schemas.microsoft.com/office/drawing/2014/main" id="{E7541936-1571-491C-A213-814A234DE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149"/>
                <a:ext cx="71" cy="11"/>
              </a:xfrm>
              <a:custGeom>
                <a:avLst/>
                <a:gdLst>
                  <a:gd name="T0" fmla="*/ 0 w 56"/>
                  <a:gd name="T1" fmla="*/ 8 h 8"/>
                  <a:gd name="T2" fmla="*/ 40 w 56"/>
                  <a:gd name="T3" fmla="*/ 8 h 8"/>
                  <a:gd name="T4" fmla="*/ 48 w 56"/>
                  <a:gd name="T5" fmla="*/ 8 h 8"/>
                  <a:gd name="T6" fmla="*/ 56 w 56"/>
                  <a:gd name="T7" fmla="*/ 8 h 8"/>
                  <a:gd name="T8" fmla="*/ 24 w 56"/>
                  <a:gd name="T9" fmla="*/ 0 h 8"/>
                  <a:gd name="T10" fmla="*/ 0 w 5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">
                    <a:moveTo>
                      <a:pt x="0" y="8"/>
                    </a:move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75" name="Freeform 204">
                <a:extLst>
                  <a:ext uri="{FF2B5EF4-FFF2-40B4-BE49-F238E27FC236}">
                    <a16:creationId xmlns:a16="http://schemas.microsoft.com/office/drawing/2014/main" id="{3E1524B9-7D38-4C81-B704-D16967B54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160"/>
                <a:ext cx="171" cy="54"/>
              </a:xfrm>
              <a:custGeom>
                <a:avLst/>
                <a:gdLst>
                  <a:gd name="T0" fmla="*/ 0 w 136"/>
                  <a:gd name="T1" fmla="*/ 8 h 40"/>
                  <a:gd name="T2" fmla="*/ 8 w 136"/>
                  <a:gd name="T3" fmla="*/ 16 h 40"/>
                  <a:gd name="T4" fmla="*/ 16 w 136"/>
                  <a:gd name="T5" fmla="*/ 24 h 40"/>
                  <a:gd name="T6" fmla="*/ 32 w 136"/>
                  <a:gd name="T7" fmla="*/ 24 h 40"/>
                  <a:gd name="T8" fmla="*/ 24 w 136"/>
                  <a:gd name="T9" fmla="*/ 24 h 40"/>
                  <a:gd name="T10" fmla="*/ 24 w 136"/>
                  <a:gd name="T11" fmla="*/ 32 h 40"/>
                  <a:gd name="T12" fmla="*/ 48 w 136"/>
                  <a:gd name="T13" fmla="*/ 40 h 40"/>
                  <a:gd name="T14" fmla="*/ 64 w 136"/>
                  <a:gd name="T15" fmla="*/ 24 h 40"/>
                  <a:gd name="T16" fmla="*/ 80 w 136"/>
                  <a:gd name="T17" fmla="*/ 16 h 40"/>
                  <a:gd name="T18" fmla="*/ 88 w 136"/>
                  <a:gd name="T19" fmla="*/ 24 h 40"/>
                  <a:gd name="T20" fmla="*/ 88 w 136"/>
                  <a:gd name="T21" fmla="*/ 32 h 40"/>
                  <a:gd name="T22" fmla="*/ 104 w 136"/>
                  <a:gd name="T23" fmla="*/ 32 h 40"/>
                  <a:gd name="T24" fmla="*/ 120 w 136"/>
                  <a:gd name="T25" fmla="*/ 32 h 40"/>
                  <a:gd name="T26" fmla="*/ 64 w 136"/>
                  <a:gd name="T27" fmla="*/ 16 h 40"/>
                  <a:gd name="T28" fmla="*/ 64 w 136"/>
                  <a:gd name="T29" fmla="*/ 8 h 40"/>
                  <a:gd name="T30" fmla="*/ 104 w 136"/>
                  <a:gd name="T31" fmla="*/ 16 h 40"/>
                  <a:gd name="T32" fmla="*/ 136 w 136"/>
                  <a:gd name="T33" fmla="*/ 8 h 40"/>
                  <a:gd name="T34" fmla="*/ 128 w 136"/>
                  <a:gd name="T35" fmla="*/ 0 h 40"/>
                  <a:gd name="T36" fmla="*/ 72 w 136"/>
                  <a:gd name="T37" fmla="*/ 0 h 40"/>
                  <a:gd name="T38" fmla="*/ 40 w 136"/>
                  <a:gd name="T39" fmla="*/ 8 h 40"/>
                  <a:gd name="T40" fmla="*/ 0 w 136"/>
                  <a:gd name="T4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40">
                    <a:moveTo>
                      <a:pt x="0" y="8"/>
                    </a:moveTo>
                    <a:lnTo>
                      <a:pt x="8" y="16"/>
                    </a:lnTo>
                    <a:lnTo>
                      <a:pt x="16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48" y="40"/>
                    </a:lnTo>
                    <a:lnTo>
                      <a:pt x="64" y="24"/>
                    </a:lnTo>
                    <a:lnTo>
                      <a:pt x="80" y="16"/>
                    </a:lnTo>
                    <a:lnTo>
                      <a:pt x="88" y="24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32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104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72" y="0"/>
                    </a:lnTo>
                    <a:lnTo>
                      <a:pt x="4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57" name="Group 205">
              <a:extLst>
                <a:ext uri="{FF2B5EF4-FFF2-40B4-BE49-F238E27FC236}">
                  <a16:creationId xmlns:a16="http://schemas.microsoft.com/office/drawing/2014/main" id="{9972CA3A-7243-413C-817E-B2A32F44D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7783" y="3647135"/>
              <a:ext cx="1732086" cy="2497570"/>
              <a:chOff x="2487" y="1892"/>
              <a:chExt cx="1193" cy="1458"/>
            </a:xfrm>
            <a:solidFill>
              <a:srgbClr val="C0C0C0"/>
            </a:solidFill>
          </p:grpSpPr>
          <p:grpSp>
            <p:nvGrpSpPr>
              <p:cNvPr id="312" name="Group 206">
                <a:extLst>
                  <a:ext uri="{FF2B5EF4-FFF2-40B4-BE49-F238E27FC236}">
                    <a16:creationId xmlns:a16="http://schemas.microsoft.com/office/drawing/2014/main" id="{D19A9A40-B592-4A3E-AAB9-BE29C1F69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6" y="2365"/>
                <a:ext cx="370" cy="575"/>
                <a:chOff x="3308" y="2416"/>
                <a:chExt cx="296" cy="432"/>
              </a:xfrm>
              <a:grpFill/>
            </p:grpSpPr>
            <p:sp>
              <p:nvSpPr>
                <p:cNvPr id="367" name="Freeform 207">
                  <a:extLst>
                    <a:ext uri="{FF2B5EF4-FFF2-40B4-BE49-F238E27FC236}">
                      <a16:creationId xmlns:a16="http://schemas.microsoft.com/office/drawing/2014/main" id="{CDCFB8BE-F254-4507-ABC3-1E830D42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8" y="2416"/>
                  <a:ext cx="32" cy="24"/>
                </a:xfrm>
                <a:custGeom>
                  <a:avLst/>
                  <a:gdLst>
                    <a:gd name="T0" fmla="*/ 0 w 32"/>
                    <a:gd name="T1" fmla="*/ 0 h 24"/>
                    <a:gd name="T2" fmla="*/ 16 w 32"/>
                    <a:gd name="T3" fmla="*/ 24 h 24"/>
                    <a:gd name="T4" fmla="*/ 32 w 32"/>
                    <a:gd name="T5" fmla="*/ 16 h 24"/>
                    <a:gd name="T6" fmla="*/ 32 w 32"/>
                    <a:gd name="T7" fmla="*/ 8 h 24"/>
                    <a:gd name="T8" fmla="*/ 16 w 32"/>
                    <a:gd name="T9" fmla="*/ 8 h 24"/>
                    <a:gd name="T10" fmla="*/ 16 w 32"/>
                    <a:gd name="T11" fmla="*/ 0 h 24"/>
                    <a:gd name="T12" fmla="*/ 0 w 3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24">
                      <a:moveTo>
                        <a:pt x="0" y="0"/>
                      </a:moveTo>
                      <a:lnTo>
                        <a:pt x="16" y="24"/>
                      </a:lnTo>
                      <a:lnTo>
                        <a:pt x="32" y="16"/>
                      </a:lnTo>
                      <a:lnTo>
                        <a:pt x="32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368" name="Freeform 208">
                  <a:extLst>
                    <a:ext uri="{FF2B5EF4-FFF2-40B4-BE49-F238E27FC236}">
                      <a16:creationId xmlns:a16="http://schemas.microsoft.com/office/drawing/2014/main" id="{717501C8-4BC2-4C13-9855-4D455D4F5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624"/>
                  <a:ext cx="40" cy="48"/>
                </a:xfrm>
                <a:custGeom>
                  <a:avLst/>
                  <a:gdLst>
                    <a:gd name="T0" fmla="*/ 0 w 40"/>
                    <a:gd name="T1" fmla="*/ 40 h 48"/>
                    <a:gd name="T2" fmla="*/ 8 w 40"/>
                    <a:gd name="T3" fmla="*/ 48 h 48"/>
                    <a:gd name="T4" fmla="*/ 8 w 40"/>
                    <a:gd name="T5" fmla="*/ 40 h 48"/>
                    <a:gd name="T6" fmla="*/ 24 w 40"/>
                    <a:gd name="T7" fmla="*/ 48 h 48"/>
                    <a:gd name="T8" fmla="*/ 32 w 40"/>
                    <a:gd name="T9" fmla="*/ 40 h 48"/>
                    <a:gd name="T10" fmla="*/ 24 w 40"/>
                    <a:gd name="T11" fmla="*/ 40 h 48"/>
                    <a:gd name="T12" fmla="*/ 40 w 40"/>
                    <a:gd name="T13" fmla="*/ 16 h 48"/>
                    <a:gd name="T14" fmla="*/ 32 w 40"/>
                    <a:gd name="T15" fmla="*/ 8 h 48"/>
                    <a:gd name="T16" fmla="*/ 24 w 40"/>
                    <a:gd name="T17" fmla="*/ 0 h 48"/>
                    <a:gd name="T18" fmla="*/ 8 w 40"/>
                    <a:gd name="T19" fmla="*/ 8 h 48"/>
                    <a:gd name="T20" fmla="*/ 0 w 40"/>
                    <a:gd name="T21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48">
                      <a:moveTo>
                        <a:pt x="0" y="40"/>
                      </a:moveTo>
                      <a:lnTo>
                        <a:pt x="8" y="48"/>
                      </a:lnTo>
                      <a:lnTo>
                        <a:pt x="8" y="40"/>
                      </a:lnTo>
                      <a:lnTo>
                        <a:pt x="24" y="48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40" y="16"/>
                      </a:lnTo>
                      <a:lnTo>
                        <a:pt x="32" y="8"/>
                      </a:lnTo>
                      <a:lnTo>
                        <a:pt x="24" y="0"/>
                      </a:lnTo>
                      <a:lnTo>
                        <a:pt x="8" y="8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369" name="Freeform 209">
                  <a:extLst>
                    <a:ext uri="{FF2B5EF4-FFF2-40B4-BE49-F238E27FC236}">
                      <a16:creationId xmlns:a16="http://schemas.microsoft.com/office/drawing/2014/main" id="{520F031F-5ABB-49CE-B592-AFF8B1CFD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80"/>
                  <a:ext cx="24" cy="80"/>
                </a:xfrm>
                <a:custGeom>
                  <a:avLst/>
                  <a:gdLst>
                    <a:gd name="T0" fmla="*/ 0 w 24"/>
                    <a:gd name="T1" fmla="*/ 40 h 80"/>
                    <a:gd name="T2" fmla="*/ 16 w 24"/>
                    <a:gd name="T3" fmla="*/ 64 h 80"/>
                    <a:gd name="T4" fmla="*/ 16 w 24"/>
                    <a:gd name="T5" fmla="*/ 80 h 80"/>
                    <a:gd name="T6" fmla="*/ 24 w 24"/>
                    <a:gd name="T7" fmla="*/ 80 h 80"/>
                    <a:gd name="T8" fmla="*/ 24 w 24"/>
                    <a:gd name="T9" fmla="*/ 56 h 80"/>
                    <a:gd name="T10" fmla="*/ 8 w 24"/>
                    <a:gd name="T11" fmla="*/ 48 h 80"/>
                    <a:gd name="T12" fmla="*/ 16 w 24"/>
                    <a:gd name="T13" fmla="*/ 40 h 80"/>
                    <a:gd name="T14" fmla="*/ 0 w 24"/>
                    <a:gd name="T15" fmla="*/ 0 h 80"/>
                    <a:gd name="T16" fmla="*/ 0 w 24"/>
                    <a:gd name="T17" fmla="*/ 8 h 80"/>
                    <a:gd name="T18" fmla="*/ 0 w 24"/>
                    <a:gd name="T19" fmla="*/ 4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80">
                      <a:moveTo>
                        <a:pt x="0" y="40"/>
                      </a:moveTo>
                      <a:lnTo>
                        <a:pt x="16" y="64"/>
                      </a:lnTo>
                      <a:lnTo>
                        <a:pt x="16" y="80"/>
                      </a:lnTo>
                      <a:lnTo>
                        <a:pt x="24" y="80"/>
                      </a:lnTo>
                      <a:lnTo>
                        <a:pt x="24" y="56"/>
                      </a:lnTo>
                      <a:lnTo>
                        <a:pt x="8" y="48"/>
                      </a:ln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370" name="Freeform 210">
                  <a:extLst>
                    <a:ext uri="{FF2B5EF4-FFF2-40B4-BE49-F238E27FC236}">
                      <a16:creationId xmlns:a16="http://schemas.microsoft.com/office/drawing/2014/main" id="{7EE2985B-D931-4494-AAEE-E2F3EF379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8" y="2776"/>
                  <a:ext cx="16" cy="72"/>
                </a:xfrm>
                <a:custGeom>
                  <a:avLst/>
                  <a:gdLst>
                    <a:gd name="T0" fmla="*/ 0 w 16"/>
                    <a:gd name="T1" fmla="*/ 40 h 72"/>
                    <a:gd name="T2" fmla="*/ 8 w 16"/>
                    <a:gd name="T3" fmla="*/ 56 h 72"/>
                    <a:gd name="T4" fmla="*/ 16 w 16"/>
                    <a:gd name="T5" fmla="*/ 72 h 72"/>
                    <a:gd name="T6" fmla="*/ 8 w 16"/>
                    <a:gd name="T7" fmla="*/ 48 h 72"/>
                    <a:gd name="T8" fmla="*/ 16 w 16"/>
                    <a:gd name="T9" fmla="*/ 32 h 72"/>
                    <a:gd name="T10" fmla="*/ 8 w 16"/>
                    <a:gd name="T11" fmla="*/ 8 h 72"/>
                    <a:gd name="T12" fmla="*/ 0 w 16"/>
                    <a:gd name="T13" fmla="*/ 0 h 72"/>
                    <a:gd name="T14" fmla="*/ 8 w 16"/>
                    <a:gd name="T15" fmla="*/ 32 h 72"/>
                    <a:gd name="T16" fmla="*/ 0 w 16"/>
                    <a:gd name="T17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72">
                      <a:moveTo>
                        <a:pt x="0" y="40"/>
                      </a:moveTo>
                      <a:lnTo>
                        <a:pt x="8" y="56"/>
                      </a:lnTo>
                      <a:lnTo>
                        <a:pt x="16" y="72"/>
                      </a:lnTo>
                      <a:lnTo>
                        <a:pt x="8" y="48"/>
                      </a:lnTo>
                      <a:lnTo>
                        <a:pt x="16" y="32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8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</p:grpSp>
          <p:sp>
            <p:nvSpPr>
              <p:cNvPr id="313" name="Freeform 211">
                <a:extLst>
                  <a:ext uri="{FF2B5EF4-FFF2-40B4-BE49-F238E27FC236}">
                    <a16:creationId xmlns:a16="http://schemas.microsoft.com/office/drawing/2014/main" id="{490BD0B5-A763-44C1-96C6-0A69C95A3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391"/>
                <a:ext cx="121" cy="107"/>
              </a:xfrm>
              <a:custGeom>
                <a:avLst/>
                <a:gdLst>
                  <a:gd name="T0" fmla="*/ 80 w 96"/>
                  <a:gd name="T1" fmla="*/ 80 h 80"/>
                  <a:gd name="T2" fmla="*/ 88 w 96"/>
                  <a:gd name="T3" fmla="*/ 72 h 80"/>
                  <a:gd name="T4" fmla="*/ 88 w 96"/>
                  <a:gd name="T5" fmla="*/ 64 h 80"/>
                  <a:gd name="T6" fmla="*/ 96 w 96"/>
                  <a:gd name="T7" fmla="*/ 64 h 80"/>
                  <a:gd name="T8" fmla="*/ 88 w 96"/>
                  <a:gd name="T9" fmla="*/ 48 h 80"/>
                  <a:gd name="T10" fmla="*/ 88 w 96"/>
                  <a:gd name="T11" fmla="*/ 32 h 80"/>
                  <a:gd name="T12" fmla="*/ 72 w 96"/>
                  <a:gd name="T13" fmla="*/ 0 h 80"/>
                  <a:gd name="T14" fmla="*/ 56 w 96"/>
                  <a:gd name="T15" fmla="*/ 8 h 80"/>
                  <a:gd name="T16" fmla="*/ 48 w 96"/>
                  <a:gd name="T17" fmla="*/ 0 h 80"/>
                  <a:gd name="T18" fmla="*/ 16 w 96"/>
                  <a:gd name="T19" fmla="*/ 0 h 80"/>
                  <a:gd name="T20" fmla="*/ 16 w 96"/>
                  <a:gd name="T21" fmla="*/ 16 h 80"/>
                  <a:gd name="T22" fmla="*/ 0 w 96"/>
                  <a:gd name="T23" fmla="*/ 16 h 80"/>
                  <a:gd name="T24" fmla="*/ 0 w 96"/>
                  <a:gd name="T25" fmla="*/ 24 h 80"/>
                  <a:gd name="T26" fmla="*/ 16 w 96"/>
                  <a:gd name="T27" fmla="*/ 48 h 80"/>
                  <a:gd name="T28" fmla="*/ 32 w 96"/>
                  <a:gd name="T29" fmla="*/ 40 h 80"/>
                  <a:gd name="T30" fmla="*/ 48 w 96"/>
                  <a:gd name="T31" fmla="*/ 40 h 80"/>
                  <a:gd name="T32" fmla="*/ 56 w 96"/>
                  <a:gd name="T33" fmla="*/ 56 h 80"/>
                  <a:gd name="T34" fmla="*/ 56 w 96"/>
                  <a:gd name="T35" fmla="*/ 64 h 80"/>
                  <a:gd name="T36" fmla="*/ 64 w 96"/>
                  <a:gd name="T37" fmla="*/ 64 h 80"/>
                  <a:gd name="T38" fmla="*/ 72 w 96"/>
                  <a:gd name="T39" fmla="*/ 80 h 80"/>
                  <a:gd name="T40" fmla="*/ 80 w 96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80">
                    <a:moveTo>
                      <a:pt x="80" y="80"/>
                    </a:move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88" y="32"/>
                    </a:lnTo>
                    <a:lnTo>
                      <a:pt x="72" y="0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48"/>
                    </a:lnTo>
                    <a:lnTo>
                      <a:pt x="32" y="40"/>
                    </a:lnTo>
                    <a:lnTo>
                      <a:pt x="48" y="40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72" y="8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4" name="Freeform 212">
                <a:extLst>
                  <a:ext uri="{FF2B5EF4-FFF2-40B4-BE49-F238E27FC236}">
                    <a16:creationId xmlns:a16="http://schemas.microsoft.com/office/drawing/2014/main" id="{81B99579-B432-4F67-8308-1DA3A7C85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541"/>
                <a:ext cx="321" cy="372"/>
              </a:xfrm>
              <a:custGeom>
                <a:avLst/>
                <a:gdLst>
                  <a:gd name="T0" fmla="*/ 144 w 256"/>
                  <a:gd name="T1" fmla="*/ 8 h 280"/>
                  <a:gd name="T2" fmla="*/ 136 w 256"/>
                  <a:gd name="T3" fmla="*/ 16 h 280"/>
                  <a:gd name="T4" fmla="*/ 112 w 256"/>
                  <a:gd name="T5" fmla="*/ 8 h 280"/>
                  <a:gd name="T6" fmla="*/ 104 w 256"/>
                  <a:gd name="T7" fmla="*/ 0 h 280"/>
                  <a:gd name="T8" fmla="*/ 96 w 256"/>
                  <a:gd name="T9" fmla="*/ 0 h 280"/>
                  <a:gd name="T10" fmla="*/ 88 w 256"/>
                  <a:gd name="T11" fmla="*/ 24 h 280"/>
                  <a:gd name="T12" fmla="*/ 80 w 256"/>
                  <a:gd name="T13" fmla="*/ 48 h 280"/>
                  <a:gd name="T14" fmla="*/ 72 w 256"/>
                  <a:gd name="T15" fmla="*/ 88 h 280"/>
                  <a:gd name="T16" fmla="*/ 56 w 256"/>
                  <a:gd name="T17" fmla="*/ 112 h 280"/>
                  <a:gd name="T18" fmla="*/ 48 w 256"/>
                  <a:gd name="T19" fmla="*/ 136 h 280"/>
                  <a:gd name="T20" fmla="*/ 32 w 256"/>
                  <a:gd name="T21" fmla="*/ 152 h 280"/>
                  <a:gd name="T22" fmla="*/ 24 w 256"/>
                  <a:gd name="T23" fmla="*/ 144 h 280"/>
                  <a:gd name="T24" fmla="*/ 16 w 256"/>
                  <a:gd name="T25" fmla="*/ 152 h 280"/>
                  <a:gd name="T26" fmla="*/ 8 w 256"/>
                  <a:gd name="T27" fmla="*/ 152 h 280"/>
                  <a:gd name="T28" fmla="*/ 0 w 256"/>
                  <a:gd name="T29" fmla="*/ 152 h 280"/>
                  <a:gd name="T30" fmla="*/ 0 w 256"/>
                  <a:gd name="T31" fmla="*/ 168 h 280"/>
                  <a:gd name="T32" fmla="*/ 0 w 256"/>
                  <a:gd name="T33" fmla="*/ 176 h 280"/>
                  <a:gd name="T34" fmla="*/ 16 w 256"/>
                  <a:gd name="T35" fmla="*/ 168 h 280"/>
                  <a:gd name="T36" fmla="*/ 48 w 256"/>
                  <a:gd name="T37" fmla="*/ 168 h 280"/>
                  <a:gd name="T38" fmla="*/ 56 w 256"/>
                  <a:gd name="T39" fmla="*/ 168 h 280"/>
                  <a:gd name="T40" fmla="*/ 64 w 256"/>
                  <a:gd name="T41" fmla="*/ 192 h 280"/>
                  <a:gd name="T42" fmla="*/ 72 w 256"/>
                  <a:gd name="T43" fmla="*/ 200 h 280"/>
                  <a:gd name="T44" fmla="*/ 96 w 256"/>
                  <a:gd name="T45" fmla="*/ 200 h 280"/>
                  <a:gd name="T46" fmla="*/ 96 w 256"/>
                  <a:gd name="T47" fmla="*/ 184 h 280"/>
                  <a:gd name="T48" fmla="*/ 112 w 256"/>
                  <a:gd name="T49" fmla="*/ 184 h 280"/>
                  <a:gd name="T50" fmla="*/ 128 w 256"/>
                  <a:gd name="T51" fmla="*/ 192 h 280"/>
                  <a:gd name="T52" fmla="*/ 128 w 256"/>
                  <a:gd name="T53" fmla="*/ 224 h 280"/>
                  <a:gd name="T54" fmla="*/ 136 w 256"/>
                  <a:gd name="T55" fmla="*/ 240 h 280"/>
                  <a:gd name="T56" fmla="*/ 128 w 256"/>
                  <a:gd name="T57" fmla="*/ 248 h 280"/>
                  <a:gd name="T58" fmla="*/ 160 w 256"/>
                  <a:gd name="T59" fmla="*/ 240 h 280"/>
                  <a:gd name="T60" fmla="*/ 184 w 256"/>
                  <a:gd name="T61" fmla="*/ 256 h 280"/>
                  <a:gd name="T62" fmla="*/ 192 w 256"/>
                  <a:gd name="T63" fmla="*/ 256 h 280"/>
                  <a:gd name="T64" fmla="*/ 216 w 256"/>
                  <a:gd name="T65" fmla="*/ 272 h 280"/>
                  <a:gd name="T66" fmla="*/ 232 w 256"/>
                  <a:gd name="T67" fmla="*/ 280 h 280"/>
                  <a:gd name="T68" fmla="*/ 232 w 256"/>
                  <a:gd name="T69" fmla="*/ 264 h 280"/>
                  <a:gd name="T70" fmla="*/ 224 w 256"/>
                  <a:gd name="T71" fmla="*/ 264 h 280"/>
                  <a:gd name="T72" fmla="*/ 216 w 256"/>
                  <a:gd name="T73" fmla="*/ 256 h 280"/>
                  <a:gd name="T74" fmla="*/ 224 w 256"/>
                  <a:gd name="T75" fmla="*/ 216 h 280"/>
                  <a:gd name="T76" fmla="*/ 224 w 256"/>
                  <a:gd name="T77" fmla="*/ 208 h 280"/>
                  <a:gd name="T78" fmla="*/ 240 w 256"/>
                  <a:gd name="T79" fmla="*/ 200 h 280"/>
                  <a:gd name="T80" fmla="*/ 248 w 256"/>
                  <a:gd name="T81" fmla="*/ 200 h 280"/>
                  <a:gd name="T82" fmla="*/ 232 w 256"/>
                  <a:gd name="T83" fmla="*/ 176 h 280"/>
                  <a:gd name="T84" fmla="*/ 232 w 256"/>
                  <a:gd name="T85" fmla="*/ 144 h 280"/>
                  <a:gd name="T86" fmla="*/ 232 w 256"/>
                  <a:gd name="T87" fmla="*/ 128 h 280"/>
                  <a:gd name="T88" fmla="*/ 224 w 256"/>
                  <a:gd name="T89" fmla="*/ 120 h 280"/>
                  <a:gd name="T90" fmla="*/ 224 w 256"/>
                  <a:gd name="T91" fmla="*/ 112 h 280"/>
                  <a:gd name="T92" fmla="*/ 232 w 256"/>
                  <a:gd name="T93" fmla="*/ 96 h 280"/>
                  <a:gd name="T94" fmla="*/ 240 w 256"/>
                  <a:gd name="T95" fmla="*/ 72 h 280"/>
                  <a:gd name="T96" fmla="*/ 248 w 256"/>
                  <a:gd name="T97" fmla="*/ 56 h 280"/>
                  <a:gd name="T98" fmla="*/ 256 w 256"/>
                  <a:gd name="T99" fmla="*/ 48 h 280"/>
                  <a:gd name="T100" fmla="*/ 248 w 256"/>
                  <a:gd name="T101" fmla="*/ 40 h 280"/>
                  <a:gd name="T102" fmla="*/ 248 w 256"/>
                  <a:gd name="T103" fmla="*/ 24 h 280"/>
                  <a:gd name="T104" fmla="*/ 232 w 256"/>
                  <a:gd name="T105" fmla="*/ 8 h 280"/>
                  <a:gd name="T106" fmla="*/ 216 w 256"/>
                  <a:gd name="T107" fmla="*/ 8 h 280"/>
                  <a:gd name="T108" fmla="*/ 208 w 256"/>
                  <a:gd name="T109" fmla="*/ 0 h 280"/>
                  <a:gd name="T110" fmla="*/ 144 w 256"/>
                  <a:gd name="T111" fmla="*/ 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6" h="280">
                    <a:moveTo>
                      <a:pt x="144" y="8"/>
                    </a:moveTo>
                    <a:lnTo>
                      <a:pt x="136" y="16"/>
                    </a:lnTo>
                    <a:lnTo>
                      <a:pt x="112" y="8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8" y="24"/>
                    </a:lnTo>
                    <a:lnTo>
                      <a:pt x="80" y="48"/>
                    </a:lnTo>
                    <a:lnTo>
                      <a:pt x="72" y="88"/>
                    </a:lnTo>
                    <a:lnTo>
                      <a:pt x="56" y="112"/>
                    </a:lnTo>
                    <a:lnTo>
                      <a:pt x="48" y="136"/>
                    </a:lnTo>
                    <a:lnTo>
                      <a:pt x="32" y="152"/>
                    </a:lnTo>
                    <a:lnTo>
                      <a:pt x="24" y="144"/>
                    </a:lnTo>
                    <a:lnTo>
                      <a:pt x="16" y="152"/>
                    </a:lnTo>
                    <a:lnTo>
                      <a:pt x="8" y="152"/>
                    </a:lnTo>
                    <a:lnTo>
                      <a:pt x="0" y="152"/>
                    </a:lnTo>
                    <a:lnTo>
                      <a:pt x="0" y="168"/>
                    </a:lnTo>
                    <a:lnTo>
                      <a:pt x="0" y="176"/>
                    </a:lnTo>
                    <a:lnTo>
                      <a:pt x="16" y="168"/>
                    </a:lnTo>
                    <a:lnTo>
                      <a:pt x="48" y="168"/>
                    </a:lnTo>
                    <a:lnTo>
                      <a:pt x="56" y="168"/>
                    </a:lnTo>
                    <a:lnTo>
                      <a:pt x="64" y="192"/>
                    </a:lnTo>
                    <a:lnTo>
                      <a:pt x="72" y="200"/>
                    </a:lnTo>
                    <a:lnTo>
                      <a:pt x="96" y="200"/>
                    </a:lnTo>
                    <a:lnTo>
                      <a:pt x="96" y="184"/>
                    </a:lnTo>
                    <a:lnTo>
                      <a:pt x="112" y="184"/>
                    </a:lnTo>
                    <a:lnTo>
                      <a:pt x="128" y="192"/>
                    </a:lnTo>
                    <a:lnTo>
                      <a:pt x="128" y="224"/>
                    </a:lnTo>
                    <a:lnTo>
                      <a:pt x="136" y="240"/>
                    </a:lnTo>
                    <a:lnTo>
                      <a:pt x="128" y="248"/>
                    </a:lnTo>
                    <a:lnTo>
                      <a:pt x="160" y="240"/>
                    </a:lnTo>
                    <a:lnTo>
                      <a:pt x="184" y="256"/>
                    </a:lnTo>
                    <a:lnTo>
                      <a:pt x="192" y="256"/>
                    </a:lnTo>
                    <a:lnTo>
                      <a:pt x="216" y="272"/>
                    </a:lnTo>
                    <a:lnTo>
                      <a:pt x="232" y="280"/>
                    </a:lnTo>
                    <a:lnTo>
                      <a:pt x="232" y="264"/>
                    </a:lnTo>
                    <a:lnTo>
                      <a:pt x="224" y="264"/>
                    </a:lnTo>
                    <a:lnTo>
                      <a:pt x="216" y="256"/>
                    </a:lnTo>
                    <a:lnTo>
                      <a:pt x="224" y="216"/>
                    </a:lnTo>
                    <a:lnTo>
                      <a:pt x="224" y="208"/>
                    </a:lnTo>
                    <a:lnTo>
                      <a:pt x="240" y="200"/>
                    </a:lnTo>
                    <a:lnTo>
                      <a:pt x="248" y="200"/>
                    </a:lnTo>
                    <a:lnTo>
                      <a:pt x="232" y="176"/>
                    </a:lnTo>
                    <a:lnTo>
                      <a:pt x="232" y="144"/>
                    </a:lnTo>
                    <a:lnTo>
                      <a:pt x="232" y="128"/>
                    </a:lnTo>
                    <a:lnTo>
                      <a:pt x="224" y="120"/>
                    </a:lnTo>
                    <a:lnTo>
                      <a:pt x="224" y="112"/>
                    </a:lnTo>
                    <a:lnTo>
                      <a:pt x="232" y="96"/>
                    </a:lnTo>
                    <a:lnTo>
                      <a:pt x="240" y="72"/>
                    </a:lnTo>
                    <a:lnTo>
                      <a:pt x="248" y="56"/>
                    </a:lnTo>
                    <a:lnTo>
                      <a:pt x="256" y="48"/>
                    </a:lnTo>
                    <a:lnTo>
                      <a:pt x="248" y="40"/>
                    </a:lnTo>
                    <a:lnTo>
                      <a:pt x="248" y="24"/>
                    </a:lnTo>
                    <a:lnTo>
                      <a:pt x="232" y="8"/>
                    </a:lnTo>
                    <a:lnTo>
                      <a:pt x="216" y="8"/>
                    </a:lnTo>
                    <a:lnTo>
                      <a:pt x="208" y="0"/>
                    </a:lnTo>
                    <a:lnTo>
                      <a:pt x="14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5" name="Freeform 213">
                <a:extLst>
                  <a:ext uri="{FF2B5EF4-FFF2-40B4-BE49-F238E27FC236}">
                    <a16:creationId xmlns:a16="http://schemas.microsoft.com/office/drawing/2014/main" id="{ADB350E6-FB33-456C-87C9-B1399BCBB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2424"/>
                <a:ext cx="221" cy="159"/>
              </a:xfrm>
              <a:custGeom>
                <a:avLst/>
                <a:gdLst>
                  <a:gd name="T0" fmla="*/ 0 w 176"/>
                  <a:gd name="T1" fmla="*/ 96 h 120"/>
                  <a:gd name="T2" fmla="*/ 0 w 176"/>
                  <a:gd name="T3" fmla="*/ 80 h 120"/>
                  <a:gd name="T4" fmla="*/ 8 w 176"/>
                  <a:gd name="T5" fmla="*/ 56 h 120"/>
                  <a:gd name="T6" fmla="*/ 48 w 176"/>
                  <a:gd name="T7" fmla="*/ 48 h 120"/>
                  <a:gd name="T8" fmla="*/ 56 w 176"/>
                  <a:gd name="T9" fmla="*/ 40 h 120"/>
                  <a:gd name="T10" fmla="*/ 56 w 176"/>
                  <a:gd name="T11" fmla="*/ 32 h 120"/>
                  <a:gd name="T12" fmla="*/ 80 w 176"/>
                  <a:gd name="T13" fmla="*/ 24 h 120"/>
                  <a:gd name="T14" fmla="*/ 96 w 176"/>
                  <a:gd name="T15" fmla="*/ 8 h 120"/>
                  <a:gd name="T16" fmla="*/ 104 w 176"/>
                  <a:gd name="T17" fmla="*/ 0 h 120"/>
                  <a:gd name="T18" fmla="*/ 120 w 176"/>
                  <a:gd name="T19" fmla="*/ 16 h 120"/>
                  <a:gd name="T20" fmla="*/ 120 w 176"/>
                  <a:gd name="T21" fmla="*/ 32 h 120"/>
                  <a:gd name="T22" fmla="*/ 136 w 176"/>
                  <a:gd name="T23" fmla="*/ 40 h 120"/>
                  <a:gd name="T24" fmla="*/ 176 w 176"/>
                  <a:gd name="T25" fmla="*/ 88 h 120"/>
                  <a:gd name="T26" fmla="*/ 112 w 176"/>
                  <a:gd name="T27" fmla="*/ 96 h 120"/>
                  <a:gd name="T28" fmla="*/ 104 w 176"/>
                  <a:gd name="T29" fmla="*/ 104 h 120"/>
                  <a:gd name="T30" fmla="*/ 80 w 176"/>
                  <a:gd name="T31" fmla="*/ 96 h 120"/>
                  <a:gd name="T32" fmla="*/ 72 w 176"/>
                  <a:gd name="T33" fmla="*/ 88 h 120"/>
                  <a:gd name="T34" fmla="*/ 64 w 176"/>
                  <a:gd name="T35" fmla="*/ 88 h 120"/>
                  <a:gd name="T36" fmla="*/ 56 w 176"/>
                  <a:gd name="T37" fmla="*/ 112 h 120"/>
                  <a:gd name="T38" fmla="*/ 40 w 176"/>
                  <a:gd name="T39" fmla="*/ 112 h 120"/>
                  <a:gd name="T40" fmla="*/ 32 w 176"/>
                  <a:gd name="T41" fmla="*/ 112 h 120"/>
                  <a:gd name="T42" fmla="*/ 24 w 176"/>
                  <a:gd name="T43" fmla="*/ 112 h 120"/>
                  <a:gd name="T44" fmla="*/ 16 w 176"/>
                  <a:gd name="T45" fmla="*/ 120 h 120"/>
                  <a:gd name="T46" fmla="*/ 0 w 176"/>
                  <a:gd name="T47" fmla="*/ 9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6" h="120">
                    <a:moveTo>
                      <a:pt x="0" y="96"/>
                    </a:moveTo>
                    <a:lnTo>
                      <a:pt x="0" y="80"/>
                    </a:lnTo>
                    <a:lnTo>
                      <a:pt x="8" y="56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56" y="32"/>
                    </a:lnTo>
                    <a:lnTo>
                      <a:pt x="80" y="24"/>
                    </a:lnTo>
                    <a:lnTo>
                      <a:pt x="96" y="8"/>
                    </a:lnTo>
                    <a:lnTo>
                      <a:pt x="104" y="0"/>
                    </a:lnTo>
                    <a:lnTo>
                      <a:pt x="120" y="16"/>
                    </a:lnTo>
                    <a:lnTo>
                      <a:pt x="120" y="32"/>
                    </a:lnTo>
                    <a:lnTo>
                      <a:pt x="136" y="40"/>
                    </a:lnTo>
                    <a:lnTo>
                      <a:pt x="176" y="88"/>
                    </a:lnTo>
                    <a:lnTo>
                      <a:pt x="112" y="96"/>
                    </a:lnTo>
                    <a:lnTo>
                      <a:pt x="104" y="104"/>
                    </a:lnTo>
                    <a:lnTo>
                      <a:pt x="80" y="96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112"/>
                    </a:lnTo>
                    <a:lnTo>
                      <a:pt x="40" y="112"/>
                    </a:lnTo>
                    <a:lnTo>
                      <a:pt x="32" y="112"/>
                    </a:lnTo>
                    <a:lnTo>
                      <a:pt x="24" y="112"/>
                    </a:lnTo>
                    <a:lnTo>
                      <a:pt x="16" y="12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6" name="Freeform 214">
                <a:extLst>
                  <a:ext uri="{FF2B5EF4-FFF2-40B4-BE49-F238E27FC236}">
                    <a16:creationId xmlns:a16="http://schemas.microsoft.com/office/drawing/2014/main" id="{8A72C630-3810-4BDC-9E41-199CB377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349"/>
                <a:ext cx="239" cy="224"/>
              </a:xfrm>
              <a:custGeom>
                <a:avLst/>
                <a:gdLst>
                  <a:gd name="T0" fmla="*/ 120 w 192"/>
                  <a:gd name="T1" fmla="*/ 40 h 168"/>
                  <a:gd name="T2" fmla="*/ 112 w 192"/>
                  <a:gd name="T3" fmla="*/ 56 h 168"/>
                  <a:gd name="T4" fmla="*/ 128 w 192"/>
                  <a:gd name="T5" fmla="*/ 56 h 168"/>
                  <a:gd name="T6" fmla="*/ 128 w 192"/>
                  <a:gd name="T7" fmla="*/ 64 h 168"/>
                  <a:gd name="T8" fmla="*/ 144 w 192"/>
                  <a:gd name="T9" fmla="*/ 88 h 168"/>
                  <a:gd name="T10" fmla="*/ 184 w 192"/>
                  <a:gd name="T11" fmla="*/ 104 h 168"/>
                  <a:gd name="T12" fmla="*/ 192 w 192"/>
                  <a:gd name="T13" fmla="*/ 104 h 168"/>
                  <a:gd name="T14" fmla="*/ 160 w 192"/>
                  <a:gd name="T15" fmla="*/ 144 h 168"/>
                  <a:gd name="T16" fmla="*/ 136 w 192"/>
                  <a:gd name="T17" fmla="*/ 152 h 168"/>
                  <a:gd name="T18" fmla="*/ 112 w 192"/>
                  <a:gd name="T19" fmla="*/ 160 h 168"/>
                  <a:gd name="T20" fmla="*/ 104 w 192"/>
                  <a:gd name="T21" fmla="*/ 160 h 168"/>
                  <a:gd name="T22" fmla="*/ 80 w 192"/>
                  <a:gd name="T23" fmla="*/ 168 h 168"/>
                  <a:gd name="T24" fmla="*/ 64 w 192"/>
                  <a:gd name="T25" fmla="*/ 168 h 168"/>
                  <a:gd name="T26" fmla="*/ 48 w 192"/>
                  <a:gd name="T27" fmla="*/ 152 h 168"/>
                  <a:gd name="T28" fmla="*/ 32 w 192"/>
                  <a:gd name="T29" fmla="*/ 152 h 168"/>
                  <a:gd name="T30" fmla="*/ 32 w 192"/>
                  <a:gd name="T31" fmla="*/ 144 h 168"/>
                  <a:gd name="T32" fmla="*/ 24 w 192"/>
                  <a:gd name="T33" fmla="*/ 136 h 168"/>
                  <a:gd name="T34" fmla="*/ 8 w 192"/>
                  <a:gd name="T35" fmla="*/ 112 h 168"/>
                  <a:gd name="T36" fmla="*/ 0 w 192"/>
                  <a:gd name="T37" fmla="*/ 104 h 168"/>
                  <a:gd name="T38" fmla="*/ 0 w 192"/>
                  <a:gd name="T39" fmla="*/ 96 h 168"/>
                  <a:gd name="T40" fmla="*/ 8 w 192"/>
                  <a:gd name="T41" fmla="*/ 96 h 168"/>
                  <a:gd name="T42" fmla="*/ 16 w 192"/>
                  <a:gd name="T43" fmla="*/ 64 h 168"/>
                  <a:gd name="T44" fmla="*/ 40 w 192"/>
                  <a:gd name="T45" fmla="*/ 24 h 168"/>
                  <a:gd name="T46" fmla="*/ 40 w 192"/>
                  <a:gd name="T47" fmla="*/ 8 h 168"/>
                  <a:gd name="T48" fmla="*/ 48 w 192"/>
                  <a:gd name="T49" fmla="*/ 8 h 168"/>
                  <a:gd name="T50" fmla="*/ 56 w 192"/>
                  <a:gd name="T51" fmla="*/ 8 h 168"/>
                  <a:gd name="T52" fmla="*/ 56 w 192"/>
                  <a:gd name="T53" fmla="*/ 0 h 168"/>
                  <a:gd name="T54" fmla="*/ 64 w 192"/>
                  <a:gd name="T55" fmla="*/ 8 h 168"/>
                  <a:gd name="T56" fmla="*/ 72 w 192"/>
                  <a:gd name="T57" fmla="*/ 0 h 168"/>
                  <a:gd name="T58" fmla="*/ 88 w 192"/>
                  <a:gd name="T59" fmla="*/ 8 h 168"/>
                  <a:gd name="T60" fmla="*/ 120 w 192"/>
                  <a:gd name="T61" fmla="*/ 4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2" h="168">
                    <a:moveTo>
                      <a:pt x="120" y="40"/>
                    </a:moveTo>
                    <a:lnTo>
                      <a:pt x="112" y="56"/>
                    </a:lnTo>
                    <a:lnTo>
                      <a:pt x="128" y="56"/>
                    </a:lnTo>
                    <a:lnTo>
                      <a:pt x="128" y="64"/>
                    </a:lnTo>
                    <a:lnTo>
                      <a:pt x="144" y="88"/>
                    </a:lnTo>
                    <a:lnTo>
                      <a:pt x="184" y="104"/>
                    </a:lnTo>
                    <a:lnTo>
                      <a:pt x="192" y="104"/>
                    </a:lnTo>
                    <a:lnTo>
                      <a:pt x="160" y="144"/>
                    </a:lnTo>
                    <a:lnTo>
                      <a:pt x="136" y="152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80" y="168"/>
                    </a:lnTo>
                    <a:lnTo>
                      <a:pt x="64" y="168"/>
                    </a:lnTo>
                    <a:lnTo>
                      <a:pt x="48" y="152"/>
                    </a:lnTo>
                    <a:lnTo>
                      <a:pt x="32" y="152"/>
                    </a:lnTo>
                    <a:lnTo>
                      <a:pt x="32" y="144"/>
                    </a:lnTo>
                    <a:lnTo>
                      <a:pt x="24" y="136"/>
                    </a:lnTo>
                    <a:lnTo>
                      <a:pt x="8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96"/>
                    </a:lnTo>
                    <a:lnTo>
                      <a:pt x="16" y="64"/>
                    </a:lnTo>
                    <a:lnTo>
                      <a:pt x="40" y="24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120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7" name="Freeform 215">
                <a:extLst>
                  <a:ext uri="{FF2B5EF4-FFF2-40B4-BE49-F238E27FC236}">
                    <a16:creationId xmlns:a16="http://schemas.microsoft.com/office/drawing/2014/main" id="{BA63587D-E6B8-4420-82B3-874894A0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285"/>
                <a:ext cx="110" cy="117"/>
              </a:xfrm>
              <a:custGeom>
                <a:avLst/>
                <a:gdLst>
                  <a:gd name="T0" fmla="*/ 80 w 88"/>
                  <a:gd name="T1" fmla="*/ 88 h 88"/>
                  <a:gd name="T2" fmla="*/ 88 w 88"/>
                  <a:gd name="T3" fmla="*/ 80 h 88"/>
                  <a:gd name="T4" fmla="*/ 64 w 88"/>
                  <a:gd name="T5" fmla="*/ 48 h 88"/>
                  <a:gd name="T6" fmla="*/ 40 w 88"/>
                  <a:gd name="T7" fmla="*/ 32 h 88"/>
                  <a:gd name="T8" fmla="*/ 24 w 88"/>
                  <a:gd name="T9" fmla="*/ 0 h 88"/>
                  <a:gd name="T10" fmla="*/ 24 w 88"/>
                  <a:gd name="T11" fmla="*/ 8 h 88"/>
                  <a:gd name="T12" fmla="*/ 8 w 88"/>
                  <a:gd name="T13" fmla="*/ 16 h 88"/>
                  <a:gd name="T14" fmla="*/ 0 w 88"/>
                  <a:gd name="T15" fmla="*/ 56 h 88"/>
                  <a:gd name="T16" fmla="*/ 8 w 88"/>
                  <a:gd name="T17" fmla="*/ 56 h 88"/>
                  <a:gd name="T18" fmla="*/ 16 w 88"/>
                  <a:gd name="T19" fmla="*/ 56 h 88"/>
                  <a:gd name="T20" fmla="*/ 16 w 88"/>
                  <a:gd name="T21" fmla="*/ 48 h 88"/>
                  <a:gd name="T22" fmla="*/ 24 w 88"/>
                  <a:gd name="T23" fmla="*/ 56 h 88"/>
                  <a:gd name="T24" fmla="*/ 32 w 88"/>
                  <a:gd name="T25" fmla="*/ 48 h 88"/>
                  <a:gd name="T26" fmla="*/ 48 w 88"/>
                  <a:gd name="T27" fmla="*/ 56 h 88"/>
                  <a:gd name="T28" fmla="*/ 80 w 88"/>
                  <a:gd name="T2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8">
                    <a:moveTo>
                      <a:pt x="80" y="88"/>
                    </a:moveTo>
                    <a:lnTo>
                      <a:pt x="88" y="80"/>
                    </a:lnTo>
                    <a:lnTo>
                      <a:pt x="64" y="48"/>
                    </a:lnTo>
                    <a:lnTo>
                      <a:pt x="40" y="32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48"/>
                    </a:lnTo>
                    <a:lnTo>
                      <a:pt x="48" y="56"/>
                    </a:lnTo>
                    <a:lnTo>
                      <a:pt x="80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8" name="Freeform 216">
                <a:extLst>
                  <a:ext uri="{FF2B5EF4-FFF2-40B4-BE49-F238E27FC236}">
                    <a16:creationId xmlns:a16="http://schemas.microsoft.com/office/drawing/2014/main" id="{FC02894C-613E-4453-A21D-402F38985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178"/>
                <a:ext cx="270" cy="395"/>
              </a:xfrm>
              <a:custGeom>
                <a:avLst/>
                <a:gdLst>
                  <a:gd name="T0" fmla="*/ 192 w 216"/>
                  <a:gd name="T1" fmla="*/ 136 h 296"/>
                  <a:gd name="T2" fmla="*/ 200 w 216"/>
                  <a:gd name="T3" fmla="*/ 96 h 296"/>
                  <a:gd name="T4" fmla="*/ 216 w 216"/>
                  <a:gd name="T5" fmla="*/ 88 h 296"/>
                  <a:gd name="T6" fmla="*/ 216 w 216"/>
                  <a:gd name="T7" fmla="*/ 80 h 296"/>
                  <a:gd name="T8" fmla="*/ 208 w 216"/>
                  <a:gd name="T9" fmla="*/ 72 h 296"/>
                  <a:gd name="T10" fmla="*/ 192 w 216"/>
                  <a:gd name="T11" fmla="*/ 16 h 296"/>
                  <a:gd name="T12" fmla="*/ 176 w 216"/>
                  <a:gd name="T13" fmla="*/ 8 h 296"/>
                  <a:gd name="T14" fmla="*/ 176 w 216"/>
                  <a:gd name="T15" fmla="*/ 0 h 296"/>
                  <a:gd name="T16" fmla="*/ 160 w 216"/>
                  <a:gd name="T17" fmla="*/ 16 h 296"/>
                  <a:gd name="T18" fmla="*/ 144 w 216"/>
                  <a:gd name="T19" fmla="*/ 16 h 296"/>
                  <a:gd name="T20" fmla="*/ 40 w 216"/>
                  <a:gd name="T21" fmla="*/ 16 h 296"/>
                  <a:gd name="T22" fmla="*/ 40 w 216"/>
                  <a:gd name="T23" fmla="*/ 48 h 296"/>
                  <a:gd name="T24" fmla="*/ 24 w 216"/>
                  <a:gd name="T25" fmla="*/ 48 h 296"/>
                  <a:gd name="T26" fmla="*/ 24 w 216"/>
                  <a:gd name="T27" fmla="*/ 56 h 296"/>
                  <a:gd name="T28" fmla="*/ 24 w 216"/>
                  <a:gd name="T29" fmla="*/ 104 h 296"/>
                  <a:gd name="T30" fmla="*/ 24 w 216"/>
                  <a:gd name="T31" fmla="*/ 112 h 296"/>
                  <a:gd name="T32" fmla="*/ 16 w 216"/>
                  <a:gd name="T33" fmla="*/ 112 h 296"/>
                  <a:gd name="T34" fmla="*/ 0 w 216"/>
                  <a:gd name="T35" fmla="*/ 152 h 296"/>
                  <a:gd name="T36" fmla="*/ 16 w 216"/>
                  <a:gd name="T37" fmla="*/ 176 h 296"/>
                  <a:gd name="T38" fmla="*/ 8 w 216"/>
                  <a:gd name="T39" fmla="*/ 184 h 296"/>
                  <a:gd name="T40" fmla="*/ 24 w 216"/>
                  <a:gd name="T41" fmla="*/ 200 h 296"/>
                  <a:gd name="T42" fmla="*/ 24 w 216"/>
                  <a:gd name="T43" fmla="*/ 216 h 296"/>
                  <a:gd name="T44" fmla="*/ 40 w 216"/>
                  <a:gd name="T45" fmla="*/ 224 h 296"/>
                  <a:gd name="T46" fmla="*/ 80 w 216"/>
                  <a:gd name="T47" fmla="*/ 272 h 296"/>
                  <a:gd name="T48" fmla="*/ 88 w 216"/>
                  <a:gd name="T49" fmla="*/ 280 h 296"/>
                  <a:gd name="T50" fmla="*/ 104 w 216"/>
                  <a:gd name="T51" fmla="*/ 280 h 296"/>
                  <a:gd name="T52" fmla="*/ 120 w 216"/>
                  <a:gd name="T53" fmla="*/ 296 h 296"/>
                  <a:gd name="T54" fmla="*/ 136 w 216"/>
                  <a:gd name="T55" fmla="*/ 296 h 296"/>
                  <a:gd name="T56" fmla="*/ 160 w 216"/>
                  <a:gd name="T57" fmla="*/ 288 h 296"/>
                  <a:gd name="T58" fmla="*/ 168 w 216"/>
                  <a:gd name="T59" fmla="*/ 280 h 296"/>
                  <a:gd name="T60" fmla="*/ 184 w 216"/>
                  <a:gd name="T61" fmla="*/ 280 h 296"/>
                  <a:gd name="T62" fmla="*/ 184 w 216"/>
                  <a:gd name="T63" fmla="*/ 272 h 296"/>
                  <a:gd name="T64" fmla="*/ 176 w 216"/>
                  <a:gd name="T65" fmla="*/ 264 h 296"/>
                  <a:gd name="T66" fmla="*/ 160 w 216"/>
                  <a:gd name="T67" fmla="*/ 240 h 296"/>
                  <a:gd name="T68" fmla="*/ 152 w 216"/>
                  <a:gd name="T69" fmla="*/ 232 h 296"/>
                  <a:gd name="T70" fmla="*/ 152 w 216"/>
                  <a:gd name="T71" fmla="*/ 224 h 296"/>
                  <a:gd name="T72" fmla="*/ 160 w 216"/>
                  <a:gd name="T73" fmla="*/ 224 h 296"/>
                  <a:gd name="T74" fmla="*/ 168 w 216"/>
                  <a:gd name="T75" fmla="*/ 192 h 296"/>
                  <a:gd name="T76" fmla="*/ 192 w 216"/>
                  <a:gd name="T77" fmla="*/ 152 h 296"/>
                  <a:gd name="T78" fmla="*/ 192 w 216"/>
                  <a:gd name="T79" fmla="*/ 13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" h="296">
                    <a:moveTo>
                      <a:pt x="192" y="136"/>
                    </a:moveTo>
                    <a:lnTo>
                      <a:pt x="200" y="96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192" y="16"/>
                    </a:lnTo>
                    <a:lnTo>
                      <a:pt x="176" y="8"/>
                    </a:lnTo>
                    <a:lnTo>
                      <a:pt x="176" y="0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40" y="16"/>
                    </a:lnTo>
                    <a:lnTo>
                      <a:pt x="40" y="48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104"/>
                    </a:lnTo>
                    <a:lnTo>
                      <a:pt x="24" y="112"/>
                    </a:lnTo>
                    <a:lnTo>
                      <a:pt x="16" y="112"/>
                    </a:lnTo>
                    <a:lnTo>
                      <a:pt x="0" y="152"/>
                    </a:lnTo>
                    <a:lnTo>
                      <a:pt x="16" y="176"/>
                    </a:lnTo>
                    <a:lnTo>
                      <a:pt x="8" y="184"/>
                    </a:lnTo>
                    <a:lnTo>
                      <a:pt x="24" y="200"/>
                    </a:lnTo>
                    <a:lnTo>
                      <a:pt x="24" y="216"/>
                    </a:lnTo>
                    <a:lnTo>
                      <a:pt x="40" y="224"/>
                    </a:lnTo>
                    <a:lnTo>
                      <a:pt x="80" y="272"/>
                    </a:lnTo>
                    <a:lnTo>
                      <a:pt x="88" y="280"/>
                    </a:lnTo>
                    <a:lnTo>
                      <a:pt x="104" y="280"/>
                    </a:lnTo>
                    <a:lnTo>
                      <a:pt x="120" y="296"/>
                    </a:lnTo>
                    <a:lnTo>
                      <a:pt x="136" y="296"/>
                    </a:lnTo>
                    <a:lnTo>
                      <a:pt x="160" y="288"/>
                    </a:lnTo>
                    <a:lnTo>
                      <a:pt x="168" y="280"/>
                    </a:lnTo>
                    <a:lnTo>
                      <a:pt x="184" y="280"/>
                    </a:lnTo>
                    <a:lnTo>
                      <a:pt x="184" y="272"/>
                    </a:lnTo>
                    <a:lnTo>
                      <a:pt x="176" y="264"/>
                    </a:lnTo>
                    <a:lnTo>
                      <a:pt x="160" y="240"/>
                    </a:lnTo>
                    <a:lnTo>
                      <a:pt x="152" y="232"/>
                    </a:lnTo>
                    <a:lnTo>
                      <a:pt x="152" y="224"/>
                    </a:lnTo>
                    <a:lnTo>
                      <a:pt x="160" y="224"/>
                    </a:lnTo>
                    <a:lnTo>
                      <a:pt x="168" y="192"/>
                    </a:lnTo>
                    <a:lnTo>
                      <a:pt x="192" y="152"/>
                    </a:lnTo>
                    <a:lnTo>
                      <a:pt x="192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9" name="Freeform 217">
                <a:extLst>
                  <a:ext uri="{FF2B5EF4-FFF2-40B4-BE49-F238E27FC236}">
                    <a16:creationId xmlns:a16="http://schemas.microsoft.com/office/drawing/2014/main" id="{4BFBC134-1630-4183-AE66-60AC06D3D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339"/>
                <a:ext cx="132" cy="117"/>
              </a:xfrm>
              <a:custGeom>
                <a:avLst/>
                <a:gdLst>
                  <a:gd name="T0" fmla="*/ 96 w 104"/>
                  <a:gd name="T1" fmla="*/ 40 h 88"/>
                  <a:gd name="T2" fmla="*/ 88 w 104"/>
                  <a:gd name="T3" fmla="*/ 40 h 88"/>
                  <a:gd name="T4" fmla="*/ 72 w 104"/>
                  <a:gd name="T5" fmla="*/ 16 h 88"/>
                  <a:gd name="T6" fmla="*/ 72 w 104"/>
                  <a:gd name="T7" fmla="*/ 0 h 88"/>
                  <a:gd name="T8" fmla="*/ 56 w 104"/>
                  <a:gd name="T9" fmla="*/ 8 h 88"/>
                  <a:gd name="T10" fmla="*/ 32 w 104"/>
                  <a:gd name="T11" fmla="*/ 24 h 88"/>
                  <a:gd name="T12" fmla="*/ 16 w 104"/>
                  <a:gd name="T13" fmla="*/ 32 h 88"/>
                  <a:gd name="T14" fmla="*/ 0 w 104"/>
                  <a:gd name="T15" fmla="*/ 56 h 88"/>
                  <a:gd name="T16" fmla="*/ 0 w 104"/>
                  <a:gd name="T17" fmla="*/ 72 h 88"/>
                  <a:gd name="T18" fmla="*/ 8 w 104"/>
                  <a:gd name="T19" fmla="*/ 80 h 88"/>
                  <a:gd name="T20" fmla="*/ 24 w 104"/>
                  <a:gd name="T21" fmla="*/ 80 h 88"/>
                  <a:gd name="T22" fmla="*/ 32 w 104"/>
                  <a:gd name="T23" fmla="*/ 88 h 88"/>
                  <a:gd name="T24" fmla="*/ 32 w 104"/>
                  <a:gd name="T25" fmla="*/ 64 h 88"/>
                  <a:gd name="T26" fmla="*/ 64 w 104"/>
                  <a:gd name="T27" fmla="*/ 64 h 88"/>
                  <a:gd name="T28" fmla="*/ 80 w 104"/>
                  <a:gd name="T29" fmla="*/ 64 h 88"/>
                  <a:gd name="T30" fmla="*/ 88 w 104"/>
                  <a:gd name="T31" fmla="*/ 56 h 88"/>
                  <a:gd name="T32" fmla="*/ 96 w 104"/>
                  <a:gd name="T33" fmla="*/ 56 h 88"/>
                  <a:gd name="T34" fmla="*/ 104 w 104"/>
                  <a:gd name="T35" fmla="*/ 48 h 88"/>
                  <a:gd name="T36" fmla="*/ 96 w 104"/>
                  <a:gd name="T37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8">
                    <a:moveTo>
                      <a:pt x="96" y="40"/>
                    </a:moveTo>
                    <a:lnTo>
                      <a:pt x="88" y="40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56" y="8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88"/>
                    </a:lnTo>
                    <a:lnTo>
                      <a:pt x="32" y="64"/>
                    </a:lnTo>
                    <a:lnTo>
                      <a:pt x="64" y="64"/>
                    </a:lnTo>
                    <a:lnTo>
                      <a:pt x="80" y="64"/>
                    </a:lnTo>
                    <a:lnTo>
                      <a:pt x="88" y="56"/>
                    </a:lnTo>
                    <a:lnTo>
                      <a:pt x="96" y="56"/>
                    </a:lnTo>
                    <a:lnTo>
                      <a:pt x="104" y="48"/>
                    </a:lnTo>
                    <a:lnTo>
                      <a:pt x="96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0" name="Freeform 218">
                <a:extLst>
                  <a:ext uri="{FF2B5EF4-FFF2-40B4-BE49-F238E27FC236}">
                    <a16:creationId xmlns:a16="http://schemas.microsoft.com/office/drawing/2014/main" id="{27A56153-8288-491E-A1C8-9C98C0F15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168"/>
                <a:ext cx="262" cy="246"/>
              </a:xfrm>
              <a:custGeom>
                <a:avLst/>
                <a:gdLst>
                  <a:gd name="T0" fmla="*/ 176 w 208"/>
                  <a:gd name="T1" fmla="*/ 152 h 184"/>
                  <a:gd name="T2" fmla="*/ 176 w 208"/>
                  <a:gd name="T3" fmla="*/ 144 h 184"/>
                  <a:gd name="T4" fmla="*/ 200 w 208"/>
                  <a:gd name="T5" fmla="*/ 96 h 184"/>
                  <a:gd name="T6" fmla="*/ 208 w 208"/>
                  <a:gd name="T7" fmla="*/ 48 h 184"/>
                  <a:gd name="T8" fmla="*/ 200 w 208"/>
                  <a:gd name="T9" fmla="*/ 48 h 184"/>
                  <a:gd name="T10" fmla="*/ 192 w 208"/>
                  <a:gd name="T11" fmla="*/ 32 h 184"/>
                  <a:gd name="T12" fmla="*/ 192 w 208"/>
                  <a:gd name="T13" fmla="*/ 8 h 184"/>
                  <a:gd name="T14" fmla="*/ 184 w 208"/>
                  <a:gd name="T15" fmla="*/ 0 h 184"/>
                  <a:gd name="T16" fmla="*/ 152 w 208"/>
                  <a:gd name="T17" fmla="*/ 0 h 184"/>
                  <a:gd name="T18" fmla="*/ 72 w 208"/>
                  <a:gd name="T19" fmla="*/ 64 h 184"/>
                  <a:gd name="T20" fmla="*/ 56 w 208"/>
                  <a:gd name="T21" fmla="*/ 72 h 184"/>
                  <a:gd name="T22" fmla="*/ 56 w 208"/>
                  <a:gd name="T23" fmla="*/ 112 h 184"/>
                  <a:gd name="T24" fmla="*/ 48 w 208"/>
                  <a:gd name="T25" fmla="*/ 120 h 184"/>
                  <a:gd name="T26" fmla="*/ 0 w 208"/>
                  <a:gd name="T27" fmla="*/ 128 h 184"/>
                  <a:gd name="T28" fmla="*/ 0 w 208"/>
                  <a:gd name="T29" fmla="*/ 144 h 184"/>
                  <a:gd name="T30" fmla="*/ 16 w 208"/>
                  <a:gd name="T31" fmla="*/ 168 h 184"/>
                  <a:gd name="T32" fmla="*/ 24 w 208"/>
                  <a:gd name="T33" fmla="*/ 168 h 184"/>
                  <a:gd name="T34" fmla="*/ 32 w 208"/>
                  <a:gd name="T35" fmla="*/ 176 h 184"/>
                  <a:gd name="T36" fmla="*/ 40 w 208"/>
                  <a:gd name="T37" fmla="*/ 168 h 184"/>
                  <a:gd name="T38" fmla="*/ 48 w 208"/>
                  <a:gd name="T39" fmla="*/ 184 h 184"/>
                  <a:gd name="T40" fmla="*/ 48 w 208"/>
                  <a:gd name="T41" fmla="*/ 168 h 184"/>
                  <a:gd name="T42" fmla="*/ 56 w 208"/>
                  <a:gd name="T43" fmla="*/ 152 h 184"/>
                  <a:gd name="T44" fmla="*/ 72 w 208"/>
                  <a:gd name="T45" fmla="*/ 152 h 184"/>
                  <a:gd name="T46" fmla="*/ 88 w 208"/>
                  <a:gd name="T47" fmla="*/ 160 h 184"/>
                  <a:gd name="T48" fmla="*/ 104 w 208"/>
                  <a:gd name="T49" fmla="*/ 160 h 184"/>
                  <a:gd name="T50" fmla="*/ 120 w 208"/>
                  <a:gd name="T51" fmla="*/ 168 h 184"/>
                  <a:gd name="T52" fmla="*/ 136 w 208"/>
                  <a:gd name="T53" fmla="*/ 160 h 184"/>
                  <a:gd name="T54" fmla="*/ 160 w 208"/>
                  <a:gd name="T55" fmla="*/ 160 h 184"/>
                  <a:gd name="T56" fmla="*/ 168 w 208"/>
                  <a:gd name="T57" fmla="*/ 152 h 184"/>
                  <a:gd name="T58" fmla="*/ 176 w 208"/>
                  <a:gd name="T59" fmla="*/ 15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8" h="184">
                    <a:moveTo>
                      <a:pt x="176" y="152"/>
                    </a:moveTo>
                    <a:lnTo>
                      <a:pt x="176" y="144"/>
                    </a:lnTo>
                    <a:lnTo>
                      <a:pt x="200" y="96"/>
                    </a:lnTo>
                    <a:lnTo>
                      <a:pt x="208" y="48"/>
                    </a:lnTo>
                    <a:lnTo>
                      <a:pt x="200" y="48"/>
                    </a:lnTo>
                    <a:lnTo>
                      <a:pt x="192" y="32"/>
                    </a:lnTo>
                    <a:lnTo>
                      <a:pt x="192" y="8"/>
                    </a:lnTo>
                    <a:lnTo>
                      <a:pt x="184" y="0"/>
                    </a:lnTo>
                    <a:lnTo>
                      <a:pt x="152" y="0"/>
                    </a:lnTo>
                    <a:lnTo>
                      <a:pt x="72" y="64"/>
                    </a:lnTo>
                    <a:lnTo>
                      <a:pt x="56" y="72"/>
                    </a:lnTo>
                    <a:lnTo>
                      <a:pt x="56" y="112"/>
                    </a:lnTo>
                    <a:lnTo>
                      <a:pt x="48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16" y="168"/>
                    </a:lnTo>
                    <a:lnTo>
                      <a:pt x="24" y="168"/>
                    </a:lnTo>
                    <a:lnTo>
                      <a:pt x="32" y="176"/>
                    </a:lnTo>
                    <a:lnTo>
                      <a:pt x="40" y="168"/>
                    </a:lnTo>
                    <a:lnTo>
                      <a:pt x="48" y="184"/>
                    </a:lnTo>
                    <a:lnTo>
                      <a:pt x="48" y="168"/>
                    </a:lnTo>
                    <a:lnTo>
                      <a:pt x="56" y="152"/>
                    </a:lnTo>
                    <a:lnTo>
                      <a:pt x="72" y="152"/>
                    </a:lnTo>
                    <a:lnTo>
                      <a:pt x="88" y="160"/>
                    </a:lnTo>
                    <a:lnTo>
                      <a:pt x="104" y="160"/>
                    </a:lnTo>
                    <a:lnTo>
                      <a:pt x="120" y="168"/>
                    </a:lnTo>
                    <a:lnTo>
                      <a:pt x="136" y="160"/>
                    </a:lnTo>
                    <a:lnTo>
                      <a:pt x="160" y="160"/>
                    </a:lnTo>
                    <a:lnTo>
                      <a:pt x="168" y="152"/>
                    </a:lnTo>
                    <a:lnTo>
                      <a:pt x="176" y="1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1" name="Freeform 219">
                <a:extLst>
                  <a:ext uri="{FF2B5EF4-FFF2-40B4-BE49-F238E27FC236}">
                    <a16:creationId xmlns:a16="http://schemas.microsoft.com/office/drawing/2014/main" id="{3F03751E-D0EE-4C59-8C8D-8F670AEB1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2136"/>
                <a:ext cx="271" cy="299"/>
              </a:xfrm>
              <a:custGeom>
                <a:avLst/>
                <a:gdLst>
                  <a:gd name="T0" fmla="*/ 160 w 216"/>
                  <a:gd name="T1" fmla="*/ 152 h 224"/>
                  <a:gd name="T2" fmla="*/ 208 w 216"/>
                  <a:gd name="T3" fmla="*/ 144 h 224"/>
                  <a:gd name="T4" fmla="*/ 216 w 216"/>
                  <a:gd name="T5" fmla="*/ 136 h 224"/>
                  <a:gd name="T6" fmla="*/ 216 w 216"/>
                  <a:gd name="T7" fmla="*/ 96 h 224"/>
                  <a:gd name="T8" fmla="*/ 200 w 216"/>
                  <a:gd name="T9" fmla="*/ 96 h 224"/>
                  <a:gd name="T10" fmla="*/ 200 w 216"/>
                  <a:gd name="T11" fmla="*/ 80 h 224"/>
                  <a:gd name="T12" fmla="*/ 184 w 216"/>
                  <a:gd name="T13" fmla="*/ 72 h 224"/>
                  <a:gd name="T14" fmla="*/ 168 w 216"/>
                  <a:gd name="T15" fmla="*/ 64 h 224"/>
                  <a:gd name="T16" fmla="*/ 96 w 216"/>
                  <a:gd name="T17" fmla="*/ 0 h 224"/>
                  <a:gd name="T18" fmla="*/ 72 w 216"/>
                  <a:gd name="T19" fmla="*/ 0 h 224"/>
                  <a:gd name="T20" fmla="*/ 88 w 216"/>
                  <a:gd name="T21" fmla="*/ 144 h 224"/>
                  <a:gd name="T22" fmla="*/ 24 w 216"/>
                  <a:gd name="T23" fmla="*/ 144 h 224"/>
                  <a:gd name="T24" fmla="*/ 16 w 216"/>
                  <a:gd name="T25" fmla="*/ 152 h 224"/>
                  <a:gd name="T26" fmla="*/ 8 w 216"/>
                  <a:gd name="T27" fmla="*/ 144 h 224"/>
                  <a:gd name="T28" fmla="*/ 0 w 216"/>
                  <a:gd name="T29" fmla="*/ 160 h 224"/>
                  <a:gd name="T30" fmla="*/ 8 w 216"/>
                  <a:gd name="T31" fmla="*/ 192 h 224"/>
                  <a:gd name="T32" fmla="*/ 16 w 216"/>
                  <a:gd name="T33" fmla="*/ 200 h 224"/>
                  <a:gd name="T34" fmla="*/ 32 w 216"/>
                  <a:gd name="T35" fmla="*/ 192 h 224"/>
                  <a:gd name="T36" fmla="*/ 48 w 216"/>
                  <a:gd name="T37" fmla="*/ 224 h 224"/>
                  <a:gd name="T38" fmla="*/ 56 w 216"/>
                  <a:gd name="T39" fmla="*/ 224 h 224"/>
                  <a:gd name="T40" fmla="*/ 64 w 216"/>
                  <a:gd name="T41" fmla="*/ 224 h 224"/>
                  <a:gd name="T42" fmla="*/ 72 w 216"/>
                  <a:gd name="T43" fmla="*/ 224 h 224"/>
                  <a:gd name="T44" fmla="*/ 80 w 216"/>
                  <a:gd name="T45" fmla="*/ 224 h 224"/>
                  <a:gd name="T46" fmla="*/ 88 w 216"/>
                  <a:gd name="T47" fmla="*/ 224 h 224"/>
                  <a:gd name="T48" fmla="*/ 88 w 216"/>
                  <a:gd name="T49" fmla="*/ 208 h 224"/>
                  <a:gd name="T50" fmla="*/ 104 w 216"/>
                  <a:gd name="T51" fmla="*/ 184 h 224"/>
                  <a:gd name="T52" fmla="*/ 120 w 216"/>
                  <a:gd name="T53" fmla="*/ 176 h 224"/>
                  <a:gd name="T54" fmla="*/ 144 w 216"/>
                  <a:gd name="T55" fmla="*/ 160 h 224"/>
                  <a:gd name="T56" fmla="*/ 160 w 216"/>
                  <a:gd name="T57" fmla="*/ 1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224">
                    <a:moveTo>
                      <a:pt x="160" y="152"/>
                    </a:moveTo>
                    <a:lnTo>
                      <a:pt x="208" y="144"/>
                    </a:lnTo>
                    <a:lnTo>
                      <a:pt x="216" y="136"/>
                    </a:lnTo>
                    <a:lnTo>
                      <a:pt x="216" y="96"/>
                    </a:lnTo>
                    <a:lnTo>
                      <a:pt x="200" y="96"/>
                    </a:lnTo>
                    <a:lnTo>
                      <a:pt x="200" y="80"/>
                    </a:lnTo>
                    <a:lnTo>
                      <a:pt x="184" y="72"/>
                    </a:lnTo>
                    <a:lnTo>
                      <a:pt x="168" y="64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88" y="144"/>
                    </a:lnTo>
                    <a:lnTo>
                      <a:pt x="24" y="144"/>
                    </a:lnTo>
                    <a:lnTo>
                      <a:pt x="16" y="152"/>
                    </a:lnTo>
                    <a:lnTo>
                      <a:pt x="8" y="144"/>
                    </a:lnTo>
                    <a:lnTo>
                      <a:pt x="0" y="160"/>
                    </a:lnTo>
                    <a:lnTo>
                      <a:pt x="8" y="192"/>
                    </a:lnTo>
                    <a:lnTo>
                      <a:pt x="16" y="200"/>
                    </a:lnTo>
                    <a:lnTo>
                      <a:pt x="32" y="192"/>
                    </a:lnTo>
                    <a:lnTo>
                      <a:pt x="48" y="224"/>
                    </a:lnTo>
                    <a:lnTo>
                      <a:pt x="56" y="224"/>
                    </a:lnTo>
                    <a:lnTo>
                      <a:pt x="64" y="224"/>
                    </a:lnTo>
                    <a:lnTo>
                      <a:pt x="72" y="224"/>
                    </a:lnTo>
                    <a:lnTo>
                      <a:pt x="80" y="224"/>
                    </a:lnTo>
                    <a:lnTo>
                      <a:pt x="88" y="224"/>
                    </a:lnTo>
                    <a:lnTo>
                      <a:pt x="88" y="208"/>
                    </a:lnTo>
                    <a:lnTo>
                      <a:pt x="104" y="184"/>
                    </a:lnTo>
                    <a:lnTo>
                      <a:pt x="120" y="176"/>
                    </a:lnTo>
                    <a:lnTo>
                      <a:pt x="144" y="160"/>
                    </a:lnTo>
                    <a:lnTo>
                      <a:pt x="160" y="1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2" name="Freeform 220">
                <a:extLst>
                  <a:ext uri="{FF2B5EF4-FFF2-40B4-BE49-F238E27FC236}">
                    <a16:creationId xmlns:a16="http://schemas.microsoft.com/office/drawing/2014/main" id="{AEE11372-0C16-4423-ACEE-BC25B09C8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976"/>
                <a:ext cx="261" cy="277"/>
              </a:xfrm>
              <a:custGeom>
                <a:avLst/>
                <a:gdLst>
                  <a:gd name="T0" fmla="*/ 208 w 208"/>
                  <a:gd name="T1" fmla="*/ 168 h 208"/>
                  <a:gd name="T2" fmla="*/ 200 w 208"/>
                  <a:gd name="T3" fmla="*/ 72 h 208"/>
                  <a:gd name="T4" fmla="*/ 200 w 208"/>
                  <a:gd name="T5" fmla="*/ 48 h 208"/>
                  <a:gd name="T6" fmla="*/ 200 w 208"/>
                  <a:gd name="T7" fmla="*/ 24 h 208"/>
                  <a:gd name="T8" fmla="*/ 176 w 208"/>
                  <a:gd name="T9" fmla="*/ 16 h 208"/>
                  <a:gd name="T10" fmla="*/ 176 w 208"/>
                  <a:gd name="T11" fmla="*/ 8 h 208"/>
                  <a:gd name="T12" fmla="*/ 160 w 208"/>
                  <a:gd name="T13" fmla="*/ 8 h 208"/>
                  <a:gd name="T14" fmla="*/ 136 w 208"/>
                  <a:gd name="T15" fmla="*/ 16 h 208"/>
                  <a:gd name="T16" fmla="*/ 136 w 208"/>
                  <a:gd name="T17" fmla="*/ 40 h 208"/>
                  <a:gd name="T18" fmla="*/ 128 w 208"/>
                  <a:gd name="T19" fmla="*/ 48 h 208"/>
                  <a:gd name="T20" fmla="*/ 120 w 208"/>
                  <a:gd name="T21" fmla="*/ 40 h 208"/>
                  <a:gd name="T22" fmla="*/ 104 w 208"/>
                  <a:gd name="T23" fmla="*/ 32 h 208"/>
                  <a:gd name="T24" fmla="*/ 80 w 208"/>
                  <a:gd name="T25" fmla="*/ 24 h 208"/>
                  <a:gd name="T26" fmla="*/ 80 w 208"/>
                  <a:gd name="T27" fmla="*/ 16 h 208"/>
                  <a:gd name="T28" fmla="*/ 64 w 208"/>
                  <a:gd name="T29" fmla="*/ 8 h 208"/>
                  <a:gd name="T30" fmla="*/ 40 w 208"/>
                  <a:gd name="T31" fmla="*/ 8 h 208"/>
                  <a:gd name="T32" fmla="*/ 24 w 208"/>
                  <a:gd name="T33" fmla="*/ 0 h 208"/>
                  <a:gd name="T34" fmla="*/ 24 w 208"/>
                  <a:gd name="T35" fmla="*/ 16 h 208"/>
                  <a:gd name="T36" fmla="*/ 8 w 208"/>
                  <a:gd name="T37" fmla="*/ 24 h 208"/>
                  <a:gd name="T38" fmla="*/ 8 w 208"/>
                  <a:gd name="T39" fmla="*/ 40 h 208"/>
                  <a:gd name="T40" fmla="*/ 0 w 208"/>
                  <a:gd name="T41" fmla="*/ 40 h 208"/>
                  <a:gd name="T42" fmla="*/ 0 w 208"/>
                  <a:gd name="T43" fmla="*/ 48 h 208"/>
                  <a:gd name="T44" fmla="*/ 8 w 208"/>
                  <a:gd name="T45" fmla="*/ 56 h 208"/>
                  <a:gd name="T46" fmla="*/ 8 w 208"/>
                  <a:gd name="T47" fmla="*/ 80 h 208"/>
                  <a:gd name="T48" fmla="*/ 8 w 208"/>
                  <a:gd name="T49" fmla="*/ 96 h 208"/>
                  <a:gd name="T50" fmla="*/ 0 w 208"/>
                  <a:gd name="T51" fmla="*/ 104 h 208"/>
                  <a:gd name="T52" fmla="*/ 16 w 208"/>
                  <a:gd name="T53" fmla="*/ 128 h 208"/>
                  <a:gd name="T54" fmla="*/ 24 w 208"/>
                  <a:gd name="T55" fmla="*/ 128 h 208"/>
                  <a:gd name="T56" fmla="*/ 32 w 208"/>
                  <a:gd name="T57" fmla="*/ 144 h 208"/>
                  <a:gd name="T58" fmla="*/ 64 w 208"/>
                  <a:gd name="T59" fmla="*/ 144 h 208"/>
                  <a:gd name="T60" fmla="*/ 72 w 208"/>
                  <a:gd name="T61" fmla="*/ 152 h 208"/>
                  <a:gd name="T62" fmla="*/ 96 w 208"/>
                  <a:gd name="T63" fmla="*/ 152 h 208"/>
                  <a:gd name="T64" fmla="*/ 192 w 208"/>
                  <a:gd name="T65" fmla="*/ 208 h 208"/>
                  <a:gd name="T66" fmla="*/ 192 w 208"/>
                  <a:gd name="T67" fmla="*/ 200 h 208"/>
                  <a:gd name="T68" fmla="*/ 208 w 208"/>
                  <a:gd name="T69" fmla="*/ 200 h 208"/>
                  <a:gd name="T70" fmla="*/ 208 w 208"/>
                  <a:gd name="T71" fmla="*/ 1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8" h="208">
                    <a:moveTo>
                      <a:pt x="208" y="168"/>
                    </a:moveTo>
                    <a:lnTo>
                      <a:pt x="200" y="72"/>
                    </a:lnTo>
                    <a:lnTo>
                      <a:pt x="200" y="48"/>
                    </a:lnTo>
                    <a:lnTo>
                      <a:pt x="200" y="24"/>
                    </a:lnTo>
                    <a:lnTo>
                      <a:pt x="176" y="16"/>
                    </a:lnTo>
                    <a:lnTo>
                      <a:pt x="176" y="8"/>
                    </a:lnTo>
                    <a:lnTo>
                      <a:pt x="160" y="8"/>
                    </a:lnTo>
                    <a:lnTo>
                      <a:pt x="136" y="16"/>
                    </a:lnTo>
                    <a:lnTo>
                      <a:pt x="136" y="40"/>
                    </a:lnTo>
                    <a:lnTo>
                      <a:pt x="128" y="48"/>
                    </a:lnTo>
                    <a:lnTo>
                      <a:pt x="120" y="40"/>
                    </a:lnTo>
                    <a:lnTo>
                      <a:pt x="104" y="32"/>
                    </a:lnTo>
                    <a:lnTo>
                      <a:pt x="80" y="24"/>
                    </a:lnTo>
                    <a:lnTo>
                      <a:pt x="80" y="16"/>
                    </a:lnTo>
                    <a:lnTo>
                      <a:pt x="64" y="8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24" y="16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8" y="80"/>
                    </a:lnTo>
                    <a:lnTo>
                      <a:pt x="8" y="96"/>
                    </a:lnTo>
                    <a:lnTo>
                      <a:pt x="0" y="104"/>
                    </a:lnTo>
                    <a:lnTo>
                      <a:pt x="16" y="128"/>
                    </a:lnTo>
                    <a:lnTo>
                      <a:pt x="24" y="128"/>
                    </a:lnTo>
                    <a:lnTo>
                      <a:pt x="32" y="144"/>
                    </a:lnTo>
                    <a:lnTo>
                      <a:pt x="64" y="144"/>
                    </a:lnTo>
                    <a:lnTo>
                      <a:pt x="72" y="152"/>
                    </a:lnTo>
                    <a:lnTo>
                      <a:pt x="96" y="152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208" y="200"/>
                    </a:lnTo>
                    <a:lnTo>
                      <a:pt x="208" y="1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3" name="Freeform 221">
                <a:extLst>
                  <a:ext uri="{FF2B5EF4-FFF2-40B4-BE49-F238E27FC236}">
                    <a16:creationId xmlns:a16="http://schemas.microsoft.com/office/drawing/2014/main" id="{F534E0D9-83AC-41FE-A236-0B21CEB95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902"/>
                <a:ext cx="331" cy="362"/>
              </a:xfrm>
              <a:custGeom>
                <a:avLst/>
                <a:gdLst>
                  <a:gd name="T0" fmla="*/ 216 w 264"/>
                  <a:gd name="T1" fmla="*/ 0 h 272"/>
                  <a:gd name="T2" fmla="*/ 192 w 264"/>
                  <a:gd name="T3" fmla="*/ 0 h 272"/>
                  <a:gd name="T4" fmla="*/ 184 w 264"/>
                  <a:gd name="T5" fmla="*/ 0 h 272"/>
                  <a:gd name="T6" fmla="*/ 168 w 264"/>
                  <a:gd name="T7" fmla="*/ 0 h 272"/>
                  <a:gd name="T8" fmla="*/ 128 w 264"/>
                  <a:gd name="T9" fmla="*/ 8 h 272"/>
                  <a:gd name="T10" fmla="*/ 88 w 264"/>
                  <a:gd name="T11" fmla="*/ 24 h 272"/>
                  <a:gd name="T12" fmla="*/ 96 w 264"/>
                  <a:gd name="T13" fmla="*/ 32 h 272"/>
                  <a:gd name="T14" fmla="*/ 96 w 264"/>
                  <a:gd name="T15" fmla="*/ 72 h 272"/>
                  <a:gd name="T16" fmla="*/ 64 w 264"/>
                  <a:gd name="T17" fmla="*/ 80 h 272"/>
                  <a:gd name="T18" fmla="*/ 64 w 264"/>
                  <a:gd name="T19" fmla="*/ 88 h 272"/>
                  <a:gd name="T20" fmla="*/ 48 w 264"/>
                  <a:gd name="T21" fmla="*/ 104 h 272"/>
                  <a:gd name="T22" fmla="*/ 8 w 264"/>
                  <a:gd name="T23" fmla="*/ 112 h 272"/>
                  <a:gd name="T24" fmla="*/ 0 w 264"/>
                  <a:gd name="T25" fmla="*/ 120 h 272"/>
                  <a:gd name="T26" fmla="*/ 0 w 264"/>
                  <a:gd name="T27" fmla="*/ 136 h 272"/>
                  <a:gd name="T28" fmla="*/ 0 w 264"/>
                  <a:gd name="T29" fmla="*/ 144 h 272"/>
                  <a:gd name="T30" fmla="*/ 48 w 264"/>
                  <a:gd name="T31" fmla="*/ 176 h 272"/>
                  <a:gd name="T32" fmla="*/ 120 w 264"/>
                  <a:gd name="T33" fmla="*/ 240 h 272"/>
                  <a:gd name="T34" fmla="*/ 136 w 264"/>
                  <a:gd name="T35" fmla="*/ 248 h 272"/>
                  <a:gd name="T36" fmla="*/ 152 w 264"/>
                  <a:gd name="T37" fmla="*/ 256 h 272"/>
                  <a:gd name="T38" fmla="*/ 152 w 264"/>
                  <a:gd name="T39" fmla="*/ 272 h 272"/>
                  <a:gd name="T40" fmla="*/ 168 w 264"/>
                  <a:gd name="T41" fmla="*/ 272 h 272"/>
                  <a:gd name="T42" fmla="*/ 184 w 264"/>
                  <a:gd name="T43" fmla="*/ 264 h 272"/>
                  <a:gd name="T44" fmla="*/ 264 w 264"/>
                  <a:gd name="T45" fmla="*/ 200 h 272"/>
                  <a:gd name="T46" fmla="*/ 256 w 264"/>
                  <a:gd name="T47" fmla="*/ 184 h 272"/>
                  <a:gd name="T48" fmla="*/ 248 w 264"/>
                  <a:gd name="T49" fmla="*/ 184 h 272"/>
                  <a:gd name="T50" fmla="*/ 232 w 264"/>
                  <a:gd name="T51" fmla="*/ 160 h 272"/>
                  <a:gd name="T52" fmla="*/ 240 w 264"/>
                  <a:gd name="T53" fmla="*/ 152 h 272"/>
                  <a:gd name="T54" fmla="*/ 240 w 264"/>
                  <a:gd name="T55" fmla="*/ 136 h 272"/>
                  <a:gd name="T56" fmla="*/ 240 w 264"/>
                  <a:gd name="T57" fmla="*/ 112 h 272"/>
                  <a:gd name="T58" fmla="*/ 232 w 264"/>
                  <a:gd name="T59" fmla="*/ 104 h 272"/>
                  <a:gd name="T60" fmla="*/ 232 w 264"/>
                  <a:gd name="T61" fmla="*/ 96 h 272"/>
                  <a:gd name="T62" fmla="*/ 232 w 264"/>
                  <a:gd name="T63" fmla="*/ 72 h 272"/>
                  <a:gd name="T64" fmla="*/ 216 w 264"/>
                  <a:gd name="T65" fmla="*/ 64 h 272"/>
                  <a:gd name="T66" fmla="*/ 208 w 264"/>
                  <a:gd name="T67" fmla="*/ 48 h 272"/>
                  <a:gd name="T68" fmla="*/ 224 w 264"/>
                  <a:gd name="T69" fmla="*/ 32 h 272"/>
                  <a:gd name="T70" fmla="*/ 224 w 264"/>
                  <a:gd name="T71" fmla="*/ 8 h 272"/>
                  <a:gd name="T72" fmla="*/ 224 w 264"/>
                  <a:gd name="T73" fmla="*/ 0 h 272"/>
                  <a:gd name="T74" fmla="*/ 216 w 264"/>
                  <a:gd name="T7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272">
                    <a:moveTo>
                      <a:pt x="216" y="0"/>
                    </a:moveTo>
                    <a:lnTo>
                      <a:pt x="192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28" y="8"/>
                    </a:lnTo>
                    <a:lnTo>
                      <a:pt x="88" y="24"/>
                    </a:lnTo>
                    <a:lnTo>
                      <a:pt x="96" y="32"/>
                    </a:lnTo>
                    <a:lnTo>
                      <a:pt x="96" y="72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48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48" y="176"/>
                    </a:lnTo>
                    <a:lnTo>
                      <a:pt x="120" y="240"/>
                    </a:lnTo>
                    <a:lnTo>
                      <a:pt x="136" y="248"/>
                    </a:lnTo>
                    <a:lnTo>
                      <a:pt x="152" y="256"/>
                    </a:lnTo>
                    <a:lnTo>
                      <a:pt x="152" y="272"/>
                    </a:lnTo>
                    <a:lnTo>
                      <a:pt x="168" y="272"/>
                    </a:lnTo>
                    <a:lnTo>
                      <a:pt x="184" y="264"/>
                    </a:lnTo>
                    <a:lnTo>
                      <a:pt x="264" y="200"/>
                    </a:lnTo>
                    <a:lnTo>
                      <a:pt x="256" y="184"/>
                    </a:lnTo>
                    <a:lnTo>
                      <a:pt x="248" y="184"/>
                    </a:lnTo>
                    <a:lnTo>
                      <a:pt x="232" y="160"/>
                    </a:lnTo>
                    <a:lnTo>
                      <a:pt x="240" y="152"/>
                    </a:lnTo>
                    <a:lnTo>
                      <a:pt x="240" y="136"/>
                    </a:lnTo>
                    <a:lnTo>
                      <a:pt x="240" y="112"/>
                    </a:lnTo>
                    <a:lnTo>
                      <a:pt x="232" y="104"/>
                    </a:lnTo>
                    <a:lnTo>
                      <a:pt x="232" y="96"/>
                    </a:lnTo>
                    <a:lnTo>
                      <a:pt x="232" y="72"/>
                    </a:lnTo>
                    <a:lnTo>
                      <a:pt x="216" y="64"/>
                    </a:lnTo>
                    <a:lnTo>
                      <a:pt x="208" y="48"/>
                    </a:lnTo>
                    <a:lnTo>
                      <a:pt x="224" y="32"/>
                    </a:lnTo>
                    <a:lnTo>
                      <a:pt x="224" y="8"/>
                    </a:lnTo>
                    <a:lnTo>
                      <a:pt x="224" y="0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4" name="Freeform 222">
                <a:extLst>
                  <a:ext uri="{FF2B5EF4-FFF2-40B4-BE49-F238E27FC236}">
                    <a16:creationId xmlns:a16="http://schemas.microsoft.com/office/drawing/2014/main" id="{09E6FF73-303C-4BEA-B119-406721C2A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2178"/>
                <a:ext cx="170" cy="320"/>
              </a:xfrm>
              <a:custGeom>
                <a:avLst/>
                <a:gdLst>
                  <a:gd name="T0" fmla="*/ 16 w 136"/>
                  <a:gd name="T1" fmla="*/ 24 h 240"/>
                  <a:gd name="T2" fmla="*/ 24 w 136"/>
                  <a:gd name="T3" fmla="*/ 40 h 240"/>
                  <a:gd name="T4" fmla="*/ 32 w 136"/>
                  <a:gd name="T5" fmla="*/ 40 h 240"/>
                  <a:gd name="T6" fmla="*/ 24 w 136"/>
                  <a:gd name="T7" fmla="*/ 88 h 240"/>
                  <a:gd name="T8" fmla="*/ 0 w 136"/>
                  <a:gd name="T9" fmla="*/ 136 h 240"/>
                  <a:gd name="T10" fmla="*/ 0 w 136"/>
                  <a:gd name="T11" fmla="*/ 144 h 240"/>
                  <a:gd name="T12" fmla="*/ 8 w 136"/>
                  <a:gd name="T13" fmla="*/ 152 h 240"/>
                  <a:gd name="T14" fmla="*/ 16 w 136"/>
                  <a:gd name="T15" fmla="*/ 160 h 240"/>
                  <a:gd name="T16" fmla="*/ 16 w 136"/>
                  <a:gd name="T17" fmla="*/ 184 h 240"/>
                  <a:gd name="T18" fmla="*/ 24 w 136"/>
                  <a:gd name="T19" fmla="*/ 200 h 240"/>
                  <a:gd name="T20" fmla="*/ 8 w 136"/>
                  <a:gd name="T21" fmla="*/ 200 h 240"/>
                  <a:gd name="T22" fmla="*/ 8 w 136"/>
                  <a:gd name="T23" fmla="*/ 208 h 240"/>
                  <a:gd name="T24" fmla="*/ 16 w 136"/>
                  <a:gd name="T25" fmla="*/ 216 h 240"/>
                  <a:gd name="T26" fmla="*/ 24 w 136"/>
                  <a:gd name="T27" fmla="*/ 240 h 240"/>
                  <a:gd name="T28" fmla="*/ 64 w 136"/>
                  <a:gd name="T29" fmla="*/ 232 h 240"/>
                  <a:gd name="T30" fmla="*/ 72 w 136"/>
                  <a:gd name="T31" fmla="*/ 224 h 240"/>
                  <a:gd name="T32" fmla="*/ 72 w 136"/>
                  <a:gd name="T33" fmla="*/ 216 h 240"/>
                  <a:gd name="T34" fmla="*/ 96 w 136"/>
                  <a:gd name="T35" fmla="*/ 208 h 240"/>
                  <a:gd name="T36" fmla="*/ 112 w 136"/>
                  <a:gd name="T37" fmla="*/ 192 h 240"/>
                  <a:gd name="T38" fmla="*/ 120 w 136"/>
                  <a:gd name="T39" fmla="*/ 184 h 240"/>
                  <a:gd name="T40" fmla="*/ 128 w 136"/>
                  <a:gd name="T41" fmla="*/ 176 h 240"/>
                  <a:gd name="T42" fmla="*/ 112 w 136"/>
                  <a:gd name="T43" fmla="*/ 152 h 240"/>
                  <a:gd name="T44" fmla="*/ 128 w 136"/>
                  <a:gd name="T45" fmla="*/ 112 h 240"/>
                  <a:gd name="T46" fmla="*/ 136 w 136"/>
                  <a:gd name="T47" fmla="*/ 112 h 240"/>
                  <a:gd name="T48" fmla="*/ 136 w 136"/>
                  <a:gd name="T49" fmla="*/ 104 h 240"/>
                  <a:gd name="T50" fmla="*/ 136 w 136"/>
                  <a:gd name="T51" fmla="*/ 56 h 240"/>
                  <a:gd name="T52" fmla="*/ 40 w 136"/>
                  <a:gd name="T53" fmla="*/ 0 h 240"/>
                  <a:gd name="T54" fmla="*/ 16 w 136"/>
                  <a:gd name="T55" fmla="*/ 0 h 240"/>
                  <a:gd name="T56" fmla="*/ 16 w 136"/>
                  <a:gd name="T57" fmla="*/ 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" h="240">
                    <a:moveTo>
                      <a:pt x="16" y="24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24" y="88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8" y="152"/>
                    </a:lnTo>
                    <a:lnTo>
                      <a:pt x="16" y="160"/>
                    </a:lnTo>
                    <a:lnTo>
                      <a:pt x="16" y="184"/>
                    </a:lnTo>
                    <a:lnTo>
                      <a:pt x="24" y="200"/>
                    </a:lnTo>
                    <a:lnTo>
                      <a:pt x="8" y="200"/>
                    </a:lnTo>
                    <a:lnTo>
                      <a:pt x="8" y="208"/>
                    </a:lnTo>
                    <a:lnTo>
                      <a:pt x="16" y="216"/>
                    </a:lnTo>
                    <a:lnTo>
                      <a:pt x="24" y="240"/>
                    </a:lnTo>
                    <a:lnTo>
                      <a:pt x="64" y="232"/>
                    </a:lnTo>
                    <a:lnTo>
                      <a:pt x="72" y="224"/>
                    </a:lnTo>
                    <a:lnTo>
                      <a:pt x="72" y="216"/>
                    </a:lnTo>
                    <a:lnTo>
                      <a:pt x="96" y="208"/>
                    </a:lnTo>
                    <a:lnTo>
                      <a:pt x="112" y="192"/>
                    </a:lnTo>
                    <a:lnTo>
                      <a:pt x="120" y="184"/>
                    </a:lnTo>
                    <a:lnTo>
                      <a:pt x="128" y="176"/>
                    </a:lnTo>
                    <a:lnTo>
                      <a:pt x="112" y="152"/>
                    </a:lnTo>
                    <a:lnTo>
                      <a:pt x="128" y="112"/>
                    </a:lnTo>
                    <a:lnTo>
                      <a:pt x="136" y="112"/>
                    </a:lnTo>
                    <a:lnTo>
                      <a:pt x="136" y="104"/>
                    </a:lnTo>
                    <a:lnTo>
                      <a:pt x="136" y="56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5" name="Freeform 223">
                <a:extLst>
                  <a:ext uri="{FF2B5EF4-FFF2-40B4-BE49-F238E27FC236}">
                    <a16:creationId xmlns:a16="http://schemas.microsoft.com/office/drawing/2014/main" id="{24E1BC7A-A529-4A83-8867-8D2B46701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2009"/>
                <a:ext cx="181" cy="190"/>
              </a:xfrm>
              <a:custGeom>
                <a:avLst/>
                <a:gdLst>
                  <a:gd name="T0" fmla="*/ 120 w 144"/>
                  <a:gd name="T1" fmla="*/ 8 h 144"/>
                  <a:gd name="T2" fmla="*/ 104 w 144"/>
                  <a:gd name="T3" fmla="*/ 8 h 144"/>
                  <a:gd name="T4" fmla="*/ 96 w 144"/>
                  <a:gd name="T5" fmla="*/ 8 h 144"/>
                  <a:gd name="T6" fmla="*/ 88 w 144"/>
                  <a:gd name="T7" fmla="*/ 8 h 144"/>
                  <a:gd name="T8" fmla="*/ 88 w 144"/>
                  <a:gd name="T9" fmla="*/ 0 h 144"/>
                  <a:gd name="T10" fmla="*/ 80 w 144"/>
                  <a:gd name="T11" fmla="*/ 0 h 144"/>
                  <a:gd name="T12" fmla="*/ 56 w 144"/>
                  <a:gd name="T13" fmla="*/ 8 h 144"/>
                  <a:gd name="T14" fmla="*/ 24 w 144"/>
                  <a:gd name="T15" fmla="*/ 0 h 144"/>
                  <a:gd name="T16" fmla="*/ 0 w 144"/>
                  <a:gd name="T17" fmla="*/ 0 h 144"/>
                  <a:gd name="T18" fmla="*/ 0 w 144"/>
                  <a:gd name="T19" fmla="*/ 24 h 144"/>
                  <a:gd name="T20" fmla="*/ 0 w 144"/>
                  <a:gd name="T21" fmla="*/ 48 h 144"/>
                  <a:gd name="T22" fmla="*/ 8 w 144"/>
                  <a:gd name="T23" fmla="*/ 144 h 144"/>
                  <a:gd name="T24" fmla="*/ 112 w 144"/>
                  <a:gd name="T25" fmla="*/ 144 h 144"/>
                  <a:gd name="T26" fmla="*/ 128 w 144"/>
                  <a:gd name="T27" fmla="*/ 144 h 144"/>
                  <a:gd name="T28" fmla="*/ 144 w 144"/>
                  <a:gd name="T29" fmla="*/ 128 h 144"/>
                  <a:gd name="T30" fmla="*/ 144 w 144"/>
                  <a:gd name="T31" fmla="*/ 112 h 144"/>
                  <a:gd name="T32" fmla="*/ 104 w 144"/>
                  <a:gd name="T33" fmla="*/ 40 h 144"/>
                  <a:gd name="T34" fmla="*/ 96 w 144"/>
                  <a:gd name="T35" fmla="*/ 24 h 144"/>
                  <a:gd name="T36" fmla="*/ 112 w 144"/>
                  <a:gd name="T37" fmla="*/ 48 h 144"/>
                  <a:gd name="T38" fmla="*/ 120 w 144"/>
                  <a:gd name="T39" fmla="*/ 56 h 144"/>
                  <a:gd name="T40" fmla="*/ 128 w 144"/>
                  <a:gd name="T41" fmla="*/ 32 h 144"/>
                  <a:gd name="T42" fmla="*/ 120 w 144"/>
                  <a:gd name="T4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44">
                    <a:moveTo>
                      <a:pt x="120" y="8"/>
                    </a:moveTo>
                    <a:lnTo>
                      <a:pt x="104" y="8"/>
                    </a:lnTo>
                    <a:lnTo>
                      <a:pt x="96" y="8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56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8" y="144"/>
                    </a:lnTo>
                    <a:lnTo>
                      <a:pt x="112" y="144"/>
                    </a:lnTo>
                    <a:lnTo>
                      <a:pt x="128" y="144"/>
                    </a:lnTo>
                    <a:lnTo>
                      <a:pt x="144" y="128"/>
                    </a:lnTo>
                    <a:lnTo>
                      <a:pt x="144" y="112"/>
                    </a:lnTo>
                    <a:lnTo>
                      <a:pt x="104" y="40"/>
                    </a:lnTo>
                    <a:lnTo>
                      <a:pt x="96" y="24"/>
                    </a:lnTo>
                    <a:lnTo>
                      <a:pt x="112" y="48"/>
                    </a:lnTo>
                    <a:lnTo>
                      <a:pt x="120" y="56"/>
                    </a:lnTo>
                    <a:lnTo>
                      <a:pt x="128" y="32"/>
                    </a:lnTo>
                    <a:lnTo>
                      <a:pt x="12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6" name="Freeform 224">
                <a:extLst>
                  <a:ext uri="{FF2B5EF4-FFF2-40B4-BE49-F238E27FC236}">
                    <a16:creationId xmlns:a16="http://schemas.microsoft.com/office/drawing/2014/main" id="{09C2159C-3E6B-4D20-869C-8828F90FD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2562"/>
                <a:ext cx="91" cy="107"/>
              </a:xfrm>
              <a:custGeom>
                <a:avLst/>
                <a:gdLst>
                  <a:gd name="T0" fmla="*/ 56 w 72"/>
                  <a:gd name="T1" fmla="*/ 0 h 80"/>
                  <a:gd name="T2" fmla="*/ 32 w 72"/>
                  <a:gd name="T3" fmla="*/ 8 h 80"/>
                  <a:gd name="T4" fmla="*/ 16 w 72"/>
                  <a:gd name="T5" fmla="*/ 8 h 80"/>
                  <a:gd name="T6" fmla="*/ 16 w 72"/>
                  <a:gd name="T7" fmla="*/ 24 h 80"/>
                  <a:gd name="T8" fmla="*/ 24 w 72"/>
                  <a:gd name="T9" fmla="*/ 32 h 80"/>
                  <a:gd name="T10" fmla="*/ 16 w 72"/>
                  <a:gd name="T11" fmla="*/ 40 h 80"/>
                  <a:gd name="T12" fmla="*/ 8 w 72"/>
                  <a:gd name="T13" fmla="*/ 56 h 80"/>
                  <a:gd name="T14" fmla="*/ 0 w 72"/>
                  <a:gd name="T15" fmla="*/ 80 h 80"/>
                  <a:gd name="T16" fmla="*/ 8 w 72"/>
                  <a:gd name="T17" fmla="*/ 80 h 80"/>
                  <a:gd name="T18" fmla="*/ 32 w 72"/>
                  <a:gd name="T19" fmla="*/ 80 h 80"/>
                  <a:gd name="T20" fmla="*/ 56 w 72"/>
                  <a:gd name="T21" fmla="*/ 80 h 80"/>
                  <a:gd name="T22" fmla="*/ 56 w 72"/>
                  <a:gd name="T23" fmla="*/ 56 h 80"/>
                  <a:gd name="T24" fmla="*/ 72 w 72"/>
                  <a:gd name="T25" fmla="*/ 32 h 80"/>
                  <a:gd name="T26" fmla="*/ 64 w 72"/>
                  <a:gd name="T27" fmla="*/ 0 h 80"/>
                  <a:gd name="T28" fmla="*/ 56 w 72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80">
                    <a:moveTo>
                      <a:pt x="56" y="0"/>
                    </a:moveTo>
                    <a:lnTo>
                      <a:pt x="32" y="8"/>
                    </a:lnTo>
                    <a:lnTo>
                      <a:pt x="16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16" y="40"/>
                    </a:lnTo>
                    <a:lnTo>
                      <a:pt x="8" y="56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32" y="80"/>
                    </a:lnTo>
                    <a:lnTo>
                      <a:pt x="56" y="80"/>
                    </a:lnTo>
                    <a:lnTo>
                      <a:pt x="56" y="56"/>
                    </a:lnTo>
                    <a:lnTo>
                      <a:pt x="72" y="32"/>
                    </a:lnTo>
                    <a:lnTo>
                      <a:pt x="64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7" name="Freeform 225">
                <a:extLst>
                  <a:ext uri="{FF2B5EF4-FFF2-40B4-BE49-F238E27FC236}">
                    <a16:creationId xmlns:a16="http://schemas.microsoft.com/office/drawing/2014/main" id="{7FA8E7D5-924C-4343-BA60-277230A3E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2552"/>
                <a:ext cx="130" cy="192"/>
              </a:xfrm>
              <a:custGeom>
                <a:avLst/>
                <a:gdLst>
                  <a:gd name="T0" fmla="*/ 56 w 104"/>
                  <a:gd name="T1" fmla="*/ 128 h 144"/>
                  <a:gd name="T2" fmla="*/ 48 w 104"/>
                  <a:gd name="T3" fmla="*/ 112 h 144"/>
                  <a:gd name="T4" fmla="*/ 8 w 104"/>
                  <a:gd name="T5" fmla="*/ 88 h 144"/>
                  <a:gd name="T6" fmla="*/ 0 w 104"/>
                  <a:gd name="T7" fmla="*/ 88 h 144"/>
                  <a:gd name="T8" fmla="*/ 0 w 104"/>
                  <a:gd name="T9" fmla="*/ 64 h 144"/>
                  <a:gd name="T10" fmla="*/ 16 w 104"/>
                  <a:gd name="T11" fmla="*/ 40 h 144"/>
                  <a:gd name="T12" fmla="*/ 8 w 104"/>
                  <a:gd name="T13" fmla="*/ 8 h 144"/>
                  <a:gd name="T14" fmla="*/ 0 w 104"/>
                  <a:gd name="T15" fmla="*/ 8 h 144"/>
                  <a:gd name="T16" fmla="*/ 8 w 104"/>
                  <a:gd name="T17" fmla="*/ 0 h 144"/>
                  <a:gd name="T18" fmla="*/ 24 w 104"/>
                  <a:gd name="T19" fmla="*/ 0 h 144"/>
                  <a:gd name="T20" fmla="*/ 40 w 104"/>
                  <a:gd name="T21" fmla="*/ 0 h 144"/>
                  <a:gd name="T22" fmla="*/ 56 w 104"/>
                  <a:gd name="T23" fmla="*/ 16 h 144"/>
                  <a:gd name="T24" fmla="*/ 72 w 104"/>
                  <a:gd name="T25" fmla="*/ 16 h 144"/>
                  <a:gd name="T26" fmla="*/ 96 w 104"/>
                  <a:gd name="T27" fmla="*/ 8 h 144"/>
                  <a:gd name="T28" fmla="*/ 104 w 104"/>
                  <a:gd name="T29" fmla="*/ 8 h 144"/>
                  <a:gd name="T30" fmla="*/ 96 w 104"/>
                  <a:gd name="T31" fmla="*/ 32 h 144"/>
                  <a:gd name="T32" fmla="*/ 96 w 104"/>
                  <a:gd name="T33" fmla="*/ 80 h 144"/>
                  <a:gd name="T34" fmla="*/ 104 w 104"/>
                  <a:gd name="T35" fmla="*/ 96 h 144"/>
                  <a:gd name="T36" fmla="*/ 88 w 104"/>
                  <a:gd name="T37" fmla="*/ 112 h 144"/>
                  <a:gd name="T38" fmla="*/ 88 w 104"/>
                  <a:gd name="T39" fmla="*/ 104 h 144"/>
                  <a:gd name="T40" fmla="*/ 88 w 104"/>
                  <a:gd name="T41" fmla="*/ 120 h 144"/>
                  <a:gd name="T42" fmla="*/ 72 w 104"/>
                  <a:gd name="T43" fmla="*/ 144 h 144"/>
                  <a:gd name="T44" fmla="*/ 56 w 104"/>
                  <a:gd name="T45" fmla="*/ 12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144">
                    <a:moveTo>
                      <a:pt x="56" y="128"/>
                    </a:moveTo>
                    <a:lnTo>
                      <a:pt x="48" y="112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16" y="4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56" y="16"/>
                    </a:lnTo>
                    <a:lnTo>
                      <a:pt x="72" y="16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96" y="32"/>
                    </a:lnTo>
                    <a:lnTo>
                      <a:pt x="96" y="80"/>
                    </a:lnTo>
                    <a:lnTo>
                      <a:pt x="104" y="96"/>
                    </a:lnTo>
                    <a:lnTo>
                      <a:pt x="88" y="112"/>
                    </a:lnTo>
                    <a:lnTo>
                      <a:pt x="88" y="104"/>
                    </a:lnTo>
                    <a:lnTo>
                      <a:pt x="88" y="120"/>
                    </a:lnTo>
                    <a:lnTo>
                      <a:pt x="72" y="144"/>
                    </a:lnTo>
                    <a:lnTo>
                      <a:pt x="56" y="1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8" name="Freeform 226">
                <a:extLst>
                  <a:ext uri="{FF2B5EF4-FFF2-40B4-BE49-F238E27FC236}">
                    <a16:creationId xmlns:a16="http://schemas.microsoft.com/office/drawing/2014/main" id="{58BCC2AB-23A0-4A80-B8C7-A8B5B802D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2669"/>
                <a:ext cx="180" cy="213"/>
              </a:xfrm>
              <a:custGeom>
                <a:avLst/>
                <a:gdLst>
                  <a:gd name="T0" fmla="*/ 8 w 144"/>
                  <a:gd name="T1" fmla="*/ 0 h 160"/>
                  <a:gd name="T2" fmla="*/ 16 w 144"/>
                  <a:gd name="T3" fmla="*/ 8 h 160"/>
                  <a:gd name="T4" fmla="*/ 16 w 144"/>
                  <a:gd name="T5" fmla="*/ 16 h 160"/>
                  <a:gd name="T6" fmla="*/ 16 w 144"/>
                  <a:gd name="T7" fmla="*/ 32 h 160"/>
                  <a:gd name="T8" fmla="*/ 0 w 144"/>
                  <a:gd name="T9" fmla="*/ 48 h 160"/>
                  <a:gd name="T10" fmla="*/ 0 w 144"/>
                  <a:gd name="T11" fmla="*/ 80 h 160"/>
                  <a:gd name="T12" fmla="*/ 16 w 144"/>
                  <a:gd name="T13" fmla="*/ 104 h 160"/>
                  <a:gd name="T14" fmla="*/ 16 w 144"/>
                  <a:gd name="T15" fmla="*/ 112 h 160"/>
                  <a:gd name="T16" fmla="*/ 24 w 144"/>
                  <a:gd name="T17" fmla="*/ 112 h 160"/>
                  <a:gd name="T18" fmla="*/ 48 w 144"/>
                  <a:gd name="T19" fmla="*/ 128 h 160"/>
                  <a:gd name="T20" fmla="*/ 56 w 144"/>
                  <a:gd name="T21" fmla="*/ 128 h 160"/>
                  <a:gd name="T22" fmla="*/ 64 w 144"/>
                  <a:gd name="T23" fmla="*/ 136 h 160"/>
                  <a:gd name="T24" fmla="*/ 72 w 144"/>
                  <a:gd name="T25" fmla="*/ 160 h 160"/>
                  <a:gd name="T26" fmla="*/ 88 w 144"/>
                  <a:gd name="T27" fmla="*/ 160 h 160"/>
                  <a:gd name="T28" fmla="*/ 128 w 144"/>
                  <a:gd name="T29" fmla="*/ 152 h 160"/>
                  <a:gd name="T30" fmla="*/ 144 w 144"/>
                  <a:gd name="T31" fmla="*/ 144 h 160"/>
                  <a:gd name="T32" fmla="*/ 136 w 144"/>
                  <a:gd name="T33" fmla="*/ 136 h 160"/>
                  <a:gd name="T34" fmla="*/ 128 w 144"/>
                  <a:gd name="T35" fmla="*/ 120 h 160"/>
                  <a:gd name="T36" fmla="*/ 136 w 144"/>
                  <a:gd name="T37" fmla="*/ 88 h 160"/>
                  <a:gd name="T38" fmla="*/ 120 w 144"/>
                  <a:gd name="T39" fmla="*/ 72 h 160"/>
                  <a:gd name="T40" fmla="*/ 128 w 144"/>
                  <a:gd name="T41" fmla="*/ 56 h 160"/>
                  <a:gd name="T42" fmla="*/ 112 w 144"/>
                  <a:gd name="T43" fmla="*/ 40 h 160"/>
                  <a:gd name="T44" fmla="*/ 104 w 144"/>
                  <a:gd name="T45" fmla="*/ 24 h 160"/>
                  <a:gd name="T46" fmla="*/ 64 w 144"/>
                  <a:gd name="T47" fmla="*/ 0 h 160"/>
                  <a:gd name="T48" fmla="*/ 56 w 144"/>
                  <a:gd name="T49" fmla="*/ 0 h 160"/>
                  <a:gd name="T50" fmla="*/ 32 w 144"/>
                  <a:gd name="T51" fmla="*/ 0 h 160"/>
                  <a:gd name="T52" fmla="*/ 8 w 144"/>
                  <a:gd name="T5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160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4" y="112"/>
                    </a:lnTo>
                    <a:lnTo>
                      <a:pt x="48" y="128"/>
                    </a:lnTo>
                    <a:lnTo>
                      <a:pt x="56" y="128"/>
                    </a:lnTo>
                    <a:lnTo>
                      <a:pt x="64" y="136"/>
                    </a:lnTo>
                    <a:lnTo>
                      <a:pt x="72" y="160"/>
                    </a:lnTo>
                    <a:lnTo>
                      <a:pt x="88" y="160"/>
                    </a:lnTo>
                    <a:lnTo>
                      <a:pt x="128" y="152"/>
                    </a:lnTo>
                    <a:lnTo>
                      <a:pt x="144" y="144"/>
                    </a:lnTo>
                    <a:lnTo>
                      <a:pt x="136" y="136"/>
                    </a:lnTo>
                    <a:lnTo>
                      <a:pt x="128" y="120"/>
                    </a:lnTo>
                    <a:lnTo>
                      <a:pt x="136" y="88"/>
                    </a:lnTo>
                    <a:lnTo>
                      <a:pt x="120" y="72"/>
                    </a:lnTo>
                    <a:lnTo>
                      <a:pt x="128" y="56"/>
                    </a:lnTo>
                    <a:lnTo>
                      <a:pt x="112" y="40"/>
                    </a:lnTo>
                    <a:lnTo>
                      <a:pt x="104" y="24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3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29" name="Freeform 227">
                <a:extLst>
                  <a:ext uri="{FF2B5EF4-FFF2-40B4-BE49-F238E27FC236}">
                    <a16:creationId xmlns:a16="http://schemas.microsoft.com/office/drawing/2014/main" id="{A691460E-883F-4233-ADF7-5F80D15E4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07"/>
                <a:ext cx="201" cy="202"/>
              </a:xfrm>
              <a:custGeom>
                <a:avLst/>
                <a:gdLst>
                  <a:gd name="T0" fmla="*/ 96 w 160"/>
                  <a:gd name="T1" fmla="*/ 120 h 152"/>
                  <a:gd name="T2" fmla="*/ 88 w 160"/>
                  <a:gd name="T3" fmla="*/ 128 h 152"/>
                  <a:gd name="T4" fmla="*/ 64 w 160"/>
                  <a:gd name="T5" fmla="*/ 152 h 152"/>
                  <a:gd name="T6" fmla="*/ 40 w 160"/>
                  <a:gd name="T7" fmla="*/ 152 h 152"/>
                  <a:gd name="T8" fmla="*/ 24 w 160"/>
                  <a:gd name="T9" fmla="*/ 144 h 152"/>
                  <a:gd name="T10" fmla="*/ 16 w 160"/>
                  <a:gd name="T11" fmla="*/ 144 h 152"/>
                  <a:gd name="T12" fmla="*/ 0 w 160"/>
                  <a:gd name="T13" fmla="*/ 128 h 152"/>
                  <a:gd name="T14" fmla="*/ 0 w 160"/>
                  <a:gd name="T15" fmla="*/ 80 h 152"/>
                  <a:gd name="T16" fmla="*/ 32 w 160"/>
                  <a:gd name="T17" fmla="*/ 72 h 152"/>
                  <a:gd name="T18" fmla="*/ 24 w 160"/>
                  <a:gd name="T19" fmla="*/ 72 h 152"/>
                  <a:gd name="T20" fmla="*/ 32 w 160"/>
                  <a:gd name="T21" fmla="*/ 40 h 152"/>
                  <a:gd name="T22" fmla="*/ 56 w 160"/>
                  <a:gd name="T23" fmla="*/ 56 h 152"/>
                  <a:gd name="T24" fmla="*/ 64 w 160"/>
                  <a:gd name="T25" fmla="*/ 56 h 152"/>
                  <a:gd name="T26" fmla="*/ 88 w 160"/>
                  <a:gd name="T27" fmla="*/ 72 h 152"/>
                  <a:gd name="T28" fmla="*/ 104 w 160"/>
                  <a:gd name="T29" fmla="*/ 80 h 152"/>
                  <a:gd name="T30" fmla="*/ 104 w 160"/>
                  <a:gd name="T31" fmla="*/ 64 h 152"/>
                  <a:gd name="T32" fmla="*/ 96 w 160"/>
                  <a:gd name="T33" fmla="*/ 64 h 152"/>
                  <a:gd name="T34" fmla="*/ 88 w 160"/>
                  <a:gd name="T35" fmla="*/ 56 h 152"/>
                  <a:gd name="T36" fmla="*/ 96 w 160"/>
                  <a:gd name="T37" fmla="*/ 16 h 152"/>
                  <a:gd name="T38" fmla="*/ 96 w 160"/>
                  <a:gd name="T39" fmla="*/ 8 h 152"/>
                  <a:gd name="T40" fmla="*/ 112 w 160"/>
                  <a:gd name="T41" fmla="*/ 0 h 152"/>
                  <a:gd name="T42" fmla="*/ 120 w 160"/>
                  <a:gd name="T43" fmla="*/ 0 h 152"/>
                  <a:gd name="T44" fmla="*/ 120 w 160"/>
                  <a:gd name="T45" fmla="*/ 8 h 152"/>
                  <a:gd name="T46" fmla="*/ 128 w 160"/>
                  <a:gd name="T47" fmla="*/ 8 h 152"/>
                  <a:gd name="T48" fmla="*/ 152 w 160"/>
                  <a:gd name="T49" fmla="*/ 24 h 152"/>
                  <a:gd name="T50" fmla="*/ 160 w 160"/>
                  <a:gd name="T51" fmla="*/ 40 h 152"/>
                  <a:gd name="T52" fmla="*/ 152 w 160"/>
                  <a:gd name="T53" fmla="*/ 56 h 152"/>
                  <a:gd name="T54" fmla="*/ 152 w 160"/>
                  <a:gd name="T55" fmla="*/ 64 h 152"/>
                  <a:gd name="T56" fmla="*/ 144 w 160"/>
                  <a:gd name="T57" fmla="*/ 88 h 152"/>
                  <a:gd name="T58" fmla="*/ 152 w 160"/>
                  <a:gd name="T59" fmla="*/ 88 h 152"/>
                  <a:gd name="T60" fmla="*/ 112 w 160"/>
                  <a:gd name="T61" fmla="*/ 104 h 152"/>
                  <a:gd name="T62" fmla="*/ 112 w 160"/>
                  <a:gd name="T63" fmla="*/ 112 h 152"/>
                  <a:gd name="T64" fmla="*/ 96 w 160"/>
                  <a:gd name="T65" fmla="*/ 12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52">
                    <a:moveTo>
                      <a:pt x="96" y="120"/>
                    </a:moveTo>
                    <a:lnTo>
                      <a:pt x="88" y="128"/>
                    </a:lnTo>
                    <a:lnTo>
                      <a:pt x="64" y="152"/>
                    </a:lnTo>
                    <a:lnTo>
                      <a:pt x="40" y="152"/>
                    </a:lnTo>
                    <a:lnTo>
                      <a:pt x="24" y="144"/>
                    </a:lnTo>
                    <a:lnTo>
                      <a:pt x="16" y="144"/>
                    </a:lnTo>
                    <a:lnTo>
                      <a:pt x="0" y="128"/>
                    </a:lnTo>
                    <a:lnTo>
                      <a:pt x="0" y="80"/>
                    </a:lnTo>
                    <a:lnTo>
                      <a:pt x="32" y="72"/>
                    </a:lnTo>
                    <a:lnTo>
                      <a:pt x="24" y="72"/>
                    </a:lnTo>
                    <a:lnTo>
                      <a:pt x="32" y="40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88" y="72"/>
                    </a:lnTo>
                    <a:lnTo>
                      <a:pt x="104" y="80"/>
                    </a:lnTo>
                    <a:lnTo>
                      <a:pt x="104" y="64"/>
                    </a:lnTo>
                    <a:lnTo>
                      <a:pt x="96" y="64"/>
                    </a:lnTo>
                    <a:lnTo>
                      <a:pt x="88" y="56"/>
                    </a:lnTo>
                    <a:lnTo>
                      <a:pt x="96" y="16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52" y="24"/>
                    </a:lnTo>
                    <a:lnTo>
                      <a:pt x="160" y="40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4" y="88"/>
                    </a:lnTo>
                    <a:lnTo>
                      <a:pt x="152" y="88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0" name="Freeform 228">
                <a:extLst>
                  <a:ext uri="{FF2B5EF4-FFF2-40B4-BE49-F238E27FC236}">
                    <a16:creationId xmlns:a16="http://schemas.microsoft.com/office/drawing/2014/main" id="{DEC6C2EE-9471-45B0-9D52-79CE07E3A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861"/>
                <a:ext cx="170" cy="318"/>
              </a:xfrm>
              <a:custGeom>
                <a:avLst/>
                <a:gdLst>
                  <a:gd name="T0" fmla="*/ 16 w 136"/>
                  <a:gd name="T1" fmla="*/ 240 h 240"/>
                  <a:gd name="T2" fmla="*/ 24 w 136"/>
                  <a:gd name="T3" fmla="*/ 240 h 240"/>
                  <a:gd name="T4" fmla="*/ 24 w 136"/>
                  <a:gd name="T5" fmla="*/ 232 h 240"/>
                  <a:gd name="T6" fmla="*/ 24 w 136"/>
                  <a:gd name="T7" fmla="*/ 224 h 240"/>
                  <a:gd name="T8" fmla="*/ 56 w 136"/>
                  <a:gd name="T9" fmla="*/ 208 h 240"/>
                  <a:gd name="T10" fmla="*/ 64 w 136"/>
                  <a:gd name="T11" fmla="*/ 176 h 240"/>
                  <a:gd name="T12" fmla="*/ 56 w 136"/>
                  <a:gd name="T13" fmla="*/ 152 h 240"/>
                  <a:gd name="T14" fmla="*/ 56 w 136"/>
                  <a:gd name="T15" fmla="*/ 144 h 240"/>
                  <a:gd name="T16" fmla="*/ 88 w 136"/>
                  <a:gd name="T17" fmla="*/ 104 h 240"/>
                  <a:gd name="T18" fmla="*/ 112 w 136"/>
                  <a:gd name="T19" fmla="*/ 96 h 240"/>
                  <a:gd name="T20" fmla="*/ 136 w 136"/>
                  <a:gd name="T21" fmla="*/ 72 h 240"/>
                  <a:gd name="T22" fmla="*/ 136 w 136"/>
                  <a:gd name="T23" fmla="*/ 0 h 240"/>
                  <a:gd name="T24" fmla="*/ 120 w 136"/>
                  <a:gd name="T25" fmla="*/ 8 h 240"/>
                  <a:gd name="T26" fmla="*/ 80 w 136"/>
                  <a:gd name="T27" fmla="*/ 16 h 240"/>
                  <a:gd name="T28" fmla="*/ 64 w 136"/>
                  <a:gd name="T29" fmla="*/ 16 h 240"/>
                  <a:gd name="T30" fmla="*/ 56 w 136"/>
                  <a:gd name="T31" fmla="*/ 24 h 240"/>
                  <a:gd name="T32" fmla="*/ 56 w 136"/>
                  <a:gd name="T33" fmla="*/ 40 h 240"/>
                  <a:gd name="T34" fmla="*/ 72 w 136"/>
                  <a:gd name="T35" fmla="*/ 64 h 240"/>
                  <a:gd name="T36" fmla="*/ 72 w 136"/>
                  <a:gd name="T37" fmla="*/ 80 h 240"/>
                  <a:gd name="T38" fmla="*/ 64 w 136"/>
                  <a:gd name="T39" fmla="*/ 96 h 240"/>
                  <a:gd name="T40" fmla="*/ 48 w 136"/>
                  <a:gd name="T41" fmla="*/ 80 h 240"/>
                  <a:gd name="T42" fmla="*/ 56 w 136"/>
                  <a:gd name="T43" fmla="*/ 56 h 240"/>
                  <a:gd name="T44" fmla="*/ 40 w 136"/>
                  <a:gd name="T45" fmla="*/ 56 h 240"/>
                  <a:gd name="T46" fmla="*/ 40 w 136"/>
                  <a:gd name="T47" fmla="*/ 48 h 240"/>
                  <a:gd name="T48" fmla="*/ 0 w 136"/>
                  <a:gd name="T49" fmla="*/ 64 h 240"/>
                  <a:gd name="T50" fmla="*/ 0 w 136"/>
                  <a:gd name="T51" fmla="*/ 72 h 240"/>
                  <a:gd name="T52" fmla="*/ 0 w 136"/>
                  <a:gd name="T53" fmla="*/ 80 h 240"/>
                  <a:gd name="T54" fmla="*/ 8 w 136"/>
                  <a:gd name="T55" fmla="*/ 80 h 240"/>
                  <a:gd name="T56" fmla="*/ 32 w 136"/>
                  <a:gd name="T57" fmla="*/ 88 h 240"/>
                  <a:gd name="T58" fmla="*/ 32 w 136"/>
                  <a:gd name="T59" fmla="*/ 104 h 240"/>
                  <a:gd name="T60" fmla="*/ 32 w 136"/>
                  <a:gd name="T61" fmla="*/ 144 h 240"/>
                  <a:gd name="T62" fmla="*/ 8 w 136"/>
                  <a:gd name="T63" fmla="*/ 184 h 240"/>
                  <a:gd name="T64" fmla="*/ 16 w 136"/>
                  <a:gd name="T65" fmla="*/ 232 h 240"/>
                  <a:gd name="T66" fmla="*/ 16 w 136"/>
                  <a:gd name="T6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6" h="240">
                    <a:moveTo>
                      <a:pt x="16" y="240"/>
                    </a:moveTo>
                    <a:lnTo>
                      <a:pt x="24" y="240"/>
                    </a:lnTo>
                    <a:lnTo>
                      <a:pt x="24" y="232"/>
                    </a:lnTo>
                    <a:lnTo>
                      <a:pt x="24" y="224"/>
                    </a:lnTo>
                    <a:lnTo>
                      <a:pt x="56" y="208"/>
                    </a:lnTo>
                    <a:lnTo>
                      <a:pt x="64" y="176"/>
                    </a:lnTo>
                    <a:lnTo>
                      <a:pt x="56" y="152"/>
                    </a:lnTo>
                    <a:lnTo>
                      <a:pt x="56" y="144"/>
                    </a:lnTo>
                    <a:lnTo>
                      <a:pt x="88" y="104"/>
                    </a:lnTo>
                    <a:lnTo>
                      <a:pt x="112" y="96"/>
                    </a:lnTo>
                    <a:lnTo>
                      <a:pt x="136" y="72"/>
                    </a:lnTo>
                    <a:lnTo>
                      <a:pt x="136" y="0"/>
                    </a:lnTo>
                    <a:lnTo>
                      <a:pt x="120" y="8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72" y="64"/>
                    </a:lnTo>
                    <a:lnTo>
                      <a:pt x="72" y="80"/>
                    </a:lnTo>
                    <a:lnTo>
                      <a:pt x="64" y="96"/>
                    </a:lnTo>
                    <a:lnTo>
                      <a:pt x="48" y="80"/>
                    </a:lnTo>
                    <a:lnTo>
                      <a:pt x="56" y="56"/>
                    </a:lnTo>
                    <a:lnTo>
                      <a:pt x="40" y="56"/>
                    </a:lnTo>
                    <a:lnTo>
                      <a:pt x="40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32" y="88"/>
                    </a:lnTo>
                    <a:lnTo>
                      <a:pt x="32" y="104"/>
                    </a:lnTo>
                    <a:lnTo>
                      <a:pt x="32" y="144"/>
                    </a:lnTo>
                    <a:lnTo>
                      <a:pt x="8" y="184"/>
                    </a:lnTo>
                    <a:lnTo>
                      <a:pt x="16" y="232"/>
                    </a:lnTo>
                    <a:lnTo>
                      <a:pt x="16" y="2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1" name="Freeform 229">
                <a:extLst>
                  <a:ext uri="{FF2B5EF4-FFF2-40B4-BE49-F238E27FC236}">
                    <a16:creationId xmlns:a16="http://schemas.microsoft.com/office/drawing/2014/main" id="{141117A9-74EC-49D7-87D7-C10DD94EE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838"/>
                <a:ext cx="51" cy="150"/>
              </a:xfrm>
              <a:custGeom>
                <a:avLst/>
                <a:gdLst>
                  <a:gd name="T0" fmla="*/ 8 w 40"/>
                  <a:gd name="T1" fmla="*/ 0 h 112"/>
                  <a:gd name="T2" fmla="*/ 16 w 40"/>
                  <a:gd name="T3" fmla="*/ 16 h 112"/>
                  <a:gd name="T4" fmla="*/ 8 w 40"/>
                  <a:gd name="T5" fmla="*/ 32 h 112"/>
                  <a:gd name="T6" fmla="*/ 8 w 40"/>
                  <a:gd name="T7" fmla="*/ 40 h 112"/>
                  <a:gd name="T8" fmla="*/ 0 w 40"/>
                  <a:gd name="T9" fmla="*/ 64 h 112"/>
                  <a:gd name="T10" fmla="*/ 8 w 40"/>
                  <a:gd name="T11" fmla="*/ 64 h 112"/>
                  <a:gd name="T12" fmla="*/ 8 w 40"/>
                  <a:gd name="T13" fmla="*/ 72 h 112"/>
                  <a:gd name="T14" fmla="*/ 24 w 40"/>
                  <a:gd name="T15" fmla="*/ 72 h 112"/>
                  <a:gd name="T16" fmla="*/ 16 w 40"/>
                  <a:gd name="T17" fmla="*/ 96 h 112"/>
                  <a:gd name="T18" fmla="*/ 32 w 40"/>
                  <a:gd name="T19" fmla="*/ 112 h 112"/>
                  <a:gd name="T20" fmla="*/ 40 w 40"/>
                  <a:gd name="T21" fmla="*/ 96 h 112"/>
                  <a:gd name="T22" fmla="*/ 40 w 40"/>
                  <a:gd name="T23" fmla="*/ 80 h 112"/>
                  <a:gd name="T24" fmla="*/ 24 w 40"/>
                  <a:gd name="T25" fmla="*/ 56 h 112"/>
                  <a:gd name="T26" fmla="*/ 24 w 40"/>
                  <a:gd name="T27" fmla="*/ 40 h 112"/>
                  <a:gd name="T28" fmla="*/ 32 w 40"/>
                  <a:gd name="T29" fmla="*/ 32 h 112"/>
                  <a:gd name="T30" fmla="*/ 24 w 40"/>
                  <a:gd name="T31" fmla="*/ 8 h 112"/>
                  <a:gd name="T32" fmla="*/ 16 w 40"/>
                  <a:gd name="T33" fmla="*/ 0 h 112"/>
                  <a:gd name="T34" fmla="*/ 8 w 40"/>
                  <a:gd name="T3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12">
                    <a:moveTo>
                      <a:pt x="8" y="0"/>
                    </a:moveTo>
                    <a:lnTo>
                      <a:pt x="16" y="1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8" y="72"/>
                    </a:lnTo>
                    <a:lnTo>
                      <a:pt x="24" y="72"/>
                    </a:lnTo>
                    <a:lnTo>
                      <a:pt x="16" y="96"/>
                    </a:lnTo>
                    <a:lnTo>
                      <a:pt x="32" y="112"/>
                    </a:lnTo>
                    <a:lnTo>
                      <a:pt x="40" y="96"/>
                    </a:lnTo>
                    <a:lnTo>
                      <a:pt x="40" y="80"/>
                    </a:lnTo>
                    <a:lnTo>
                      <a:pt x="24" y="56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2" name="Freeform 230">
                <a:extLst>
                  <a:ext uri="{FF2B5EF4-FFF2-40B4-BE49-F238E27FC236}">
                    <a16:creationId xmlns:a16="http://schemas.microsoft.com/office/drawing/2014/main" id="{7BD23742-C841-4E0B-8047-B8472B20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955"/>
                <a:ext cx="130" cy="150"/>
              </a:xfrm>
              <a:custGeom>
                <a:avLst/>
                <a:gdLst>
                  <a:gd name="T0" fmla="*/ 56 w 104"/>
                  <a:gd name="T1" fmla="*/ 104 h 112"/>
                  <a:gd name="T2" fmla="*/ 40 w 104"/>
                  <a:gd name="T3" fmla="*/ 96 h 112"/>
                  <a:gd name="T4" fmla="*/ 32 w 104"/>
                  <a:gd name="T5" fmla="*/ 80 h 112"/>
                  <a:gd name="T6" fmla="*/ 16 w 104"/>
                  <a:gd name="T7" fmla="*/ 64 h 112"/>
                  <a:gd name="T8" fmla="*/ 0 w 104"/>
                  <a:gd name="T9" fmla="*/ 40 h 112"/>
                  <a:gd name="T10" fmla="*/ 24 w 104"/>
                  <a:gd name="T11" fmla="*/ 40 h 112"/>
                  <a:gd name="T12" fmla="*/ 48 w 104"/>
                  <a:gd name="T13" fmla="*/ 16 h 112"/>
                  <a:gd name="T14" fmla="*/ 56 w 104"/>
                  <a:gd name="T15" fmla="*/ 8 h 112"/>
                  <a:gd name="T16" fmla="*/ 72 w 104"/>
                  <a:gd name="T17" fmla="*/ 0 h 112"/>
                  <a:gd name="T18" fmla="*/ 72 w 104"/>
                  <a:gd name="T19" fmla="*/ 8 h 112"/>
                  <a:gd name="T20" fmla="*/ 80 w 104"/>
                  <a:gd name="T21" fmla="*/ 8 h 112"/>
                  <a:gd name="T22" fmla="*/ 104 w 104"/>
                  <a:gd name="T23" fmla="*/ 16 h 112"/>
                  <a:gd name="T24" fmla="*/ 104 w 104"/>
                  <a:gd name="T25" fmla="*/ 32 h 112"/>
                  <a:gd name="T26" fmla="*/ 104 w 104"/>
                  <a:gd name="T27" fmla="*/ 72 h 112"/>
                  <a:gd name="T28" fmla="*/ 80 w 104"/>
                  <a:gd name="T29" fmla="*/ 112 h 112"/>
                  <a:gd name="T30" fmla="*/ 72 w 104"/>
                  <a:gd name="T31" fmla="*/ 104 h 112"/>
                  <a:gd name="T32" fmla="*/ 56 w 104"/>
                  <a:gd name="T33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12">
                    <a:moveTo>
                      <a:pt x="56" y="104"/>
                    </a:moveTo>
                    <a:lnTo>
                      <a:pt x="40" y="96"/>
                    </a:lnTo>
                    <a:lnTo>
                      <a:pt x="32" y="80"/>
                    </a:lnTo>
                    <a:lnTo>
                      <a:pt x="16" y="64"/>
                    </a:lnTo>
                    <a:lnTo>
                      <a:pt x="0" y="40"/>
                    </a:lnTo>
                    <a:lnTo>
                      <a:pt x="24" y="40"/>
                    </a:lnTo>
                    <a:lnTo>
                      <a:pt x="48" y="16"/>
                    </a:lnTo>
                    <a:lnTo>
                      <a:pt x="56" y="8"/>
                    </a:lnTo>
                    <a:lnTo>
                      <a:pt x="72" y="0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104" y="16"/>
                    </a:lnTo>
                    <a:lnTo>
                      <a:pt x="104" y="32"/>
                    </a:lnTo>
                    <a:lnTo>
                      <a:pt x="104" y="72"/>
                    </a:lnTo>
                    <a:lnTo>
                      <a:pt x="80" y="112"/>
                    </a:lnTo>
                    <a:lnTo>
                      <a:pt x="72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3" name="Freeform 231">
                <a:extLst>
                  <a:ext uri="{FF2B5EF4-FFF2-40B4-BE49-F238E27FC236}">
                    <a16:creationId xmlns:a16="http://schemas.microsoft.com/office/drawing/2014/main" id="{BA7153FF-7DAC-4925-87E3-10F90F4A0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095"/>
                <a:ext cx="260" cy="255"/>
              </a:xfrm>
              <a:custGeom>
                <a:avLst/>
                <a:gdLst>
                  <a:gd name="T0" fmla="*/ 168 w 208"/>
                  <a:gd name="T1" fmla="*/ 0 h 192"/>
                  <a:gd name="T2" fmla="*/ 184 w 208"/>
                  <a:gd name="T3" fmla="*/ 0 h 192"/>
                  <a:gd name="T4" fmla="*/ 192 w 208"/>
                  <a:gd name="T5" fmla="*/ 8 h 192"/>
                  <a:gd name="T6" fmla="*/ 200 w 208"/>
                  <a:gd name="T7" fmla="*/ 56 h 192"/>
                  <a:gd name="T8" fmla="*/ 192 w 208"/>
                  <a:gd name="T9" fmla="*/ 56 h 192"/>
                  <a:gd name="T10" fmla="*/ 184 w 208"/>
                  <a:gd name="T11" fmla="*/ 72 h 192"/>
                  <a:gd name="T12" fmla="*/ 192 w 208"/>
                  <a:gd name="T13" fmla="*/ 72 h 192"/>
                  <a:gd name="T14" fmla="*/ 200 w 208"/>
                  <a:gd name="T15" fmla="*/ 64 h 192"/>
                  <a:gd name="T16" fmla="*/ 208 w 208"/>
                  <a:gd name="T17" fmla="*/ 64 h 192"/>
                  <a:gd name="T18" fmla="*/ 208 w 208"/>
                  <a:gd name="T19" fmla="*/ 72 h 192"/>
                  <a:gd name="T20" fmla="*/ 200 w 208"/>
                  <a:gd name="T21" fmla="*/ 96 h 192"/>
                  <a:gd name="T22" fmla="*/ 192 w 208"/>
                  <a:gd name="T23" fmla="*/ 104 h 192"/>
                  <a:gd name="T24" fmla="*/ 176 w 208"/>
                  <a:gd name="T25" fmla="*/ 128 h 192"/>
                  <a:gd name="T26" fmla="*/ 152 w 208"/>
                  <a:gd name="T27" fmla="*/ 160 h 192"/>
                  <a:gd name="T28" fmla="*/ 128 w 208"/>
                  <a:gd name="T29" fmla="*/ 176 h 192"/>
                  <a:gd name="T30" fmla="*/ 104 w 208"/>
                  <a:gd name="T31" fmla="*/ 184 h 192"/>
                  <a:gd name="T32" fmla="*/ 72 w 208"/>
                  <a:gd name="T33" fmla="*/ 176 h 192"/>
                  <a:gd name="T34" fmla="*/ 40 w 208"/>
                  <a:gd name="T35" fmla="*/ 192 h 192"/>
                  <a:gd name="T36" fmla="*/ 32 w 208"/>
                  <a:gd name="T37" fmla="*/ 192 h 192"/>
                  <a:gd name="T38" fmla="*/ 24 w 208"/>
                  <a:gd name="T39" fmla="*/ 176 h 192"/>
                  <a:gd name="T40" fmla="*/ 24 w 208"/>
                  <a:gd name="T41" fmla="*/ 184 h 192"/>
                  <a:gd name="T42" fmla="*/ 16 w 208"/>
                  <a:gd name="T43" fmla="*/ 160 h 192"/>
                  <a:gd name="T44" fmla="*/ 24 w 208"/>
                  <a:gd name="T45" fmla="*/ 160 h 192"/>
                  <a:gd name="T46" fmla="*/ 16 w 208"/>
                  <a:gd name="T47" fmla="*/ 144 h 192"/>
                  <a:gd name="T48" fmla="*/ 0 w 208"/>
                  <a:gd name="T49" fmla="*/ 104 h 192"/>
                  <a:gd name="T50" fmla="*/ 0 w 208"/>
                  <a:gd name="T51" fmla="*/ 96 h 192"/>
                  <a:gd name="T52" fmla="*/ 0 w 208"/>
                  <a:gd name="T53" fmla="*/ 88 h 192"/>
                  <a:gd name="T54" fmla="*/ 8 w 208"/>
                  <a:gd name="T55" fmla="*/ 96 h 192"/>
                  <a:gd name="T56" fmla="*/ 16 w 208"/>
                  <a:gd name="T57" fmla="*/ 104 h 192"/>
                  <a:gd name="T58" fmla="*/ 32 w 208"/>
                  <a:gd name="T59" fmla="*/ 104 h 192"/>
                  <a:gd name="T60" fmla="*/ 40 w 208"/>
                  <a:gd name="T61" fmla="*/ 96 h 192"/>
                  <a:gd name="T62" fmla="*/ 40 w 208"/>
                  <a:gd name="T63" fmla="*/ 40 h 192"/>
                  <a:gd name="T64" fmla="*/ 56 w 208"/>
                  <a:gd name="T65" fmla="*/ 48 h 192"/>
                  <a:gd name="T66" fmla="*/ 48 w 208"/>
                  <a:gd name="T67" fmla="*/ 64 h 192"/>
                  <a:gd name="T68" fmla="*/ 56 w 208"/>
                  <a:gd name="T69" fmla="*/ 72 h 192"/>
                  <a:gd name="T70" fmla="*/ 72 w 208"/>
                  <a:gd name="T71" fmla="*/ 64 h 192"/>
                  <a:gd name="T72" fmla="*/ 88 w 208"/>
                  <a:gd name="T73" fmla="*/ 48 h 192"/>
                  <a:gd name="T74" fmla="*/ 104 w 208"/>
                  <a:gd name="T75" fmla="*/ 48 h 192"/>
                  <a:gd name="T76" fmla="*/ 112 w 208"/>
                  <a:gd name="T77" fmla="*/ 48 h 192"/>
                  <a:gd name="T78" fmla="*/ 144 w 208"/>
                  <a:gd name="T79" fmla="*/ 16 h 192"/>
                  <a:gd name="T80" fmla="*/ 168 w 208"/>
                  <a:gd name="T8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" h="192">
                    <a:moveTo>
                      <a:pt x="168" y="0"/>
                    </a:moveTo>
                    <a:lnTo>
                      <a:pt x="184" y="0"/>
                    </a:lnTo>
                    <a:lnTo>
                      <a:pt x="192" y="8"/>
                    </a:lnTo>
                    <a:lnTo>
                      <a:pt x="200" y="56"/>
                    </a:lnTo>
                    <a:lnTo>
                      <a:pt x="192" y="56"/>
                    </a:lnTo>
                    <a:lnTo>
                      <a:pt x="184" y="72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64"/>
                    </a:lnTo>
                    <a:lnTo>
                      <a:pt x="208" y="72"/>
                    </a:lnTo>
                    <a:lnTo>
                      <a:pt x="200" y="96"/>
                    </a:lnTo>
                    <a:lnTo>
                      <a:pt x="192" y="104"/>
                    </a:lnTo>
                    <a:lnTo>
                      <a:pt x="176" y="128"/>
                    </a:lnTo>
                    <a:lnTo>
                      <a:pt x="152" y="160"/>
                    </a:lnTo>
                    <a:lnTo>
                      <a:pt x="128" y="176"/>
                    </a:lnTo>
                    <a:lnTo>
                      <a:pt x="104" y="184"/>
                    </a:lnTo>
                    <a:lnTo>
                      <a:pt x="72" y="176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24" y="176"/>
                    </a:lnTo>
                    <a:lnTo>
                      <a:pt x="24" y="184"/>
                    </a:lnTo>
                    <a:lnTo>
                      <a:pt x="16" y="160"/>
                    </a:lnTo>
                    <a:lnTo>
                      <a:pt x="24" y="160"/>
                    </a:lnTo>
                    <a:lnTo>
                      <a:pt x="16" y="14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104"/>
                    </a:lnTo>
                    <a:lnTo>
                      <a:pt x="32" y="104"/>
                    </a:lnTo>
                    <a:lnTo>
                      <a:pt x="40" y="96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72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44" y="16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4" name="Freeform 232">
                <a:extLst>
                  <a:ext uri="{FF2B5EF4-FFF2-40B4-BE49-F238E27FC236}">
                    <a16:creationId xmlns:a16="http://schemas.microsoft.com/office/drawing/2014/main" id="{E3D69093-3AC5-44E0-BEFA-DD8A63273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988"/>
                <a:ext cx="221" cy="245"/>
              </a:xfrm>
              <a:custGeom>
                <a:avLst/>
                <a:gdLst>
                  <a:gd name="T0" fmla="*/ 104 w 176"/>
                  <a:gd name="T1" fmla="*/ 120 h 184"/>
                  <a:gd name="T2" fmla="*/ 104 w 176"/>
                  <a:gd name="T3" fmla="*/ 80 h 184"/>
                  <a:gd name="T4" fmla="*/ 120 w 176"/>
                  <a:gd name="T5" fmla="*/ 72 h 184"/>
                  <a:gd name="T6" fmla="*/ 120 w 176"/>
                  <a:gd name="T7" fmla="*/ 24 h 184"/>
                  <a:gd name="T8" fmla="*/ 152 w 176"/>
                  <a:gd name="T9" fmla="*/ 16 h 184"/>
                  <a:gd name="T10" fmla="*/ 152 w 176"/>
                  <a:gd name="T11" fmla="*/ 24 h 184"/>
                  <a:gd name="T12" fmla="*/ 160 w 176"/>
                  <a:gd name="T13" fmla="*/ 16 h 184"/>
                  <a:gd name="T14" fmla="*/ 176 w 176"/>
                  <a:gd name="T15" fmla="*/ 16 h 184"/>
                  <a:gd name="T16" fmla="*/ 160 w 176"/>
                  <a:gd name="T17" fmla="*/ 8 h 184"/>
                  <a:gd name="T18" fmla="*/ 152 w 176"/>
                  <a:gd name="T19" fmla="*/ 8 h 184"/>
                  <a:gd name="T20" fmla="*/ 128 w 176"/>
                  <a:gd name="T21" fmla="*/ 16 h 184"/>
                  <a:gd name="T22" fmla="*/ 96 w 176"/>
                  <a:gd name="T23" fmla="*/ 16 h 184"/>
                  <a:gd name="T24" fmla="*/ 88 w 176"/>
                  <a:gd name="T25" fmla="*/ 8 h 184"/>
                  <a:gd name="T26" fmla="*/ 32 w 176"/>
                  <a:gd name="T27" fmla="*/ 8 h 184"/>
                  <a:gd name="T28" fmla="*/ 24 w 176"/>
                  <a:gd name="T29" fmla="*/ 0 h 184"/>
                  <a:gd name="T30" fmla="*/ 0 w 176"/>
                  <a:gd name="T31" fmla="*/ 8 h 184"/>
                  <a:gd name="T32" fmla="*/ 0 w 176"/>
                  <a:gd name="T33" fmla="*/ 16 h 184"/>
                  <a:gd name="T34" fmla="*/ 40 w 176"/>
                  <a:gd name="T35" fmla="*/ 80 h 184"/>
                  <a:gd name="T36" fmla="*/ 40 w 176"/>
                  <a:gd name="T37" fmla="*/ 104 h 184"/>
                  <a:gd name="T38" fmla="*/ 48 w 176"/>
                  <a:gd name="T39" fmla="*/ 160 h 184"/>
                  <a:gd name="T40" fmla="*/ 64 w 176"/>
                  <a:gd name="T41" fmla="*/ 176 h 184"/>
                  <a:gd name="T42" fmla="*/ 64 w 176"/>
                  <a:gd name="T43" fmla="*/ 168 h 184"/>
                  <a:gd name="T44" fmla="*/ 72 w 176"/>
                  <a:gd name="T45" fmla="*/ 176 h 184"/>
                  <a:gd name="T46" fmla="*/ 80 w 176"/>
                  <a:gd name="T47" fmla="*/ 184 h 184"/>
                  <a:gd name="T48" fmla="*/ 96 w 176"/>
                  <a:gd name="T49" fmla="*/ 184 h 184"/>
                  <a:gd name="T50" fmla="*/ 104 w 176"/>
                  <a:gd name="T51" fmla="*/ 176 h 184"/>
                  <a:gd name="T52" fmla="*/ 104 w 176"/>
                  <a:gd name="T53" fmla="*/ 1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84">
                    <a:moveTo>
                      <a:pt x="104" y="120"/>
                    </a:moveTo>
                    <a:lnTo>
                      <a:pt x="104" y="80"/>
                    </a:lnTo>
                    <a:lnTo>
                      <a:pt x="120" y="72"/>
                    </a:lnTo>
                    <a:lnTo>
                      <a:pt x="120" y="24"/>
                    </a:lnTo>
                    <a:lnTo>
                      <a:pt x="152" y="16"/>
                    </a:lnTo>
                    <a:lnTo>
                      <a:pt x="152" y="24"/>
                    </a:lnTo>
                    <a:lnTo>
                      <a:pt x="160" y="16"/>
                    </a:lnTo>
                    <a:lnTo>
                      <a:pt x="176" y="16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96" y="16"/>
                    </a:lnTo>
                    <a:lnTo>
                      <a:pt x="88" y="8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40" y="80"/>
                    </a:lnTo>
                    <a:lnTo>
                      <a:pt x="40" y="104"/>
                    </a:lnTo>
                    <a:lnTo>
                      <a:pt x="48" y="160"/>
                    </a:lnTo>
                    <a:lnTo>
                      <a:pt x="64" y="176"/>
                    </a:lnTo>
                    <a:lnTo>
                      <a:pt x="64" y="168"/>
                    </a:lnTo>
                    <a:lnTo>
                      <a:pt x="72" y="176"/>
                    </a:lnTo>
                    <a:lnTo>
                      <a:pt x="80" y="184"/>
                    </a:lnTo>
                    <a:lnTo>
                      <a:pt x="96" y="184"/>
                    </a:lnTo>
                    <a:lnTo>
                      <a:pt x="104" y="176"/>
                    </a:lnTo>
                    <a:lnTo>
                      <a:pt x="104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5" name="Freeform 233">
                <a:extLst>
                  <a:ext uri="{FF2B5EF4-FFF2-40B4-BE49-F238E27FC236}">
                    <a16:creationId xmlns:a16="http://schemas.microsoft.com/office/drawing/2014/main" id="{11932112-B2C1-430A-9075-3B0B72F25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765"/>
                <a:ext cx="211" cy="244"/>
              </a:xfrm>
              <a:custGeom>
                <a:avLst/>
                <a:gdLst>
                  <a:gd name="T0" fmla="*/ 24 w 168"/>
                  <a:gd name="T1" fmla="*/ 0 h 184"/>
                  <a:gd name="T2" fmla="*/ 56 w 168"/>
                  <a:gd name="T3" fmla="*/ 0 h 184"/>
                  <a:gd name="T4" fmla="*/ 64 w 168"/>
                  <a:gd name="T5" fmla="*/ 0 h 184"/>
                  <a:gd name="T6" fmla="*/ 72 w 168"/>
                  <a:gd name="T7" fmla="*/ 24 h 184"/>
                  <a:gd name="T8" fmla="*/ 80 w 168"/>
                  <a:gd name="T9" fmla="*/ 32 h 184"/>
                  <a:gd name="T10" fmla="*/ 104 w 168"/>
                  <a:gd name="T11" fmla="*/ 32 h 184"/>
                  <a:gd name="T12" fmla="*/ 104 w 168"/>
                  <a:gd name="T13" fmla="*/ 16 h 184"/>
                  <a:gd name="T14" fmla="*/ 120 w 168"/>
                  <a:gd name="T15" fmla="*/ 16 h 184"/>
                  <a:gd name="T16" fmla="*/ 136 w 168"/>
                  <a:gd name="T17" fmla="*/ 24 h 184"/>
                  <a:gd name="T18" fmla="*/ 136 w 168"/>
                  <a:gd name="T19" fmla="*/ 56 h 184"/>
                  <a:gd name="T20" fmla="*/ 144 w 168"/>
                  <a:gd name="T21" fmla="*/ 72 h 184"/>
                  <a:gd name="T22" fmla="*/ 136 w 168"/>
                  <a:gd name="T23" fmla="*/ 80 h 184"/>
                  <a:gd name="T24" fmla="*/ 168 w 168"/>
                  <a:gd name="T25" fmla="*/ 72 h 184"/>
                  <a:gd name="T26" fmla="*/ 160 w 168"/>
                  <a:gd name="T27" fmla="*/ 104 h 184"/>
                  <a:gd name="T28" fmla="*/ 168 w 168"/>
                  <a:gd name="T29" fmla="*/ 104 h 184"/>
                  <a:gd name="T30" fmla="*/ 136 w 168"/>
                  <a:gd name="T31" fmla="*/ 112 h 184"/>
                  <a:gd name="T32" fmla="*/ 136 w 168"/>
                  <a:gd name="T33" fmla="*/ 160 h 184"/>
                  <a:gd name="T34" fmla="*/ 152 w 168"/>
                  <a:gd name="T35" fmla="*/ 176 h 184"/>
                  <a:gd name="T36" fmla="*/ 128 w 168"/>
                  <a:gd name="T37" fmla="*/ 184 h 184"/>
                  <a:gd name="T38" fmla="*/ 96 w 168"/>
                  <a:gd name="T39" fmla="*/ 184 h 184"/>
                  <a:gd name="T40" fmla="*/ 88 w 168"/>
                  <a:gd name="T41" fmla="*/ 176 h 184"/>
                  <a:gd name="T42" fmla="*/ 32 w 168"/>
                  <a:gd name="T43" fmla="*/ 176 h 184"/>
                  <a:gd name="T44" fmla="*/ 24 w 168"/>
                  <a:gd name="T45" fmla="*/ 168 h 184"/>
                  <a:gd name="T46" fmla="*/ 0 w 168"/>
                  <a:gd name="T47" fmla="*/ 176 h 184"/>
                  <a:gd name="T48" fmla="*/ 0 w 168"/>
                  <a:gd name="T49" fmla="*/ 152 h 184"/>
                  <a:gd name="T50" fmla="*/ 16 w 168"/>
                  <a:gd name="T51" fmla="*/ 112 h 184"/>
                  <a:gd name="T52" fmla="*/ 24 w 168"/>
                  <a:gd name="T53" fmla="*/ 96 h 184"/>
                  <a:gd name="T54" fmla="*/ 32 w 168"/>
                  <a:gd name="T55" fmla="*/ 80 h 184"/>
                  <a:gd name="T56" fmla="*/ 16 w 168"/>
                  <a:gd name="T57" fmla="*/ 48 h 184"/>
                  <a:gd name="T58" fmla="*/ 24 w 168"/>
                  <a:gd name="T59" fmla="*/ 40 h 184"/>
                  <a:gd name="T60" fmla="*/ 8 w 168"/>
                  <a:gd name="T61" fmla="*/ 8 h 184"/>
                  <a:gd name="T62" fmla="*/ 24 w 168"/>
                  <a:gd name="T6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184">
                    <a:moveTo>
                      <a:pt x="24" y="0"/>
                    </a:moveTo>
                    <a:lnTo>
                      <a:pt x="56" y="0"/>
                    </a:lnTo>
                    <a:lnTo>
                      <a:pt x="64" y="0"/>
                    </a:lnTo>
                    <a:lnTo>
                      <a:pt x="72" y="24"/>
                    </a:lnTo>
                    <a:lnTo>
                      <a:pt x="80" y="32"/>
                    </a:lnTo>
                    <a:lnTo>
                      <a:pt x="104" y="32"/>
                    </a:lnTo>
                    <a:lnTo>
                      <a:pt x="104" y="16"/>
                    </a:lnTo>
                    <a:lnTo>
                      <a:pt x="120" y="16"/>
                    </a:lnTo>
                    <a:lnTo>
                      <a:pt x="136" y="24"/>
                    </a:lnTo>
                    <a:lnTo>
                      <a:pt x="136" y="56"/>
                    </a:lnTo>
                    <a:lnTo>
                      <a:pt x="144" y="72"/>
                    </a:lnTo>
                    <a:lnTo>
                      <a:pt x="136" y="80"/>
                    </a:lnTo>
                    <a:lnTo>
                      <a:pt x="168" y="72"/>
                    </a:lnTo>
                    <a:lnTo>
                      <a:pt x="160" y="104"/>
                    </a:lnTo>
                    <a:lnTo>
                      <a:pt x="168" y="104"/>
                    </a:lnTo>
                    <a:lnTo>
                      <a:pt x="136" y="112"/>
                    </a:lnTo>
                    <a:lnTo>
                      <a:pt x="136" y="160"/>
                    </a:lnTo>
                    <a:lnTo>
                      <a:pt x="152" y="176"/>
                    </a:lnTo>
                    <a:lnTo>
                      <a:pt x="128" y="184"/>
                    </a:lnTo>
                    <a:lnTo>
                      <a:pt x="96" y="184"/>
                    </a:lnTo>
                    <a:lnTo>
                      <a:pt x="88" y="176"/>
                    </a:lnTo>
                    <a:lnTo>
                      <a:pt x="32" y="176"/>
                    </a:lnTo>
                    <a:lnTo>
                      <a:pt x="24" y="168"/>
                    </a:lnTo>
                    <a:lnTo>
                      <a:pt x="0" y="176"/>
                    </a:lnTo>
                    <a:lnTo>
                      <a:pt x="0" y="152"/>
                    </a:lnTo>
                    <a:lnTo>
                      <a:pt x="16" y="112"/>
                    </a:lnTo>
                    <a:lnTo>
                      <a:pt x="24" y="96"/>
                    </a:lnTo>
                    <a:lnTo>
                      <a:pt x="32" y="80"/>
                    </a:lnTo>
                    <a:lnTo>
                      <a:pt x="16" y="48"/>
                    </a:lnTo>
                    <a:lnTo>
                      <a:pt x="24" y="40"/>
                    </a:lnTo>
                    <a:lnTo>
                      <a:pt x="8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6" name="Freeform 234">
                <a:extLst>
                  <a:ext uri="{FF2B5EF4-FFF2-40B4-BE49-F238E27FC236}">
                    <a16:creationId xmlns:a16="http://schemas.microsoft.com/office/drawing/2014/main" id="{E46EB127-D70D-4EF6-A360-0942093EA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733"/>
                <a:ext cx="10" cy="32"/>
              </a:xfrm>
              <a:custGeom>
                <a:avLst/>
                <a:gdLst>
                  <a:gd name="T0" fmla="*/ 8 w 8"/>
                  <a:gd name="T1" fmla="*/ 8 h 24"/>
                  <a:gd name="T2" fmla="*/ 0 w 8"/>
                  <a:gd name="T3" fmla="*/ 8 h 24"/>
                  <a:gd name="T4" fmla="*/ 0 w 8"/>
                  <a:gd name="T5" fmla="*/ 24 h 24"/>
                  <a:gd name="T6" fmla="*/ 0 w 8"/>
                  <a:gd name="T7" fmla="*/ 16 h 24"/>
                  <a:gd name="T8" fmla="*/ 0 w 8"/>
                  <a:gd name="T9" fmla="*/ 8 h 24"/>
                  <a:gd name="T10" fmla="*/ 8 w 8"/>
                  <a:gd name="T11" fmla="*/ 0 h 24"/>
                  <a:gd name="T12" fmla="*/ 8 w 8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8" y="8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7" name="Freeform 235">
                <a:extLst>
                  <a:ext uri="{FF2B5EF4-FFF2-40B4-BE49-F238E27FC236}">
                    <a16:creationId xmlns:a16="http://schemas.microsoft.com/office/drawing/2014/main" id="{3A7DFBCD-3CD9-4C14-A0C4-6862692C4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381"/>
                <a:ext cx="121" cy="234"/>
              </a:xfrm>
              <a:custGeom>
                <a:avLst/>
                <a:gdLst>
                  <a:gd name="T0" fmla="*/ 72 w 96"/>
                  <a:gd name="T1" fmla="*/ 0 h 176"/>
                  <a:gd name="T2" fmla="*/ 72 w 96"/>
                  <a:gd name="T3" fmla="*/ 8 h 176"/>
                  <a:gd name="T4" fmla="*/ 72 w 96"/>
                  <a:gd name="T5" fmla="*/ 24 h 176"/>
                  <a:gd name="T6" fmla="*/ 64 w 96"/>
                  <a:gd name="T7" fmla="*/ 32 h 176"/>
                  <a:gd name="T8" fmla="*/ 56 w 96"/>
                  <a:gd name="T9" fmla="*/ 64 h 176"/>
                  <a:gd name="T10" fmla="*/ 48 w 96"/>
                  <a:gd name="T11" fmla="*/ 72 h 176"/>
                  <a:gd name="T12" fmla="*/ 40 w 96"/>
                  <a:gd name="T13" fmla="*/ 96 h 176"/>
                  <a:gd name="T14" fmla="*/ 32 w 96"/>
                  <a:gd name="T15" fmla="*/ 104 h 176"/>
                  <a:gd name="T16" fmla="*/ 24 w 96"/>
                  <a:gd name="T17" fmla="*/ 96 h 176"/>
                  <a:gd name="T18" fmla="*/ 16 w 96"/>
                  <a:gd name="T19" fmla="*/ 96 h 176"/>
                  <a:gd name="T20" fmla="*/ 0 w 96"/>
                  <a:gd name="T21" fmla="*/ 128 h 176"/>
                  <a:gd name="T22" fmla="*/ 0 w 96"/>
                  <a:gd name="T23" fmla="*/ 136 h 176"/>
                  <a:gd name="T24" fmla="*/ 8 w 96"/>
                  <a:gd name="T25" fmla="*/ 136 h 176"/>
                  <a:gd name="T26" fmla="*/ 16 w 96"/>
                  <a:gd name="T27" fmla="*/ 152 h 176"/>
                  <a:gd name="T28" fmla="*/ 16 w 96"/>
                  <a:gd name="T29" fmla="*/ 168 h 176"/>
                  <a:gd name="T30" fmla="*/ 32 w 96"/>
                  <a:gd name="T31" fmla="*/ 168 h 176"/>
                  <a:gd name="T32" fmla="*/ 64 w 96"/>
                  <a:gd name="T33" fmla="*/ 168 h 176"/>
                  <a:gd name="T34" fmla="*/ 96 w 96"/>
                  <a:gd name="T35" fmla="*/ 176 h 176"/>
                  <a:gd name="T36" fmla="*/ 96 w 96"/>
                  <a:gd name="T37" fmla="*/ 152 h 176"/>
                  <a:gd name="T38" fmla="*/ 80 w 96"/>
                  <a:gd name="T39" fmla="*/ 128 h 176"/>
                  <a:gd name="T40" fmla="*/ 80 w 96"/>
                  <a:gd name="T41" fmla="*/ 112 h 176"/>
                  <a:gd name="T42" fmla="*/ 88 w 96"/>
                  <a:gd name="T43" fmla="*/ 88 h 176"/>
                  <a:gd name="T44" fmla="*/ 80 w 96"/>
                  <a:gd name="T45" fmla="*/ 64 h 176"/>
                  <a:gd name="T46" fmla="*/ 72 w 96"/>
                  <a:gd name="T47" fmla="*/ 56 h 176"/>
                  <a:gd name="T48" fmla="*/ 72 w 96"/>
                  <a:gd name="T49" fmla="*/ 48 h 176"/>
                  <a:gd name="T50" fmla="*/ 88 w 96"/>
                  <a:gd name="T51" fmla="*/ 48 h 176"/>
                  <a:gd name="T52" fmla="*/ 80 w 96"/>
                  <a:gd name="T53" fmla="*/ 32 h 176"/>
                  <a:gd name="T54" fmla="*/ 80 w 96"/>
                  <a:gd name="T55" fmla="*/ 8 h 176"/>
                  <a:gd name="T56" fmla="*/ 72 w 96"/>
                  <a:gd name="T5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76">
                    <a:moveTo>
                      <a:pt x="72" y="0"/>
                    </a:moveTo>
                    <a:lnTo>
                      <a:pt x="72" y="8"/>
                    </a:lnTo>
                    <a:lnTo>
                      <a:pt x="72" y="24"/>
                    </a:lnTo>
                    <a:lnTo>
                      <a:pt x="64" y="32"/>
                    </a:lnTo>
                    <a:lnTo>
                      <a:pt x="56" y="64"/>
                    </a:lnTo>
                    <a:lnTo>
                      <a:pt x="48" y="72"/>
                    </a:lnTo>
                    <a:lnTo>
                      <a:pt x="40" y="96"/>
                    </a:lnTo>
                    <a:lnTo>
                      <a:pt x="32" y="104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8" y="136"/>
                    </a:lnTo>
                    <a:lnTo>
                      <a:pt x="16" y="152"/>
                    </a:lnTo>
                    <a:lnTo>
                      <a:pt x="16" y="168"/>
                    </a:lnTo>
                    <a:lnTo>
                      <a:pt x="32" y="168"/>
                    </a:lnTo>
                    <a:lnTo>
                      <a:pt x="64" y="168"/>
                    </a:lnTo>
                    <a:lnTo>
                      <a:pt x="96" y="176"/>
                    </a:lnTo>
                    <a:lnTo>
                      <a:pt x="96" y="152"/>
                    </a:lnTo>
                    <a:lnTo>
                      <a:pt x="80" y="128"/>
                    </a:lnTo>
                    <a:lnTo>
                      <a:pt x="80" y="112"/>
                    </a:lnTo>
                    <a:lnTo>
                      <a:pt x="88" y="88"/>
                    </a:lnTo>
                    <a:lnTo>
                      <a:pt x="80" y="64"/>
                    </a:lnTo>
                    <a:lnTo>
                      <a:pt x="72" y="56"/>
                    </a:lnTo>
                    <a:lnTo>
                      <a:pt x="72" y="48"/>
                    </a:lnTo>
                    <a:lnTo>
                      <a:pt x="88" y="48"/>
                    </a:lnTo>
                    <a:lnTo>
                      <a:pt x="80" y="32"/>
                    </a:lnTo>
                    <a:lnTo>
                      <a:pt x="80" y="8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8" name="Freeform 236">
                <a:extLst>
                  <a:ext uri="{FF2B5EF4-FFF2-40B4-BE49-F238E27FC236}">
                    <a16:creationId xmlns:a16="http://schemas.microsoft.com/office/drawing/2014/main" id="{47ED63E0-FBF5-4DC4-BA2A-043C07B14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573"/>
                <a:ext cx="130" cy="171"/>
              </a:xfrm>
              <a:custGeom>
                <a:avLst/>
                <a:gdLst>
                  <a:gd name="T0" fmla="*/ 24 w 104"/>
                  <a:gd name="T1" fmla="*/ 120 h 128"/>
                  <a:gd name="T2" fmla="*/ 24 w 104"/>
                  <a:gd name="T3" fmla="*/ 128 h 128"/>
                  <a:gd name="T4" fmla="*/ 32 w 104"/>
                  <a:gd name="T5" fmla="*/ 128 h 128"/>
                  <a:gd name="T6" fmla="*/ 40 w 104"/>
                  <a:gd name="T7" fmla="*/ 120 h 128"/>
                  <a:gd name="T8" fmla="*/ 48 w 104"/>
                  <a:gd name="T9" fmla="*/ 128 h 128"/>
                  <a:gd name="T10" fmla="*/ 64 w 104"/>
                  <a:gd name="T11" fmla="*/ 112 h 128"/>
                  <a:gd name="T12" fmla="*/ 72 w 104"/>
                  <a:gd name="T13" fmla="*/ 88 h 128"/>
                  <a:gd name="T14" fmla="*/ 88 w 104"/>
                  <a:gd name="T15" fmla="*/ 64 h 128"/>
                  <a:gd name="T16" fmla="*/ 96 w 104"/>
                  <a:gd name="T17" fmla="*/ 24 h 128"/>
                  <a:gd name="T18" fmla="*/ 104 w 104"/>
                  <a:gd name="T19" fmla="*/ 0 h 128"/>
                  <a:gd name="T20" fmla="*/ 88 w 104"/>
                  <a:gd name="T21" fmla="*/ 0 h 128"/>
                  <a:gd name="T22" fmla="*/ 80 w 104"/>
                  <a:gd name="T23" fmla="*/ 0 h 128"/>
                  <a:gd name="T24" fmla="*/ 72 w 104"/>
                  <a:gd name="T25" fmla="*/ 0 h 128"/>
                  <a:gd name="T26" fmla="*/ 64 w 104"/>
                  <a:gd name="T27" fmla="*/ 8 h 128"/>
                  <a:gd name="T28" fmla="*/ 64 w 104"/>
                  <a:gd name="T29" fmla="*/ 32 h 128"/>
                  <a:gd name="T30" fmla="*/ 32 w 104"/>
                  <a:gd name="T31" fmla="*/ 24 h 128"/>
                  <a:gd name="T32" fmla="*/ 40 w 104"/>
                  <a:gd name="T33" fmla="*/ 24 h 128"/>
                  <a:gd name="T34" fmla="*/ 40 w 104"/>
                  <a:gd name="T35" fmla="*/ 32 h 128"/>
                  <a:gd name="T36" fmla="*/ 40 w 104"/>
                  <a:gd name="T37" fmla="*/ 40 h 128"/>
                  <a:gd name="T38" fmla="*/ 40 w 104"/>
                  <a:gd name="T39" fmla="*/ 48 h 128"/>
                  <a:gd name="T40" fmla="*/ 40 w 104"/>
                  <a:gd name="T41" fmla="*/ 72 h 128"/>
                  <a:gd name="T42" fmla="*/ 40 w 104"/>
                  <a:gd name="T43" fmla="*/ 88 h 128"/>
                  <a:gd name="T44" fmla="*/ 24 w 104"/>
                  <a:gd name="T45" fmla="*/ 80 h 128"/>
                  <a:gd name="T46" fmla="*/ 8 w 104"/>
                  <a:gd name="T47" fmla="*/ 96 h 128"/>
                  <a:gd name="T48" fmla="*/ 8 w 104"/>
                  <a:gd name="T49" fmla="*/ 104 h 128"/>
                  <a:gd name="T50" fmla="*/ 0 w 104"/>
                  <a:gd name="T51" fmla="*/ 120 h 128"/>
                  <a:gd name="T52" fmla="*/ 16 w 104"/>
                  <a:gd name="T53" fmla="*/ 128 h 128"/>
                  <a:gd name="T54" fmla="*/ 24 w 104"/>
                  <a:gd name="T5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4" h="128">
                    <a:moveTo>
                      <a:pt x="24" y="120"/>
                    </a:moveTo>
                    <a:lnTo>
                      <a:pt x="24" y="128"/>
                    </a:lnTo>
                    <a:lnTo>
                      <a:pt x="32" y="128"/>
                    </a:lnTo>
                    <a:lnTo>
                      <a:pt x="40" y="120"/>
                    </a:lnTo>
                    <a:lnTo>
                      <a:pt x="48" y="128"/>
                    </a:lnTo>
                    <a:lnTo>
                      <a:pt x="64" y="112"/>
                    </a:lnTo>
                    <a:lnTo>
                      <a:pt x="72" y="88"/>
                    </a:lnTo>
                    <a:lnTo>
                      <a:pt x="88" y="64"/>
                    </a:lnTo>
                    <a:lnTo>
                      <a:pt x="96" y="24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4" y="8"/>
                    </a:lnTo>
                    <a:lnTo>
                      <a:pt x="64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0" y="40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40" y="88"/>
                    </a:lnTo>
                    <a:lnTo>
                      <a:pt x="24" y="80"/>
                    </a:lnTo>
                    <a:lnTo>
                      <a:pt x="8" y="96"/>
                    </a:lnTo>
                    <a:lnTo>
                      <a:pt x="8" y="104"/>
                    </a:lnTo>
                    <a:lnTo>
                      <a:pt x="0" y="120"/>
                    </a:lnTo>
                    <a:lnTo>
                      <a:pt x="16" y="128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39" name="Freeform 237">
                <a:extLst>
                  <a:ext uri="{FF2B5EF4-FFF2-40B4-BE49-F238E27FC236}">
                    <a16:creationId xmlns:a16="http://schemas.microsoft.com/office/drawing/2014/main" id="{56065FD1-BECA-46E5-968D-017139D02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604"/>
                <a:ext cx="91" cy="129"/>
              </a:xfrm>
              <a:custGeom>
                <a:avLst/>
                <a:gdLst>
                  <a:gd name="T0" fmla="*/ 72 w 72"/>
                  <a:gd name="T1" fmla="*/ 0 h 96"/>
                  <a:gd name="T2" fmla="*/ 72 w 72"/>
                  <a:gd name="T3" fmla="*/ 8 h 96"/>
                  <a:gd name="T4" fmla="*/ 72 w 72"/>
                  <a:gd name="T5" fmla="*/ 16 h 96"/>
                  <a:gd name="T6" fmla="*/ 72 w 72"/>
                  <a:gd name="T7" fmla="*/ 24 h 96"/>
                  <a:gd name="T8" fmla="*/ 72 w 72"/>
                  <a:gd name="T9" fmla="*/ 48 h 96"/>
                  <a:gd name="T10" fmla="*/ 72 w 72"/>
                  <a:gd name="T11" fmla="*/ 64 h 96"/>
                  <a:gd name="T12" fmla="*/ 56 w 72"/>
                  <a:gd name="T13" fmla="*/ 56 h 96"/>
                  <a:gd name="T14" fmla="*/ 40 w 72"/>
                  <a:gd name="T15" fmla="*/ 72 h 96"/>
                  <a:gd name="T16" fmla="*/ 40 w 72"/>
                  <a:gd name="T17" fmla="*/ 80 h 96"/>
                  <a:gd name="T18" fmla="*/ 32 w 72"/>
                  <a:gd name="T19" fmla="*/ 96 h 96"/>
                  <a:gd name="T20" fmla="*/ 16 w 72"/>
                  <a:gd name="T21" fmla="*/ 72 h 96"/>
                  <a:gd name="T22" fmla="*/ 0 w 72"/>
                  <a:gd name="T23" fmla="*/ 40 h 96"/>
                  <a:gd name="T24" fmla="*/ 8 w 72"/>
                  <a:gd name="T25" fmla="*/ 40 h 96"/>
                  <a:gd name="T26" fmla="*/ 8 w 72"/>
                  <a:gd name="T27" fmla="*/ 32 h 96"/>
                  <a:gd name="T28" fmla="*/ 16 w 72"/>
                  <a:gd name="T29" fmla="*/ 16 h 96"/>
                  <a:gd name="T30" fmla="*/ 32 w 72"/>
                  <a:gd name="T31" fmla="*/ 16 h 96"/>
                  <a:gd name="T32" fmla="*/ 32 w 72"/>
                  <a:gd name="T33" fmla="*/ 0 h 96"/>
                  <a:gd name="T34" fmla="*/ 64 w 72"/>
                  <a:gd name="T35" fmla="*/ 0 h 96"/>
                  <a:gd name="T36" fmla="*/ 72 w 72"/>
                  <a:gd name="T3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96">
                    <a:moveTo>
                      <a:pt x="72" y="0"/>
                    </a:moveTo>
                    <a:lnTo>
                      <a:pt x="72" y="8"/>
                    </a:lnTo>
                    <a:lnTo>
                      <a:pt x="72" y="16"/>
                    </a:lnTo>
                    <a:lnTo>
                      <a:pt x="72" y="24"/>
                    </a:lnTo>
                    <a:lnTo>
                      <a:pt x="72" y="48"/>
                    </a:lnTo>
                    <a:lnTo>
                      <a:pt x="72" y="64"/>
                    </a:lnTo>
                    <a:lnTo>
                      <a:pt x="56" y="56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32" y="96"/>
                    </a:lnTo>
                    <a:lnTo>
                      <a:pt x="16" y="72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64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0" name="Freeform 238">
                <a:extLst>
                  <a:ext uri="{FF2B5EF4-FFF2-40B4-BE49-F238E27FC236}">
                    <a16:creationId xmlns:a16="http://schemas.microsoft.com/office/drawing/2014/main" id="{0E21E549-C8D3-4C3C-99E6-6F69FFB1E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604"/>
                <a:ext cx="30" cy="23"/>
              </a:xfrm>
              <a:custGeom>
                <a:avLst/>
                <a:gdLst>
                  <a:gd name="T0" fmla="*/ 24 w 24"/>
                  <a:gd name="T1" fmla="*/ 16 h 16"/>
                  <a:gd name="T2" fmla="*/ 24 w 24"/>
                  <a:gd name="T3" fmla="*/ 0 h 16"/>
                  <a:gd name="T4" fmla="*/ 8 w 24"/>
                  <a:gd name="T5" fmla="*/ 0 h 16"/>
                  <a:gd name="T6" fmla="*/ 0 w 24"/>
                  <a:gd name="T7" fmla="*/ 16 h 16"/>
                  <a:gd name="T8" fmla="*/ 24 w 2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4" y="16"/>
                    </a:moveTo>
                    <a:lnTo>
                      <a:pt x="24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1" name="Freeform 239">
                <a:extLst>
                  <a:ext uri="{FF2B5EF4-FFF2-40B4-BE49-F238E27FC236}">
                    <a16:creationId xmlns:a16="http://schemas.microsoft.com/office/drawing/2014/main" id="{488428B0-A474-4CE3-86DF-7BF429F92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424"/>
                <a:ext cx="81" cy="128"/>
              </a:xfrm>
              <a:custGeom>
                <a:avLst/>
                <a:gdLst>
                  <a:gd name="T0" fmla="*/ 56 w 64"/>
                  <a:gd name="T1" fmla="*/ 64 h 96"/>
                  <a:gd name="T2" fmla="*/ 48 w 64"/>
                  <a:gd name="T3" fmla="*/ 32 h 96"/>
                  <a:gd name="T4" fmla="*/ 40 w 64"/>
                  <a:gd name="T5" fmla="*/ 0 h 96"/>
                  <a:gd name="T6" fmla="*/ 8 w 64"/>
                  <a:gd name="T7" fmla="*/ 0 h 96"/>
                  <a:gd name="T8" fmla="*/ 8 w 64"/>
                  <a:gd name="T9" fmla="*/ 24 h 96"/>
                  <a:gd name="T10" fmla="*/ 16 w 64"/>
                  <a:gd name="T11" fmla="*/ 40 h 96"/>
                  <a:gd name="T12" fmla="*/ 0 w 64"/>
                  <a:gd name="T13" fmla="*/ 64 h 96"/>
                  <a:gd name="T14" fmla="*/ 8 w 64"/>
                  <a:gd name="T15" fmla="*/ 88 h 96"/>
                  <a:gd name="T16" fmla="*/ 0 w 64"/>
                  <a:gd name="T17" fmla="*/ 88 h 96"/>
                  <a:gd name="T18" fmla="*/ 16 w 64"/>
                  <a:gd name="T19" fmla="*/ 96 h 96"/>
                  <a:gd name="T20" fmla="*/ 48 w 64"/>
                  <a:gd name="T21" fmla="*/ 80 h 96"/>
                  <a:gd name="T22" fmla="*/ 56 w 64"/>
                  <a:gd name="T23" fmla="*/ 80 h 96"/>
                  <a:gd name="T24" fmla="*/ 64 w 64"/>
                  <a:gd name="T25" fmla="*/ 72 h 96"/>
                  <a:gd name="T26" fmla="*/ 56 w 64"/>
                  <a:gd name="T27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96">
                    <a:moveTo>
                      <a:pt x="56" y="64"/>
                    </a:moveTo>
                    <a:lnTo>
                      <a:pt x="48" y="32"/>
                    </a:lnTo>
                    <a:lnTo>
                      <a:pt x="4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6" y="40"/>
                    </a:lnTo>
                    <a:lnTo>
                      <a:pt x="0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16" y="96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64" y="72"/>
                    </a:lnTo>
                    <a:lnTo>
                      <a:pt x="56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2" name="Freeform 240">
                <a:extLst>
                  <a:ext uri="{FF2B5EF4-FFF2-40B4-BE49-F238E27FC236}">
                    <a16:creationId xmlns:a16="http://schemas.microsoft.com/office/drawing/2014/main" id="{D2E764B7-40F4-4712-B118-F9780320A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424"/>
                <a:ext cx="41" cy="96"/>
              </a:xfrm>
              <a:custGeom>
                <a:avLst/>
                <a:gdLst>
                  <a:gd name="T0" fmla="*/ 16 w 32"/>
                  <a:gd name="T1" fmla="*/ 64 h 72"/>
                  <a:gd name="T2" fmla="*/ 8 w 32"/>
                  <a:gd name="T3" fmla="*/ 32 h 72"/>
                  <a:gd name="T4" fmla="*/ 0 w 32"/>
                  <a:gd name="T5" fmla="*/ 0 h 72"/>
                  <a:gd name="T6" fmla="*/ 16 w 32"/>
                  <a:gd name="T7" fmla="*/ 0 h 72"/>
                  <a:gd name="T8" fmla="*/ 16 w 32"/>
                  <a:gd name="T9" fmla="*/ 8 h 72"/>
                  <a:gd name="T10" fmla="*/ 24 w 32"/>
                  <a:gd name="T11" fmla="*/ 16 h 72"/>
                  <a:gd name="T12" fmla="*/ 24 w 32"/>
                  <a:gd name="T13" fmla="*/ 40 h 72"/>
                  <a:gd name="T14" fmla="*/ 32 w 32"/>
                  <a:gd name="T15" fmla="*/ 72 h 72"/>
                  <a:gd name="T16" fmla="*/ 24 w 32"/>
                  <a:gd name="T17" fmla="*/ 72 h 72"/>
                  <a:gd name="T18" fmla="*/ 16 w 32"/>
                  <a:gd name="T19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72">
                    <a:moveTo>
                      <a:pt x="16" y="64"/>
                    </a:moveTo>
                    <a:lnTo>
                      <a:pt x="8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24" y="40"/>
                    </a:lnTo>
                    <a:lnTo>
                      <a:pt x="32" y="72"/>
                    </a:lnTo>
                    <a:lnTo>
                      <a:pt x="24" y="72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3" name="Freeform 241">
                <a:extLst>
                  <a:ext uri="{FF2B5EF4-FFF2-40B4-BE49-F238E27FC236}">
                    <a16:creationId xmlns:a16="http://schemas.microsoft.com/office/drawing/2014/main" id="{FA968A87-28BC-46DF-8BAD-FE2D22E2D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370"/>
                <a:ext cx="191" cy="192"/>
              </a:xfrm>
              <a:custGeom>
                <a:avLst/>
                <a:gdLst>
                  <a:gd name="T0" fmla="*/ 152 w 152"/>
                  <a:gd name="T1" fmla="*/ 8 h 144"/>
                  <a:gd name="T2" fmla="*/ 144 w 152"/>
                  <a:gd name="T3" fmla="*/ 0 h 144"/>
                  <a:gd name="T4" fmla="*/ 136 w 152"/>
                  <a:gd name="T5" fmla="*/ 0 h 144"/>
                  <a:gd name="T6" fmla="*/ 128 w 152"/>
                  <a:gd name="T7" fmla="*/ 8 h 144"/>
                  <a:gd name="T8" fmla="*/ 104 w 152"/>
                  <a:gd name="T9" fmla="*/ 8 h 144"/>
                  <a:gd name="T10" fmla="*/ 88 w 152"/>
                  <a:gd name="T11" fmla="*/ 16 h 144"/>
                  <a:gd name="T12" fmla="*/ 72 w 152"/>
                  <a:gd name="T13" fmla="*/ 8 h 144"/>
                  <a:gd name="T14" fmla="*/ 56 w 152"/>
                  <a:gd name="T15" fmla="*/ 8 h 144"/>
                  <a:gd name="T16" fmla="*/ 40 w 152"/>
                  <a:gd name="T17" fmla="*/ 0 h 144"/>
                  <a:gd name="T18" fmla="*/ 24 w 152"/>
                  <a:gd name="T19" fmla="*/ 0 h 144"/>
                  <a:gd name="T20" fmla="*/ 16 w 152"/>
                  <a:gd name="T21" fmla="*/ 16 h 144"/>
                  <a:gd name="T22" fmla="*/ 16 w 152"/>
                  <a:gd name="T23" fmla="*/ 32 h 144"/>
                  <a:gd name="T24" fmla="*/ 16 w 152"/>
                  <a:gd name="T25" fmla="*/ 48 h 144"/>
                  <a:gd name="T26" fmla="*/ 0 w 152"/>
                  <a:gd name="T27" fmla="*/ 80 h 144"/>
                  <a:gd name="T28" fmla="*/ 0 w 152"/>
                  <a:gd name="T29" fmla="*/ 112 h 144"/>
                  <a:gd name="T30" fmla="*/ 16 w 152"/>
                  <a:gd name="T31" fmla="*/ 112 h 144"/>
                  <a:gd name="T32" fmla="*/ 32 w 152"/>
                  <a:gd name="T33" fmla="*/ 120 h 144"/>
                  <a:gd name="T34" fmla="*/ 40 w 152"/>
                  <a:gd name="T35" fmla="*/ 136 h 144"/>
                  <a:gd name="T36" fmla="*/ 40 w 152"/>
                  <a:gd name="T37" fmla="*/ 144 h 144"/>
                  <a:gd name="T38" fmla="*/ 80 w 152"/>
                  <a:gd name="T39" fmla="*/ 136 h 144"/>
                  <a:gd name="T40" fmla="*/ 96 w 152"/>
                  <a:gd name="T41" fmla="*/ 104 h 144"/>
                  <a:gd name="T42" fmla="*/ 104 w 152"/>
                  <a:gd name="T43" fmla="*/ 104 h 144"/>
                  <a:gd name="T44" fmla="*/ 112 w 152"/>
                  <a:gd name="T45" fmla="*/ 112 h 144"/>
                  <a:gd name="T46" fmla="*/ 120 w 152"/>
                  <a:gd name="T47" fmla="*/ 104 h 144"/>
                  <a:gd name="T48" fmla="*/ 128 w 152"/>
                  <a:gd name="T49" fmla="*/ 80 h 144"/>
                  <a:gd name="T50" fmla="*/ 136 w 152"/>
                  <a:gd name="T51" fmla="*/ 72 h 144"/>
                  <a:gd name="T52" fmla="*/ 144 w 152"/>
                  <a:gd name="T53" fmla="*/ 40 h 144"/>
                  <a:gd name="T54" fmla="*/ 152 w 152"/>
                  <a:gd name="T55" fmla="*/ 32 h 144"/>
                  <a:gd name="T56" fmla="*/ 152 w 152"/>
                  <a:gd name="T57" fmla="*/ 16 h 144"/>
                  <a:gd name="T58" fmla="*/ 152 w 152"/>
                  <a:gd name="T5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44">
                    <a:moveTo>
                      <a:pt x="152" y="8"/>
                    </a:moveTo>
                    <a:lnTo>
                      <a:pt x="144" y="0"/>
                    </a:lnTo>
                    <a:lnTo>
                      <a:pt x="136" y="0"/>
                    </a:lnTo>
                    <a:lnTo>
                      <a:pt x="128" y="8"/>
                    </a:lnTo>
                    <a:lnTo>
                      <a:pt x="104" y="8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16" y="112"/>
                    </a:lnTo>
                    <a:lnTo>
                      <a:pt x="32" y="120"/>
                    </a:lnTo>
                    <a:lnTo>
                      <a:pt x="40" y="136"/>
                    </a:lnTo>
                    <a:lnTo>
                      <a:pt x="40" y="144"/>
                    </a:lnTo>
                    <a:lnTo>
                      <a:pt x="80" y="136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2" y="112"/>
                    </a:lnTo>
                    <a:lnTo>
                      <a:pt x="120" y="104"/>
                    </a:lnTo>
                    <a:lnTo>
                      <a:pt x="128" y="80"/>
                    </a:lnTo>
                    <a:lnTo>
                      <a:pt x="136" y="72"/>
                    </a:lnTo>
                    <a:lnTo>
                      <a:pt x="144" y="40"/>
                    </a:lnTo>
                    <a:lnTo>
                      <a:pt x="152" y="32"/>
                    </a:lnTo>
                    <a:lnTo>
                      <a:pt x="152" y="16"/>
                    </a:lnTo>
                    <a:lnTo>
                      <a:pt x="152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4" name="Freeform 242">
                <a:extLst>
                  <a:ext uri="{FF2B5EF4-FFF2-40B4-BE49-F238E27FC236}">
                    <a16:creationId xmlns:a16="http://schemas.microsoft.com/office/drawing/2014/main" id="{2BB4FD62-0599-4D86-8531-F42051C0E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391"/>
                <a:ext cx="51" cy="129"/>
              </a:xfrm>
              <a:custGeom>
                <a:avLst/>
                <a:gdLst>
                  <a:gd name="T0" fmla="*/ 8 w 40"/>
                  <a:gd name="T1" fmla="*/ 64 h 96"/>
                  <a:gd name="T2" fmla="*/ 8 w 40"/>
                  <a:gd name="T3" fmla="*/ 40 h 96"/>
                  <a:gd name="T4" fmla="*/ 0 w 40"/>
                  <a:gd name="T5" fmla="*/ 32 h 96"/>
                  <a:gd name="T6" fmla="*/ 0 w 40"/>
                  <a:gd name="T7" fmla="*/ 24 h 96"/>
                  <a:gd name="T8" fmla="*/ 8 w 40"/>
                  <a:gd name="T9" fmla="*/ 16 h 96"/>
                  <a:gd name="T10" fmla="*/ 16 w 40"/>
                  <a:gd name="T11" fmla="*/ 16 h 96"/>
                  <a:gd name="T12" fmla="*/ 24 w 40"/>
                  <a:gd name="T13" fmla="*/ 8 h 96"/>
                  <a:gd name="T14" fmla="*/ 32 w 40"/>
                  <a:gd name="T15" fmla="*/ 0 h 96"/>
                  <a:gd name="T16" fmla="*/ 40 w 40"/>
                  <a:gd name="T17" fmla="*/ 16 h 96"/>
                  <a:gd name="T18" fmla="*/ 40 w 40"/>
                  <a:gd name="T19" fmla="*/ 32 h 96"/>
                  <a:gd name="T20" fmla="*/ 24 w 40"/>
                  <a:gd name="T21" fmla="*/ 64 h 96"/>
                  <a:gd name="T22" fmla="*/ 24 w 40"/>
                  <a:gd name="T23" fmla="*/ 96 h 96"/>
                  <a:gd name="T24" fmla="*/ 16 w 40"/>
                  <a:gd name="T25" fmla="*/ 96 h 96"/>
                  <a:gd name="T26" fmla="*/ 8 w 40"/>
                  <a:gd name="T27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96">
                    <a:moveTo>
                      <a:pt x="8" y="64"/>
                    </a:moveTo>
                    <a:lnTo>
                      <a:pt x="8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40" y="32"/>
                    </a:lnTo>
                    <a:lnTo>
                      <a:pt x="24" y="64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8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5" name="Freeform 243">
                <a:extLst>
                  <a:ext uri="{FF2B5EF4-FFF2-40B4-BE49-F238E27FC236}">
                    <a16:creationId xmlns:a16="http://schemas.microsoft.com/office/drawing/2014/main" id="{5468710C-7DC0-472A-9699-EBC8312CD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435"/>
                <a:ext cx="110" cy="127"/>
              </a:xfrm>
              <a:custGeom>
                <a:avLst/>
                <a:gdLst>
                  <a:gd name="T0" fmla="*/ 80 w 88"/>
                  <a:gd name="T1" fmla="*/ 80 h 96"/>
                  <a:gd name="T2" fmla="*/ 72 w 88"/>
                  <a:gd name="T3" fmla="*/ 56 h 96"/>
                  <a:gd name="T4" fmla="*/ 88 w 88"/>
                  <a:gd name="T5" fmla="*/ 32 h 96"/>
                  <a:gd name="T6" fmla="*/ 80 w 88"/>
                  <a:gd name="T7" fmla="*/ 16 h 96"/>
                  <a:gd name="T8" fmla="*/ 72 w 88"/>
                  <a:gd name="T9" fmla="*/ 8 h 96"/>
                  <a:gd name="T10" fmla="*/ 56 w 88"/>
                  <a:gd name="T11" fmla="*/ 8 h 96"/>
                  <a:gd name="T12" fmla="*/ 48 w 88"/>
                  <a:gd name="T13" fmla="*/ 0 h 96"/>
                  <a:gd name="T14" fmla="*/ 40 w 88"/>
                  <a:gd name="T15" fmla="*/ 0 h 96"/>
                  <a:gd name="T16" fmla="*/ 32 w 88"/>
                  <a:gd name="T17" fmla="*/ 0 h 96"/>
                  <a:gd name="T18" fmla="*/ 24 w 88"/>
                  <a:gd name="T19" fmla="*/ 0 h 96"/>
                  <a:gd name="T20" fmla="*/ 16 w 88"/>
                  <a:gd name="T21" fmla="*/ 0 h 96"/>
                  <a:gd name="T22" fmla="*/ 8 w 88"/>
                  <a:gd name="T23" fmla="*/ 0 h 96"/>
                  <a:gd name="T24" fmla="*/ 8 w 88"/>
                  <a:gd name="T25" fmla="*/ 16 h 96"/>
                  <a:gd name="T26" fmla="*/ 16 w 88"/>
                  <a:gd name="T27" fmla="*/ 32 h 96"/>
                  <a:gd name="T28" fmla="*/ 8 w 88"/>
                  <a:gd name="T29" fmla="*/ 32 h 96"/>
                  <a:gd name="T30" fmla="*/ 8 w 88"/>
                  <a:gd name="T31" fmla="*/ 40 h 96"/>
                  <a:gd name="T32" fmla="*/ 0 w 88"/>
                  <a:gd name="T33" fmla="*/ 48 h 96"/>
                  <a:gd name="T34" fmla="*/ 8 w 88"/>
                  <a:gd name="T35" fmla="*/ 64 h 96"/>
                  <a:gd name="T36" fmla="*/ 16 w 88"/>
                  <a:gd name="T37" fmla="*/ 72 h 96"/>
                  <a:gd name="T38" fmla="*/ 16 w 88"/>
                  <a:gd name="T39" fmla="*/ 96 h 96"/>
                  <a:gd name="T40" fmla="*/ 40 w 88"/>
                  <a:gd name="T41" fmla="*/ 80 h 96"/>
                  <a:gd name="T42" fmla="*/ 56 w 88"/>
                  <a:gd name="T43" fmla="*/ 80 h 96"/>
                  <a:gd name="T44" fmla="*/ 72 w 88"/>
                  <a:gd name="T45" fmla="*/ 80 h 96"/>
                  <a:gd name="T46" fmla="*/ 80 w 88"/>
                  <a:gd name="T47" fmla="*/ 8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" h="96">
                    <a:moveTo>
                      <a:pt x="80" y="80"/>
                    </a:moveTo>
                    <a:lnTo>
                      <a:pt x="72" y="56"/>
                    </a:lnTo>
                    <a:lnTo>
                      <a:pt x="88" y="32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16" y="9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6" name="Freeform 244">
                <a:extLst>
                  <a:ext uri="{FF2B5EF4-FFF2-40B4-BE49-F238E27FC236}">
                    <a16:creationId xmlns:a16="http://schemas.microsoft.com/office/drawing/2014/main" id="{E642402E-2AED-4042-8EF6-9B2F2E1BA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2477"/>
                <a:ext cx="70" cy="85"/>
              </a:xfrm>
              <a:custGeom>
                <a:avLst/>
                <a:gdLst>
                  <a:gd name="T0" fmla="*/ 40 w 56"/>
                  <a:gd name="T1" fmla="*/ 16 h 64"/>
                  <a:gd name="T2" fmla="*/ 48 w 56"/>
                  <a:gd name="T3" fmla="*/ 32 h 64"/>
                  <a:gd name="T4" fmla="*/ 56 w 56"/>
                  <a:gd name="T5" fmla="*/ 40 h 64"/>
                  <a:gd name="T6" fmla="*/ 56 w 56"/>
                  <a:gd name="T7" fmla="*/ 64 h 64"/>
                  <a:gd name="T8" fmla="*/ 48 w 56"/>
                  <a:gd name="T9" fmla="*/ 56 h 64"/>
                  <a:gd name="T10" fmla="*/ 0 w 56"/>
                  <a:gd name="T11" fmla="*/ 24 h 64"/>
                  <a:gd name="T12" fmla="*/ 16 w 56"/>
                  <a:gd name="T13" fmla="*/ 0 h 64"/>
                  <a:gd name="T14" fmla="*/ 24 w 56"/>
                  <a:gd name="T15" fmla="*/ 0 h 64"/>
                  <a:gd name="T16" fmla="*/ 32 w 56"/>
                  <a:gd name="T17" fmla="*/ 16 h 64"/>
                  <a:gd name="T18" fmla="*/ 40 w 56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4">
                    <a:moveTo>
                      <a:pt x="40" y="16"/>
                    </a:moveTo>
                    <a:lnTo>
                      <a:pt x="48" y="32"/>
                    </a:lnTo>
                    <a:lnTo>
                      <a:pt x="56" y="40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0" y="2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16"/>
                    </a:lnTo>
                    <a:lnTo>
                      <a:pt x="4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7" name="Freeform 245">
                <a:extLst>
                  <a:ext uri="{FF2B5EF4-FFF2-40B4-BE49-F238E27FC236}">
                    <a16:creationId xmlns:a16="http://schemas.microsoft.com/office/drawing/2014/main" id="{C31A1301-88A7-478B-9804-46DFFD698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306"/>
                <a:ext cx="100" cy="85"/>
              </a:xfrm>
              <a:custGeom>
                <a:avLst/>
                <a:gdLst>
                  <a:gd name="T0" fmla="*/ 72 w 80"/>
                  <a:gd name="T1" fmla="*/ 32 h 64"/>
                  <a:gd name="T2" fmla="*/ 80 w 80"/>
                  <a:gd name="T3" fmla="*/ 64 h 64"/>
                  <a:gd name="T4" fmla="*/ 48 w 80"/>
                  <a:gd name="T5" fmla="*/ 64 h 64"/>
                  <a:gd name="T6" fmla="*/ 8 w 80"/>
                  <a:gd name="T7" fmla="*/ 64 h 64"/>
                  <a:gd name="T8" fmla="*/ 8 w 80"/>
                  <a:gd name="T9" fmla="*/ 56 h 64"/>
                  <a:gd name="T10" fmla="*/ 24 w 80"/>
                  <a:gd name="T11" fmla="*/ 48 h 64"/>
                  <a:gd name="T12" fmla="*/ 40 w 80"/>
                  <a:gd name="T13" fmla="*/ 56 h 64"/>
                  <a:gd name="T14" fmla="*/ 48 w 80"/>
                  <a:gd name="T15" fmla="*/ 48 h 64"/>
                  <a:gd name="T16" fmla="*/ 24 w 80"/>
                  <a:gd name="T17" fmla="*/ 40 h 64"/>
                  <a:gd name="T18" fmla="*/ 8 w 80"/>
                  <a:gd name="T19" fmla="*/ 48 h 64"/>
                  <a:gd name="T20" fmla="*/ 8 w 80"/>
                  <a:gd name="T21" fmla="*/ 40 h 64"/>
                  <a:gd name="T22" fmla="*/ 0 w 80"/>
                  <a:gd name="T23" fmla="*/ 32 h 64"/>
                  <a:gd name="T24" fmla="*/ 16 w 80"/>
                  <a:gd name="T25" fmla="*/ 16 h 64"/>
                  <a:gd name="T26" fmla="*/ 24 w 80"/>
                  <a:gd name="T27" fmla="*/ 8 h 64"/>
                  <a:gd name="T28" fmla="*/ 40 w 80"/>
                  <a:gd name="T29" fmla="*/ 0 h 64"/>
                  <a:gd name="T30" fmla="*/ 56 w 80"/>
                  <a:gd name="T31" fmla="*/ 16 h 64"/>
                  <a:gd name="T32" fmla="*/ 72 w 80"/>
                  <a:gd name="T3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64">
                    <a:moveTo>
                      <a:pt x="72" y="32"/>
                    </a:moveTo>
                    <a:lnTo>
                      <a:pt x="80" y="64"/>
                    </a:lnTo>
                    <a:lnTo>
                      <a:pt x="48" y="64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24" y="48"/>
                    </a:lnTo>
                    <a:lnTo>
                      <a:pt x="40" y="56"/>
                    </a:lnTo>
                    <a:lnTo>
                      <a:pt x="48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0" y="32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56" y="16"/>
                    </a:lnTo>
                    <a:lnTo>
                      <a:pt x="7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8" name="Freeform 246">
                <a:extLst>
                  <a:ext uri="{FF2B5EF4-FFF2-40B4-BE49-F238E27FC236}">
                    <a16:creationId xmlns:a16="http://schemas.microsoft.com/office/drawing/2014/main" id="{01DFE721-9F9B-4D93-A8E8-0279795A0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093"/>
                <a:ext cx="201" cy="256"/>
              </a:xfrm>
              <a:custGeom>
                <a:avLst/>
                <a:gdLst>
                  <a:gd name="T0" fmla="*/ 64 w 160"/>
                  <a:gd name="T1" fmla="*/ 192 h 192"/>
                  <a:gd name="T2" fmla="*/ 48 w 160"/>
                  <a:gd name="T3" fmla="*/ 176 h 192"/>
                  <a:gd name="T4" fmla="*/ 32 w 160"/>
                  <a:gd name="T5" fmla="*/ 160 h 192"/>
                  <a:gd name="T6" fmla="*/ 16 w 160"/>
                  <a:gd name="T7" fmla="*/ 168 h 192"/>
                  <a:gd name="T8" fmla="*/ 8 w 160"/>
                  <a:gd name="T9" fmla="*/ 176 h 192"/>
                  <a:gd name="T10" fmla="*/ 8 w 160"/>
                  <a:gd name="T11" fmla="*/ 144 h 192"/>
                  <a:gd name="T12" fmla="*/ 8 w 160"/>
                  <a:gd name="T13" fmla="*/ 120 h 192"/>
                  <a:gd name="T14" fmla="*/ 8 w 160"/>
                  <a:gd name="T15" fmla="*/ 104 h 192"/>
                  <a:gd name="T16" fmla="*/ 0 w 160"/>
                  <a:gd name="T17" fmla="*/ 96 h 192"/>
                  <a:gd name="T18" fmla="*/ 8 w 160"/>
                  <a:gd name="T19" fmla="*/ 88 h 192"/>
                  <a:gd name="T20" fmla="*/ 56 w 160"/>
                  <a:gd name="T21" fmla="*/ 88 h 192"/>
                  <a:gd name="T22" fmla="*/ 56 w 160"/>
                  <a:gd name="T23" fmla="*/ 64 h 192"/>
                  <a:gd name="T24" fmla="*/ 72 w 160"/>
                  <a:gd name="T25" fmla="*/ 56 h 192"/>
                  <a:gd name="T26" fmla="*/ 72 w 160"/>
                  <a:gd name="T27" fmla="*/ 16 h 192"/>
                  <a:gd name="T28" fmla="*/ 112 w 160"/>
                  <a:gd name="T29" fmla="*/ 16 h 192"/>
                  <a:gd name="T30" fmla="*/ 112 w 160"/>
                  <a:gd name="T31" fmla="*/ 0 h 192"/>
                  <a:gd name="T32" fmla="*/ 160 w 160"/>
                  <a:gd name="T33" fmla="*/ 32 h 192"/>
                  <a:gd name="T34" fmla="*/ 136 w 160"/>
                  <a:gd name="T35" fmla="*/ 32 h 192"/>
                  <a:gd name="T36" fmla="*/ 152 w 160"/>
                  <a:gd name="T37" fmla="*/ 176 h 192"/>
                  <a:gd name="T38" fmla="*/ 88 w 160"/>
                  <a:gd name="T39" fmla="*/ 176 h 192"/>
                  <a:gd name="T40" fmla="*/ 80 w 160"/>
                  <a:gd name="T41" fmla="*/ 184 h 192"/>
                  <a:gd name="T42" fmla="*/ 72 w 160"/>
                  <a:gd name="T43" fmla="*/ 176 h 192"/>
                  <a:gd name="T44" fmla="*/ 64 w 160"/>
                  <a:gd name="T4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0" h="192">
                    <a:moveTo>
                      <a:pt x="64" y="192"/>
                    </a:moveTo>
                    <a:lnTo>
                      <a:pt x="48" y="176"/>
                    </a:lnTo>
                    <a:lnTo>
                      <a:pt x="32" y="160"/>
                    </a:lnTo>
                    <a:lnTo>
                      <a:pt x="16" y="168"/>
                    </a:lnTo>
                    <a:lnTo>
                      <a:pt x="8" y="176"/>
                    </a:lnTo>
                    <a:lnTo>
                      <a:pt x="8" y="144"/>
                    </a:lnTo>
                    <a:lnTo>
                      <a:pt x="8" y="120"/>
                    </a:lnTo>
                    <a:lnTo>
                      <a:pt x="8" y="104"/>
                    </a:lnTo>
                    <a:lnTo>
                      <a:pt x="0" y="96"/>
                    </a:lnTo>
                    <a:lnTo>
                      <a:pt x="8" y="88"/>
                    </a:lnTo>
                    <a:lnTo>
                      <a:pt x="56" y="88"/>
                    </a:lnTo>
                    <a:lnTo>
                      <a:pt x="56" y="64"/>
                    </a:lnTo>
                    <a:lnTo>
                      <a:pt x="72" y="56"/>
                    </a:lnTo>
                    <a:lnTo>
                      <a:pt x="72" y="16"/>
                    </a:lnTo>
                    <a:lnTo>
                      <a:pt x="112" y="16"/>
                    </a:lnTo>
                    <a:lnTo>
                      <a:pt x="112" y="0"/>
                    </a:lnTo>
                    <a:lnTo>
                      <a:pt x="160" y="32"/>
                    </a:lnTo>
                    <a:lnTo>
                      <a:pt x="136" y="32"/>
                    </a:lnTo>
                    <a:lnTo>
                      <a:pt x="152" y="176"/>
                    </a:lnTo>
                    <a:lnTo>
                      <a:pt x="88" y="176"/>
                    </a:lnTo>
                    <a:lnTo>
                      <a:pt x="80" y="184"/>
                    </a:lnTo>
                    <a:lnTo>
                      <a:pt x="72" y="176"/>
                    </a:lnTo>
                    <a:lnTo>
                      <a:pt x="64" y="1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49" name="Freeform 247">
                <a:extLst>
                  <a:ext uri="{FF2B5EF4-FFF2-40B4-BE49-F238E27FC236}">
                    <a16:creationId xmlns:a16="http://schemas.microsoft.com/office/drawing/2014/main" id="{90C14846-D92D-494B-B0FD-54F3CD6BA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082"/>
                <a:ext cx="140" cy="140"/>
              </a:xfrm>
              <a:custGeom>
                <a:avLst/>
                <a:gdLst>
                  <a:gd name="T0" fmla="*/ 112 w 112"/>
                  <a:gd name="T1" fmla="*/ 0 h 104"/>
                  <a:gd name="T2" fmla="*/ 112 w 112"/>
                  <a:gd name="T3" fmla="*/ 8 h 104"/>
                  <a:gd name="T4" fmla="*/ 112 w 112"/>
                  <a:gd name="T5" fmla="*/ 24 h 104"/>
                  <a:gd name="T6" fmla="*/ 72 w 112"/>
                  <a:gd name="T7" fmla="*/ 24 h 104"/>
                  <a:gd name="T8" fmla="*/ 72 w 112"/>
                  <a:gd name="T9" fmla="*/ 64 h 104"/>
                  <a:gd name="T10" fmla="*/ 56 w 112"/>
                  <a:gd name="T11" fmla="*/ 72 h 104"/>
                  <a:gd name="T12" fmla="*/ 56 w 112"/>
                  <a:gd name="T13" fmla="*/ 96 h 104"/>
                  <a:gd name="T14" fmla="*/ 8 w 112"/>
                  <a:gd name="T15" fmla="*/ 96 h 104"/>
                  <a:gd name="T16" fmla="*/ 0 w 112"/>
                  <a:gd name="T17" fmla="*/ 104 h 104"/>
                  <a:gd name="T18" fmla="*/ 0 w 112"/>
                  <a:gd name="T19" fmla="*/ 88 h 104"/>
                  <a:gd name="T20" fmla="*/ 32 w 112"/>
                  <a:gd name="T21" fmla="*/ 48 h 104"/>
                  <a:gd name="T22" fmla="*/ 40 w 112"/>
                  <a:gd name="T23" fmla="*/ 24 h 104"/>
                  <a:gd name="T24" fmla="*/ 48 w 112"/>
                  <a:gd name="T25" fmla="*/ 16 h 104"/>
                  <a:gd name="T26" fmla="*/ 56 w 112"/>
                  <a:gd name="T27" fmla="*/ 0 h 104"/>
                  <a:gd name="T28" fmla="*/ 112 w 112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04">
                    <a:moveTo>
                      <a:pt x="112" y="0"/>
                    </a:moveTo>
                    <a:lnTo>
                      <a:pt x="112" y="8"/>
                    </a:lnTo>
                    <a:lnTo>
                      <a:pt x="112" y="24"/>
                    </a:lnTo>
                    <a:lnTo>
                      <a:pt x="72" y="24"/>
                    </a:lnTo>
                    <a:lnTo>
                      <a:pt x="72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8" y="9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32" y="48"/>
                    </a:lnTo>
                    <a:lnTo>
                      <a:pt x="40" y="24"/>
                    </a:lnTo>
                    <a:lnTo>
                      <a:pt x="48" y="16"/>
                    </a:lnTo>
                    <a:lnTo>
                      <a:pt x="56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0" name="Freeform 248">
                <a:extLst>
                  <a:ext uri="{FF2B5EF4-FFF2-40B4-BE49-F238E27FC236}">
                    <a16:creationId xmlns:a16="http://schemas.microsoft.com/office/drawing/2014/main" id="{85D9E03D-B6B7-4155-B779-62FAA710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1892"/>
                <a:ext cx="59" cy="138"/>
              </a:xfrm>
              <a:custGeom>
                <a:avLst/>
                <a:gdLst>
                  <a:gd name="T0" fmla="*/ 48 w 48"/>
                  <a:gd name="T1" fmla="*/ 64 h 104"/>
                  <a:gd name="T2" fmla="*/ 48 w 48"/>
                  <a:gd name="T3" fmla="*/ 80 h 104"/>
                  <a:gd name="T4" fmla="*/ 32 w 48"/>
                  <a:gd name="T5" fmla="*/ 88 h 104"/>
                  <a:gd name="T6" fmla="*/ 32 w 48"/>
                  <a:gd name="T7" fmla="*/ 104 h 104"/>
                  <a:gd name="T8" fmla="*/ 24 w 48"/>
                  <a:gd name="T9" fmla="*/ 104 h 104"/>
                  <a:gd name="T10" fmla="*/ 24 w 48"/>
                  <a:gd name="T11" fmla="*/ 80 h 104"/>
                  <a:gd name="T12" fmla="*/ 8 w 48"/>
                  <a:gd name="T13" fmla="*/ 72 h 104"/>
                  <a:gd name="T14" fmla="*/ 0 w 48"/>
                  <a:gd name="T15" fmla="*/ 56 h 104"/>
                  <a:gd name="T16" fmla="*/ 16 w 48"/>
                  <a:gd name="T17" fmla="*/ 40 h 104"/>
                  <a:gd name="T18" fmla="*/ 16 w 48"/>
                  <a:gd name="T19" fmla="*/ 16 h 104"/>
                  <a:gd name="T20" fmla="*/ 16 w 48"/>
                  <a:gd name="T21" fmla="*/ 8 h 104"/>
                  <a:gd name="T22" fmla="*/ 32 w 48"/>
                  <a:gd name="T23" fmla="*/ 0 h 104"/>
                  <a:gd name="T24" fmla="*/ 32 w 48"/>
                  <a:gd name="T25" fmla="*/ 8 h 104"/>
                  <a:gd name="T26" fmla="*/ 40 w 48"/>
                  <a:gd name="T27" fmla="*/ 8 h 104"/>
                  <a:gd name="T28" fmla="*/ 48 w 48"/>
                  <a:gd name="T29" fmla="*/ 8 h 104"/>
                  <a:gd name="T30" fmla="*/ 40 w 48"/>
                  <a:gd name="T31" fmla="*/ 16 h 104"/>
                  <a:gd name="T32" fmla="*/ 48 w 48"/>
                  <a:gd name="T33" fmla="*/ 32 h 104"/>
                  <a:gd name="T34" fmla="*/ 32 w 48"/>
                  <a:gd name="T35" fmla="*/ 48 h 104"/>
                  <a:gd name="T36" fmla="*/ 32 w 48"/>
                  <a:gd name="T37" fmla="*/ 56 h 104"/>
                  <a:gd name="T38" fmla="*/ 48 w 48"/>
                  <a:gd name="T39" fmla="*/ 56 h 104"/>
                  <a:gd name="T40" fmla="*/ 48 w 48"/>
                  <a:gd name="T41" fmla="*/ 6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04">
                    <a:moveTo>
                      <a:pt x="48" y="64"/>
                    </a:moveTo>
                    <a:lnTo>
                      <a:pt x="48" y="80"/>
                    </a:lnTo>
                    <a:lnTo>
                      <a:pt x="32" y="88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24" y="80"/>
                    </a:lnTo>
                    <a:lnTo>
                      <a:pt x="8" y="72"/>
                    </a:lnTo>
                    <a:lnTo>
                      <a:pt x="0" y="56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48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1" name="Freeform 249">
                <a:extLst>
                  <a:ext uri="{FF2B5EF4-FFF2-40B4-BE49-F238E27FC236}">
                    <a16:creationId xmlns:a16="http://schemas.microsoft.com/office/drawing/2014/main" id="{2E517A0D-12AA-4F99-B971-9E05C2632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1923"/>
                <a:ext cx="191" cy="159"/>
              </a:xfrm>
              <a:custGeom>
                <a:avLst/>
                <a:gdLst>
                  <a:gd name="T0" fmla="*/ 152 w 152"/>
                  <a:gd name="T1" fmla="*/ 16 h 120"/>
                  <a:gd name="T2" fmla="*/ 152 w 152"/>
                  <a:gd name="T3" fmla="*/ 56 h 120"/>
                  <a:gd name="T4" fmla="*/ 120 w 152"/>
                  <a:gd name="T5" fmla="*/ 64 h 120"/>
                  <a:gd name="T6" fmla="*/ 120 w 152"/>
                  <a:gd name="T7" fmla="*/ 72 h 120"/>
                  <a:gd name="T8" fmla="*/ 104 w 152"/>
                  <a:gd name="T9" fmla="*/ 88 h 120"/>
                  <a:gd name="T10" fmla="*/ 64 w 152"/>
                  <a:gd name="T11" fmla="*/ 96 h 120"/>
                  <a:gd name="T12" fmla="*/ 56 w 152"/>
                  <a:gd name="T13" fmla="*/ 104 h 120"/>
                  <a:gd name="T14" fmla="*/ 56 w 152"/>
                  <a:gd name="T15" fmla="*/ 120 h 120"/>
                  <a:gd name="T16" fmla="*/ 0 w 152"/>
                  <a:gd name="T17" fmla="*/ 120 h 120"/>
                  <a:gd name="T18" fmla="*/ 24 w 152"/>
                  <a:gd name="T19" fmla="*/ 112 h 120"/>
                  <a:gd name="T20" fmla="*/ 40 w 152"/>
                  <a:gd name="T21" fmla="*/ 96 h 120"/>
                  <a:gd name="T22" fmla="*/ 48 w 152"/>
                  <a:gd name="T23" fmla="*/ 80 h 120"/>
                  <a:gd name="T24" fmla="*/ 48 w 152"/>
                  <a:gd name="T25" fmla="*/ 64 h 120"/>
                  <a:gd name="T26" fmla="*/ 56 w 152"/>
                  <a:gd name="T27" fmla="*/ 48 h 120"/>
                  <a:gd name="T28" fmla="*/ 64 w 152"/>
                  <a:gd name="T29" fmla="*/ 40 h 120"/>
                  <a:gd name="T30" fmla="*/ 88 w 152"/>
                  <a:gd name="T31" fmla="*/ 24 h 120"/>
                  <a:gd name="T32" fmla="*/ 96 w 152"/>
                  <a:gd name="T33" fmla="*/ 0 h 120"/>
                  <a:gd name="T34" fmla="*/ 104 w 152"/>
                  <a:gd name="T35" fmla="*/ 0 h 120"/>
                  <a:gd name="T36" fmla="*/ 112 w 152"/>
                  <a:gd name="T37" fmla="*/ 8 h 120"/>
                  <a:gd name="T38" fmla="*/ 136 w 152"/>
                  <a:gd name="T39" fmla="*/ 8 h 120"/>
                  <a:gd name="T40" fmla="*/ 144 w 152"/>
                  <a:gd name="T41" fmla="*/ 8 h 120"/>
                  <a:gd name="T42" fmla="*/ 152 w 152"/>
                  <a:gd name="T43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20">
                    <a:moveTo>
                      <a:pt x="152" y="16"/>
                    </a:moveTo>
                    <a:lnTo>
                      <a:pt x="152" y="56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04" y="88"/>
                    </a:lnTo>
                    <a:lnTo>
                      <a:pt x="64" y="96"/>
                    </a:lnTo>
                    <a:lnTo>
                      <a:pt x="56" y="104"/>
                    </a:lnTo>
                    <a:lnTo>
                      <a:pt x="56" y="120"/>
                    </a:lnTo>
                    <a:lnTo>
                      <a:pt x="0" y="120"/>
                    </a:lnTo>
                    <a:lnTo>
                      <a:pt x="24" y="112"/>
                    </a:lnTo>
                    <a:lnTo>
                      <a:pt x="40" y="96"/>
                    </a:lnTo>
                    <a:lnTo>
                      <a:pt x="48" y="80"/>
                    </a:lnTo>
                    <a:lnTo>
                      <a:pt x="48" y="64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24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12" y="8"/>
                    </a:lnTo>
                    <a:lnTo>
                      <a:pt x="136" y="8"/>
                    </a:lnTo>
                    <a:lnTo>
                      <a:pt x="144" y="8"/>
                    </a:lnTo>
                    <a:lnTo>
                      <a:pt x="15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2" name="Freeform 250">
                <a:extLst>
                  <a:ext uri="{FF2B5EF4-FFF2-40B4-BE49-F238E27FC236}">
                    <a16:creationId xmlns:a16="http://schemas.microsoft.com/office/drawing/2014/main" id="{DCF859D1-5502-4179-9630-4EF6E6DFD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391"/>
                <a:ext cx="30" cy="33"/>
              </a:xfrm>
              <a:custGeom>
                <a:avLst/>
                <a:gdLst>
                  <a:gd name="T0" fmla="*/ 16 w 24"/>
                  <a:gd name="T1" fmla="*/ 16 h 24"/>
                  <a:gd name="T2" fmla="*/ 24 w 24"/>
                  <a:gd name="T3" fmla="*/ 8 h 24"/>
                  <a:gd name="T4" fmla="*/ 16 w 24"/>
                  <a:gd name="T5" fmla="*/ 0 h 24"/>
                  <a:gd name="T6" fmla="*/ 8 w 24"/>
                  <a:gd name="T7" fmla="*/ 8 h 24"/>
                  <a:gd name="T8" fmla="*/ 0 w 24"/>
                  <a:gd name="T9" fmla="*/ 24 h 24"/>
                  <a:gd name="T10" fmla="*/ 16 w 24"/>
                  <a:gd name="T11" fmla="*/ 24 h 24"/>
                  <a:gd name="T12" fmla="*/ 16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6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3" name="Freeform 251">
                <a:extLst>
                  <a:ext uri="{FF2B5EF4-FFF2-40B4-BE49-F238E27FC236}">
                    <a16:creationId xmlns:a16="http://schemas.microsoft.com/office/drawing/2014/main" id="{8E47EFB7-B74B-4DFF-BB07-A6CD42B11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402"/>
                <a:ext cx="170" cy="277"/>
              </a:xfrm>
              <a:custGeom>
                <a:avLst/>
                <a:gdLst>
                  <a:gd name="T0" fmla="*/ 8 w 136"/>
                  <a:gd name="T1" fmla="*/ 120 h 208"/>
                  <a:gd name="T2" fmla="*/ 0 w 136"/>
                  <a:gd name="T3" fmla="*/ 144 h 208"/>
                  <a:gd name="T4" fmla="*/ 0 w 136"/>
                  <a:gd name="T5" fmla="*/ 192 h 208"/>
                  <a:gd name="T6" fmla="*/ 8 w 136"/>
                  <a:gd name="T7" fmla="*/ 208 h 208"/>
                  <a:gd name="T8" fmla="*/ 32 w 136"/>
                  <a:gd name="T9" fmla="*/ 176 h 208"/>
                  <a:gd name="T10" fmla="*/ 72 w 136"/>
                  <a:gd name="T11" fmla="*/ 144 h 208"/>
                  <a:gd name="T12" fmla="*/ 88 w 136"/>
                  <a:gd name="T13" fmla="*/ 120 h 208"/>
                  <a:gd name="T14" fmla="*/ 104 w 136"/>
                  <a:gd name="T15" fmla="*/ 96 h 208"/>
                  <a:gd name="T16" fmla="*/ 128 w 136"/>
                  <a:gd name="T17" fmla="*/ 24 h 208"/>
                  <a:gd name="T18" fmla="*/ 136 w 136"/>
                  <a:gd name="T19" fmla="*/ 8 h 208"/>
                  <a:gd name="T20" fmla="*/ 128 w 136"/>
                  <a:gd name="T21" fmla="*/ 0 h 208"/>
                  <a:gd name="T22" fmla="*/ 120 w 136"/>
                  <a:gd name="T23" fmla="*/ 8 h 208"/>
                  <a:gd name="T24" fmla="*/ 104 w 136"/>
                  <a:gd name="T25" fmla="*/ 16 h 208"/>
                  <a:gd name="T26" fmla="*/ 80 w 136"/>
                  <a:gd name="T27" fmla="*/ 16 h 208"/>
                  <a:gd name="T28" fmla="*/ 48 w 136"/>
                  <a:gd name="T29" fmla="*/ 24 h 208"/>
                  <a:gd name="T30" fmla="*/ 40 w 136"/>
                  <a:gd name="T31" fmla="*/ 24 h 208"/>
                  <a:gd name="T32" fmla="*/ 24 w 136"/>
                  <a:gd name="T33" fmla="*/ 8 h 208"/>
                  <a:gd name="T34" fmla="*/ 24 w 136"/>
                  <a:gd name="T35" fmla="*/ 16 h 208"/>
                  <a:gd name="T36" fmla="*/ 24 w 136"/>
                  <a:gd name="T37" fmla="*/ 24 h 208"/>
                  <a:gd name="T38" fmla="*/ 40 w 136"/>
                  <a:gd name="T39" fmla="*/ 48 h 208"/>
                  <a:gd name="T40" fmla="*/ 80 w 136"/>
                  <a:gd name="T41" fmla="*/ 64 h 208"/>
                  <a:gd name="T42" fmla="*/ 88 w 136"/>
                  <a:gd name="T43" fmla="*/ 64 h 208"/>
                  <a:gd name="T44" fmla="*/ 56 w 136"/>
                  <a:gd name="T45" fmla="*/ 104 h 208"/>
                  <a:gd name="T46" fmla="*/ 32 w 136"/>
                  <a:gd name="T47" fmla="*/ 112 h 208"/>
                  <a:gd name="T48" fmla="*/ 8 w 136"/>
                  <a:gd name="T4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208">
                    <a:moveTo>
                      <a:pt x="8" y="120"/>
                    </a:moveTo>
                    <a:lnTo>
                      <a:pt x="0" y="144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32" y="176"/>
                    </a:lnTo>
                    <a:lnTo>
                      <a:pt x="72" y="144"/>
                    </a:lnTo>
                    <a:lnTo>
                      <a:pt x="88" y="120"/>
                    </a:lnTo>
                    <a:lnTo>
                      <a:pt x="104" y="96"/>
                    </a:lnTo>
                    <a:lnTo>
                      <a:pt x="128" y="24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20" y="8"/>
                    </a:lnTo>
                    <a:lnTo>
                      <a:pt x="104" y="16"/>
                    </a:lnTo>
                    <a:lnTo>
                      <a:pt x="80" y="16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48"/>
                    </a:lnTo>
                    <a:lnTo>
                      <a:pt x="80" y="64"/>
                    </a:lnTo>
                    <a:lnTo>
                      <a:pt x="88" y="64"/>
                    </a:lnTo>
                    <a:lnTo>
                      <a:pt x="56" y="104"/>
                    </a:lnTo>
                    <a:lnTo>
                      <a:pt x="32" y="112"/>
                    </a:lnTo>
                    <a:lnTo>
                      <a:pt x="8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4" name="Freeform 252">
                <a:extLst>
                  <a:ext uri="{FF2B5EF4-FFF2-40B4-BE49-F238E27FC236}">
                    <a16:creationId xmlns:a16="http://schemas.microsoft.com/office/drawing/2014/main" id="{984084F7-053D-4433-9BFF-4B88334B9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360"/>
                <a:ext cx="49" cy="21"/>
              </a:xfrm>
              <a:custGeom>
                <a:avLst/>
                <a:gdLst>
                  <a:gd name="T0" fmla="*/ 0 w 40"/>
                  <a:gd name="T1" fmla="*/ 16 h 16"/>
                  <a:gd name="T2" fmla="*/ 16 w 40"/>
                  <a:gd name="T3" fmla="*/ 8 h 16"/>
                  <a:gd name="T4" fmla="*/ 32 w 40"/>
                  <a:gd name="T5" fmla="*/ 16 h 16"/>
                  <a:gd name="T6" fmla="*/ 40 w 40"/>
                  <a:gd name="T7" fmla="*/ 8 h 16"/>
                  <a:gd name="T8" fmla="*/ 16 w 40"/>
                  <a:gd name="T9" fmla="*/ 0 h 16"/>
                  <a:gd name="T10" fmla="*/ 0 w 40"/>
                  <a:gd name="T11" fmla="*/ 8 h 16"/>
                  <a:gd name="T12" fmla="*/ 0 w 4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6">
                    <a:moveTo>
                      <a:pt x="0" y="16"/>
                    </a:moveTo>
                    <a:lnTo>
                      <a:pt x="16" y="8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5" name="Freeform 253">
                <a:extLst>
                  <a:ext uri="{FF2B5EF4-FFF2-40B4-BE49-F238E27FC236}">
                    <a16:creationId xmlns:a16="http://schemas.microsoft.com/office/drawing/2014/main" id="{EB4CB0B4-158F-4DA7-B83E-38A526BF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391"/>
                <a:ext cx="49" cy="33"/>
              </a:xfrm>
              <a:custGeom>
                <a:avLst/>
                <a:gdLst>
                  <a:gd name="T0" fmla="*/ 40 w 40"/>
                  <a:gd name="T1" fmla="*/ 0 h 24"/>
                  <a:gd name="T2" fmla="*/ 40 w 40"/>
                  <a:gd name="T3" fmla="*/ 16 h 24"/>
                  <a:gd name="T4" fmla="*/ 24 w 40"/>
                  <a:gd name="T5" fmla="*/ 16 h 24"/>
                  <a:gd name="T6" fmla="*/ 24 w 40"/>
                  <a:gd name="T7" fmla="*/ 24 h 24"/>
                  <a:gd name="T8" fmla="*/ 16 w 40"/>
                  <a:gd name="T9" fmla="*/ 24 h 24"/>
                  <a:gd name="T10" fmla="*/ 16 w 40"/>
                  <a:gd name="T11" fmla="*/ 8 h 24"/>
                  <a:gd name="T12" fmla="*/ 8 w 40"/>
                  <a:gd name="T13" fmla="*/ 8 h 24"/>
                  <a:gd name="T14" fmla="*/ 0 w 40"/>
                  <a:gd name="T15" fmla="*/ 0 h 24"/>
                  <a:gd name="T16" fmla="*/ 40 w 40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lnTo>
                      <a:pt x="40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6" name="Freeform 254">
                <a:extLst>
                  <a:ext uri="{FF2B5EF4-FFF2-40B4-BE49-F238E27FC236}">
                    <a16:creationId xmlns:a16="http://schemas.microsoft.com/office/drawing/2014/main" id="{783F0076-739A-42E4-A9FF-A64973840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445"/>
                <a:ext cx="51" cy="63"/>
              </a:xfrm>
              <a:custGeom>
                <a:avLst/>
                <a:gdLst>
                  <a:gd name="T0" fmla="*/ 0 w 40"/>
                  <a:gd name="T1" fmla="*/ 8 h 48"/>
                  <a:gd name="T2" fmla="*/ 8 w 40"/>
                  <a:gd name="T3" fmla="*/ 32 h 48"/>
                  <a:gd name="T4" fmla="*/ 24 w 40"/>
                  <a:gd name="T5" fmla="*/ 48 h 48"/>
                  <a:gd name="T6" fmla="*/ 40 w 40"/>
                  <a:gd name="T7" fmla="*/ 24 h 48"/>
                  <a:gd name="T8" fmla="*/ 40 w 40"/>
                  <a:gd name="T9" fmla="*/ 16 h 48"/>
                  <a:gd name="T10" fmla="*/ 32 w 40"/>
                  <a:gd name="T11" fmla="*/ 0 h 48"/>
                  <a:gd name="T12" fmla="*/ 16 w 40"/>
                  <a:gd name="T13" fmla="*/ 0 h 48"/>
                  <a:gd name="T14" fmla="*/ 0 w 40"/>
                  <a:gd name="T1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8">
                    <a:moveTo>
                      <a:pt x="0" y="8"/>
                    </a:moveTo>
                    <a:lnTo>
                      <a:pt x="8" y="32"/>
                    </a:lnTo>
                    <a:lnTo>
                      <a:pt x="24" y="48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7" name="Freeform 255">
                <a:extLst>
                  <a:ext uri="{FF2B5EF4-FFF2-40B4-BE49-F238E27FC236}">
                    <a16:creationId xmlns:a16="http://schemas.microsoft.com/office/drawing/2014/main" id="{6AAC543D-DEE3-465E-BAE2-0D7D91904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690"/>
                <a:ext cx="30" cy="43"/>
              </a:xfrm>
              <a:custGeom>
                <a:avLst/>
                <a:gdLst>
                  <a:gd name="T0" fmla="*/ 0 w 24"/>
                  <a:gd name="T1" fmla="*/ 8 h 32"/>
                  <a:gd name="T2" fmla="*/ 24 w 24"/>
                  <a:gd name="T3" fmla="*/ 0 h 32"/>
                  <a:gd name="T4" fmla="*/ 24 w 24"/>
                  <a:gd name="T5" fmla="*/ 16 h 32"/>
                  <a:gd name="T6" fmla="*/ 8 w 24"/>
                  <a:gd name="T7" fmla="*/ 32 h 32"/>
                  <a:gd name="T8" fmla="*/ 8 w 24"/>
                  <a:gd name="T9" fmla="*/ 16 h 32"/>
                  <a:gd name="T10" fmla="*/ 0 w 24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2">
                    <a:moveTo>
                      <a:pt x="0" y="8"/>
                    </a:moveTo>
                    <a:lnTo>
                      <a:pt x="24" y="0"/>
                    </a:lnTo>
                    <a:lnTo>
                      <a:pt x="24" y="16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8" name="Freeform 256">
                <a:extLst>
                  <a:ext uri="{FF2B5EF4-FFF2-40B4-BE49-F238E27FC236}">
                    <a16:creationId xmlns:a16="http://schemas.microsoft.com/office/drawing/2014/main" id="{7721EB2D-E355-41A8-825E-4CA707FA1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669"/>
                <a:ext cx="30" cy="31"/>
              </a:xfrm>
              <a:custGeom>
                <a:avLst/>
                <a:gdLst>
                  <a:gd name="T0" fmla="*/ 24 w 24"/>
                  <a:gd name="T1" fmla="*/ 16 h 24"/>
                  <a:gd name="T2" fmla="*/ 0 w 24"/>
                  <a:gd name="T3" fmla="*/ 24 h 24"/>
                  <a:gd name="T4" fmla="*/ 0 w 24"/>
                  <a:gd name="T5" fmla="*/ 16 h 24"/>
                  <a:gd name="T6" fmla="*/ 8 w 24"/>
                  <a:gd name="T7" fmla="*/ 0 h 24"/>
                  <a:gd name="T8" fmla="*/ 16 w 24"/>
                  <a:gd name="T9" fmla="*/ 0 h 24"/>
                  <a:gd name="T10" fmla="*/ 24 w 24"/>
                  <a:gd name="T11" fmla="*/ 8 h 24"/>
                  <a:gd name="T12" fmla="*/ 24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24" y="16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59" name="Freeform 257">
                <a:extLst>
                  <a:ext uri="{FF2B5EF4-FFF2-40B4-BE49-F238E27FC236}">
                    <a16:creationId xmlns:a16="http://schemas.microsoft.com/office/drawing/2014/main" id="{F0D40370-0A34-4EDA-B0CF-CC7B318ED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3168"/>
                <a:ext cx="20" cy="21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0 h 16"/>
                  <a:gd name="T4" fmla="*/ 8 w 16"/>
                  <a:gd name="T5" fmla="*/ 0 h 16"/>
                  <a:gd name="T6" fmla="*/ 0 w 16"/>
                  <a:gd name="T7" fmla="*/ 16 h 16"/>
                  <a:gd name="T8" fmla="*/ 8 w 16"/>
                  <a:gd name="T9" fmla="*/ 16 h 16"/>
                  <a:gd name="T10" fmla="*/ 16 w 16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0" name="Freeform 258">
                <a:extLst>
                  <a:ext uri="{FF2B5EF4-FFF2-40B4-BE49-F238E27FC236}">
                    <a16:creationId xmlns:a16="http://schemas.microsoft.com/office/drawing/2014/main" id="{4962CA14-53BD-4CAF-B919-4834067E5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3009"/>
                <a:ext cx="160" cy="180"/>
              </a:xfrm>
              <a:custGeom>
                <a:avLst/>
                <a:gdLst>
                  <a:gd name="T0" fmla="*/ 72 w 128"/>
                  <a:gd name="T1" fmla="*/ 0 h 136"/>
                  <a:gd name="T2" fmla="*/ 88 w 128"/>
                  <a:gd name="T3" fmla="*/ 24 h 136"/>
                  <a:gd name="T4" fmla="*/ 104 w 128"/>
                  <a:gd name="T5" fmla="*/ 40 h 136"/>
                  <a:gd name="T6" fmla="*/ 112 w 128"/>
                  <a:gd name="T7" fmla="*/ 56 h 136"/>
                  <a:gd name="T8" fmla="*/ 128 w 128"/>
                  <a:gd name="T9" fmla="*/ 64 h 136"/>
                  <a:gd name="T10" fmla="*/ 104 w 128"/>
                  <a:gd name="T11" fmla="*/ 80 h 136"/>
                  <a:gd name="T12" fmla="*/ 72 w 128"/>
                  <a:gd name="T13" fmla="*/ 112 h 136"/>
                  <a:gd name="T14" fmla="*/ 64 w 128"/>
                  <a:gd name="T15" fmla="*/ 112 h 136"/>
                  <a:gd name="T16" fmla="*/ 48 w 128"/>
                  <a:gd name="T17" fmla="*/ 112 h 136"/>
                  <a:gd name="T18" fmla="*/ 32 w 128"/>
                  <a:gd name="T19" fmla="*/ 128 h 136"/>
                  <a:gd name="T20" fmla="*/ 16 w 128"/>
                  <a:gd name="T21" fmla="*/ 136 h 136"/>
                  <a:gd name="T22" fmla="*/ 8 w 128"/>
                  <a:gd name="T23" fmla="*/ 128 h 136"/>
                  <a:gd name="T24" fmla="*/ 16 w 128"/>
                  <a:gd name="T25" fmla="*/ 112 h 136"/>
                  <a:gd name="T26" fmla="*/ 0 w 128"/>
                  <a:gd name="T27" fmla="*/ 104 h 136"/>
                  <a:gd name="T28" fmla="*/ 0 w 128"/>
                  <a:gd name="T29" fmla="*/ 64 h 136"/>
                  <a:gd name="T30" fmla="*/ 16 w 128"/>
                  <a:gd name="T31" fmla="*/ 56 h 136"/>
                  <a:gd name="T32" fmla="*/ 16 w 128"/>
                  <a:gd name="T33" fmla="*/ 8 h 136"/>
                  <a:gd name="T34" fmla="*/ 48 w 128"/>
                  <a:gd name="T35" fmla="*/ 0 h 136"/>
                  <a:gd name="T36" fmla="*/ 48 w 128"/>
                  <a:gd name="T37" fmla="*/ 8 h 136"/>
                  <a:gd name="T38" fmla="*/ 56 w 128"/>
                  <a:gd name="T39" fmla="*/ 0 h 136"/>
                  <a:gd name="T40" fmla="*/ 72 w 128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36">
                    <a:moveTo>
                      <a:pt x="72" y="0"/>
                    </a:moveTo>
                    <a:lnTo>
                      <a:pt x="88" y="24"/>
                    </a:lnTo>
                    <a:lnTo>
                      <a:pt x="104" y="40"/>
                    </a:lnTo>
                    <a:lnTo>
                      <a:pt x="112" y="56"/>
                    </a:lnTo>
                    <a:lnTo>
                      <a:pt x="128" y="64"/>
                    </a:lnTo>
                    <a:lnTo>
                      <a:pt x="104" y="80"/>
                    </a:lnTo>
                    <a:lnTo>
                      <a:pt x="72" y="112"/>
                    </a:lnTo>
                    <a:lnTo>
                      <a:pt x="64" y="112"/>
                    </a:lnTo>
                    <a:lnTo>
                      <a:pt x="48" y="112"/>
                    </a:lnTo>
                    <a:lnTo>
                      <a:pt x="32" y="128"/>
                    </a:lnTo>
                    <a:lnTo>
                      <a:pt x="16" y="136"/>
                    </a:lnTo>
                    <a:lnTo>
                      <a:pt x="8" y="128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64"/>
                    </a:lnTo>
                    <a:lnTo>
                      <a:pt x="16" y="56"/>
                    </a:lnTo>
                    <a:lnTo>
                      <a:pt x="16" y="8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1" name="Freeform 259">
                <a:extLst>
                  <a:ext uri="{FF2B5EF4-FFF2-40B4-BE49-F238E27FC236}">
                    <a16:creationId xmlns:a16="http://schemas.microsoft.com/office/drawing/2014/main" id="{F828D3E9-ED57-4858-A4BA-C61E853FB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892"/>
                <a:ext cx="120" cy="266"/>
              </a:xfrm>
              <a:custGeom>
                <a:avLst/>
                <a:gdLst>
                  <a:gd name="T0" fmla="*/ 0 w 96"/>
                  <a:gd name="T1" fmla="*/ 144 h 200"/>
                  <a:gd name="T2" fmla="*/ 0 w 96"/>
                  <a:gd name="T3" fmla="*/ 184 h 200"/>
                  <a:gd name="T4" fmla="*/ 8 w 96"/>
                  <a:gd name="T5" fmla="*/ 200 h 200"/>
                  <a:gd name="T6" fmla="*/ 16 w 96"/>
                  <a:gd name="T7" fmla="*/ 200 h 200"/>
                  <a:gd name="T8" fmla="*/ 40 w 96"/>
                  <a:gd name="T9" fmla="*/ 192 h 200"/>
                  <a:gd name="T10" fmla="*/ 48 w 96"/>
                  <a:gd name="T11" fmla="*/ 192 h 200"/>
                  <a:gd name="T12" fmla="*/ 80 w 96"/>
                  <a:gd name="T13" fmla="*/ 96 h 200"/>
                  <a:gd name="T14" fmla="*/ 88 w 96"/>
                  <a:gd name="T15" fmla="*/ 48 h 200"/>
                  <a:gd name="T16" fmla="*/ 88 w 96"/>
                  <a:gd name="T17" fmla="*/ 56 h 200"/>
                  <a:gd name="T18" fmla="*/ 96 w 96"/>
                  <a:gd name="T19" fmla="*/ 48 h 200"/>
                  <a:gd name="T20" fmla="*/ 88 w 96"/>
                  <a:gd name="T21" fmla="*/ 8 h 200"/>
                  <a:gd name="T22" fmla="*/ 80 w 96"/>
                  <a:gd name="T23" fmla="*/ 0 h 200"/>
                  <a:gd name="T24" fmla="*/ 72 w 96"/>
                  <a:gd name="T25" fmla="*/ 16 h 200"/>
                  <a:gd name="T26" fmla="*/ 64 w 96"/>
                  <a:gd name="T27" fmla="*/ 24 h 200"/>
                  <a:gd name="T28" fmla="*/ 64 w 96"/>
                  <a:gd name="T29" fmla="*/ 40 h 200"/>
                  <a:gd name="T30" fmla="*/ 16 w 96"/>
                  <a:gd name="T31" fmla="*/ 56 h 200"/>
                  <a:gd name="T32" fmla="*/ 8 w 96"/>
                  <a:gd name="T33" fmla="*/ 80 h 200"/>
                  <a:gd name="T34" fmla="*/ 16 w 96"/>
                  <a:gd name="T35" fmla="*/ 120 h 200"/>
                  <a:gd name="T36" fmla="*/ 0 w 96"/>
                  <a:gd name="T37" fmla="*/ 14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200">
                    <a:moveTo>
                      <a:pt x="0" y="144"/>
                    </a:moveTo>
                    <a:lnTo>
                      <a:pt x="0" y="184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40" y="192"/>
                    </a:lnTo>
                    <a:lnTo>
                      <a:pt x="48" y="192"/>
                    </a:lnTo>
                    <a:lnTo>
                      <a:pt x="80" y="96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96" y="4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64" y="24"/>
                    </a:lnTo>
                    <a:lnTo>
                      <a:pt x="64" y="40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16" y="12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2" name="Freeform 260">
                <a:extLst>
                  <a:ext uri="{FF2B5EF4-FFF2-40B4-BE49-F238E27FC236}">
                    <a16:creationId xmlns:a16="http://schemas.microsoft.com/office/drawing/2014/main" id="{1F2372AA-52A4-4E88-87DB-0110E3F1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2391"/>
                <a:ext cx="20" cy="11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  <a:gd name="T8" fmla="*/ 0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3" name="Freeform 261">
                <a:extLst>
                  <a:ext uri="{FF2B5EF4-FFF2-40B4-BE49-F238E27FC236}">
                    <a16:creationId xmlns:a16="http://schemas.microsoft.com/office/drawing/2014/main" id="{1B1A1875-E4E7-4FC4-A3AB-1D80F769E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072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4" name="Freeform 262">
                <a:extLst>
                  <a:ext uri="{FF2B5EF4-FFF2-40B4-BE49-F238E27FC236}">
                    <a16:creationId xmlns:a16="http://schemas.microsoft.com/office/drawing/2014/main" id="{906BD2C5-1A64-4600-AF2F-FF73A4CC9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061"/>
                <a:ext cx="20" cy="21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8 h 16"/>
                  <a:gd name="T4" fmla="*/ 8 w 16"/>
                  <a:gd name="T5" fmla="*/ 0 h 16"/>
                  <a:gd name="T6" fmla="*/ 16 w 16"/>
                  <a:gd name="T7" fmla="*/ 0 h 16"/>
                  <a:gd name="T8" fmla="*/ 0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5" name="Line 263">
                <a:extLst>
                  <a:ext uri="{FF2B5EF4-FFF2-40B4-BE49-F238E27FC236}">
                    <a16:creationId xmlns:a16="http://schemas.microsoft.com/office/drawing/2014/main" id="{C40BC4D9-11EF-412E-99A5-1AF2DAE64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8" y="2583"/>
                <a:ext cx="2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66" name="Freeform 264">
                <a:extLst>
                  <a:ext uri="{FF2B5EF4-FFF2-40B4-BE49-F238E27FC236}">
                    <a16:creationId xmlns:a16="http://schemas.microsoft.com/office/drawing/2014/main" id="{B9FD8322-1D91-4139-8F52-34EEDD79F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3222"/>
                <a:ext cx="29" cy="42"/>
              </a:xfrm>
              <a:custGeom>
                <a:avLst/>
                <a:gdLst>
                  <a:gd name="T0" fmla="*/ 24 w 24"/>
                  <a:gd name="T1" fmla="*/ 8 h 32"/>
                  <a:gd name="T2" fmla="*/ 24 w 24"/>
                  <a:gd name="T3" fmla="*/ 16 h 32"/>
                  <a:gd name="T4" fmla="*/ 8 w 24"/>
                  <a:gd name="T5" fmla="*/ 32 h 32"/>
                  <a:gd name="T6" fmla="*/ 0 w 24"/>
                  <a:gd name="T7" fmla="*/ 16 h 32"/>
                  <a:gd name="T8" fmla="*/ 16 w 24"/>
                  <a:gd name="T9" fmla="*/ 0 h 32"/>
                  <a:gd name="T10" fmla="*/ 24 w 24"/>
                  <a:gd name="T11" fmla="*/ 0 h 32"/>
                  <a:gd name="T12" fmla="*/ 24 w 24"/>
                  <a:gd name="T1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24" y="8"/>
                    </a:moveTo>
                    <a:lnTo>
                      <a:pt x="24" y="16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58" name="Group 265">
              <a:extLst>
                <a:ext uri="{FF2B5EF4-FFF2-40B4-BE49-F238E27FC236}">
                  <a16:creationId xmlns:a16="http://schemas.microsoft.com/office/drawing/2014/main" id="{E55EF5F1-A6DE-48E4-957E-534096400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249" y="3721009"/>
              <a:ext cx="1851539" cy="3113170"/>
              <a:chOff x="912" y="1934"/>
              <a:chExt cx="1273" cy="1819"/>
            </a:xfrm>
            <a:solidFill>
              <a:srgbClr val="C0C0C0"/>
            </a:solidFill>
          </p:grpSpPr>
          <p:sp>
            <p:nvSpPr>
              <p:cNvPr id="263" name="Freeform 266">
                <a:extLst>
                  <a:ext uri="{FF2B5EF4-FFF2-40B4-BE49-F238E27FC236}">
                    <a16:creationId xmlns:a16="http://schemas.microsoft.com/office/drawing/2014/main" id="{6A1C3941-8029-4F19-BFE4-3316B9C09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988"/>
                <a:ext cx="441" cy="361"/>
              </a:xfrm>
              <a:custGeom>
                <a:avLst/>
                <a:gdLst>
                  <a:gd name="T0" fmla="*/ 0 w 352"/>
                  <a:gd name="T1" fmla="*/ 48 h 272"/>
                  <a:gd name="T2" fmla="*/ 8 w 352"/>
                  <a:gd name="T3" fmla="*/ 72 h 272"/>
                  <a:gd name="T4" fmla="*/ 8 w 352"/>
                  <a:gd name="T5" fmla="*/ 80 h 272"/>
                  <a:gd name="T6" fmla="*/ 32 w 352"/>
                  <a:gd name="T7" fmla="*/ 104 h 272"/>
                  <a:gd name="T8" fmla="*/ 48 w 352"/>
                  <a:gd name="T9" fmla="*/ 136 h 272"/>
                  <a:gd name="T10" fmla="*/ 56 w 352"/>
                  <a:gd name="T11" fmla="*/ 144 h 272"/>
                  <a:gd name="T12" fmla="*/ 40 w 352"/>
                  <a:gd name="T13" fmla="*/ 96 h 272"/>
                  <a:gd name="T14" fmla="*/ 24 w 352"/>
                  <a:gd name="T15" fmla="*/ 16 h 272"/>
                  <a:gd name="T16" fmla="*/ 40 w 352"/>
                  <a:gd name="T17" fmla="*/ 24 h 272"/>
                  <a:gd name="T18" fmla="*/ 56 w 352"/>
                  <a:gd name="T19" fmla="*/ 72 h 272"/>
                  <a:gd name="T20" fmla="*/ 72 w 352"/>
                  <a:gd name="T21" fmla="*/ 96 h 272"/>
                  <a:gd name="T22" fmla="*/ 80 w 352"/>
                  <a:gd name="T23" fmla="*/ 112 h 272"/>
                  <a:gd name="T24" fmla="*/ 112 w 352"/>
                  <a:gd name="T25" fmla="*/ 168 h 272"/>
                  <a:gd name="T26" fmla="*/ 104 w 352"/>
                  <a:gd name="T27" fmla="*/ 192 h 272"/>
                  <a:gd name="T28" fmla="*/ 144 w 352"/>
                  <a:gd name="T29" fmla="*/ 224 h 272"/>
                  <a:gd name="T30" fmla="*/ 192 w 352"/>
                  <a:gd name="T31" fmla="*/ 248 h 272"/>
                  <a:gd name="T32" fmla="*/ 224 w 352"/>
                  <a:gd name="T33" fmla="*/ 248 h 272"/>
                  <a:gd name="T34" fmla="*/ 264 w 352"/>
                  <a:gd name="T35" fmla="*/ 272 h 272"/>
                  <a:gd name="T36" fmla="*/ 288 w 352"/>
                  <a:gd name="T37" fmla="*/ 248 h 272"/>
                  <a:gd name="T38" fmla="*/ 288 w 352"/>
                  <a:gd name="T39" fmla="*/ 224 h 272"/>
                  <a:gd name="T40" fmla="*/ 320 w 352"/>
                  <a:gd name="T41" fmla="*/ 216 h 272"/>
                  <a:gd name="T42" fmla="*/ 328 w 352"/>
                  <a:gd name="T43" fmla="*/ 216 h 272"/>
                  <a:gd name="T44" fmla="*/ 336 w 352"/>
                  <a:gd name="T45" fmla="*/ 168 h 272"/>
                  <a:gd name="T46" fmla="*/ 296 w 352"/>
                  <a:gd name="T47" fmla="*/ 200 h 272"/>
                  <a:gd name="T48" fmla="*/ 288 w 352"/>
                  <a:gd name="T49" fmla="*/ 216 h 272"/>
                  <a:gd name="T50" fmla="*/ 272 w 352"/>
                  <a:gd name="T51" fmla="*/ 216 h 272"/>
                  <a:gd name="T52" fmla="*/ 224 w 352"/>
                  <a:gd name="T53" fmla="*/ 200 h 272"/>
                  <a:gd name="T54" fmla="*/ 216 w 352"/>
                  <a:gd name="T55" fmla="*/ 128 h 272"/>
                  <a:gd name="T56" fmla="*/ 200 w 352"/>
                  <a:gd name="T57" fmla="*/ 96 h 272"/>
                  <a:gd name="T58" fmla="*/ 168 w 352"/>
                  <a:gd name="T59" fmla="*/ 40 h 272"/>
                  <a:gd name="T60" fmla="*/ 152 w 352"/>
                  <a:gd name="T61" fmla="*/ 56 h 272"/>
                  <a:gd name="T62" fmla="*/ 144 w 352"/>
                  <a:gd name="T63" fmla="*/ 32 h 272"/>
                  <a:gd name="T64" fmla="*/ 72 w 352"/>
                  <a:gd name="T65" fmla="*/ 24 h 272"/>
                  <a:gd name="T66" fmla="*/ 0 w 352"/>
                  <a:gd name="T6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2" h="272">
                    <a:moveTo>
                      <a:pt x="0" y="0"/>
                    </a:moveTo>
                    <a:lnTo>
                      <a:pt x="0" y="48"/>
                    </a:lnTo>
                    <a:lnTo>
                      <a:pt x="16" y="64"/>
                    </a:lnTo>
                    <a:lnTo>
                      <a:pt x="8" y="72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32" y="96"/>
                    </a:lnTo>
                    <a:lnTo>
                      <a:pt x="32" y="104"/>
                    </a:lnTo>
                    <a:lnTo>
                      <a:pt x="24" y="120"/>
                    </a:lnTo>
                    <a:lnTo>
                      <a:pt x="48" y="136"/>
                    </a:lnTo>
                    <a:lnTo>
                      <a:pt x="48" y="152"/>
                    </a:lnTo>
                    <a:lnTo>
                      <a:pt x="56" y="144"/>
                    </a:lnTo>
                    <a:lnTo>
                      <a:pt x="48" y="128"/>
                    </a:lnTo>
                    <a:lnTo>
                      <a:pt x="40" y="96"/>
                    </a:lnTo>
                    <a:lnTo>
                      <a:pt x="16" y="40"/>
                    </a:lnTo>
                    <a:lnTo>
                      <a:pt x="24" y="16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8" y="56"/>
                    </a:lnTo>
                    <a:lnTo>
                      <a:pt x="56" y="72"/>
                    </a:lnTo>
                    <a:lnTo>
                      <a:pt x="56" y="80"/>
                    </a:lnTo>
                    <a:lnTo>
                      <a:pt x="72" y="96"/>
                    </a:lnTo>
                    <a:lnTo>
                      <a:pt x="64" y="104"/>
                    </a:lnTo>
                    <a:lnTo>
                      <a:pt x="80" y="112"/>
                    </a:lnTo>
                    <a:lnTo>
                      <a:pt x="104" y="152"/>
                    </a:lnTo>
                    <a:lnTo>
                      <a:pt x="112" y="168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20" y="216"/>
                    </a:lnTo>
                    <a:lnTo>
                      <a:pt x="144" y="224"/>
                    </a:lnTo>
                    <a:lnTo>
                      <a:pt x="152" y="232"/>
                    </a:lnTo>
                    <a:lnTo>
                      <a:pt x="192" y="248"/>
                    </a:lnTo>
                    <a:lnTo>
                      <a:pt x="208" y="256"/>
                    </a:lnTo>
                    <a:lnTo>
                      <a:pt x="224" y="248"/>
                    </a:lnTo>
                    <a:lnTo>
                      <a:pt x="240" y="248"/>
                    </a:lnTo>
                    <a:lnTo>
                      <a:pt x="264" y="272"/>
                    </a:lnTo>
                    <a:lnTo>
                      <a:pt x="280" y="248"/>
                    </a:lnTo>
                    <a:lnTo>
                      <a:pt x="288" y="248"/>
                    </a:lnTo>
                    <a:lnTo>
                      <a:pt x="280" y="232"/>
                    </a:lnTo>
                    <a:lnTo>
                      <a:pt x="288" y="224"/>
                    </a:lnTo>
                    <a:lnTo>
                      <a:pt x="312" y="224"/>
                    </a:lnTo>
                    <a:lnTo>
                      <a:pt x="320" y="216"/>
                    </a:lnTo>
                    <a:lnTo>
                      <a:pt x="328" y="224"/>
                    </a:lnTo>
                    <a:lnTo>
                      <a:pt x="328" y="216"/>
                    </a:lnTo>
                    <a:lnTo>
                      <a:pt x="352" y="168"/>
                    </a:lnTo>
                    <a:lnTo>
                      <a:pt x="336" y="168"/>
                    </a:lnTo>
                    <a:lnTo>
                      <a:pt x="304" y="176"/>
                    </a:lnTo>
                    <a:lnTo>
                      <a:pt x="296" y="200"/>
                    </a:lnTo>
                    <a:lnTo>
                      <a:pt x="280" y="208"/>
                    </a:lnTo>
                    <a:lnTo>
                      <a:pt x="288" y="216"/>
                    </a:lnTo>
                    <a:lnTo>
                      <a:pt x="280" y="216"/>
                    </a:lnTo>
                    <a:lnTo>
                      <a:pt x="272" y="216"/>
                    </a:lnTo>
                    <a:lnTo>
                      <a:pt x="240" y="216"/>
                    </a:lnTo>
                    <a:lnTo>
                      <a:pt x="224" y="200"/>
                    </a:lnTo>
                    <a:lnTo>
                      <a:pt x="208" y="152"/>
                    </a:lnTo>
                    <a:lnTo>
                      <a:pt x="216" y="128"/>
                    </a:lnTo>
                    <a:lnTo>
                      <a:pt x="224" y="104"/>
                    </a:lnTo>
                    <a:lnTo>
                      <a:pt x="200" y="96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60" y="56"/>
                    </a:lnTo>
                    <a:lnTo>
                      <a:pt x="152" y="56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36" y="16"/>
                    </a:lnTo>
                    <a:lnTo>
                      <a:pt x="72" y="2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4" name="Freeform 267">
                <a:extLst>
                  <a:ext uri="{FF2B5EF4-FFF2-40B4-BE49-F238E27FC236}">
                    <a16:creationId xmlns:a16="http://schemas.microsoft.com/office/drawing/2014/main" id="{17C7F975-75D1-4307-8B3C-19E0846E0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2285"/>
                <a:ext cx="71" cy="85"/>
              </a:xfrm>
              <a:custGeom>
                <a:avLst/>
                <a:gdLst>
                  <a:gd name="T0" fmla="*/ 32 w 56"/>
                  <a:gd name="T1" fmla="*/ 48 h 64"/>
                  <a:gd name="T2" fmla="*/ 24 w 56"/>
                  <a:gd name="T3" fmla="*/ 64 h 64"/>
                  <a:gd name="T4" fmla="*/ 0 w 56"/>
                  <a:gd name="T5" fmla="*/ 56 h 64"/>
                  <a:gd name="T6" fmla="*/ 0 w 56"/>
                  <a:gd name="T7" fmla="*/ 48 h 64"/>
                  <a:gd name="T8" fmla="*/ 16 w 56"/>
                  <a:gd name="T9" fmla="*/ 24 h 64"/>
                  <a:gd name="T10" fmla="*/ 24 w 56"/>
                  <a:gd name="T11" fmla="*/ 24 h 64"/>
                  <a:gd name="T12" fmla="*/ 16 w 56"/>
                  <a:gd name="T13" fmla="*/ 8 h 64"/>
                  <a:gd name="T14" fmla="*/ 24 w 56"/>
                  <a:gd name="T15" fmla="*/ 0 h 64"/>
                  <a:gd name="T16" fmla="*/ 48 w 56"/>
                  <a:gd name="T17" fmla="*/ 0 h 64"/>
                  <a:gd name="T18" fmla="*/ 40 w 56"/>
                  <a:gd name="T19" fmla="*/ 24 h 64"/>
                  <a:gd name="T20" fmla="*/ 48 w 56"/>
                  <a:gd name="T21" fmla="*/ 32 h 64"/>
                  <a:gd name="T22" fmla="*/ 56 w 56"/>
                  <a:gd name="T23" fmla="*/ 32 h 64"/>
                  <a:gd name="T24" fmla="*/ 32 w 56"/>
                  <a:gd name="T25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64">
                    <a:moveTo>
                      <a:pt x="32" y="48"/>
                    </a:moveTo>
                    <a:lnTo>
                      <a:pt x="24" y="64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0" y="24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32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5" name="Freeform 268">
                <a:extLst>
                  <a:ext uri="{FF2B5EF4-FFF2-40B4-BE49-F238E27FC236}">
                    <a16:creationId xmlns:a16="http://schemas.microsoft.com/office/drawing/2014/main" id="{F37ABE6F-C0D2-432E-8EEE-CE42B061E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49"/>
                <a:ext cx="40" cy="32"/>
              </a:xfrm>
              <a:custGeom>
                <a:avLst/>
                <a:gdLst>
                  <a:gd name="T0" fmla="*/ 32 w 32"/>
                  <a:gd name="T1" fmla="*/ 16 h 24"/>
                  <a:gd name="T2" fmla="*/ 8 w 32"/>
                  <a:gd name="T3" fmla="*/ 0 h 24"/>
                  <a:gd name="T4" fmla="*/ 0 w 32"/>
                  <a:gd name="T5" fmla="*/ 16 h 24"/>
                  <a:gd name="T6" fmla="*/ 8 w 32"/>
                  <a:gd name="T7" fmla="*/ 16 h 24"/>
                  <a:gd name="T8" fmla="*/ 32 w 32"/>
                  <a:gd name="T9" fmla="*/ 24 h 24"/>
                  <a:gd name="T10" fmla="*/ 32 w 32"/>
                  <a:gd name="T1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32" y="24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6" name="Freeform 269">
                <a:extLst>
                  <a:ext uri="{FF2B5EF4-FFF2-40B4-BE49-F238E27FC236}">
                    <a16:creationId xmlns:a16="http://schemas.microsoft.com/office/drawing/2014/main" id="{41608111-7D8F-4738-800D-CBA43AC6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456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7" name="Freeform 270">
                <a:extLst>
                  <a:ext uri="{FF2B5EF4-FFF2-40B4-BE49-F238E27FC236}">
                    <a16:creationId xmlns:a16="http://schemas.microsoft.com/office/drawing/2014/main" id="{9164CDE9-3E68-41CB-ACD4-D62830BE6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456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8" name="Freeform 271">
                <a:extLst>
                  <a:ext uri="{FF2B5EF4-FFF2-40B4-BE49-F238E27FC236}">
                    <a16:creationId xmlns:a16="http://schemas.microsoft.com/office/drawing/2014/main" id="{86166577-F9D5-4AB7-ABB1-E9AADC711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456"/>
                <a:ext cx="41" cy="4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0 h 32"/>
                  <a:gd name="T4" fmla="*/ 8 w 32"/>
                  <a:gd name="T5" fmla="*/ 0 h 32"/>
                  <a:gd name="T6" fmla="*/ 0 w 32"/>
                  <a:gd name="T7" fmla="*/ 0 h 32"/>
                  <a:gd name="T8" fmla="*/ 0 w 32"/>
                  <a:gd name="T9" fmla="*/ 8 h 32"/>
                  <a:gd name="T10" fmla="*/ 16 w 32"/>
                  <a:gd name="T11" fmla="*/ 16 h 32"/>
                  <a:gd name="T12" fmla="*/ 16 w 32"/>
                  <a:gd name="T13" fmla="*/ 24 h 32"/>
                  <a:gd name="T14" fmla="*/ 24 w 32"/>
                  <a:gd name="T15" fmla="*/ 32 h 32"/>
                  <a:gd name="T16" fmla="*/ 32 w 32"/>
                  <a:gd name="T17" fmla="*/ 24 h 32"/>
                  <a:gd name="T18" fmla="*/ 32 w 32"/>
                  <a:gd name="T1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9" name="Freeform 272">
                <a:extLst>
                  <a:ext uri="{FF2B5EF4-FFF2-40B4-BE49-F238E27FC236}">
                    <a16:creationId xmlns:a16="http://schemas.microsoft.com/office/drawing/2014/main" id="{54AC38C6-391C-4456-A69E-B8BA8CF7B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2456"/>
                <a:ext cx="59" cy="42"/>
              </a:xfrm>
              <a:custGeom>
                <a:avLst/>
                <a:gdLst>
                  <a:gd name="T0" fmla="*/ 8 w 48"/>
                  <a:gd name="T1" fmla="*/ 0 h 32"/>
                  <a:gd name="T2" fmla="*/ 16 w 48"/>
                  <a:gd name="T3" fmla="*/ 8 h 32"/>
                  <a:gd name="T4" fmla="*/ 24 w 48"/>
                  <a:gd name="T5" fmla="*/ 8 h 32"/>
                  <a:gd name="T6" fmla="*/ 40 w 48"/>
                  <a:gd name="T7" fmla="*/ 0 h 32"/>
                  <a:gd name="T8" fmla="*/ 48 w 48"/>
                  <a:gd name="T9" fmla="*/ 8 h 32"/>
                  <a:gd name="T10" fmla="*/ 32 w 48"/>
                  <a:gd name="T11" fmla="*/ 16 h 32"/>
                  <a:gd name="T12" fmla="*/ 40 w 48"/>
                  <a:gd name="T13" fmla="*/ 32 h 32"/>
                  <a:gd name="T14" fmla="*/ 32 w 48"/>
                  <a:gd name="T15" fmla="*/ 32 h 32"/>
                  <a:gd name="T16" fmla="*/ 24 w 48"/>
                  <a:gd name="T17" fmla="*/ 24 h 32"/>
                  <a:gd name="T18" fmla="*/ 0 w 48"/>
                  <a:gd name="T19" fmla="*/ 16 h 32"/>
                  <a:gd name="T20" fmla="*/ 8 w 4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0"/>
                    </a:moveTo>
                    <a:lnTo>
                      <a:pt x="16" y="8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32" y="16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0" name="Freeform 273">
                <a:extLst>
                  <a:ext uri="{FF2B5EF4-FFF2-40B4-BE49-F238E27FC236}">
                    <a16:creationId xmlns:a16="http://schemas.microsoft.com/office/drawing/2014/main" id="{3253CA28-6ADF-4C91-A10B-23FE7B725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424"/>
                <a:ext cx="50" cy="53"/>
              </a:xfrm>
              <a:custGeom>
                <a:avLst/>
                <a:gdLst>
                  <a:gd name="T0" fmla="*/ 40 w 40"/>
                  <a:gd name="T1" fmla="*/ 24 h 40"/>
                  <a:gd name="T2" fmla="*/ 32 w 40"/>
                  <a:gd name="T3" fmla="*/ 16 h 40"/>
                  <a:gd name="T4" fmla="*/ 24 w 40"/>
                  <a:gd name="T5" fmla="*/ 0 h 40"/>
                  <a:gd name="T6" fmla="*/ 0 w 40"/>
                  <a:gd name="T7" fmla="*/ 0 h 40"/>
                  <a:gd name="T8" fmla="*/ 0 w 40"/>
                  <a:gd name="T9" fmla="*/ 16 h 40"/>
                  <a:gd name="T10" fmla="*/ 8 w 40"/>
                  <a:gd name="T11" fmla="*/ 24 h 40"/>
                  <a:gd name="T12" fmla="*/ 8 w 40"/>
                  <a:gd name="T13" fmla="*/ 16 h 40"/>
                  <a:gd name="T14" fmla="*/ 24 w 40"/>
                  <a:gd name="T15" fmla="*/ 32 h 40"/>
                  <a:gd name="T16" fmla="*/ 24 w 40"/>
                  <a:gd name="T17" fmla="*/ 40 h 40"/>
                  <a:gd name="T18" fmla="*/ 32 w 40"/>
                  <a:gd name="T19" fmla="*/ 40 h 40"/>
                  <a:gd name="T20" fmla="*/ 40 w 40"/>
                  <a:gd name="T2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0">
                    <a:moveTo>
                      <a:pt x="40" y="24"/>
                    </a:moveTo>
                    <a:lnTo>
                      <a:pt x="32" y="1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24" y="32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1" name="Freeform 274">
                <a:extLst>
                  <a:ext uri="{FF2B5EF4-FFF2-40B4-BE49-F238E27FC236}">
                    <a16:creationId xmlns:a16="http://schemas.microsoft.com/office/drawing/2014/main" id="{63F4DB87-48D3-4E02-9A39-3046C0CF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339"/>
                <a:ext cx="70" cy="85"/>
              </a:xfrm>
              <a:custGeom>
                <a:avLst/>
                <a:gdLst>
                  <a:gd name="T0" fmla="*/ 40 w 56"/>
                  <a:gd name="T1" fmla="*/ 64 h 64"/>
                  <a:gd name="T2" fmla="*/ 56 w 56"/>
                  <a:gd name="T3" fmla="*/ 16 h 64"/>
                  <a:gd name="T4" fmla="*/ 56 w 56"/>
                  <a:gd name="T5" fmla="*/ 0 h 64"/>
                  <a:gd name="T6" fmla="*/ 32 w 56"/>
                  <a:gd name="T7" fmla="*/ 8 h 64"/>
                  <a:gd name="T8" fmla="*/ 0 w 56"/>
                  <a:gd name="T9" fmla="*/ 32 h 64"/>
                  <a:gd name="T10" fmla="*/ 0 w 56"/>
                  <a:gd name="T11" fmla="*/ 40 h 64"/>
                  <a:gd name="T12" fmla="*/ 16 w 56"/>
                  <a:gd name="T13" fmla="*/ 64 h 64"/>
                  <a:gd name="T14" fmla="*/ 40 w 56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64">
                    <a:moveTo>
                      <a:pt x="40" y="64"/>
                    </a:moveTo>
                    <a:lnTo>
                      <a:pt x="56" y="16"/>
                    </a:lnTo>
                    <a:lnTo>
                      <a:pt x="56" y="0"/>
                    </a:lnTo>
                    <a:lnTo>
                      <a:pt x="32" y="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6" y="64"/>
                    </a:lnTo>
                    <a:lnTo>
                      <a:pt x="40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2" name="Freeform 275">
                <a:extLst>
                  <a:ext uri="{FF2B5EF4-FFF2-40B4-BE49-F238E27FC236}">
                    <a16:creationId xmlns:a16="http://schemas.microsoft.com/office/drawing/2014/main" id="{6660C800-C2FD-4651-A72F-3D2D2E2CA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2328"/>
                <a:ext cx="110" cy="53"/>
              </a:xfrm>
              <a:custGeom>
                <a:avLst/>
                <a:gdLst>
                  <a:gd name="T0" fmla="*/ 24 w 88"/>
                  <a:gd name="T1" fmla="*/ 0 h 40"/>
                  <a:gd name="T2" fmla="*/ 64 w 88"/>
                  <a:gd name="T3" fmla="*/ 0 h 40"/>
                  <a:gd name="T4" fmla="*/ 88 w 88"/>
                  <a:gd name="T5" fmla="*/ 8 h 40"/>
                  <a:gd name="T6" fmla="*/ 64 w 88"/>
                  <a:gd name="T7" fmla="*/ 16 h 40"/>
                  <a:gd name="T8" fmla="*/ 32 w 88"/>
                  <a:gd name="T9" fmla="*/ 40 h 40"/>
                  <a:gd name="T10" fmla="*/ 24 w 88"/>
                  <a:gd name="T11" fmla="*/ 32 h 40"/>
                  <a:gd name="T12" fmla="*/ 0 w 88"/>
                  <a:gd name="T13" fmla="*/ 16 h 40"/>
                  <a:gd name="T14" fmla="*/ 24 w 88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40">
                    <a:moveTo>
                      <a:pt x="24" y="0"/>
                    </a:moveTo>
                    <a:lnTo>
                      <a:pt x="64" y="0"/>
                    </a:lnTo>
                    <a:lnTo>
                      <a:pt x="88" y="8"/>
                    </a:lnTo>
                    <a:lnTo>
                      <a:pt x="64" y="1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0" y="1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3" name="Freeform 276">
                <a:extLst>
                  <a:ext uri="{FF2B5EF4-FFF2-40B4-BE49-F238E27FC236}">
                    <a16:creationId xmlns:a16="http://schemas.microsoft.com/office/drawing/2014/main" id="{180087C8-E45B-4A5F-91CC-3789023E9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2243"/>
                <a:ext cx="60" cy="52"/>
              </a:xfrm>
              <a:custGeom>
                <a:avLst/>
                <a:gdLst>
                  <a:gd name="T0" fmla="*/ 8 w 48"/>
                  <a:gd name="T1" fmla="*/ 0 h 40"/>
                  <a:gd name="T2" fmla="*/ 32 w 48"/>
                  <a:gd name="T3" fmla="*/ 8 h 40"/>
                  <a:gd name="T4" fmla="*/ 40 w 48"/>
                  <a:gd name="T5" fmla="*/ 8 h 40"/>
                  <a:gd name="T6" fmla="*/ 32 w 48"/>
                  <a:gd name="T7" fmla="*/ 16 h 40"/>
                  <a:gd name="T8" fmla="*/ 48 w 48"/>
                  <a:gd name="T9" fmla="*/ 16 h 40"/>
                  <a:gd name="T10" fmla="*/ 48 w 48"/>
                  <a:gd name="T11" fmla="*/ 24 h 40"/>
                  <a:gd name="T12" fmla="*/ 48 w 48"/>
                  <a:gd name="T13" fmla="*/ 32 h 40"/>
                  <a:gd name="T14" fmla="*/ 40 w 48"/>
                  <a:gd name="T15" fmla="*/ 24 h 40"/>
                  <a:gd name="T16" fmla="*/ 16 w 48"/>
                  <a:gd name="T17" fmla="*/ 24 h 40"/>
                  <a:gd name="T18" fmla="*/ 24 w 48"/>
                  <a:gd name="T19" fmla="*/ 24 h 40"/>
                  <a:gd name="T20" fmla="*/ 16 w 48"/>
                  <a:gd name="T21" fmla="*/ 24 h 40"/>
                  <a:gd name="T22" fmla="*/ 8 w 48"/>
                  <a:gd name="T23" fmla="*/ 40 h 40"/>
                  <a:gd name="T24" fmla="*/ 0 w 48"/>
                  <a:gd name="T25" fmla="*/ 32 h 40"/>
                  <a:gd name="T26" fmla="*/ 8 w 48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0">
                    <a:moveTo>
                      <a:pt x="8" y="0"/>
                    </a:moveTo>
                    <a:lnTo>
                      <a:pt x="32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8" y="40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4" name="Freeform 277">
                <a:extLst>
                  <a:ext uri="{FF2B5EF4-FFF2-40B4-BE49-F238E27FC236}">
                    <a16:creationId xmlns:a16="http://schemas.microsoft.com/office/drawing/2014/main" id="{9492CEF3-19FC-46F0-BC13-DA341824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243"/>
                <a:ext cx="51" cy="42"/>
              </a:xfrm>
              <a:custGeom>
                <a:avLst/>
                <a:gdLst>
                  <a:gd name="T0" fmla="*/ 40 w 40"/>
                  <a:gd name="T1" fmla="*/ 0 h 32"/>
                  <a:gd name="T2" fmla="*/ 24 w 40"/>
                  <a:gd name="T3" fmla="*/ 0 h 32"/>
                  <a:gd name="T4" fmla="*/ 16 w 40"/>
                  <a:gd name="T5" fmla="*/ 8 h 32"/>
                  <a:gd name="T6" fmla="*/ 24 w 40"/>
                  <a:gd name="T7" fmla="*/ 8 h 32"/>
                  <a:gd name="T8" fmla="*/ 32 w 40"/>
                  <a:gd name="T9" fmla="*/ 24 h 32"/>
                  <a:gd name="T10" fmla="*/ 16 w 40"/>
                  <a:gd name="T11" fmla="*/ 24 h 32"/>
                  <a:gd name="T12" fmla="*/ 8 w 40"/>
                  <a:gd name="T13" fmla="*/ 24 h 32"/>
                  <a:gd name="T14" fmla="*/ 0 w 40"/>
                  <a:gd name="T15" fmla="*/ 24 h 32"/>
                  <a:gd name="T16" fmla="*/ 8 w 40"/>
                  <a:gd name="T17" fmla="*/ 32 h 32"/>
                  <a:gd name="T18" fmla="*/ 32 w 40"/>
                  <a:gd name="T19" fmla="*/ 32 h 32"/>
                  <a:gd name="T20" fmla="*/ 40 w 40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32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3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5" name="Freeform 278">
                <a:extLst>
                  <a:ext uri="{FF2B5EF4-FFF2-40B4-BE49-F238E27FC236}">
                    <a16:creationId xmlns:a16="http://schemas.microsoft.com/office/drawing/2014/main" id="{D2145C81-6717-4AAA-9127-6341AB112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3254"/>
                <a:ext cx="79" cy="96"/>
              </a:xfrm>
              <a:custGeom>
                <a:avLst/>
                <a:gdLst>
                  <a:gd name="T0" fmla="*/ 0 w 64"/>
                  <a:gd name="T1" fmla="*/ 56 h 72"/>
                  <a:gd name="T2" fmla="*/ 0 w 64"/>
                  <a:gd name="T3" fmla="*/ 0 h 72"/>
                  <a:gd name="T4" fmla="*/ 8 w 64"/>
                  <a:gd name="T5" fmla="*/ 0 h 72"/>
                  <a:gd name="T6" fmla="*/ 24 w 64"/>
                  <a:gd name="T7" fmla="*/ 16 h 72"/>
                  <a:gd name="T8" fmla="*/ 24 w 64"/>
                  <a:gd name="T9" fmla="*/ 8 h 72"/>
                  <a:gd name="T10" fmla="*/ 56 w 64"/>
                  <a:gd name="T11" fmla="*/ 24 h 72"/>
                  <a:gd name="T12" fmla="*/ 64 w 64"/>
                  <a:gd name="T13" fmla="*/ 40 h 72"/>
                  <a:gd name="T14" fmla="*/ 64 w 64"/>
                  <a:gd name="T15" fmla="*/ 56 h 72"/>
                  <a:gd name="T16" fmla="*/ 56 w 64"/>
                  <a:gd name="T17" fmla="*/ 64 h 72"/>
                  <a:gd name="T18" fmla="*/ 32 w 64"/>
                  <a:gd name="T19" fmla="*/ 72 h 72"/>
                  <a:gd name="T20" fmla="*/ 0 w 64"/>
                  <a:gd name="T2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72">
                    <a:moveTo>
                      <a:pt x="0" y="5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32" y="72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6" name="Freeform 279">
                <a:extLst>
                  <a:ext uri="{FF2B5EF4-FFF2-40B4-BE49-F238E27FC236}">
                    <a16:creationId xmlns:a16="http://schemas.microsoft.com/office/drawing/2014/main" id="{6D29BC57-D626-4EA0-A2A1-613A588E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541"/>
                <a:ext cx="641" cy="788"/>
              </a:xfrm>
              <a:custGeom>
                <a:avLst/>
                <a:gdLst>
                  <a:gd name="T0" fmla="*/ 272 w 512"/>
                  <a:gd name="T1" fmla="*/ 48 h 592"/>
                  <a:gd name="T2" fmla="*/ 232 w 512"/>
                  <a:gd name="T3" fmla="*/ 40 h 592"/>
                  <a:gd name="T4" fmla="*/ 224 w 512"/>
                  <a:gd name="T5" fmla="*/ 48 h 592"/>
                  <a:gd name="T6" fmla="*/ 192 w 512"/>
                  <a:gd name="T7" fmla="*/ 56 h 592"/>
                  <a:gd name="T8" fmla="*/ 176 w 512"/>
                  <a:gd name="T9" fmla="*/ 40 h 592"/>
                  <a:gd name="T10" fmla="*/ 176 w 512"/>
                  <a:gd name="T11" fmla="*/ 0 h 592"/>
                  <a:gd name="T12" fmla="*/ 168 w 512"/>
                  <a:gd name="T13" fmla="*/ 8 h 592"/>
                  <a:gd name="T14" fmla="*/ 112 w 512"/>
                  <a:gd name="T15" fmla="*/ 16 h 592"/>
                  <a:gd name="T16" fmla="*/ 120 w 512"/>
                  <a:gd name="T17" fmla="*/ 40 h 592"/>
                  <a:gd name="T18" fmla="*/ 104 w 512"/>
                  <a:gd name="T19" fmla="*/ 64 h 592"/>
                  <a:gd name="T20" fmla="*/ 88 w 512"/>
                  <a:gd name="T21" fmla="*/ 56 h 592"/>
                  <a:gd name="T22" fmla="*/ 48 w 512"/>
                  <a:gd name="T23" fmla="*/ 56 h 592"/>
                  <a:gd name="T24" fmla="*/ 56 w 512"/>
                  <a:gd name="T25" fmla="*/ 72 h 592"/>
                  <a:gd name="T26" fmla="*/ 48 w 512"/>
                  <a:gd name="T27" fmla="*/ 96 h 592"/>
                  <a:gd name="T28" fmla="*/ 16 w 512"/>
                  <a:gd name="T29" fmla="*/ 152 h 592"/>
                  <a:gd name="T30" fmla="*/ 0 w 512"/>
                  <a:gd name="T31" fmla="*/ 192 h 592"/>
                  <a:gd name="T32" fmla="*/ 24 w 512"/>
                  <a:gd name="T33" fmla="*/ 232 h 592"/>
                  <a:gd name="T34" fmla="*/ 40 w 512"/>
                  <a:gd name="T35" fmla="*/ 240 h 592"/>
                  <a:gd name="T36" fmla="*/ 72 w 512"/>
                  <a:gd name="T37" fmla="*/ 248 h 592"/>
                  <a:gd name="T38" fmla="*/ 112 w 512"/>
                  <a:gd name="T39" fmla="*/ 224 h 592"/>
                  <a:gd name="T40" fmla="*/ 120 w 512"/>
                  <a:gd name="T41" fmla="*/ 264 h 592"/>
                  <a:gd name="T42" fmla="*/ 184 w 512"/>
                  <a:gd name="T43" fmla="*/ 304 h 592"/>
                  <a:gd name="T44" fmla="*/ 184 w 512"/>
                  <a:gd name="T45" fmla="*/ 320 h 592"/>
                  <a:gd name="T46" fmla="*/ 208 w 512"/>
                  <a:gd name="T47" fmla="*/ 336 h 592"/>
                  <a:gd name="T48" fmla="*/ 216 w 512"/>
                  <a:gd name="T49" fmla="*/ 384 h 592"/>
                  <a:gd name="T50" fmla="*/ 248 w 512"/>
                  <a:gd name="T51" fmla="*/ 416 h 592"/>
                  <a:gd name="T52" fmla="*/ 256 w 512"/>
                  <a:gd name="T53" fmla="*/ 440 h 592"/>
                  <a:gd name="T54" fmla="*/ 272 w 512"/>
                  <a:gd name="T55" fmla="*/ 464 h 592"/>
                  <a:gd name="T56" fmla="*/ 288 w 512"/>
                  <a:gd name="T57" fmla="*/ 488 h 592"/>
                  <a:gd name="T58" fmla="*/ 248 w 512"/>
                  <a:gd name="T59" fmla="*/ 536 h 592"/>
                  <a:gd name="T60" fmla="*/ 272 w 512"/>
                  <a:gd name="T61" fmla="*/ 552 h 592"/>
                  <a:gd name="T62" fmla="*/ 304 w 512"/>
                  <a:gd name="T63" fmla="*/ 560 h 592"/>
                  <a:gd name="T64" fmla="*/ 312 w 512"/>
                  <a:gd name="T65" fmla="*/ 592 h 592"/>
                  <a:gd name="T66" fmla="*/ 336 w 512"/>
                  <a:gd name="T67" fmla="*/ 552 h 592"/>
                  <a:gd name="T68" fmla="*/ 360 w 512"/>
                  <a:gd name="T69" fmla="*/ 512 h 592"/>
                  <a:gd name="T70" fmla="*/ 376 w 512"/>
                  <a:gd name="T71" fmla="*/ 448 h 592"/>
                  <a:gd name="T72" fmla="*/ 392 w 512"/>
                  <a:gd name="T73" fmla="*/ 440 h 592"/>
                  <a:gd name="T74" fmla="*/ 400 w 512"/>
                  <a:gd name="T75" fmla="*/ 432 h 592"/>
                  <a:gd name="T76" fmla="*/ 432 w 512"/>
                  <a:gd name="T77" fmla="*/ 424 h 592"/>
                  <a:gd name="T78" fmla="*/ 448 w 512"/>
                  <a:gd name="T79" fmla="*/ 408 h 592"/>
                  <a:gd name="T80" fmla="*/ 464 w 512"/>
                  <a:gd name="T81" fmla="*/ 376 h 592"/>
                  <a:gd name="T82" fmla="*/ 464 w 512"/>
                  <a:gd name="T83" fmla="*/ 344 h 592"/>
                  <a:gd name="T84" fmla="*/ 504 w 512"/>
                  <a:gd name="T85" fmla="*/ 224 h 592"/>
                  <a:gd name="T86" fmla="*/ 512 w 512"/>
                  <a:gd name="T87" fmla="*/ 184 h 592"/>
                  <a:gd name="T88" fmla="*/ 488 w 512"/>
                  <a:gd name="T89" fmla="*/ 152 h 592"/>
                  <a:gd name="T90" fmla="*/ 424 w 512"/>
                  <a:gd name="T91" fmla="*/ 128 h 592"/>
                  <a:gd name="T92" fmla="*/ 384 w 512"/>
                  <a:gd name="T93" fmla="*/ 120 h 592"/>
                  <a:gd name="T94" fmla="*/ 384 w 512"/>
                  <a:gd name="T95" fmla="*/ 104 h 592"/>
                  <a:gd name="T96" fmla="*/ 368 w 512"/>
                  <a:gd name="T97" fmla="*/ 96 h 592"/>
                  <a:gd name="T98" fmla="*/ 336 w 512"/>
                  <a:gd name="T99" fmla="*/ 88 h 592"/>
                  <a:gd name="T100" fmla="*/ 336 w 512"/>
                  <a:gd name="T101" fmla="*/ 80 h 592"/>
                  <a:gd name="T102" fmla="*/ 304 w 512"/>
                  <a:gd name="T103" fmla="*/ 88 h 592"/>
                  <a:gd name="T104" fmla="*/ 296 w 512"/>
                  <a:gd name="T105" fmla="*/ 96 h 592"/>
                  <a:gd name="T106" fmla="*/ 312 w 512"/>
                  <a:gd name="T107" fmla="*/ 64 h 592"/>
                  <a:gd name="T108" fmla="*/ 304 w 512"/>
                  <a:gd name="T109" fmla="*/ 48 h 592"/>
                  <a:gd name="T110" fmla="*/ 288 w 512"/>
                  <a:gd name="T111" fmla="*/ 16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2" h="592">
                    <a:moveTo>
                      <a:pt x="288" y="1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32" y="40"/>
                    </a:lnTo>
                    <a:lnTo>
                      <a:pt x="232" y="48"/>
                    </a:lnTo>
                    <a:lnTo>
                      <a:pt x="224" y="48"/>
                    </a:lnTo>
                    <a:lnTo>
                      <a:pt x="216" y="48"/>
                    </a:lnTo>
                    <a:lnTo>
                      <a:pt x="192" y="56"/>
                    </a:lnTo>
                    <a:lnTo>
                      <a:pt x="184" y="56"/>
                    </a:lnTo>
                    <a:lnTo>
                      <a:pt x="176" y="40"/>
                    </a:lnTo>
                    <a:lnTo>
                      <a:pt x="184" y="16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8" y="8"/>
                    </a:lnTo>
                    <a:lnTo>
                      <a:pt x="136" y="24"/>
                    </a:lnTo>
                    <a:lnTo>
                      <a:pt x="112" y="16"/>
                    </a:lnTo>
                    <a:lnTo>
                      <a:pt x="120" y="24"/>
                    </a:lnTo>
                    <a:lnTo>
                      <a:pt x="120" y="40"/>
                    </a:lnTo>
                    <a:lnTo>
                      <a:pt x="128" y="48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40" y="72"/>
                    </a:lnTo>
                    <a:lnTo>
                      <a:pt x="48" y="96"/>
                    </a:lnTo>
                    <a:lnTo>
                      <a:pt x="48" y="144"/>
                    </a:lnTo>
                    <a:lnTo>
                      <a:pt x="16" y="152"/>
                    </a:lnTo>
                    <a:lnTo>
                      <a:pt x="8" y="168"/>
                    </a:lnTo>
                    <a:lnTo>
                      <a:pt x="0" y="192"/>
                    </a:lnTo>
                    <a:lnTo>
                      <a:pt x="8" y="216"/>
                    </a:lnTo>
                    <a:lnTo>
                      <a:pt x="24" y="232"/>
                    </a:lnTo>
                    <a:lnTo>
                      <a:pt x="40" y="224"/>
                    </a:lnTo>
                    <a:lnTo>
                      <a:pt x="40" y="240"/>
                    </a:lnTo>
                    <a:lnTo>
                      <a:pt x="56" y="240"/>
                    </a:lnTo>
                    <a:lnTo>
                      <a:pt x="72" y="248"/>
                    </a:lnTo>
                    <a:lnTo>
                      <a:pt x="88" y="224"/>
                    </a:lnTo>
                    <a:lnTo>
                      <a:pt x="112" y="224"/>
                    </a:lnTo>
                    <a:lnTo>
                      <a:pt x="112" y="248"/>
                    </a:lnTo>
                    <a:lnTo>
                      <a:pt x="120" y="264"/>
                    </a:lnTo>
                    <a:lnTo>
                      <a:pt x="176" y="288"/>
                    </a:lnTo>
                    <a:lnTo>
                      <a:pt x="184" y="304"/>
                    </a:lnTo>
                    <a:lnTo>
                      <a:pt x="184" y="312"/>
                    </a:lnTo>
                    <a:lnTo>
                      <a:pt x="184" y="320"/>
                    </a:lnTo>
                    <a:lnTo>
                      <a:pt x="208" y="328"/>
                    </a:lnTo>
                    <a:lnTo>
                      <a:pt x="208" y="336"/>
                    </a:lnTo>
                    <a:lnTo>
                      <a:pt x="224" y="352"/>
                    </a:lnTo>
                    <a:lnTo>
                      <a:pt x="216" y="384"/>
                    </a:lnTo>
                    <a:lnTo>
                      <a:pt x="224" y="408"/>
                    </a:lnTo>
                    <a:lnTo>
                      <a:pt x="248" y="416"/>
                    </a:lnTo>
                    <a:lnTo>
                      <a:pt x="256" y="416"/>
                    </a:lnTo>
                    <a:lnTo>
                      <a:pt x="256" y="440"/>
                    </a:lnTo>
                    <a:lnTo>
                      <a:pt x="272" y="440"/>
                    </a:lnTo>
                    <a:lnTo>
                      <a:pt x="272" y="464"/>
                    </a:lnTo>
                    <a:lnTo>
                      <a:pt x="280" y="464"/>
                    </a:lnTo>
                    <a:lnTo>
                      <a:pt x="288" y="488"/>
                    </a:lnTo>
                    <a:lnTo>
                      <a:pt x="280" y="496"/>
                    </a:lnTo>
                    <a:lnTo>
                      <a:pt x="248" y="536"/>
                    </a:lnTo>
                    <a:lnTo>
                      <a:pt x="256" y="536"/>
                    </a:lnTo>
                    <a:lnTo>
                      <a:pt x="272" y="552"/>
                    </a:lnTo>
                    <a:lnTo>
                      <a:pt x="272" y="544"/>
                    </a:lnTo>
                    <a:lnTo>
                      <a:pt x="304" y="560"/>
                    </a:lnTo>
                    <a:lnTo>
                      <a:pt x="312" y="576"/>
                    </a:lnTo>
                    <a:lnTo>
                      <a:pt x="312" y="592"/>
                    </a:lnTo>
                    <a:lnTo>
                      <a:pt x="320" y="568"/>
                    </a:lnTo>
                    <a:lnTo>
                      <a:pt x="336" y="552"/>
                    </a:lnTo>
                    <a:lnTo>
                      <a:pt x="344" y="528"/>
                    </a:lnTo>
                    <a:lnTo>
                      <a:pt x="360" y="512"/>
                    </a:lnTo>
                    <a:lnTo>
                      <a:pt x="352" y="472"/>
                    </a:lnTo>
                    <a:lnTo>
                      <a:pt x="376" y="448"/>
                    </a:lnTo>
                    <a:lnTo>
                      <a:pt x="384" y="440"/>
                    </a:lnTo>
                    <a:lnTo>
                      <a:pt x="392" y="440"/>
                    </a:lnTo>
                    <a:lnTo>
                      <a:pt x="392" y="432"/>
                    </a:lnTo>
                    <a:lnTo>
                      <a:pt x="400" y="432"/>
                    </a:lnTo>
                    <a:lnTo>
                      <a:pt x="400" y="424"/>
                    </a:lnTo>
                    <a:lnTo>
                      <a:pt x="432" y="424"/>
                    </a:lnTo>
                    <a:lnTo>
                      <a:pt x="432" y="416"/>
                    </a:lnTo>
                    <a:lnTo>
                      <a:pt x="448" y="408"/>
                    </a:lnTo>
                    <a:lnTo>
                      <a:pt x="448" y="400"/>
                    </a:lnTo>
                    <a:lnTo>
                      <a:pt x="464" y="376"/>
                    </a:lnTo>
                    <a:lnTo>
                      <a:pt x="464" y="352"/>
                    </a:lnTo>
                    <a:lnTo>
                      <a:pt x="464" y="344"/>
                    </a:lnTo>
                    <a:lnTo>
                      <a:pt x="464" y="280"/>
                    </a:lnTo>
                    <a:lnTo>
                      <a:pt x="504" y="224"/>
                    </a:lnTo>
                    <a:lnTo>
                      <a:pt x="512" y="200"/>
                    </a:lnTo>
                    <a:lnTo>
                      <a:pt x="512" y="184"/>
                    </a:lnTo>
                    <a:lnTo>
                      <a:pt x="504" y="160"/>
                    </a:lnTo>
                    <a:lnTo>
                      <a:pt x="488" y="152"/>
                    </a:lnTo>
                    <a:lnTo>
                      <a:pt x="448" y="120"/>
                    </a:lnTo>
                    <a:lnTo>
                      <a:pt x="424" y="128"/>
                    </a:lnTo>
                    <a:lnTo>
                      <a:pt x="400" y="112"/>
                    </a:lnTo>
                    <a:lnTo>
                      <a:pt x="384" y="120"/>
                    </a:lnTo>
                    <a:lnTo>
                      <a:pt x="384" y="112"/>
                    </a:lnTo>
                    <a:lnTo>
                      <a:pt x="384" y="104"/>
                    </a:lnTo>
                    <a:lnTo>
                      <a:pt x="376" y="104"/>
                    </a:lnTo>
                    <a:lnTo>
                      <a:pt x="368" y="96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8" y="104"/>
                    </a:lnTo>
                    <a:lnTo>
                      <a:pt x="336" y="80"/>
                    </a:lnTo>
                    <a:lnTo>
                      <a:pt x="328" y="80"/>
                    </a:lnTo>
                    <a:lnTo>
                      <a:pt x="304" y="88"/>
                    </a:lnTo>
                    <a:lnTo>
                      <a:pt x="304" y="104"/>
                    </a:lnTo>
                    <a:lnTo>
                      <a:pt x="296" y="96"/>
                    </a:lnTo>
                    <a:lnTo>
                      <a:pt x="296" y="80"/>
                    </a:lnTo>
                    <a:lnTo>
                      <a:pt x="312" y="64"/>
                    </a:lnTo>
                    <a:lnTo>
                      <a:pt x="312" y="56"/>
                    </a:lnTo>
                    <a:lnTo>
                      <a:pt x="304" y="48"/>
                    </a:lnTo>
                    <a:lnTo>
                      <a:pt x="296" y="24"/>
                    </a:lnTo>
                    <a:lnTo>
                      <a:pt x="28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7" name="Freeform 280">
                <a:extLst>
                  <a:ext uri="{FF2B5EF4-FFF2-40B4-BE49-F238E27FC236}">
                    <a16:creationId xmlns:a16="http://schemas.microsoft.com/office/drawing/2014/main" id="{00D83C00-E9E4-411F-9E0C-3C302F810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3701"/>
                <a:ext cx="70" cy="52"/>
              </a:xfrm>
              <a:custGeom>
                <a:avLst/>
                <a:gdLst>
                  <a:gd name="T0" fmla="*/ 0 w 56"/>
                  <a:gd name="T1" fmla="*/ 0 h 40"/>
                  <a:gd name="T2" fmla="*/ 16 w 56"/>
                  <a:gd name="T3" fmla="*/ 16 h 40"/>
                  <a:gd name="T4" fmla="*/ 56 w 56"/>
                  <a:gd name="T5" fmla="*/ 32 h 40"/>
                  <a:gd name="T6" fmla="*/ 32 w 56"/>
                  <a:gd name="T7" fmla="*/ 40 h 40"/>
                  <a:gd name="T8" fmla="*/ 24 w 56"/>
                  <a:gd name="T9" fmla="*/ 40 h 40"/>
                  <a:gd name="T10" fmla="*/ 0 w 5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0">
                    <a:moveTo>
                      <a:pt x="0" y="0"/>
                    </a:moveTo>
                    <a:lnTo>
                      <a:pt x="16" y="16"/>
                    </a:lnTo>
                    <a:lnTo>
                      <a:pt x="56" y="32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8" name="Freeform 281">
                <a:extLst>
                  <a:ext uri="{FF2B5EF4-FFF2-40B4-BE49-F238E27FC236}">
                    <a16:creationId xmlns:a16="http://schemas.microsoft.com/office/drawing/2014/main" id="{146B0403-81F2-4776-AD02-0892F29FB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3701"/>
                <a:ext cx="91" cy="52"/>
              </a:xfrm>
              <a:custGeom>
                <a:avLst/>
                <a:gdLst>
                  <a:gd name="T0" fmla="*/ 48 w 72"/>
                  <a:gd name="T1" fmla="*/ 0 h 40"/>
                  <a:gd name="T2" fmla="*/ 32 w 72"/>
                  <a:gd name="T3" fmla="*/ 0 h 40"/>
                  <a:gd name="T4" fmla="*/ 40 w 72"/>
                  <a:gd name="T5" fmla="*/ 8 h 40"/>
                  <a:gd name="T6" fmla="*/ 48 w 72"/>
                  <a:gd name="T7" fmla="*/ 8 h 40"/>
                  <a:gd name="T8" fmla="*/ 40 w 72"/>
                  <a:gd name="T9" fmla="*/ 16 h 40"/>
                  <a:gd name="T10" fmla="*/ 40 w 72"/>
                  <a:gd name="T11" fmla="*/ 24 h 40"/>
                  <a:gd name="T12" fmla="*/ 0 w 72"/>
                  <a:gd name="T13" fmla="*/ 8 h 40"/>
                  <a:gd name="T14" fmla="*/ 0 w 72"/>
                  <a:gd name="T15" fmla="*/ 16 h 40"/>
                  <a:gd name="T16" fmla="*/ 8 w 72"/>
                  <a:gd name="T17" fmla="*/ 24 h 40"/>
                  <a:gd name="T18" fmla="*/ 16 w 72"/>
                  <a:gd name="T19" fmla="*/ 24 h 40"/>
                  <a:gd name="T20" fmla="*/ 40 w 72"/>
                  <a:gd name="T21" fmla="*/ 32 h 40"/>
                  <a:gd name="T22" fmla="*/ 56 w 72"/>
                  <a:gd name="T23" fmla="*/ 32 h 40"/>
                  <a:gd name="T24" fmla="*/ 56 w 72"/>
                  <a:gd name="T25" fmla="*/ 40 h 40"/>
                  <a:gd name="T26" fmla="*/ 72 w 72"/>
                  <a:gd name="T27" fmla="*/ 40 h 40"/>
                  <a:gd name="T28" fmla="*/ 48 w 72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40">
                    <a:moveTo>
                      <a:pt x="48" y="0"/>
                    </a:moveTo>
                    <a:lnTo>
                      <a:pt x="32" y="0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40" y="32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79" name="Freeform 282">
                <a:extLst>
                  <a:ext uri="{FF2B5EF4-FFF2-40B4-BE49-F238E27FC236}">
                    <a16:creationId xmlns:a16="http://schemas.microsoft.com/office/drawing/2014/main" id="{DA28C2EE-E15D-4377-9EE2-4117C056D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648"/>
                <a:ext cx="221" cy="361"/>
              </a:xfrm>
              <a:custGeom>
                <a:avLst/>
                <a:gdLst>
                  <a:gd name="T0" fmla="*/ 8 w 176"/>
                  <a:gd name="T1" fmla="*/ 48 h 272"/>
                  <a:gd name="T2" fmla="*/ 0 w 176"/>
                  <a:gd name="T3" fmla="*/ 64 h 272"/>
                  <a:gd name="T4" fmla="*/ 8 w 176"/>
                  <a:gd name="T5" fmla="*/ 88 h 272"/>
                  <a:gd name="T6" fmla="*/ 0 w 176"/>
                  <a:gd name="T7" fmla="*/ 88 h 272"/>
                  <a:gd name="T8" fmla="*/ 16 w 176"/>
                  <a:gd name="T9" fmla="*/ 104 h 272"/>
                  <a:gd name="T10" fmla="*/ 32 w 176"/>
                  <a:gd name="T11" fmla="*/ 128 h 272"/>
                  <a:gd name="T12" fmla="*/ 80 w 176"/>
                  <a:gd name="T13" fmla="*/ 224 h 272"/>
                  <a:gd name="T14" fmla="*/ 152 w 176"/>
                  <a:gd name="T15" fmla="*/ 272 h 272"/>
                  <a:gd name="T16" fmla="*/ 168 w 176"/>
                  <a:gd name="T17" fmla="*/ 264 h 272"/>
                  <a:gd name="T18" fmla="*/ 176 w 176"/>
                  <a:gd name="T19" fmla="*/ 248 h 272"/>
                  <a:gd name="T20" fmla="*/ 168 w 176"/>
                  <a:gd name="T21" fmla="*/ 240 h 272"/>
                  <a:gd name="T22" fmla="*/ 168 w 176"/>
                  <a:gd name="T23" fmla="*/ 184 h 272"/>
                  <a:gd name="T24" fmla="*/ 160 w 176"/>
                  <a:gd name="T25" fmla="*/ 160 h 272"/>
                  <a:gd name="T26" fmla="*/ 144 w 176"/>
                  <a:gd name="T27" fmla="*/ 160 h 272"/>
                  <a:gd name="T28" fmla="*/ 144 w 176"/>
                  <a:gd name="T29" fmla="*/ 144 h 272"/>
                  <a:gd name="T30" fmla="*/ 128 w 176"/>
                  <a:gd name="T31" fmla="*/ 152 h 272"/>
                  <a:gd name="T32" fmla="*/ 112 w 176"/>
                  <a:gd name="T33" fmla="*/ 136 h 272"/>
                  <a:gd name="T34" fmla="*/ 104 w 176"/>
                  <a:gd name="T35" fmla="*/ 112 h 272"/>
                  <a:gd name="T36" fmla="*/ 112 w 176"/>
                  <a:gd name="T37" fmla="*/ 88 h 272"/>
                  <a:gd name="T38" fmla="*/ 120 w 176"/>
                  <a:gd name="T39" fmla="*/ 72 h 272"/>
                  <a:gd name="T40" fmla="*/ 152 w 176"/>
                  <a:gd name="T41" fmla="*/ 64 h 272"/>
                  <a:gd name="T42" fmla="*/ 144 w 176"/>
                  <a:gd name="T43" fmla="*/ 56 h 272"/>
                  <a:gd name="T44" fmla="*/ 144 w 176"/>
                  <a:gd name="T45" fmla="*/ 40 h 272"/>
                  <a:gd name="T46" fmla="*/ 136 w 176"/>
                  <a:gd name="T47" fmla="*/ 32 h 272"/>
                  <a:gd name="T48" fmla="*/ 104 w 176"/>
                  <a:gd name="T49" fmla="*/ 40 h 272"/>
                  <a:gd name="T50" fmla="*/ 96 w 176"/>
                  <a:gd name="T51" fmla="*/ 16 h 272"/>
                  <a:gd name="T52" fmla="*/ 80 w 176"/>
                  <a:gd name="T53" fmla="*/ 0 h 272"/>
                  <a:gd name="T54" fmla="*/ 72 w 176"/>
                  <a:gd name="T55" fmla="*/ 0 h 272"/>
                  <a:gd name="T56" fmla="*/ 80 w 176"/>
                  <a:gd name="T57" fmla="*/ 16 h 272"/>
                  <a:gd name="T58" fmla="*/ 72 w 176"/>
                  <a:gd name="T59" fmla="*/ 24 h 272"/>
                  <a:gd name="T60" fmla="*/ 64 w 176"/>
                  <a:gd name="T61" fmla="*/ 40 h 272"/>
                  <a:gd name="T62" fmla="*/ 40 w 176"/>
                  <a:gd name="T63" fmla="*/ 48 h 272"/>
                  <a:gd name="T64" fmla="*/ 24 w 176"/>
                  <a:gd name="T65" fmla="*/ 72 h 272"/>
                  <a:gd name="T66" fmla="*/ 8 w 176"/>
                  <a:gd name="T67" fmla="*/ 64 h 272"/>
                  <a:gd name="T68" fmla="*/ 8 w 176"/>
                  <a:gd name="T69" fmla="*/ 4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" h="272">
                    <a:moveTo>
                      <a:pt x="8" y="48"/>
                    </a:moveTo>
                    <a:lnTo>
                      <a:pt x="0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16" y="104"/>
                    </a:lnTo>
                    <a:lnTo>
                      <a:pt x="32" y="128"/>
                    </a:lnTo>
                    <a:lnTo>
                      <a:pt x="80" y="224"/>
                    </a:lnTo>
                    <a:lnTo>
                      <a:pt x="152" y="272"/>
                    </a:lnTo>
                    <a:lnTo>
                      <a:pt x="168" y="264"/>
                    </a:lnTo>
                    <a:lnTo>
                      <a:pt x="176" y="248"/>
                    </a:lnTo>
                    <a:lnTo>
                      <a:pt x="168" y="240"/>
                    </a:lnTo>
                    <a:lnTo>
                      <a:pt x="168" y="184"/>
                    </a:lnTo>
                    <a:lnTo>
                      <a:pt x="160" y="160"/>
                    </a:lnTo>
                    <a:lnTo>
                      <a:pt x="144" y="160"/>
                    </a:lnTo>
                    <a:lnTo>
                      <a:pt x="144" y="144"/>
                    </a:lnTo>
                    <a:lnTo>
                      <a:pt x="128" y="152"/>
                    </a:lnTo>
                    <a:lnTo>
                      <a:pt x="112" y="136"/>
                    </a:lnTo>
                    <a:lnTo>
                      <a:pt x="104" y="112"/>
                    </a:lnTo>
                    <a:lnTo>
                      <a:pt x="112" y="88"/>
                    </a:lnTo>
                    <a:lnTo>
                      <a:pt x="120" y="72"/>
                    </a:lnTo>
                    <a:lnTo>
                      <a:pt x="152" y="64"/>
                    </a:lnTo>
                    <a:lnTo>
                      <a:pt x="144" y="56"/>
                    </a:lnTo>
                    <a:lnTo>
                      <a:pt x="144" y="40"/>
                    </a:lnTo>
                    <a:lnTo>
                      <a:pt x="136" y="32"/>
                    </a:lnTo>
                    <a:lnTo>
                      <a:pt x="104" y="40"/>
                    </a:lnTo>
                    <a:lnTo>
                      <a:pt x="96" y="16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64" y="40"/>
                    </a:lnTo>
                    <a:lnTo>
                      <a:pt x="40" y="48"/>
                    </a:lnTo>
                    <a:lnTo>
                      <a:pt x="24" y="72"/>
                    </a:lnTo>
                    <a:lnTo>
                      <a:pt x="8" y="64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0" name="Freeform 283">
                <a:extLst>
                  <a:ext uri="{FF2B5EF4-FFF2-40B4-BE49-F238E27FC236}">
                    <a16:creationId xmlns:a16="http://schemas.microsoft.com/office/drawing/2014/main" id="{FE375F00-6281-478F-A227-204DF5A0E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615"/>
                <a:ext cx="101" cy="129"/>
              </a:xfrm>
              <a:custGeom>
                <a:avLst/>
                <a:gdLst>
                  <a:gd name="T0" fmla="*/ 8 w 80"/>
                  <a:gd name="T1" fmla="*/ 72 h 96"/>
                  <a:gd name="T2" fmla="*/ 8 w 80"/>
                  <a:gd name="T3" fmla="*/ 88 h 96"/>
                  <a:gd name="T4" fmla="*/ 24 w 80"/>
                  <a:gd name="T5" fmla="*/ 96 h 96"/>
                  <a:gd name="T6" fmla="*/ 40 w 80"/>
                  <a:gd name="T7" fmla="*/ 72 h 96"/>
                  <a:gd name="T8" fmla="*/ 64 w 80"/>
                  <a:gd name="T9" fmla="*/ 64 h 96"/>
                  <a:gd name="T10" fmla="*/ 72 w 80"/>
                  <a:gd name="T11" fmla="*/ 48 h 96"/>
                  <a:gd name="T12" fmla="*/ 80 w 80"/>
                  <a:gd name="T13" fmla="*/ 40 h 96"/>
                  <a:gd name="T14" fmla="*/ 72 w 80"/>
                  <a:gd name="T15" fmla="*/ 24 h 96"/>
                  <a:gd name="T16" fmla="*/ 80 w 80"/>
                  <a:gd name="T17" fmla="*/ 24 h 96"/>
                  <a:gd name="T18" fmla="*/ 72 w 80"/>
                  <a:gd name="T19" fmla="*/ 16 h 96"/>
                  <a:gd name="T20" fmla="*/ 48 w 80"/>
                  <a:gd name="T21" fmla="*/ 24 h 96"/>
                  <a:gd name="T22" fmla="*/ 32 w 80"/>
                  <a:gd name="T23" fmla="*/ 0 h 96"/>
                  <a:gd name="T24" fmla="*/ 16 w 80"/>
                  <a:gd name="T25" fmla="*/ 16 h 96"/>
                  <a:gd name="T26" fmla="*/ 16 w 80"/>
                  <a:gd name="T27" fmla="*/ 24 h 96"/>
                  <a:gd name="T28" fmla="*/ 8 w 80"/>
                  <a:gd name="T29" fmla="*/ 24 h 96"/>
                  <a:gd name="T30" fmla="*/ 8 w 80"/>
                  <a:gd name="T31" fmla="*/ 32 h 96"/>
                  <a:gd name="T32" fmla="*/ 0 w 80"/>
                  <a:gd name="T33" fmla="*/ 40 h 96"/>
                  <a:gd name="T34" fmla="*/ 0 w 80"/>
                  <a:gd name="T35" fmla="*/ 56 h 96"/>
                  <a:gd name="T36" fmla="*/ 16 w 80"/>
                  <a:gd name="T37" fmla="*/ 72 h 96"/>
                  <a:gd name="T38" fmla="*/ 16 w 80"/>
                  <a:gd name="T39" fmla="*/ 64 h 96"/>
                  <a:gd name="T40" fmla="*/ 16 w 80"/>
                  <a:gd name="T41" fmla="*/ 72 h 96"/>
                  <a:gd name="T42" fmla="*/ 8 w 80"/>
                  <a:gd name="T43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96">
                    <a:moveTo>
                      <a:pt x="8" y="72"/>
                    </a:moveTo>
                    <a:lnTo>
                      <a:pt x="8" y="88"/>
                    </a:lnTo>
                    <a:lnTo>
                      <a:pt x="24" y="96"/>
                    </a:lnTo>
                    <a:lnTo>
                      <a:pt x="40" y="72"/>
                    </a:lnTo>
                    <a:lnTo>
                      <a:pt x="64" y="64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72" y="16"/>
                    </a:lnTo>
                    <a:lnTo>
                      <a:pt x="48" y="24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1" name="Freeform 284">
                <a:extLst>
                  <a:ext uri="{FF2B5EF4-FFF2-40B4-BE49-F238E27FC236}">
                    <a16:creationId xmlns:a16="http://schemas.microsoft.com/office/drawing/2014/main" id="{19FBB3D7-EFFB-4905-A9C8-BB4819A1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391"/>
                <a:ext cx="211" cy="342"/>
              </a:xfrm>
              <a:custGeom>
                <a:avLst/>
                <a:gdLst>
                  <a:gd name="T0" fmla="*/ 8 w 168"/>
                  <a:gd name="T1" fmla="*/ 168 h 256"/>
                  <a:gd name="T2" fmla="*/ 0 w 168"/>
                  <a:gd name="T3" fmla="*/ 168 h 256"/>
                  <a:gd name="T4" fmla="*/ 8 w 168"/>
                  <a:gd name="T5" fmla="*/ 168 h 256"/>
                  <a:gd name="T6" fmla="*/ 16 w 168"/>
                  <a:gd name="T7" fmla="*/ 152 h 256"/>
                  <a:gd name="T8" fmla="*/ 24 w 168"/>
                  <a:gd name="T9" fmla="*/ 152 h 256"/>
                  <a:gd name="T10" fmla="*/ 32 w 168"/>
                  <a:gd name="T11" fmla="*/ 136 h 256"/>
                  <a:gd name="T12" fmla="*/ 24 w 168"/>
                  <a:gd name="T13" fmla="*/ 128 h 256"/>
                  <a:gd name="T14" fmla="*/ 24 w 168"/>
                  <a:gd name="T15" fmla="*/ 88 h 256"/>
                  <a:gd name="T16" fmla="*/ 24 w 168"/>
                  <a:gd name="T17" fmla="*/ 80 h 256"/>
                  <a:gd name="T18" fmla="*/ 32 w 168"/>
                  <a:gd name="T19" fmla="*/ 72 h 256"/>
                  <a:gd name="T20" fmla="*/ 32 w 168"/>
                  <a:gd name="T21" fmla="*/ 64 h 256"/>
                  <a:gd name="T22" fmla="*/ 40 w 168"/>
                  <a:gd name="T23" fmla="*/ 72 h 256"/>
                  <a:gd name="T24" fmla="*/ 40 w 168"/>
                  <a:gd name="T25" fmla="*/ 64 h 256"/>
                  <a:gd name="T26" fmla="*/ 56 w 168"/>
                  <a:gd name="T27" fmla="*/ 48 h 256"/>
                  <a:gd name="T28" fmla="*/ 56 w 168"/>
                  <a:gd name="T29" fmla="*/ 24 h 256"/>
                  <a:gd name="T30" fmla="*/ 72 w 168"/>
                  <a:gd name="T31" fmla="*/ 24 h 256"/>
                  <a:gd name="T32" fmla="*/ 80 w 168"/>
                  <a:gd name="T33" fmla="*/ 24 h 256"/>
                  <a:gd name="T34" fmla="*/ 112 w 168"/>
                  <a:gd name="T35" fmla="*/ 0 h 256"/>
                  <a:gd name="T36" fmla="*/ 112 w 168"/>
                  <a:gd name="T37" fmla="*/ 8 h 256"/>
                  <a:gd name="T38" fmla="*/ 104 w 168"/>
                  <a:gd name="T39" fmla="*/ 16 h 256"/>
                  <a:gd name="T40" fmla="*/ 96 w 168"/>
                  <a:gd name="T41" fmla="*/ 24 h 256"/>
                  <a:gd name="T42" fmla="*/ 88 w 168"/>
                  <a:gd name="T43" fmla="*/ 48 h 256"/>
                  <a:gd name="T44" fmla="*/ 96 w 168"/>
                  <a:gd name="T45" fmla="*/ 72 h 256"/>
                  <a:gd name="T46" fmla="*/ 96 w 168"/>
                  <a:gd name="T47" fmla="*/ 80 h 256"/>
                  <a:gd name="T48" fmla="*/ 104 w 168"/>
                  <a:gd name="T49" fmla="*/ 80 h 256"/>
                  <a:gd name="T50" fmla="*/ 128 w 168"/>
                  <a:gd name="T51" fmla="*/ 88 h 256"/>
                  <a:gd name="T52" fmla="*/ 136 w 168"/>
                  <a:gd name="T53" fmla="*/ 96 h 256"/>
                  <a:gd name="T54" fmla="*/ 160 w 168"/>
                  <a:gd name="T55" fmla="*/ 96 h 256"/>
                  <a:gd name="T56" fmla="*/ 152 w 168"/>
                  <a:gd name="T57" fmla="*/ 120 h 256"/>
                  <a:gd name="T58" fmla="*/ 160 w 168"/>
                  <a:gd name="T59" fmla="*/ 144 h 256"/>
                  <a:gd name="T60" fmla="*/ 152 w 168"/>
                  <a:gd name="T61" fmla="*/ 144 h 256"/>
                  <a:gd name="T62" fmla="*/ 168 w 168"/>
                  <a:gd name="T63" fmla="*/ 168 h 256"/>
                  <a:gd name="T64" fmla="*/ 160 w 168"/>
                  <a:gd name="T65" fmla="*/ 160 h 256"/>
                  <a:gd name="T66" fmla="*/ 128 w 168"/>
                  <a:gd name="T67" fmla="*/ 168 h 256"/>
                  <a:gd name="T68" fmla="*/ 128 w 168"/>
                  <a:gd name="T69" fmla="*/ 176 h 256"/>
                  <a:gd name="T70" fmla="*/ 136 w 168"/>
                  <a:gd name="T71" fmla="*/ 184 h 256"/>
                  <a:gd name="T72" fmla="*/ 120 w 168"/>
                  <a:gd name="T73" fmla="*/ 184 h 256"/>
                  <a:gd name="T74" fmla="*/ 128 w 168"/>
                  <a:gd name="T75" fmla="*/ 208 h 256"/>
                  <a:gd name="T76" fmla="*/ 128 w 168"/>
                  <a:gd name="T77" fmla="*/ 256 h 256"/>
                  <a:gd name="T78" fmla="*/ 120 w 168"/>
                  <a:gd name="T79" fmla="*/ 248 h 256"/>
                  <a:gd name="T80" fmla="*/ 120 w 168"/>
                  <a:gd name="T81" fmla="*/ 232 h 256"/>
                  <a:gd name="T82" fmla="*/ 112 w 168"/>
                  <a:gd name="T83" fmla="*/ 224 h 256"/>
                  <a:gd name="T84" fmla="*/ 80 w 168"/>
                  <a:gd name="T85" fmla="*/ 232 h 256"/>
                  <a:gd name="T86" fmla="*/ 72 w 168"/>
                  <a:gd name="T87" fmla="*/ 208 h 256"/>
                  <a:gd name="T88" fmla="*/ 56 w 168"/>
                  <a:gd name="T89" fmla="*/ 192 h 256"/>
                  <a:gd name="T90" fmla="*/ 48 w 168"/>
                  <a:gd name="T91" fmla="*/ 184 h 256"/>
                  <a:gd name="T92" fmla="*/ 24 w 168"/>
                  <a:gd name="T93" fmla="*/ 192 h 256"/>
                  <a:gd name="T94" fmla="*/ 8 w 168"/>
                  <a:gd name="T95" fmla="*/ 16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" h="256">
                    <a:moveTo>
                      <a:pt x="8" y="168"/>
                    </a:moveTo>
                    <a:lnTo>
                      <a:pt x="0" y="168"/>
                    </a:lnTo>
                    <a:lnTo>
                      <a:pt x="8" y="168"/>
                    </a:lnTo>
                    <a:lnTo>
                      <a:pt x="16" y="152"/>
                    </a:lnTo>
                    <a:lnTo>
                      <a:pt x="24" y="152"/>
                    </a:lnTo>
                    <a:lnTo>
                      <a:pt x="32" y="136"/>
                    </a:lnTo>
                    <a:lnTo>
                      <a:pt x="24" y="128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32" y="72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56" y="48"/>
                    </a:lnTo>
                    <a:lnTo>
                      <a:pt x="56" y="24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96" y="24"/>
                    </a:lnTo>
                    <a:lnTo>
                      <a:pt x="88" y="48"/>
                    </a:lnTo>
                    <a:lnTo>
                      <a:pt x="96" y="72"/>
                    </a:lnTo>
                    <a:lnTo>
                      <a:pt x="96" y="80"/>
                    </a:lnTo>
                    <a:lnTo>
                      <a:pt x="104" y="80"/>
                    </a:lnTo>
                    <a:lnTo>
                      <a:pt x="128" y="88"/>
                    </a:lnTo>
                    <a:lnTo>
                      <a:pt x="136" y="96"/>
                    </a:lnTo>
                    <a:lnTo>
                      <a:pt x="160" y="96"/>
                    </a:lnTo>
                    <a:lnTo>
                      <a:pt x="152" y="120"/>
                    </a:lnTo>
                    <a:lnTo>
                      <a:pt x="160" y="144"/>
                    </a:lnTo>
                    <a:lnTo>
                      <a:pt x="152" y="144"/>
                    </a:lnTo>
                    <a:lnTo>
                      <a:pt x="168" y="168"/>
                    </a:lnTo>
                    <a:lnTo>
                      <a:pt x="160" y="160"/>
                    </a:lnTo>
                    <a:lnTo>
                      <a:pt x="128" y="168"/>
                    </a:lnTo>
                    <a:lnTo>
                      <a:pt x="128" y="176"/>
                    </a:lnTo>
                    <a:lnTo>
                      <a:pt x="136" y="184"/>
                    </a:lnTo>
                    <a:lnTo>
                      <a:pt x="120" y="184"/>
                    </a:lnTo>
                    <a:lnTo>
                      <a:pt x="128" y="208"/>
                    </a:lnTo>
                    <a:lnTo>
                      <a:pt x="128" y="256"/>
                    </a:lnTo>
                    <a:lnTo>
                      <a:pt x="120" y="248"/>
                    </a:lnTo>
                    <a:lnTo>
                      <a:pt x="120" y="232"/>
                    </a:lnTo>
                    <a:lnTo>
                      <a:pt x="112" y="224"/>
                    </a:lnTo>
                    <a:lnTo>
                      <a:pt x="80" y="232"/>
                    </a:lnTo>
                    <a:lnTo>
                      <a:pt x="72" y="208"/>
                    </a:lnTo>
                    <a:lnTo>
                      <a:pt x="56" y="192"/>
                    </a:lnTo>
                    <a:lnTo>
                      <a:pt x="48" y="184"/>
                    </a:lnTo>
                    <a:lnTo>
                      <a:pt x="24" y="192"/>
                    </a:lnTo>
                    <a:lnTo>
                      <a:pt x="8" y="1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2" name="Freeform 285">
                <a:extLst>
                  <a:ext uri="{FF2B5EF4-FFF2-40B4-BE49-F238E27FC236}">
                    <a16:creationId xmlns:a16="http://schemas.microsoft.com/office/drawing/2014/main" id="{4F5C3AE8-6C65-4CA0-9CCA-BDBDE2769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2402"/>
                <a:ext cx="221" cy="225"/>
              </a:xfrm>
              <a:custGeom>
                <a:avLst/>
                <a:gdLst>
                  <a:gd name="T0" fmla="*/ 176 w 176"/>
                  <a:gd name="T1" fmla="*/ 56 h 168"/>
                  <a:gd name="T2" fmla="*/ 160 w 176"/>
                  <a:gd name="T3" fmla="*/ 64 h 168"/>
                  <a:gd name="T4" fmla="*/ 160 w 176"/>
                  <a:gd name="T5" fmla="*/ 72 h 168"/>
                  <a:gd name="T6" fmla="*/ 168 w 176"/>
                  <a:gd name="T7" fmla="*/ 80 h 168"/>
                  <a:gd name="T8" fmla="*/ 160 w 176"/>
                  <a:gd name="T9" fmla="*/ 80 h 168"/>
                  <a:gd name="T10" fmla="*/ 152 w 176"/>
                  <a:gd name="T11" fmla="*/ 96 h 168"/>
                  <a:gd name="T12" fmla="*/ 160 w 176"/>
                  <a:gd name="T13" fmla="*/ 104 h 168"/>
                  <a:gd name="T14" fmla="*/ 160 w 176"/>
                  <a:gd name="T15" fmla="*/ 112 h 168"/>
                  <a:gd name="T16" fmla="*/ 128 w 176"/>
                  <a:gd name="T17" fmla="*/ 128 h 168"/>
                  <a:gd name="T18" fmla="*/ 104 w 176"/>
                  <a:gd name="T19" fmla="*/ 120 h 168"/>
                  <a:gd name="T20" fmla="*/ 112 w 176"/>
                  <a:gd name="T21" fmla="*/ 128 h 168"/>
                  <a:gd name="T22" fmla="*/ 112 w 176"/>
                  <a:gd name="T23" fmla="*/ 144 h 168"/>
                  <a:gd name="T24" fmla="*/ 120 w 176"/>
                  <a:gd name="T25" fmla="*/ 152 h 168"/>
                  <a:gd name="T26" fmla="*/ 96 w 176"/>
                  <a:gd name="T27" fmla="*/ 168 h 168"/>
                  <a:gd name="T28" fmla="*/ 80 w 176"/>
                  <a:gd name="T29" fmla="*/ 168 h 168"/>
                  <a:gd name="T30" fmla="*/ 80 w 176"/>
                  <a:gd name="T31" fmla="*/ 160 h 168"/>
                  <a:gd name="T32" fmla="*/ 64 w 176"/>
                  <a:gd name="T33" fmla="*/ 136 h 168"/>
                  <a:gd name="T34" fmla="*/ 72 w 176"/>
                  <a:gd name="T35" fmla="*/ 136 h 168"/>
                  <a:gd name="T36" fmla="*/ 64 w 176"/>
                  <a:gd name="T37" fmla="*/ 112 h 168"/>
                  <a:gd name="T38" fmla="*/ 72 w 176"/>
                  <a:gd name="T39" fmla="*/ 88 h 168"/>
                  <a:gd name="T40" fmla="*/ 48 w 176"/>
                  <a:gd name="T41" fmla="*/ 88 h 168"/>
                  <a:gd name="T42" fmla="*/ 40 w 176"/>
                  <a:gd name="T43" fmla="*/ 80 h 168"/>
                  <a:gd name="T44" fmla="*/ 16 w 176"/>
                  <a:gd name="T45" fmla="*/ 72 h 168"/>
                  <a:gd name="T46" fmla="*/ 8 w 176"/>
                  <a:gd name="T47" fmla="*/ 72 h 168"/>
                  <a:gd name="T48" fmla="*/ 8 w 176"/>
                  <a:gd name="T49" fmla="*/ 64 h 168"/>
                  <a:gd name="T50" fmla="*/ 0 w 176"/>
                  <a:gd name="T51" fmla="*/ 40 h 168"/>
                  <a:gd name="T52" fmla="*/ 8 w 176"/>
                  <a:gd name="T53" fmla="*/ 16 h 168"/>
                  <a:gd name="T54" fmla="*/ 16 w 176"/>
                  <a:gd name="T55" fmla="*/ 8 h 168"/>
                  <a:gd name="T56" fmla="*/ 24 w 176"/>
                  <a:gd name="T57" fmla="*/ 24 h 168"/>
                  <a:gd name="T58" fmla="*/ 16 w 176"/>
                  <a:gd name="T59" fmla="*/ 32 h 168"/>
                  <a:gd name="T60" fmla="*/ 16 w 176"/>
                  <a:gd name="T61" fmla="*/ 48 h 168"/>
                  <a:gd name="T62" fmla="*/ 24 w 176"/>
                  <a:gd name="T63" fmla="*/ 40 h 168"/>
                  <a:gd name="T64" fmla="*/ 24 w 176"/>
                  <a:gd name="T65" fmla="*/ 16 h 168"/>
                  <a:gd name="T66" fmla="*/ 40 w 176"/>
                  <a:gd name="T67" fmla="*/ 8 h 168"/>
                  <a:gd name="T68" fmla="*/ 40 w 176"/>
                  <a:gd name="T69" fmla="*/ 0 h 168"/>
                  <a:gd name="T70" fmla="*/ 48 w 176"/>
                  <a:gd name="T71" fmla="*/ 8 h 168"/>
                  <a:gd name="T72" fmla="*/ 64 w 176"/>
                  <a:gd name="T73" fmla="*/ 16 h 168"/>
                  <a:gd name="T74" fmla="*/ 64 w 176"/>
                  <a:gd name="T75" fmla="*/ 24 h 168"/>
                  <a:gd name="T76" fmla="*/ 88 w 176"/>
                  <a:gd name="T77" fmla="*/ 24 h 168"/>
                  <a:gd name="T78" fmla="*/ 104 w 176"/>
                  <a:gd name="T79" fmla="*/ 32 h 168"/>
                  <a:gd name="T80" fmla="*/ 120 w 176"/>
                  <a:gd name="T81" fmla="*/ 24 h 168"/>
                  <a:gd name="T82" fmla="*/ 144 w 176"/>
                  <a:gd name="T83" fmla="*/ 24 h 168"/>
                  <a:gd name="T84" fmla="*/ 136 w 176"/>
                  <a:gd name="T85" fmla="*/ 24 h 168"/>
                  <a:gd name="T86" fmla="*/ 144 w 176"/>
                  <a:gd name="T87" fmla="*/ 32 h 168"/>
                  <a:gd name="T88" fmla="*/ 160 w 176"/>
                  <a:gd name="T89" fmla="*/ 40 h 168"/>
                  <a:gd name="T90" fmla="*/ 160 w 176"/>
                  <a:gd name="T91" fmla="*/ 56 h 168"/>
                  <a:gd name="T92" fmla="*/ 168 w 176"/>
                  <a:gd name="T93" fmla="*/ 56 h 168"/>
                  <a:gd name="T94" fmla="*/ 176 w 176"/>
                  <a:gd name="T95" fmla="*/ 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" h="168">
                    <a:moveTo>
                      <a:pt x="176" y="56"/>
                    </a:moveTo>
                    <a:lnTo>
                      <a:pt x="160" y="64"/>
                    </a:lnTo>
                    <a:lnTo>
                      <a:pt x="160" y="72"/>
                    </a:lnTo>
                    <a:lnTo>
                      <a:pt x="168" y="80"/>
                    </a:lnTo>
                    <a:lnTo>
                      <a:pt x="160" y="80"/>
                    </a:lnTo>
                    <a:lnTo>
                      <a:pt x="152" y="96"/>
                    </a:lnTo>
                    <a:lnTo>
                      <a:pt x="160" y="104"/>
                    </a:lnTo>
                    <a:lnTo>
                      <a:pt x="160" y="112"/>
                    </a:lnTo>
                    <a:lnTo>
                      <a:pt x="128" y="128"/>
                    </a:lnTo>
                    <a:lnTo>
                      <a:pt x="104" y="120"/>
                    </a:lnTo>
                    <a:lnTo>
                      <a:pt x="112" y="128"/>
                    </a:lnTo>
                    <a:lnTo>
                      <a:pt x="112" y="144"/>
                    </a:lnTo>
                    <a:lnTo>
                      <a:pt x="120" y="152"/>
                    </a:lnTo>
                    <a:lnTo>
                      <a:pt x="96" y="168"/>
                    </a:lnTo>
                    <a:lnTo>
                      <a:pt x="80" y="168"/>
                    </a:lnTo>
                    <a:lnTo>
                      <a:pt x="80" y="160"/>
                    </a:lnTo>
                    <a:lnTo>
                      <a:pt x="64" y="136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16" y="72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0" y="40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40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64" y="16"/>
                    </a:lnTo>
                    <a:lnTo>
                      <a:pt x="64" y="24"/>
                    </a:lnTo>
                    <a:lnTo>
                      <a:pt x="88" y="24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60" y="40"/>
                    </a:lnTo>
                    <a:lnTo>
                      <a:pt x="160" y="56"/>
                    </a:lnTo>
                    <a:lnTo>
                      <a:pt x="168" y="56"/>
                    </a:lnTo>
                    <a:lnTo>
                      <a:pt x="176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3" name="Freeform 286">
                <a:extLst>
                  <a:ext uri="{FF2B5EF4-FFF2-40B4-BE49-F238E27FC236}">
                    <a16:creationId xmlns:a16="http://schemas.microsoft.com/office/drawing/2014/main" id="{E7860361-A90D-40B2-91CB-4F89E976C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531"/>
                <a:ext cx="39" cy="73"/>
              </a:xfrm>
              <a:custGeom>
                <a:avLst/>
                <a:gdLst>
                  <a:gd name="T0" fmla="*/ 32 w 32"/>
                  <a:gd name="T1" fmla="*/ 24 h 56"/>
                  <a:gd name="T2" fmla="*/ 16 w 32"/>
                  <a:gd name="T3" fmla="*/ 56 h 56"/>
                  <a:gd name="T4" fmla="*/ 0 w 32"/>
                  <a:gd name="T5" fmla="*/ 56 h 56"/>
                  <a:gd name="T6" fmla="*/ 0 w 32"/>
                  <a:gd name="T7" fmla="*/ 32 h 56"/>
                  <a:gd name="T8" fmla="*/ 0 w 32"/>
                  <a:gd name="T9" fmla="*/ 16 h 56"/>
                  <a:gd name="T10" fmla="*/ 0 w 32"/>
                  <a:gd name="T11" fmla="*/ 0 h 56"/>
                  <a:gd name="T12" fmla="*/ 32 w 32"/>
                  <a:gd name="T1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32" y="24"/>
                    </a:moveTo>
                    <a:lnTo>
                      <a:pt x="16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4" name="Freeform 287">
                <a:extLst>
                  <a:ext uri="{FF2B5EF4-FFF2-40B4-BE49-F238E27FC236}">
                    <a16:creationId xmlns:a16="http://schemas.microsoft.com/office/drawing/2014/main" id="{15DCB511-31A1-4641-B35E-9D44D8D4C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2531"/>
                <a:ext cx="61" cy="73"/>
              </a:xfrm>
              <a:custGeom>
                <a:avLst/>
                <a:gdLst>
                  <a:gd name="T0" fmla="*/ 48 w 48"/>
                  <a:gd name="T1" fmla="*/ 0 h 56"/>
                  <a:gd name="T2" fmla="*/ 40 w 48"/>
                  <a:gd name="T3" fmla="*/ 0 h 56"/>
                  <a:gd name="T4" fmla="*/ 8 w 48"/>
                  <a:gd name="T5" fmla="*/ 0 h 56"/>
                  <a:gd name="T6" fmla="*/ 0 w 48"/>
                  <a:gd name="T7" fmla="*/ 24 h 56"/>
                  <a:gd name="T8" fmla="*/ 16 w 48"/>
                  <a:gd name="T9" fmla="*/ 56 h 56"/>
                  <a:gd name="T10" fmla="*/ 24 w 48"/>
                  <a:gd name="T11" fmla="*/ 56 h 56"/>
                  <a:gd name="T12" fmla="*/ 24 w 48"/>
                  <a:gd name="T13" fmla="*/ 48 h 56"/>
                  <a:gd name="T14" fmla="*/ 48 w 48"/>
                  <a:gd name="T15" fmla="*/ 56 h 56"/>
                  <a:gd name="T16" fmla="*/ 48 w 48"/>
                  <a:gd name="T17" fmla="*/ 32 h 56"/>
                  <a:gd name="T18" fmla="*/ 48 w 48"/>
                  <a:gd name="T19" fmla="*/ 16 h 56"/>
                  <a:gd name="T20" fmla="*/ 48 w 4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0" y="0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48" y="1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5" name="Freeform 288">
                <a:extLst>
                  <a:ext uri="{FF2B5EF4-FFF2-40B4-BE49-F238E27FC236}">
                    <a16:creationId xmlns:a16="http://schemas.microsoft.com/office/drawing/2014/main" id="{F46C9665-1B2C-4251-9A48-562E38464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999"/>
                <a:ext cx="200" cy="723"/>
              </a:xfrm>
              <a:custGeom>
                <a:avLst/>
                <a:gdLst>
                  <a:gd name="T0" fmla="*/ 16 w 160"/>
                  <a:gd name="T1" fmla="*/ 0 h 544"/>
                  <a:gd name="T2" fmla="*/ 32 w 160"/>
                  <a:gd name="T3" fmla="*/ 40 h 544"/>
                  <a:gd name="T4" fmla="*/ 56 w 160"/>
                  <a:gd name="T5" fmla="*/ 80 h 544"/>
                  <a:gd name="T6" fmla="*/ 40 w 160"/>
                  <a:gd name="T7" fmla="*/ 104 h 544"/>
                  <a:gd name="T8" fmla="*/ 40 w 160"/>
                  <a:gd name="T9" fmla="*/ 160 h 544"/>
                  <a:gd name="T10" fmla="*/ 56 w 160"/>
                  <a:gd name="T11" fmla="*/ 248 h 544"/>
                  <a:gd name="T12" fmla="*/ 56 w 160"/>
                  <a:gd name="T13" fmla="*/ 280 h 544"/>
                  <a:gd name="T14" fmla="*/ 64 w 160"/>
                  <a:gd name="T15" fmla="*/ 320 h 544"/>
                  <a:gd name="T16" fmla="*/ 72 w 160"/>
                  <a:gd name="T17" fmla="*/ 368 h 544"/>
                  <a:gd name="T18" fmla="*/ 80 w 160"/>
                  <a:gd name="T19" fmla="*/ 408 h 544"/>
                  <a:gd name="T20" fmla="*/ 88 w 160"/>
                  <a:gd name="T21" fmla="*/ 408 h 544"/>
                  <a:gd name="T22" fmla="*/ 96 w 160"/>
                  <a:gd name="T23" fmla="*/ 488 h 544"/>
                  <a:gd name="T24" fmla="*/ 112 w 160"/>
                  <a:gd name="T25" fmla="*/ 496 h 544"/>
                  <a:gd name="T26" fmla="*/ 160 w 160"/>
                  <a:gd name="T27" fmla="*/ 520 h 544"/>
                  <a:gd name="T28" fmla="*/ 152 w 160"/>
                  <a:gd name="T29" fmla="*/ 528 h 544"/>
                  <a:gd name="T30" fmla="*/ 136 w 160"/>
                  <a:gd name="T31" fmla="*/ 536 h 544"/>
                  <a:gd name="T32" fmla="*/ 144 w 160"/>
                  <a:gd name="T33" fmla="*/ 528 h 544"/>
                  <a:gd name="T34" fmla="*/ 104 w 160"/>
                  <a:gd name="T35" fmla="*/ 520 h 544"/>
                  <a:gd name="T36" fmla="*/ 96 w 160"/>
                  <a:gd name="T37" fmla="*/ 520 h 544"/>
                  <a:gd name="T38" fmla="*/ 104 w 160"/>
                  <a:gd name="T39" fmla="*/ 512 h 544"/>
                  <a:gd name="T40" fmla="*/ 96 w 160"/>
                  <a:gd name="T41" fmla="*/ 512 h 544"/>
                  <a:gd name="T42" fmla="*/ 88 w 160"/>
                  <a:gd name="T43" fmla="*/ 496 h 544"/>
                  <a:gd name="T44" fmla="*/ 80 w 160"/>
                  <a:gd name="T45" fmla="*/ 496 h 544"/>
                  <a:gd name="T46" fmla="*/ 72 w 160"/>
                  <a:gd name="T47" fmla="*/ 488 h 544"/>
                  <a:gd name="T48" fmla="*/ 64 w 160"/>
                  <a:gd name="T49" fmla="*/ 456 h 544"/>
                  <a:gd name="T50" fmla="*/ 72 w 160"/>
                  <a:gd name="T51" fmla="*/ 440 h 544"/>
                  <a:gd name="T52" fmla="*/ 48 w 160"/>
                  <a:gd name="T53" fmla="*/ 440 h 544"/>
                  <a:gd name="T54" fmla="*/ 56 w 160"/>
                  <a:gd name="T55" fmla="*/ 424 h 544"/>
                  <a:gd name="T56" fmla="*/ 56 w 160"/>
                  <a:gd name="T57" fmla="*/ 400 h 544"/>
                  <a:gd name="T58" fmla="*/ 64 w 160"/>
                  <a:gd name="T59" fmla="*/ 416 h 544"/>
                  <a:gd name="T60" fmla="*/ 64 w 160"/>
                  <a:gd name="T61" fmla="*/ 400 h 544"/>
                  <a:gd name="T62" fmla="*/ 48 w 160"/>
                  <a:gd name="T63" fmla="*/ 360 h 544"/>
                  <a:gd name="T64" fmla="*/ 40 w 160"/>
                  <a:gd name="T65" fmla="*/ 352 h 544"/>
                  <a:gd name="T66" fmla="*/ 24 w 160"/>
                  <a:gd name="T67" fmla="*/ 304 h 544"/>
                  <a:gd name="T68" fmla="*/ 32 w 160"/>
                  <a:gd name="T69" fmla="*/ 296 h 544"/>
                  <a:gd name="T70" fmla="*/ 32 w 160"/>
                  <a:gd name="T71" fmla="*/ 224 h 544"/>
                  <a:gd name="T72" fmla="*/ 24 w 160"/>
                  <a:gd name="T73" fmla="*/ 192 h 544"/>
                  <a:gd name="T74" fmla="*/ 24 w 160"/>
                  <a:gd name="T75" fmla="*/ 136 h 544"/>
                  <a:gd name="T76" fmla="*/ 16 w 160"/>
                  <a:gd name="T77" fmla="*/ 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544">
                    <a:moveTo>
                      <a:pt x="0" y="8"/>
                    </a:moveTo>
                    <a:lnTo>
                      <a:pt x="16" y="0"/>
                    </a:lnTo>
                    <a:lnTo>
                      <a:pt x="32" y="24"/>
                    </a:lnTo>
                    <a:lnTo>
                      <a:pt x="32" y="40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56" y="96"/>
                    </a:lnTo>
                    <a:lnTo>
                      <a:pt x="40" y="104"/>
                    </a:lnTo>
                    <a:lnTo>
                      <a:pt x="48" y="136"/>
                    </a:lnTo>
                    <a:lnTo>
                      <a:pt x="40" y="160"/>
                    </a:lnTo>
                    <a:lnTo>
                      <a:pt x="40" y="208"/>
                    </a:lnTo>
                    <a:lnTo>
                      <a:pt x="56" y="248"/>
                    </a:lnTo>
                    <a:lnTo>
                      <a:pt x="48" y="272"/>
                    </a:lnTo>
                    <a:lnTo>
                      <a:pt x="56" y="280"/>
                    </a:lnTo>
                    <a:lnTo>
                      <a:pt x="48" y="296"/>
                    </a:lnTo>
                    <a:lnTo>
                      <a:pt x="64" y="320"/>
                    </a:lnTo>
                    <a:lnTo>
                      <a:pt x="64" y="360"/>
                    </a:lnTo>
                    <a:lnTo>
                      <a:pt x="72" y="368"/>
                    </a:lnTo>
                    <a:lnTo>
                      <a:pt x="72" y="384"/>
                    </a:lnTo>
                    <a:lnTo>
                      <a:pt x="80" y="408"/>
                    </a:lnTo>
                    <a:lnTo>
                      <a:pt x="88" y="416"/>
                    </a:lnTo>
                    <a:lnTo>
                      <a:pt x="88" y="408"/>
                    </a:lnTo>
                    <a:lnTo>
                      <a:pt x="96" y="440"/>
                    </a:lnTo>
                    <a:lnTo>
                      <a:pt x="96" y="488"/>
                    </a:lnTo>
                    <a:lnTo>
                      <a:pt x="104" y="496"/>
                    </a:lnTo>
                    <a:lnTo>
                      <a:pt x="112" y="496"/>
                    </a:lnTo>
                    <a:lnTo>
                      <a:pt x="128" y="520"/>
                    </a:lnTo>
                    <a:lnTo>
                      <a:pt x="160" y="520"/>
                    </a:lnTo>
                    <a:lnTo>
                      <a:pt x="160" y="528"/>
                    </a:lnTo>
                    <a:lnTo>
                      <a:pt x="152" y="528"/>
                    </a:lnTo>
                    <a:lnTo>
                      <a:pt x="152" y="544"/>
                    </a:lnTo>
                    <a:lnTo>
                      <a:pt x="136" y="536"/>
                    </a:lnTo>
                    <a:lnTo>
                      <a:pt x="144" y="536"/>
                    </a:lnTo>
                    <a:lnTo>
                      <a:pt x="144" y="528"/>
                    </a:lnTo>
                    <a:lnTo>
                      <a:pt x="136" y="536"/>
                    </a:lnTo>
                    <a:lnTo>
                      <a:pt x="104" y="520"/>
                    </a:lnTo>
                    <a:lnTo>
                      <a:pt x="104" y="528"/>
                    </a:lnTo>
                    <a:lnTo>
                      <a:pt x="96" y="520"/>
                    </a:lnTo>
                    <a:lnTo>
                      <a:pt x="96" y="512"/>
                    </a:lnTo>
                    <a:lnTo>
                      <a:pt x="104" y="512"/>
                    </a:lnTo>
                    <a:lnTo>
                      <a:pt x="96" y="504"/>
                    </a:lnTo>
                    <a:lnTo>
                      <a:pt x="96" y="512"/>
                    </a:lnTo>
                    <a:lnTo>
                      <a:pt x="88" y="512"/>
                    </a:lnTo>
                    <a:lnTo>
                      <a:pt x="88" y="496"/>
                    </a:lnTo>
                    <a:lnTo>
                      <a:pt x="88" y="488"/>
                    </a:lnTo>
                    <a:lnTo>
                      <a:pt x="80" y="496"/>
                    </a:lnTo>
                    <a:lnTo>
                      <a:pt x="80" y="488"/>
                    </a:lnTo>
                    <a:lnTo>
                      <a:pt x="72" y="488"/>
                    </a:lnTo>
                    <a:lnTo>
                      <a:pt x="64" y="464"/>
                    </a:lnTo>
                    <a:lnTo>
                      <a:pt x="64" y="456"/>
                    </a:lnTo>
                    <a:lnTo>
                      <a:pt x="72" y="464"/>
                    </a:lnTo>
                    <a:lnTo>
                      <a:pt x="72" y="440"/>
                    </a:lnTo>
                    <a:lnTo>
                      <a:pt x="56" y="440"/>
                    </a:lnTo>
                    <a:lnTo>
                      <a:pt x="48" y="440"/>
                    </a:lnTo>
                    <a:lnTo>
                      <a:pt x="56" y="432"/>
                    </a:lnTo>
                    <a:lnTo>
                      <a:pt x="56" y="42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64" y="400"/>
                    </a:lnTo>
                    <a:lnTo>
                      <a:pt x="64" y="416"/>
                    </a:lnTo>
                    <a:lnTo>
                      <a:pt x="64" y="424"/>
                    </a:lnTo>
                    <a:lnTo>
                      <a:pt x="64" y="400"/>
                    </a:lnTo>
                    <a:lnTo>
                      <a:pt x="56" y="368"/>
                    </a:lnTo>
                    <a:lnTo>
                      <a:pt x="48" y="360"/>
                    </a:lnTo>
                    <a:lnTo>
                      <a:pt x="48" y="368"/>
                    </a:lnTo>
                    <a:lnTo>
                      <a:pt x="40" y="352"/>
                    </a:lnTo>
                    <a:lnTo>
                      <a:pt x="40" y="336"/>
                    </a:lnTo>
                    <a:lnTo>
                      <a:pt x="24" y="304"/>
                    </a:lnTo>
                    <a:lnTo>
                      <a:pt x="24" y="296"/>
                    </a:lnTo>
                    <a:lnTo>
                      <a:pt x="32" y="296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16" y="200"/>
                    </a:lnTo>
                    <a:lnTo>
                      <a:pt x="24" y="192"/>
                    </a:lnTo>
                    <a:lnTo>
                      <a:pt x="16" y="176"/>
                    </a:lnTo>
                    <a:lnTo>
                      <a:pt x="24" y="136"/>
                    </a:lnTo>
                    <a:lnTo>
                      <a:pt x="16" y="80"/>
                    </a:lnTo>
                    <a:lnTo>
                      <a:pt x="16" y="6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6" name="Freeform 289">
                <a:extLst>
                  <a:ext uri="{FF2B5EF4-FFF2-40B4-BE49-F238E27FC236}">
                    <a16:creationId xmlns:a16="http://schemas.microsoft.com/office/drawing/2014/main" id="{40825F45-56C9-4948-AFF2-C17AF57A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838"/>
                <a:ext cx="210" cy="267"/>
              </a:xfrm>
              <a:custGeom>
                <a:avLst/>
                <a:gdLst>
                  <a:gd name="T0" fmla="*/ 0 w 168"/>
                  <a:gd name="T1" fmla="*/ 16 h 200"/>
                  <a:gd name="T2" fmla="*/ 16 w 168"/>
                  <a:gd name="T3" fmla="*/ 24 h 200"/>
                  <a:gd name="T4" fmla="*/ 32 w 168"/>
                  <a:gd name="T5" fmla="*/ 0 h 200"/>
                  <a:gd name="T6" fmla="*/ 56 w 168"/>
                  <a:gd name="T7" fmla="*/ 0 h 200"/>
                  <a:gd name="T8" fmla="*/ 56 w 168"/>
                  <a:gd name="T9" fmla="*/ 24 h 200"/>
                  <a:gd name="T10" fmla="*/ 64 w 168"/>
                  <a:gd name="T11" fmla="*/ 40 h 200"/>
                  <a:gd name="T12" fmla="*/ 120 w 168"/>
                  <a:gd name="T13" fmla="*/ 64 h 200"/>
                  <a:gd name="T14" fmla="*/ 128 w 168"/>
                  <a:gd name="T15" fmla="*/ 80 h 200"/>
                  <a:gd name="T16" fmla="*/ 128 w 168"/>
                  <a:gd name="T17" fmla="*/ 88 h 200"/>
                  <a:gd name="T18" fmla="*/ 128 w 168"/>
                  <a:gd name="T19" fmla="*/ 96 h 200"/>
                  <a:gd name="T20" fmla="*/ 152 w 168"/>
                  <a:gd name="T21" fmla="*/ 104 h 200"/>
                  <a:gd name="T22" fmla="*/ 152 w 168"/>
                  <a:gd name="T23" fmla="*/ 112 h 200"/>
                  <a:gd name="T24" fmla="*/ 168 w 168"/>
                  <a:gd name="T25" fmla="*/ 128 h 200"/>
                  <a:gd name="T26" fmla="*/ 160 w 168"/>
                  <a:gd name="T27" fmla="*/ 160 h 200"/>
                  <a:gd name="T28" fmla="*/ 152 w 168"/>
                  <a:gd name="T29" fmla="*/ 144 h 200"/>
                  <a:gd name="T30" fmla="*/ 112 w 168"/>
                  <a:gd name="T31" fmla="*/ 152 h 200"/>
                  <a:gd name="T32" fmla="*/ 104 w 168"/>
                  <a:gd name="T33" fmla="*/ 192 h 200"/>
                  <a:gd name="T34" fmla="*/ 88 w 168"/>
                  <a:gd name="T35" fmla="*/ 192 h 200"/>
                  <a:gd name="T36" fmla="*/ 64 w 168"/>
                  <a:gd name="T37" fmla="*/ 184 h 200"/>
                  <a:gd name="T38" fmla="*/ 48 w 168"/>
                  <a:gd name="T39" fmla="*/ 200 h 200"/>
                  <a:gd name="T40" fmla="*/ 40 w 168"/>
                  <a:gd name="T41" fmla="*/ 200 h 200"/>
                  <a:gd name="T42" fmla="*/ 24 w 168"/>
                  <a:gd name="T43" fmla="*/ 160 h 200"/>
                  <a:gd name="T44" fmla="*/ 24 w 168"/>
                  <a:gd name="T45" fmla="*/ 144 h 200"/>
                  <a:gd name="T46" fmla="*/ 8 w 168"/>
                  <a:gd name="T47" fmla="*/ 120 h 200"/>
                  <a:gd name="T48" fmla="*/ 16 w 168"/>
                  <a:gd name="T49" fmla="*/ 104 h 200"/>
                  <a:gd name="T50" fmla="*/ 8 w 168"/>
                  <a:gd name="T51" fmla="*/ 96 h 200"/>
                  <a:gd name="T52" fmla="*/ 8 w 168"/>
                  <a:gd name="T53" fmla="*/ 40 h 200"/>
                  <a:gd name="T54" fmla="*/ 0 w 168"/>
                  <a:gd name="T55" fmla="*/ 1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" h="200">
                    <a:moveTo>
                      <a:pt x="0" y="16"/>
                    </a:moveTo>
                    <a:lnTo>
                      <a:pt x="16" y="24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120" y="64"/>
                    </a:lnTo>
                    <a:lnTo>
                      <a:pt x="128" y="80"/>
                    </a:lnTo>
                    <a:lnTo>
                      <a:pt x="128" y="88"/>
                    </a:lnTo>
                    <a:lnTo>
                      <a:pt x="128" y="96"/>
                    </a:lnTo>
                    <a:lnTo>
                      <a:pt x="152" y="104"/>
                    </a:lnTo>
                    <a:lnTo>
                      <a:pt x="152" y="112"/>
                    </a:lnTo>
                    <a:lnTo>
                      <a:pt x="168" y="128"/>
                    </a:lnTo>
                    <a:lnTo>
                      <a:pt x="160" y="160"/>
                    </a:lnTo>
                    <a:lnTo>
                      <a:pt x="152" y="144"/>
                    </a:lnTo>
                    <a:lnTo>
                      <a:pt x="112" y="152"/>
                    </a:lnTo>
                    <a:lnTo>
                      <a:pt x="104" y="192"/>
                    </a:lnTo>
                    <a:lnTo>
                      <a:pt x="88" y="192"/>
                    </a:lnTo>
                    <a:lnTo>
                      <a:pt x="64" y="184"/>
                    </a:lnTo>
                    <a:lnTo>
                      <a:pt x="48" y="200"/>
                    </a:lnTo>
                    <a:lnTo>
                      <a:pt x="40" y="200"/>
                    </a:lnTo>
                    <a:lnTo>
                      <a:pt x="24" y="160"/>
                    </a:lnTo>
                    <a:lnTo>
                      <a:pt x="24" y="144"/>
                    </a:lnTo>
                    <a:lnTo>
                      <a:pt x="8" y="120"/>
                    </a:lnTo>
                    <a:lnTo>
                      <a:pt x="16" y="104"/>
                    </a:lnTo>
                    <a:lnTo>
                      <a:pt x="8" y="96"/>
                    </a:lnTo>
                    <a:lnTo>
                      <a:pt x="8" y="4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7" name="Freeform 290">
                <a:extLst>
                  <a:ext uri="{FF2B5EF4-FFF2-40B4-BE49-F238E27FC236}">
                    <a16:creationId xmlns:a16="http://schemas.microsoft.com/office/drawing/2014/main" id="{20DB8F34-0079-485D-A6A1-041040A26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3030"/>
                <a:ext cx="140" cy="170"/>
              </a:xfrm>
              <a:custGeom>
                <a:avLst/>
                <a:gdLst>
                  <a:gd name="T0" fmla="*/ 112 w 112"/>
                  <a:gd name="T1" fmla="*/ 96 h 128"/>
                  <a:gd name="T2" fmla="*/ 112 w 112"/>
                  <a:gd name="T3" fmla="*/ 72 h 128"/>
                  <a:gd name="T4" fmla="*/ 96 w 112"/>
                  <a:gd name="T5" fmla="*/ 72 h 128"/>
                  <a:gd name="T6" fmla="*/ 96 w 112"/>
                  <a:gd name="T7" fmla="*/ 48 h 128"/>
                  <a:gd name="T8" fmla="*/ 88 w 112"/>
                  <a:gd name="T9" fmla="*/ 48 h 128"/>
                  <a:gd name="T10" fmla="*/ 64 w 112"/>
                  <a:gd name="T11" fmla="*/ 40 h 128"/>
                  <a:gd name="T12" fmla="*/ 56 w 112"/>
                  <a:gd name="T13" fmla="*/ 16 h 128"/>
                  <a:gd name="T14" fmla="*/ 48 w 112"/>
                  <a:gd name="T15" fmla="*/ 0 h 128"/>
                  <a:gd name="T16" fmla="*/ 8 w 112"/>
                  <a:gd name="T17" fmla="*/ 8 h 128"/>
                  <a:gd name="T18" fmla="*/ 0 w 112"/>
                  <a:gd name="T19" fmla="*/ 48 h 128"/>
                  <a:gd name="T20" fmla="*/ 32 w 112"/>
                  <a:gd name="T21" fmla="*/ 72 h 128"/>
                  <a:gd name="T22" fmla="*/ 48 w 112"/>
                  <a:gd name="T23" fmla="*/ 80 h 128"/>
                  <a:gd name="T24" fmla="*/ 72 w 112"/>
                  <a:gd name="T25" fmla="*/ 88 h 128"/>
                  <a:gd name="T26" fmla="*/ 72 w 112"/>
                  <a:gd name="T27" fmla="*/ 104 h 128"/>
                  <a:gd name="T28" fmla="*/ 64 w 112"/>
                  <a:gd name="T29" fmla="*/ 120 h 128"/>
                  <a:gd name="T30" fmla="*/ 96 w 112"/>
                  <a:gd name="T31" fmla="*/ 128 h 128"/>
                  <a:gd name="T32" fmla="*/ 104 w 112"/>
                  <a:gd name="T33" fmla="*/ 128 h 128"/>
                  <a:gd name="T34" fmla="*/ 112 w 112"/>
                  <a:gd name="T35" fmla="*/ 112 h 128"/>
                  <a:gd name="T36" fmla="*/ 112 w 112"/>
                  <a:gd name="T37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28">
                    <a:moveTo>
                      <a:pt x="112" y="96"/>
                    </a:moveTo>
                    <a:lnTo>
                      <a:pt x="112" y="72"/>
                    </a:lnTo>
                    <a:lnTo>
                      <a:pt x="96" y="72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64" y="40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8" y="8"/>
                    </a:lnTo>
                    <a:lnTo>
                      <a:pt x="0" y="48"/>
                    </a:lnTo>
                    <a:lnTo>
                      <a:pt x="32" y="72"/>
                    </a:lnTo>
                    <a:lnTo>
                      <a:pt x="48" y="80"/>
                    </a:lnTo>
                    <a:lnTo>
                      <a:pt x="72" y="88"/>
                    </a:lnTo>
                    <a:lnTo>
                      <a:pt x="72" y="104"/>
                    </a:lnTo>
                    <a:lnTo>
                      <a:pt x="64" y="120"/>
                    </a:lnTo>
                    <a:lnTo>
                      <a:pt x="96" y="128"/>
                    </a:lnTo>
                    <a:lnTo>
                      <a:pt x="104" y="128"/>
                    </a:lnTo>
                    <a:lnTo>
                      <a:pt x="112" y="112"/>
                    </a:lnTo>
                    <a:lnTo>
                      <a:pt x="112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8" name="Freeform 291">
                <a:extLst>
                  <a:ext uri="{FF2B5EF4-FFF2-40B4-BE49-F238E27FC236}">
                    <a16:creationId xmlns:a16="http://schemas.microsoft.com/office/drawing/2014/main" id="{10A97452-D226-424B-9685-6A67715B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3084"/>
                <a:ext cx="250" cy="605"/>
              </a:xfrm>
              <a:custGeom>
                <a:avLst/>
                <a:gdLst>
                  <a:gd name="T0" fmla="*/ 160 w 200"/>
                  <a:gd name="T1" fmla="*/ 184 h 456"/>
                  <a:gd name="T2" fmla="*/ 184 w 200"/>
                  <a:gd name="T3" fmla="*/ 208 h 456"/>
                  <a:gd name="T4" fmla="*/ 192 w 200"/>
                  <a:gd name="T5" fmla="*/ 224 h 456"/>
                  <a:gd name="T6" fmla="*/ 184 w 200"/>
                  <a:gd name="T7" fmla="*/ 248 h 456"/>
                  <a:gd name="T8" fmla="*/ 136 w 200"/>
                  <a:gd name="T9" fmla="*/ 264 h 456"/>
                  <a:gd name="T10" fmla="*/ 136 w 200"/>
                  <a:gd name="T11" fmla="*/ 272 h 456"/>
                  <a:gd name="T12" fmla="*/ 120 w 200"/>
                  <a:gd name="T13" fmla="*/ 296 h 456"/>
                  <a:gd name="T14" fmla="*/ 112 w 200"/>
                  <a:gd name="T15" fmla="*/ 304 h 456"/>
                  <a:gd name="T16" fmla="*/ 128 w 200"/>
                  <a:gd name="T17" fmla="*/ 304 h 456"/>
                  <a:gd name="T18" fmla="*/ 136 w 200"/>
                  <a:gd name="T19" fmla="*/ 320 h 456"/>
                  <a:gd name="T20" fmla="*/ 120 w 200"/>
                  <a:gd name="T21" fmla="*/ 312 h 456"/>
                  <a:gd name="T22" fmla="*/ 128 w 200"/>
                  <a:gd name="T23" fmla="*/ 320 h 456"/>
                  <a:gd name="T24" fmla="*/ 120 w 200"/>
                  <a:gd name="T25" fmla="*/ 344 h 456"/>
                  <a:gd name="T26" fmla="*/ 104 w 200"/>
                  <a:gd name="T27" fmla="*/ 352 h 456"/>
                  <a:gd name="T28" fmla="*/ 104 w 200"/>
                  <a:gd name="T29" fmla="*/ 376 h 456"/>
                  <a:gd name="T30" fmla="*/ 128 w 200"/>
                  <a:gd name="T31" fmla="*/ 384 h 456"/>
                  <a:gd name="T32" fmla="*/ 120 w 200"/>
                  <a:gd name="T33" fmla="*/ 408 h 456"/>
                  <a:gd name="T34" fmla="*/ 112 w 200"/>
                  <a:gd name="T35" fmla="*/ 432 h 456"/>
                  <a:gd name="T36" fmla="*/ 136 w 200"/>
                  <a:gd name="T37" fmla="*/ 456 h 456"/>
                  <a:gd name="T38" fmla="*/ 88 w 200"/>
                  <a:gd name="T39" fmla="*/ 456 h 456"/>
                  <a:gd name="T40" fmla="*/ 64 w 200"/>
                  <a:gd name="T41" fmla="*/ 432 h 456"/>
                  <a:gd name="T42" fmla="*/ 56 w 200"/>
                  <a:gd name="T43" fmla="*/ 376 h 456"/>
                  <a:gd name="T44" fmla="*/ 48 w 200"/>
                  <a:gd name="T45" fmla="*/ 352 h 456"/>
                  <a:gd name="T46" fmla="*/ 32 w 200"/>
                  <a:gd name="T47" fmla="*/ 320 h 456"/>
                  <a:gd name="T48" fmla="*/ 24 w 200"/>
                  <a:gd name="T49" fmla="*/ 296 h 456"/>
                  <a:gd name="T50" fmla="*/ 8 w 200"/>
                  <a:gd name="T51" fmla="*/ 232 h 456"/>
                  <a:gd name="T52" fmla="*/ 8 w 200"/>
                  <a:gd name="T53" fmla="*/ 208 h 456"/>
                  <a:gd name="T54" fmla="*/ 0 w 200"/>
                  <a:gd name="T55" fmla="*/ 144 h 456"/>
                  <a:gd name="T56" fmla="*/ 8 w 200"/>
                  <a:gd name="T57" fmla="*/ 72 h 456"/>
                  <a:gd name="T58" fmla="*/ 16 w 200"/>
                  <a:gd name="T59" fmla="*/ 32 h 456"/>
                  <a:gd name="T60" fmla="*/ 32 w 200"/>
                  <a:gd name="T61" fmla="*/ 0 h 456"/>
                  <a:gd name="T62" fmla="*/ 72 w 200"/>
                  <a:gd name="T63" fmla="*/ 8 h 456"/>
                  <a:gd name="T64" fmla="*/ 120 w 200"/>
                  <a:gd name="T65" fmla="*/ 40 h 456"/>
                  <a:gd name="T66" fmla="*/ 144 w 200"/>
                  <a:gd name="T67" fmla="*/ 64 h 456"/>
                  <a:gd name="T68" fmla="*/ 168 w 200"/>
                  <a:gd name="T69" fmla="*/ 88 h 456"/>
                  <a:gd name="T70" fmla="*/ 184 w 200"/>
                  <a:gd name="T71" fmla="*/ 72 h 456"/>
                  <a:gd name="T72" fmla="*/ 192 w 200"/>
                  <a:gd name="T73" fmla="*/ 56 h 456"/>
                  <a:gd name="T74" fmla="*/ 192 w 200"/>
                  <a:gd name="T75" fmla="*/ 8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" h="456">
                    <a:moveTo>
                      <a:pt x="160" y="128"/>
                    </a:moveTo>
                    <a:lnTo>
                      <a:pt x="160" y="184"/>
                    </a:lnTo>
                    <a:lnTo>
                      <a:pt x="160" y="192"/>
                    </a:lnTo>
                    <a:lnTo>
                      <a:pt x="184" y="208"/>
                    </a:lnTo>
                    <a:lnTo>
                      <a:pt x="176" y="216"/>
                    </a:lnTo>
                    <a:lnTo>
                      <a:pt x="192" y="224"/>
                    </a:lnTo>
                    <a:lnTo>
                      <a:pt x="192" y="232"/>
                    </a:lnTo>
                    <a:lnTo>
                      <a:pt x="184" y="248"/>
                    </a:lnTo>
                    <a:lnTo>
                      <a:pt x="152" y="256"/>
                    </a:lnTo>
                    <a:lnTo>
                      <a:pt x="136" y="264"/>
                    </a:lnTo>
                    <a:lnTo>
                      <a:pt x="128" y="256"/>
                    </a:lnTo>
                    <a:lnTo>
                      <a:pt x="136" y="272"/>
                    </a:lnTo>
                    <a:lnTo>
                      <a:pt x="136" y="288"/>
                    </a:lnTo>
                    <a:lnTo>
                      <a:pt x="120" y="296"/>
                    </a:lnTo>
                    <a:lnTo>
                      <a:pt x="104" y="288"/>
                    </a:lnTo>
                    <a:lnTo>
                      <a:pt x="112" y="304"/>
                    </a:lnTo>
                    <a:lnTo>
                      <a:pt x="120" y="312"/>
                    </a:lnTo>
                    <a:lnTo>
                      <a:pt x="128" y="304"/>
                    </a:lnTo>
                    <a:lnTo>
                      <a:pt x="136" y="312"/>
                    </a:lnTo>
                    <a:lnTo>
                      <a:pt x="136" y="320"/>
                    </a:lnTo>
                    <a:lnTo>
                      <a:pt x="128" y="320"/>
                    </a:lnTo>
                    <a:lnTo>
                      <a:pt x="120" y="312"/>
                    </a:lnTo>
                    <a:lnTo>
                      <a:pt x="120" y="320"/>
                    </a:lnTo>
                    <a:lnTo>
                      <a:pt x="128" y="320"/>
                    </a:lnTo>
                    <a:lnTo>
                      <a:pt x="120" y="328"/>
                    </a:lnTo>
                    <a:lnTo>
                      <a:pt x="120" y="344"/>
                    </a:lnTo>
                    <a:lnTo>
                      <a:pt x="120" y="352"/>
                    </a:lnTo>
                    <a:lnTo>
                      <a:pt x="104" y="352"/>
                    </a:lnTo>
                    <a:lnTo>
                      <a:pt x="104" y="368"/>
                    </a:lnTo>
                    <a:lnTo>
                      <a:pt x="104" y="376"/>
                    </a:lnTo>
                    <a:lnTo>
                      <a:pt x="120" y="384"/>
                    </a:lnTo>
                    <a:lnTo>
                      <a:pt x="128" y="384"/>
                    </a:lnTo>
                    <a:lnTo>
                      <a:pt x="136" y="392"/>
                    </a:lnTo>
                    <a:lnTo>
                      <a:pt x="120" y="408"/>
                    </a:lnTo>
                    <a:lnTo>
                      <a:pt x="120" y="424"/>
                    </a:lnTo>
                    <a:lnTo>
                      <a:pt x="112" y="432"/>
                    </a:lnTo>
                    <a:lnTo>
                      <a:pt x="112" y="440"/>
                    </a:lnTo>
                    <a:lnTo>
                      <a:pt x="136" y="456"/>
                    </a:lnTo>
                    <a:lnTo>
                      <a:pt x="120" y="456"/>
                    </a:lnTo>
                    <a:lnTo>
                      <a:pt x="88" y="456"/>
                    </a:lnTo>
                    <a:lnTo>
                      <a:pt x="72" y="432"/>
                    </a:lnTo>
                    <a:lnTo>
                      <a:pt x="64" y="432"/>
                    </a:lnTo>
                    <a:lnTo>
                      <a:pt x="56" y="424"/>
                    </a:lnTo>
                    <a:lnTo>
                      <a:pt x="56" y="376"/>
                    </a:lnTo>
                    <a:lnTo>
                      <a:pt x="48" y="344"/>
                    </a:lnTo>
                    <a:lnTo>
                      <a:pt x="48" y="352"/>
                    </a:lnTo>
                    <a:lnTo>
                      <a:pt x="40" y="344"/>
                    </a:lnTo>
                    <a:lnTo>
                      <a:pt x="32" y="320"/>
                    </a:lnTo>
                    <a:lnTo>
                      <a:pt x="32" y="304"/>
                    </a:lnTo>
                    <a:lnTo>
                      <a:pt x="24" y="296"/>
                    </a:lnTo>
                    <a:lnTo>
                      <a:pt x="24" y="256"/>
                    </a:lnTo>
                    <a:lnTo>
                      <a:pt x="8" y="232"/>
                    </a:lnTo>
                    <a:lnTo>
                      <a:pt x="16" y="216"/>
                    </a:lnTo>
                    <a:lnTo>
                      <a:pt x="8" y="208"/>
                    </a:lnTo>
                    <a:lnTo>
                      <a:pt x="16" y="184"/>
                    </a:lnTo>
                    <a:lnTo>
                      <a:pt x="0" y="144"/>
                    </a:lnTo>
                    <a:lnTo>
                      <a:pt x="0" y="96"/>
                    </a:lnTo>
                    <a:lnTo>
                      <a:pt x="8" y="72"/>
                    </a:lnTo>
                    <a:lnTo>
                      <a:pt x="0" y="40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56" y="8"/>
                    </a:lnTo>
                    <a:lnTo>
                      <a:pt x="72" y="8"/>
                    </a:lnTo>
                    <a:lnTo>
                      <a:pt x="104" y="32"/>
                    </a:lnTo>
                    <a:lnTo>
                      <a:pt x="120" y="40"/>
                    </a:lnTo>
                    <a:lnTo>
                      <a:pt x="144" y="48"/>
                    </a:lnTo>
                    <a:lnTo>
                      <a:pt x="144" y="64"/>
                    </a:lnTo>
                    <a:lnTo>
                      <a:pt x="136" y="80"/>
                    </a:lnTo>
                    <a:lnTo>
                      <a:pt x="168" y="88"/>
                    </a:lnTo>
                    <a:lnTo>
                      <a:pt x="176" y="88"/>
                    </a:lnTo>
                    <a:lnTo>
                      <a:pt x="184" y="72"/>
                    </a:lnTo>
                    <a:lnTo>
                      <a:pt x="184" y="56"/>
                    </a:lnTo>
                    <a:lnTo>
                      <a:pt x="192" y="56"/>
                    </a:lnTo>
                    <a:lnTo>
                      <a:pt x="200" y="80"/>
                    </a:lnTo>
                    <a:lnTo>
                      <a:pt x="192" y="88"/>
                    </a:lnTo>
                    <a:lnTo>
                      <a:pt x="160" y="1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89" name="Freeform 292">
                <a:extLst>
                  <a:ext uri="{FF2B5EF4-FFF2-40B4-BE49-F238E27FC236}">
                    <a16:creationId xmlns:a16="http://schemas.microsoft.com/office/drawing/2014/main" id="{E55D6D4B-1423-48F2-96FA-097F71F6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477"/>
                <a:ext cx="80" cy="138"/>
              </a:xfrm>
              <a:custGeom>
                <a:avLst/>
                <a:gdLst>
                  <a:gd name="T0" fmla="*/ 24 w 64"/>
                  <a:gd name="T1" fmla="*/ 0 h 104"/>
                  <a:gd name="T2" fmla="*/ 8 w 64"/>
                  <a:gd name="T3" fmla="*/ 8 h 104"/>
                  <a:gd name="T4" fmla="*/ 8 w 64"/>
                  <a:gd name="T5" fmla="*/ 16 h 104"/>
                  <a:gd name="T6" fmla="*/ 16 w 64"/>
                  <a:gd name="T7" fmla="*/ 24 h 104"/>
                  <a:gd name="T8" fmla="*/ 8 w 64"/>
                  <a:gd name="T9" fmla="*/ 24 h 104"/>
                  <a:gd name="T10" fmla="*/ 0 w 64"/>
                  <a:gd name="T11" fmla="*/ 40 h 104"/>
                  <a:gd name="T12" fmla="*/ 8 w 64"/>
                  <a:gd name="T13" fmla="*/ 48 h 104"/>
                  <a:gd name="T14" fmla="*/ 16 w 64"/>
                  <a:gd name="T15" fmla="*/ 48 h 104"/>
                  <a:gd name="T16" fmla="*/ 24 w 64"/>
                  <a:gd name="T17" fmla="*/ 64 h 104"/>
                  <a:gd name="T18" fmla="*/ 16 w 64"/>
                  <a:gd name="T19" fmla="*/ 88 h 104"/>
                  <a:gd name="T20" fmla="*/ 24 w 64"/>
                  <a:gd name="T21" fmla="*/ 104 h 104"/>
                  <a:gd name="T22" fmla="*/ 32 w 64"/>
                  <a:gd name="T23" fmla="*/ 104 h 104"/>
                  <a:gd name="T24" fmla="*/ 56 w 64"/>
                  <a:gd name="T25" fmla="*/ 96 h 104"/>
                  <a:gd name="T26" fmla="*/ 64 w 64"/>
                  <a:gd name="T27" fmla="*/ 96 h 104"/>
                  <a:gd name="T28" fmla="*/ 48 w 64"/>
                  <a:gd name="T29" fmla="*/ 64 h 104"/>
                  <a:gd name="T30" fmla="*/ 56 w 64"/>
                  <a:gd name="T31" fmla="*/ 40 h 104"/>
                  <a:gd name="T32" fmla="*/ 40 w 64"/>
                  <a:gd name="T33" fmla="*/ 24 h 104"/>
                  <a:gd name="T34" fmla="*/ 40 w 64"/>
                  <a:gd name="T35" fmla="*/ 8 h 104"/>
                  <a:gd name="T36" fmla="*/ 24 w 64"/>
                  <a:gd name="T3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4">
                    <a:moveTo>
                      <a:pt x="24" y="0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16" y="88"/>
                    </a:lnTo>
                    <a:lnTo>
                      <a:pt x="24" y="104"/>
                    </a:lnTo>
                    <a:lnTo>
                      <a:pt x="32" y="104"/>
                    </a:lnTo>
                    <a:lnTo>
                      <a:pt x="56" y="96"/>
                    </a:lnTo>
                    <a:lnTo>
                      <a:pt x="64" y="96"/>
                    </a:lnTo>
                    <a:lnTo>
                      <a:pt x="48" y="64"/>
                    </a:lnTo>
                    <a:lnTo>
                      <a:pt x="56" y="40"/>
                    </a:lnTo>
                    <a:lnTo>
                      <a:pt x="40" y="24"/>
                    </a:lnTo>
                    <a:lnTo>
                      <a:pt x="40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0" name="Freeform 293">
                <a:extLst>
                  <a:ext uri="{FF2B5EF4-FFF2-40B4-BE49-F238E27FC236}">
                    <a16:creationId xmlns:a16="http://schemas.microsoft.com/office/drawing/2014/main" id="{E8FD77C4-3A6C-47C3-BA2B-9A004C79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3488"/>
                <a:ext cx="20" cy="31"/>
              </a:xfrm>
              <a:custGeom>
                <a:avLst/>
                <a:gdLst>
                  <a:gd name="T0" fmla="*/ 0 w 16"/>
                  <a:gd name="T1" fmla="*/ 0 h 24"/>
                  <a:gd name="T2" fmla="*/ 8 w 16"/>
                  <a:gd name="T3" fmla="*/ 24 h 24"/>
                  <a:gd name="T4" fmla="*/ 16 w 16"/>
                  <a:gd name="T5" fmla="*/ 24 h 24"/>
                  <a:gd name="T6" fmla="*/ 16 w 16"/>
                  <a:gd name="T7" fmla="*/ 8 h 24"/>
                  <a:gd name="T8" fmla="*/ 0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0"/>
                    </a:moveTo>
                    <a:lnTo>
                      <a:pt x="8" y="24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1" name="Freeform 294">
                <a:extLst>
                  <a:ext uri="{FF2B5EF4-FFF2-40B4-BE49-F238E27FC236}">
                    <a16:creationId xmlns:a16="http://schemas.microsoft.com/office/drawing/2014/main" id="{49AA8597-82F6-4A2E-A9A9-F0D4B0D58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3678"/>
                <a:ext cx="41" cy="11"/>
              </a:xfrm>
              <a:custGeom>
                <a:avLst/>
                <a:gdLst>
                  <a:gd name="T0" fmla="*/ 0 w 32"/>
                  <a:gd name="T1" fmla="*/ 0 h 8"/>
                  <a:gd name="T2" fmla="*/ 16 w 32"/>
                  <a:gd name="T3" fmla="*/ 8 h 8"/>
                  <a:gd name="T4" fmla="*/ 32 w 32"/>
                  <a:gd name="T5" fmla="*/ 0 h 8"/>
                  <a:gd name="T6" fmla="*/ 24 w 32"/>
                  <a:gd name="T7" fmla="*/ 0 h 8"/>
                  <a:gd name="T8" fmla="*/ 8 w 32"/>
                  <a:gd name="T9" fmla="*/ 0 h 8"/>
                  <a:gd name="T10" fmla="*/ 0 w 32"/>
                  <a:gd name="T11" fmla="*/ 0 h 8"/>
                  <a:gd name="T12" fmla="*/ 8 w 32"/>
                  <a:gd name="T13" fmla="*/ 0 h 8"/>
                  <a:gd name="T14" fmla="*/ 8 w 32"/>
                  <a:gd name="T15" fmla="*/ 8 h 8"/>
                  <a:gd name="T16" fmla="*/ 0 w 3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lnTo>
                      <a:pt x="16" y="8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2" name="Freeform 295">
                <a:extLst>
                  <a:ext uri="{FF2B5EF4-FFF2-40B4-BE49-F238E27FC236}">
                    <a16:creationId xmlns:a16="http://schemas.microsoft.com/office/drawing/2014/main" id="{A85D90F5-6DB6-4C6B-908A-8AFF4C901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424"/>
                <a:ext cx="10" cy="21"/>
              </a:xfrm>
              <a:custGeom>
                <a:avLst/>
                <a:gdLst>
                  <a:gd name="T0" fmla="*/ 0 w 8"/>
                  <a:gd name="T1" fmla="*/ 16 h 16"/>
                  <a:gd name="T2" fmla="*/ 8 w 8"/>
                  <a:gd name="T3" fmla="*/ 16 h 16"/>
                  <a:gd name="T4" fmla="*/ 8 w 8"/>
                  <a:gd name="T5" fmla="*/ 0 h 16"/>
                  <a:gd name="T6" fmla="*/ 0 w 8"/>
                  <a:gd name="T7" fmla="*/ 8 h 16"/>
                  <a:gd name="T8" fmla="*/ 0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8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3" name="Freeform 296">
                <a:extLst>
                  <a:ext uri="{FF2B5EF4-FFF2-40B4-BE49-F238E27FC236}">
                    <a16:creationId xmlns:a16="http://schemas.microsoft.com/office/drawing/2014/main" id="{8E2DB7AE-DF71-4942-9A05-0DFD1F284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274"/>
                <a:ext cx="30" cy="11"/>
              </a:xfrm>
              <a:custGeom>
                <a:avLst/>
                <a:gdLst>
                  <a:gd name="T0" fmla="*/ 0 w 24"/>
                  <a:gd name="T1" fmla="*/ 0 h 8"/>
                  <a:gd name="T2" fmla="*/ 8 w 24"/>
                  <a:gd name="T3" fmla="*/ 8 h 8"/>
                  <a:gd name="T4" fmla="*/ 24 w 24"/>
                  <a:gd name="T5" fmla="*/ 8 h 8"/>
                  <a:gd name="T6" fmla="*/ 24 w 24"/>
                  <a:gd name="T7" fmla="*/ 0 h 8"/>
                  <a:gd name="T8" fmla="*/ 8 w 24"/>
                  <a:gd name="T9" fmla="*/ 0 h 8"/>
                  <a:gd name="T10" fmla="*/ 0 w 2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8" y="8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4" name="Freeform 297">
                <a:extLst>
                  <a:ext uri="{FF2B5EF4-FFF2-40B4-BE49-F238E27FC236}">
                    <a16:creationId xmlns:a16="http://schemas.microsoft.com/office/drawing/2014/main" id="{8B6C1841-610D-4681-88B2-9D95FA4BA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99"/>
                <a:ext cx="10" cy="12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5" name="Freeform 298">
                <a:extLst>
                  <a:ext uri="{FF2B5EF4-FFF2-40B4-BE49-F238E27FC236}">
                    <a16:creationId xmlns:a16="http://schemas.microsoft.com/office/drawing/2014/main" id="{64529F38-0E78-4B60-9712-EA8C80F43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2178"/>
                <a:ext cx="169" cy="65"/>
              </a:xfrm>
              <a:custGeom>
                <a:avLst/>
                <a:gdLst>
                  <a:gd name="T0" fmla="*/ 0 w 136"/>
                  <a:gd name="T1" fmla="*/ 24 h 48"/>
                  <a:gd name="T2" fmla="*/ 8 w 136"/>
                  <a:gd name="T3" fmla="*/ 24 h 48"/>
                  <a:gd name="T4" fmla="*/ 32 w 136"/>
                  <a:gd name="T5" fmla="*/ 8 h 48"/>
                  <a:gd name="T6" fmla="*/ 48 w 136"/>
                  <a:gd name="T7" fmla="*/ 8 h 48"/>
                  <a:gd name="T8" fmla="*/ 40 w 136"/>
                  <a:gd name="T9" fmla="*/ 16 h 48"/>
                  <a:gd name="T10" fmla="*/ 80 w 136"/>
                  <a:gd name="T11" fmla="*/ 24 h 48"/>
                  <a:gd name="T12" fmla="*/ 88 w 136"/>
                  <a:gd name="T13" fmla="*/ 40 h 48"/>
                  <a:gd name="T14" fmla="*/ 96 w 136"/>
                  <a:gd name="T15" fmla="*/ 40 h 48"/>
                  <a:gd name="T16" fmla="*/ 88 w 136"/>
                  <a:gd name="T17" fmla="*/ 48 h 48"/>
                  <a:gd name="T18" fmla="*/ 136 w 136"/>
                  <a:gd name="T19" fmla="*/ 48 h 48"/>
                  <a:gd name="T20" fmla="*/ 128 w 136"/>
                  <a:gd name="T21" fmla="*/ 40 h 48"/>
                  <a:gd name="T22" fmla="*/ 120 w 136"/>
                  <a:gd name="T23" fmla="*/ 40 h 48"/>
                  <a:gd name="T24" fmla="*/ 120 w 136"/>
                  <a:gd name="T25" fmla="*/ 32 h 48"/>
                  <a:gd name="T26" fmla="*/ 104 w 136"/>
                  <a:gd name="T27" fmla="*/ 32 h 48"/>
                  <a:gd name="T28" fmla="*/ 88 w 136"/>
                  <a:gd name="T29" fmla="*/ 16 h 48"/>
                  <a:gd name="T30" fmla="*/ 48 w 136"/>
                  <a:gd name="T31" fmla="*/ 0 h 48"/>
                  <a:gd name="T32" fmla="*/ 16 w 136"/>
                  <a:gd name="T33" fmla="*/ 8 h 48"/>
                  <a:gd name="T34" fmla="*/ 0 w 136"/>
                  <a:gd name="T3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48">
                    <a:moveTo>
                      <a:pt x="0" y="24"/>
                    </a:moveTo>
                    <a:lnTo>
                      <a:pt x="8" y="24"/>
                    </a:lnTo>
                    <a:lnTo>
                      <a:pt x="32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80" y="24"/>
                    </a:lnTo>
                    <a:lnTo>
                      <a:pt x="88" y="40"/>
                    </a:lnTo>
                    <a:lnTo>
                      <a:pt x="96" y="40"/>
                    </a:lnTo>
                    <a:lnTo>
                      <a:pt x="88" y="48"/>
                    </a:lnTo>
                    <a:lnTo>
                      <a:pt x="136" y="48"/>
                    </a:lnTo>
                    <a:lnTo>
                      <a:pt x="128" y="40"/>
                    </a:lnTo>
                    <a:lnTo>
                      <a:pt x="120" y="40"/>
                    </a:lnTo>
                    <a:lnTo>
                      <a:pt x="120" y="32"/>
                    </a:lnTo>
                    <a:lnTo>
                      <a:pt x="104" y="32"/>
                    </a:lnTo>
                    <a:lnTo>
                      <a:pt x="88" y="16"/>
                    </a:lnTo>
                    <a:lnTo>
                      <a:pt x="48" y="0"/>
                    </a:lnTo>
                    <a:lnTo>
                      <a:pt x="16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6" name="Freeform 299">
                <a:extLst>
                  <a:ext uri="{FF2B5EF4-FFF2-40B4-BE49-F238E27FC236}">
                    <a16:creationId xmlns:a16="http://schemas.microsoft.com/office/drawing/2014/main" id="{37CEA4E4-3CF9-4464-A6F7-B48568408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74"/>
                <a:ext cx="29" cy="11"/>
              </a:xfrm>
              <a:custGeom>
                <a:avLst/>
                <a:gdLst>
                  <a:gd name="T0" fmla="*/ 0 w 24"/>
                  <a:gd name="T1" fmla="*/ 8 h 8"/>
                  <a:gd name="T2" fmla="*/ 16 w 24"/>
                  <a:gd name="T3" fmla="*/ 8 h 8"/>
                  <a:gd name="T4" fmla="*/ 24 w 24"/>
                  <a:gd name="T5" fmla="*/ 0 h 8"/>
                  <a:gd name="T6" fmla="*/ 16 w 24"/>
                  <a:gd name="T7" fmla="*/ 0 h 8"/>
                  <a:gd name="T8" fmla="*/ 0 w 24"/>
                  <a:gd name="T9" fmla="*/ 0 h 8"/>
                  <a:gd name="T10" fmla="*/ 0 w 2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16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7" name="Line 300">
                <a:extLst>
                  <a:ext uri="{FF2B5EF4-FFF2-40B4-BE49-F238E27FC236}">
                    <a16:creationId xmlns:a16="http://schemas.microsoft.com/office/drawing/2014/main" id="{AE189D35-A2C4-4B1E-BE16-A68E0E691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5" y="2402"/>
                <a:ext cx="0" cy="1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8" name="Line 301">
                <a:extLst>
                  <a:ext uri="{FF2B5EF4-FFF2-40B4-BE49-F238E27FC236}">
                    <a16:creationId xmlns:a16="http://schemas.microsoft.com/office/drawing/2014/main" id="{83C72567-F748-4179-84D7-5F0FC81A0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5" y="2328"/>
                <a:ext cx="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99" name="Line 302">
                <a:extLst>
                  <a:ext uri="{FF2B5EF4-FFF2-40B4-BE49-F238E27FC236}">
                    <a16:creationId xmlns:a16="http://schemas.microsoft.com/office/drawing/2014/main" id="{57CA2FD8-4CD5-42A7-BA4A-64B860F54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5" y="2360"/>
                <a:ext cx="10" cy="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0" name="Freeform 303">
                <a:extLst>
                  <a:ext uri="{FF2B5EF4-FFF2-40B4-BE49-F238E27FC236}">
                    <a16:creationId xmlns:a16="http://schemas.microsoft.com/office/drawing/2014/main" id="{CB899A9C-B17A-4AD5-8604-30CFA58D3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136"/>
                <a:ext cx="10" cy="32"/>
              </a:xfrm>
              <a:custGeom>
                <a:avLst/>
                <a:gdLst>
                  <a:gd name="T0" fmla="*/ 8 w 8"/>
                  <a:gd name="T1" fmla="*/ 0 h 24"/>
                  <a:gd name="T2" fmla="*/ 0 w 8"/>
                  <a:gd name="T3" fmla="*/ 8 h 24"/>
                  <a:gd name="T4" fmla="*/ 8 w 8"/>
                  <a:gd name="T5" fmla="*/ 24 h 24"/>
                  <a:gd name="T6" fmla="*/ 8 w 8"/>
                  <a:gd name="T7" fmla="*/ 8 h 24"/>
                  <a:gd name="T8" fmla="*/ 8 w 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4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1" name="Freeform 304">
                <a:extLst>
                  <a:ext uri="{FF2B5EF4-FFF2-40B4-BE49-F238E27FC236}">
                    <a16:creationId xmlns:a16="http://schemas.microsoft.com/office/drawing/2014/main" id="{741E9A6E-B7E6-42E0-9817-169FCAC7F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211"/>
                <a:ext cx="10" cy="11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2" name="Line 305">
                <a:extLst>
                  <a:ext uri="{FF2B5EF4-FFF2-40B4-BE49-F238E27FC236}">
                    <a16:creationId xmlns:a16="http://schemas.microsoft.com/office/drawing/2014/main" id="{951FABCD-CDBE-49C1-91EC-FE8744132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115"/>
                <a:ext cx="2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3" name="Freeform 306">
                <a:extLst>
                  <a:ext uri="{FF2B5EF4-FFF2-40B4-BE49-F238E27FC236}">
                    <a16:creationId xmlns:a16="http://schemas.microsoft.com/office/drawing/2014/main" id="{63C15C6E-89F1-491D-96B4-609A5D8E3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15"/>
                <a:ext cx="10" cy="21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8 h 16"/>
                  <a:gd name="T4" fmla="*/ 8 w 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8"/>
                    </a:lnTo>
                    <a:lnTo>
                      <a:pt x="8" y="16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4" name="Freeform 307">
                <a:extLst>
                  <a:ext uri="{FF2B5EF4-FFF2-40B4-BE49-F238E27FC236}">
                    <a16:creationId xmlns:a16="http://schemas.microsoft.com/office/drawing/2014/main" id="{7E16B14E-3CFB-47A6-9996-92FB8E101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147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5" name="Line 308">
                <a:extLst>
                  <a:ext uri="{FF2B5EF4-FFF2-40B4-BE49-F238E27FC236}">
                    <a16:creationId xmlns:a16="http://schemas.microsoft.com/office/drawing/2014/main" id="{E945D628-8E9B-450F-8C28-1C2317B14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157"/>
                <a:ext cx="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6" name="Freeform 309">
                <a:extLst>
                  <a:ext uri="{FF2B5EF4-FFF2-40B4-BE49-F238E27FC236}">
                    <a16:creationId xmlns:a16="http://schemas.microsoft.com/office/drawing/2014/main" id="{E5015257-C1B2-46DD-98FD-596A01E2C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178"/>
                <a:ext cx="20" cy="21"/>
              </a:xfrm>
              <a:custGeom>
                <a:avLst/>
                <a:gdLst>
                  <a:gd name="T0" fmla="*/ 0 w 16"/>
                  <a:gd name="T1" fmla="*/ 0 h 16"/>
                  <a:gd name="T2" fmla="*/ 8 w 16"/>
                  <a:gd name="T3" fmla="*/ 16 h 16"/>
                  <a:gd name="T4" fmla="*/ 16 w 1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8" y="16"/>
                    </a:lnTo>
                    <a:lnTo>
                      <a:pt x="16" y="16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7" name="Line 310">
                <a:extLst>
                  <a:ext uri="{FF2B5EF4-FFF2-40B4-BE49-F238E27FC236}">
                    <a16:creationId xmlns:a16="http://schemas.microsoft.com/office/drawing/2014/main" id="{6E94369B-B6B8-44C3-876B-C3BC05F06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4" y="2199"/>
                <a:ext cx="10" cy="1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8" name="Line 311">
                <a:extLst>
                  <a:ext uri="{FF2B5EF4-FFF2-40B4-BE49-F238E27FC236}">
                    <a16:creationId xmlns:a16="http://schemas.microsoft.com/office/drawing/2014/main" id="{03163224-BDA6-4A9B-BF05-FB42C83C2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2199"/>
                <a:ext cx="11" cy="1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09" name="Freeform 312">
                <a:extLst>
                  <a:ext uri="{FF2B5EF4-FFF2-40B4-BE49-F238E27FC236}">
                    <a16:creationId xmlns:a16="http://schemas.microsoft.com/office/drawing/2014/main" id="{B82D881C-BBD2-4B95-A8F7-38A5C0406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2211"/>
                <a:ext cx="20" cy="11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0" name="Line 313">
                <a:extLst>
                  <a:ext uri="{FF2B5EF4-FFF2-40B4-BE49-F238E27FC236}">
                    <a16:creationId xmlns:a16="http://schemas.microsoft.com/office/drawing/2014/main" id="{BFBC34A4-43DB-4FC0-A20D-28D292A9E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2157"/>
                <a:ext cx="10" cy="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311" name="Line 314">
                <a:extLst>
                  <a:ext uri="{FF2B5EF4-FFF2-40B4-BE49-F238E27FC236}">
                    <a16:creationId xmlns:a16="http://schemas.microsoft.com/office/drawing/2014/main" id="{3BE97E79-929D-4275-B228-7FF994230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5" y="1934"/>
                <a:ext cx="10" cy="1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61" name="Group 315">
              <a:extLst>
                <a:ext uri="{FF2B5EF4-FFF2-40B4-BE49-F238E27FC236}">
                  <a16:creationId xmlns:a16="http://schemas.microsoft.com/office/drawing/2014/main" id="{EF744D4A-74BE-4AA3-9519-106A93B5F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5921" y="2465190"/>
              <a:ext cx="1269200" cy="1273410"/>
              <a:chOff x="2617" y="1200"/>
              <a:chExt cx="873" cy="744"/>
            </a:xfrm>
            <a:solidFill>
              <a:srgbClr val="C0C0C0"/>
            </a:solidFill>
          </p:grpSpPr>
          <p:sp>
            <p:nvSpPr>
              <p:cNvPr id="212" name="Freeform 316">
                <a:extLst>
                  <a:ext uri="{FF2B5EF4-FFF2-40B4-BE49-F238E27FC236}">
                    <a16:creationId xmlns:a16="http://schemas.microsoft.com/office/drawing/2014/main" id="{B377DD5A-B404-47BB-AA27-0654ECDA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1796"/>
                <a:ext cx="301" cy="127"/>
              </a:xfrm>
              <a:custGeom>
                <a:avLst/>
                <a:gdLst>
                  <a:gd name="T0" fmla="*/ 208 w 240"/>
                  <a:gd name="T1" fmla="*/ 16 h 96"/>
                  <a:gd name="T2" fmla="*/ 208 w 240"/>
                  <a:gd name="T3" fmla="*/ 8 h 96"/>
                  <a:gd name="T4" fmla="*/ 192 w 240"/>
                  <a:gd name="T5" fmla="*/ 8 h 96"/>
                  <a:gd name="T6" fmla="*/ 168 w 240"/>
                  <a:gd name="T7" fmla="*/ 16 h 96"/>
                  <a:gd name="T8" fmla="*/ 136 w 240"/>
                  <a:gd name="T9" fmla="*/ 16 h 96"/>
                  <a:gd name="T10" fmla="*/ 104 w 240"/>
                  <a:gd name="T11" fmla="*/ 0 h 96"/>
                  <a:gd name="T12" fmla="*/ 88 w 240"/>
                  <a:gd name="T13" fmla="*/ 0 h 96"/>
                  <a:gd name="T14" fmla="*/ 64 w 240"/>
                  <a:gd name="T15" fmla="*/ 16 h 96"/>
                  <a:gd name="T16" fmla="*/ 48 w 240"/>
                  <a:gd name="T17" fmla="*/ 16 h 96"/>
                  <a:gd name="T18" fmla="*/ 32 w 240"/>
                  <a:gd name="T19" fmla="*/ 16 h 96"/>
                  <a:gd name="T20" fmla="*/ 24 w 240"/>
                  <a:gd name="T21" fmla="*/ 8 h 96"/>
                  <a:gd name="T22" fmla="*/ 0 w 240"/>
                  <a:gd name="T23" fmla="*/ 8 h 96"/>
                  <a:gd name="T24" fmla="*/ 0 w 240"/>
                  <a:gd name="T25" fmla="*/ 24 h 96"/>
                  <a:gd name="T26" fmla="*/ 8 w 240"/>
                  <a:gd name="T27" fmla="*/ 24 h 96"/>
                  <a:gd name="T28" fmla="*/ 0 w 240"/>
                  <a:gd name="T29" fmla="*/ 32 h 96"/>
                  <a:gd name="T30" fmla="*/ 16 w 240"/>
                  <a:gd name="T31" fmla="*/ 16 h 96"/>
                  <a:gd name="T32" fmla="*/ 32 w 240"/>
                  <a:gd name="T33" fmla="*/ 16 h 96"/>
                  <a:gd name="T34" fmla="*/ 40 w 240"/>
                  <a:gd name="T35" fmla="*/ 24 h 96"/>
                  <a:gd name="T36" fmla="*/ 32 w 240"/>
                  <a:gd name="T37" fmla="*/ 24 h 96"/>
                  <a:gd name="T38" fmla="*/ 40 w 240"/>
                  <a:gd name="T39" fmla="*/ 32 h 96"/>
                  <a:gd name="T40" fmla="*/ 8 w 240"/>
                  <a:gd name="T41" fmla="*/ 32 h 96"/>
                  <a:gd name="T42" fmla="*/ 0 w 240"/>
                  <a:gd name="T43" fmla="*/ 32 h 96"/>
                  <a:gd name="T44" fmla="*/ 0 w 240"/>
                  <a:gd name="T45" fmla="*/ 40 h 96"/>
                  <a:gd name="T46" fmla="*/ 8 w 240"/>
                  <a:gd name="T47" fmla="*/ 40 h 96"/>
                  <a:gd name="T48" fmla="*/ 16 w 240"/>
                  <a:gd name="T49" fmla="*/ 56 h 96"/>
                  <a:gd name="T50" fmla="*/ 8 w 240"/>
                  <a:gd name="T51" fmla="*/ 56 h 96"/>
                  <a:gd name="T52" fmla="*/ 16 w 240"/>
                  <a:gd name="T53" fmla="*/ 64 h 96"/>
                  <a:gd name="T54" fmla="*/ 16 w 240"/>
                  <a:gd name="T55" fmla="*/ 72 h 96"/>
                  <a:gd name="T56" fmla="*/ 24 w 240"/>
                  <a:gd name="T57" fmla="*/ 72 h 96"/>
                  <a:gd name="T58" fmla="*/ 16 w 240"/>
                  <a:gd name="T59" fmla="*/ 80 h 96"/>
                  <a:gd name="T60" fmla="*/ 32 w 240"/>
                  <a:gd name="T61" fmla="*/ 80 h 96"/>
                  <a:gd name="T62" fmla="*/ 24 w 240"/>
                  <a:gd name="T63" fmla="*/ 80 h 96"/>
                  <a:gd name="T64" fmla="*/ 48 w 240"/>
                  <a:gd name="T65" fmla="*/ 88 h 96"/>
                  <a:gd name="T66" fmla="*/ 56 w 240"/>
                  <a:gd name="T67" fmla="*/ 88 h 96"/>
                  <a:gd name="T68" fmla="*/ 64 w 240"/>
                  <a:gd name="T69" fmla="*/ 80 h 96"/>
                  <a:gd name="T70" fmla="*/ 72 w 240"/>
                  <a:gd name="T71" fmla="*/ 80 h 96"/>
                  <a:gd name="T72" fmla="*/ 88 w 240"/>
                  <a:gd name="T73" fmla="*/ 96 h 96"/>
                  <a:gd name="T74" fmla="*/ 96 w 240"/>
                  <a:gd name="T75" fmla="*/ 88 h 96"/>
                  <a:gd name="T76" fmla="*/ 112 w 240"/>
                  <a:gd name="T77" fmla="*/ 80 h 96"/>
                  <a:gd name="T78" fmla="*/ 120 w 240"/>
                  <a:gd name="T79" fmla="*/ 88 h 96"/>
                  <a:gd name="T80" fmla="*/ 128 w 240"/>
                  <a:gd name="T81" fmla="*/ 80 h 96"/>
                  <a:gd name="T82" fmla="*/ 128 w 240"/>
                  <a:gd name="T83" fmla="*/ 96 h 96"/>
                  <a:gd name="T84" fmla="*/ 136 w 240"/>
                  <a:gd name="T85" fmla="*/ 88 h 96"/>
                  <a:gd name="T86" fmla="*/ 136 w 240"/>
                  <a:gd name="T87" fmla="*/ 80 h 96"/>
                  <a:gd name="T88" fmla="*/ 160 w 240"/>
                  <a:gd name="T89" fmla="*/ 80 h 96"/>
                  <a:gd name="T90" fmla="*/ 168 w 240"/>
                  <a:gd name="T91" fmla="*/ 80 h 96"/>
                  <a:gd name="T92" fmla="*/ 184 w 240"/>
                  <a:gd name="T93" fmla="*/ 80 h 96"/>
                  <a:gd name="T94" fmla="*/ 208 w 240"/>
                  <a:gd name="T95" fmla="*/ 72 h 96"/>
                  <a:gd name="T96" fmla="*/ 216 w 240"/>
                  <a:gd name="T97" fmla="*/ 72 h 96"/>
                  <a:gd name="T98" fmla="*/ 240 w 240"/>
                  <a:gd name="T99" fmla="*/ 72 h 96"/>
                  <a:gd name="T100" fmla="*/ 224 w 240"/>
                  <a:gd name="T101" fmla="*/ 40 h 96"/>
                  <a:gd name="T102" fmla="*/ 232 w 240"/>
                  <a:gd name="T103" fmla="*/ 32 h 96"/>
                  <a:gd name="T104" fmla="*/ 216 w 240"/>
                  <a:gd name="T105" fmla="*/ 32 h 96"/>
                  <a:gd name="T106" fmla="*/ 208 w 240"/>
                  <a:gd name="T107" fmla="*/ 1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" h="96">
                    <a:moveTo>
                      <a:pt x="208" y="16"/>
                    </a:moveTo>
                    <a:lnTo>
                      <a:pt x="208" y="8"/>
                    </a:lnTo>
                    <a:lnTo>
                      <a:pt x="192" y="8"/>
                    </a:lnTo>
                    <a:lnTo>
                      <a:pt x="168" y="16"/>
                    </a:lnTo>
                    <a:lnTo>
                      <a:pt x="136" y="16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64" y="16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64" y="80"/>
                    </a:lnTo>
                    <a:lnTo>
                      <a:pt x="72" y="80"/>
                    </a:lnTo>
                    <a:lnTo>
                      <a:pt x="88" y="96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20" y="88"/>
                    </a:lnTo>
                    <a:lnTo>
                      <a:pt x="128" y="80"/>
                    </a:lnTo>
                    <a:lnTo>
                      <a:pt x="128" y="96"/>
                    </a:lnTo>
                    <a:lnTo>
                      <a:pt x="136" y="88"/>
                    </a:lnTo>
                    <a:lnTo>
                      <a:pt x="136" y="80"/>
                    </a:lnTo>
                    <a:lnTo>
                      <a:pt x="160" y="80"/>
                    </a:lnTo>
                    <a:lnTo>
                      <a:pt x="168" y="80"/>
                    </a:lnTo>
                    <a:lnTo>
                      <a:pt x="184" y="80"/>
                    </a:lnTo>
                    <a:lnTo>
                      <a:pt x="208" y="72"/>
                    </a:lnTo>
                    <a:lnTo>
                      <a:pt x="216" y="72"/>
                    </a:lnTo>
                    <a:lnTo>
                      <a:pt x="240" y="72"/>
                    </a:lnTo>
                    <a:lnTo>
                      <a:pt x="224" y="40"/>
                    </a:lnTo>
                    <a:lnTo>
                      <a:pt x="232" y="32"/>
                    </a:lnTo>
                    <a:lnTo>
                      <a:pt x="216" y="32"/>
                    </a:lnTo>
                    <a:lnTo>
                      <a:pt x="20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3" name="Freeform 317">
                <a:extLst>
                  <a:ext uri="{FF2B5EF4-FFF2-40B4-BE49-F238E27FC236}">
                    <a16:creationId xmlns:a16="http://schemas.microsoft.com/office/drawing/2014/main" id="{8249E0C7-ACDD-4DF2-A281-8FF7BF2E1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923"/>
                <a:ext cx="41" cy="21"/>
              </a:xfrm>
              <a:custGeom>
                <a:avLst/>
                <a:gdLst>
                  <a:gd name="T0" fmla="*/ 0 w 32"/>
                  <a:gd name="T1" fmla="*/ 16 h 16"/>
                  <a:gd name="T2" fmla="*/ 8 w 32"/>
                  <a:gd name="T3" fmla="*/ 16 h 16"/>
                  <a:gd name="T4" fmla="*/ 16 w 32"/>
                  <a:gd name="T5" fmla="*/ 16 h 16"/>
                  <a:gd name="T6" fmla="*/ 24 w 32"/>
                  <a:gd name="T7" fmla="*/ 16 h 16"/>
                  <a:gd name="T8" fmla="*/ 24 w 32"/>
                  <a:gd name="T9" fmla="*/ 8 h 16"/>
                  <a:gd name="T10" fmla="*/ 32 w 32"/>
                  <a:gd name="T11" fmla="*/ 0 h 16"/>
                  <a:gd name="T12" fmla="*/ 0 w 3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4" name="Freeform 318">
                <a:extLst>
                  <a:ext uri="{FF2B5EF4-FFF2-40B4-BE49-F238E27FC236}">
                    <a16:creationId xmlns:a16="http://schemas.microsoft.com/office/drawing/2014/main" id="{A462703C-F822-4471-8415-25B737DD7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1913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5" name="Freeform 319">
                <a:extLst>
                  <a:ext uri="{FF2B5EF4-FFF2-40B4-BE49-F238E27FC236}">
                    <a16:creationId xmlns:a16="http://schemas.microsoft.com/office/drawing/2014/main" id="{B84C178D-861C-47C0-A37D-151248DD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764"/>
                <a:ext cx="191" cy="159"/>
              </a:xfrm>
              <a:custGeom>
                <a:avLst/>
                <a:gdLst>
                  <a:gd name="T0" fmla="*/ 112 w 152"/>
                  <a:gd name="T1" fmla="*/ 16 h 120"/>
                  <a:gd name="T2" fmla="*/ 152 w 152"/>
                  <a:gd name="T3" fmla="*/ 16 h 120"/>
                  <a:gd name="T4" fmla="*/ 152 w 152"/>
                  <a:gd name="T5" fmla="*/ 32 h 120"/>
                  <a:gd name="T6" fmla="*/ 128 w 152"/>
                  <a:gd name="T7" fmla="*/ 40 h 120"/>
                  <a:gd name="T8" fmla="*/ 104 w 152"/>
                  <a:gd name="T9" fmla="*/ 64 h 120"/>
                  <a:gd name="T10" fmla="*/ 112 w 152"/>
                  <a:gd name="T11" fmla="*/ 80 h 120"/>
                  <a:gd name="T12" fmla="*/ 80 w 152"/>
                  <a:gd name="T13" fmla="*/ 104 h 120"/>
                  <a:gd name="T14" fmla="*/ 56 w 152"/>
                  <a:gd name="T15" fmla="*/ 104 h 120"/>
                  <a:gd name="T16" fmla="*/ 40 w 152"/>
                  <a:gd name="T17" fmla="*/ 120 h 120"/>
                  <a:gd name="T18" fmla="*/ 24 w 152"/>
                  <a:gd name="T19" fmla="*/ 96 h 120"/>
                  <a:gd name="T20" fmla="*/ 24 w 152"/>
                  <a:gd name="T21" fmla="*/ 80 h 120"/>
                  <a:gd name="T22" fmla="*/ 24 w 152"/>
                  <a:gd name="T23" fmla="*/ 64 h 120"/>
                  <a:gd name="T24" fmla="*/ 32 w 152"/>
                  <a:gd name="T25" fmla="*/ 56 h 120"/>
                  <a:gd name="T26" fmla="*/ 32 w 152"/>
                  <a:gd name="T27" fmla="*/ 48 h 120"/>
                  <a:gd name="T28" fmla="*/ 40 w 152"/>
                  <a:gd name="T29" fmla="*/ 32 h 120"/>
                  <a:gd name="T30" fmla="*/ 32 w 152"/>
                  <a:gd name="T31" fmla="*/ 32 h 120"/>
                  <a:gd name="T32" fmla="*/ 8 w 152"/>
                  <a:gd name="T33" fmla="*/ 32 h 120"/>
                  <a:gd name="T34" fmla="*/ 0 w 152"/>
                  <a:gd name="T35" fmla="*/ 16 h 120"/>
                  <a:gd name="T36" fmla="*/ 8 w 152"/>
                  <a:gd name="T37" fmla="*/ 8 h 120"/>
                  <a:gd name="T38" fmla="*/ 16 w 152"/>
                  <a:gd name="T39" fmla="*/ 0 h 120"/>
                  <a:gd name="T40" fmla="*/ 64 w 152"/>
                  <a:gd name="T41" fmla="*/ 8 h 120"/>
                  <a:gd name="T42" fmla="*/ 88 w 152"/>
                  <a:gd name="T43" fmla="*/ 8 h 120"/>
                  <a:gd name="T44" fmla="*/ 96 w 152"/>
                  <a:gd name="T45" fmla="*/ 8 h 120"/>
                  <a:gd name="T46" fmla="*/ 112 w 152"/>
                  <a:gd name="T47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2" h="120">
                    <a:moveTo>
                      <a:pt x="112" y="16"/>
                    </a:moveTo>
                    <a:lnTo>
                      <a:pt x="152" y="16"/>
                    </a:lnTo>
                    <a:lnTo>
                      <a:pt x="152" y="32"/>
                    </a:lnTo>
                    <a:lnTo>
                      <a:pt x="128" y="40"/>
                    </a:lnTo>
                    <a:lnTo>
                      <a:pt x="104" y="64"/>
                    </a:lnTo>
                    <a:lnTo>
                      <a:pt x="112" y="80"/>
                    </a:lnTo>
                    <a:lnTo>
                      <a:pt x="80" y="104"/>
                    </a:lnTo>
                    <a:lnTo>
                      <a:pt x="56" y="104"/>
                    </a:lnTo>
                    <a:lnTo>
                      <a:pt x="40" y="120"/>
                    </a:lnTo>
                    <a:lnTo>
                      <a:pt x="24" y="96"/>
                    </a:lnTo>
                    <a:lnTo>
                      <a:pt x="24" y="80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32" y="48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96" y="8"/>
                    </a:lnTo>
                    <a:lnTo>
                      <a:pt x="112" y="16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6" name="Freeform 320">
                <a:extLst>
                  <a:ext uri="{FF2B5EF4-FFF2-40B4-BE49-F238E27FC236}">
                    <a16:creationId xmlns:a16="http://schemas.microsoft.com/office/drawing/2014/main" id="{C3194B8C-00D9-458B-9300-8AD498410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806"/>
                <a:ext cx="61" cy="96"/>
              </a:xfrm>
              <a:custGeom>
                <a:avLst/>
                <a:gdLst>
                  <a:gd name="T0" fmla="*/ 32 w 48"/>
                  <a:gd name="T1" fmla="*/ 48 h 72"/>
                  <a:gd name="T2" fmla="*/ 32 w 48"/>
                  <a:gd name="T3" fmla="*/ 32 h 72"/>
                  <a:gd name="T4" fmla="*/ 40 w 48"/>
                  <a:gd name="T5" fmla="*/ 24 h 72"/>
                  <a:gd name="T6" fmla="*/ 40 w 48"/>
                  <a:gd name="T7" fmla="*/ 16 h 72"/>
                  <a:gd name="T8" fmla="*/ 48 w 48"/>
                  <a:gd name="T9" fmla="*/ 0 h 72"/>
                  <a:gd name="T10" fmla="*/ 40 w 48"/>
                  <a:gd name="T11" fmla="*/ 0 h 72"/>
                  <a:gd name="T12" fmla="*/ 16 w 48"/>
                  <a:gd name="T13" fmla="*/ 0 h 72"/>
                  <a:gd name="T14" fmla="*/ 16 w 48"/>
                  <a:gd name="T15" fmla="*/ 8 h 72"/>
                  <a:gd name="T16" fmla="*/ 0 w 48"/>
                  <a:gd name="T17" fmla="*/ 40 h 72"/>
                  <a:gd name="T18" fmla="*/ 8 w 48"/>
                  <a:gd name="T19" fmla="*/ 48 h 72"/>
                  <a:gd name="T20" fmla="*/ 8 w 48"/>
                  <a:gd name="T21" fmla="*/ 72 h 72"/>
                  <a:gd name="T22" fmla="*/ 32 w 48"/>
                  <a:gd name="T23" fmla="*/ 64 h 72"/>
                  <a:gd name="T24" fmla="*/ 32 w 48"/>
                  <a:gd name="T25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32" y="48"/>
                    </a:moveTo>
                    <a:lnTo>
                      <a:pt x="32" y="32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32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7" name="Freeform 321">
                <a:extLst>
                  <a:ext uri="{FF2B5EF4-FFF2-40B4-BE49-F238E27FC236}">
                    <a16:creationId xmlns:a16="http://schemas.microsoft.com/office/drawing/2014/main" id="{34B51089-1877-4FF3-A7EC-D4733FA59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1614"/>
                <a:ext cx="181" cy="171"/>
              </a:xfrm>
              <a:custGeom>
                <a:avLst/>
                <a:gdLst>
                  <a:gd name="T0" fmla="*/ 144 w 144"/>
                  <a:gd name="T1" fmla="*/ 56 h 128"/>
                  <a:gd name="T2" fmla="*/ 144 w 144"/>
                  <a:gd name="T3" fmla="*/ 40 h 128"/>
                  <a:gd name="T4" fmla="*/ 128 w 144"/>
                  <a:gd name="T5" fmla="*/ 24 h 128"/>
                  <a:gd name="T6" fmla="*/ 120 w 144"/>
                  <a:gd name="T7" fmla="*/ 24 h 128"/>
                  <a:gd name="T8" fmla="*/ 112 w 144"/>
                  <a:gd name="T9" fmla="*/ 24 h 128"/>
                  <a:gd name="T10" fmla="*/ 112 w 144"/>
                  <a:gd name="T11" fmla="*/ 16 h 128"/>
                  <a:gd name="T12" fmla="*/ 104 w 144"/>
                  <a:gd name="T13" fmla="*/ 24 h 128"/>
                  <a:gd name="T14" fmla="*/ 88 w 144"/>
                  <a:gd name="T15" fmla="*/ 8 h 128"/>
                  <a:gd name="T16" fmla="*/ 88 w 144"/>
                  <a:gd name="T17" fmla="*/ 0 h 128"/>
                  <a:gd name="T18" fmla="*/ 80 w 144"/>
                  <a:gd name="T19" fmla="*/ 8 h 128"/>
                  <a:gd name="T20" fmla="*/ 72 w 144"/>
                  <a:gd name="T21" fmla="*/ 16 h 128"/>
                  <a:gd name="T22" fmla="*/ 56 w 144"/>
                  <a:gd name="T23" fmla="*/ 24 h 128"/>
                  <a:gd name="T24" fmla="*/ 56 w 144"/>
                  <a:gd name="T25" fmla="*/ 32 h 128"/>
                  <a:gd name="T26" fmla="*/ 40 w 144"/>
                  <a:gd name="T27" fmla="*/ 32 h 128"/>
                  <a:gd name="T28" fmla="*/ 40 w 144"/>
                  <a:gd name="T29" fmla="*/ 24 h 128"/>
                  <a:gd name="T30" fmla="*/ 32 w 144"/>
                  <a:gd name="T31" fmla="*/ 24 h 128"/>
                  <a:gd name="T32" fmla="*/ 40 w 144"/>
                  <a:gd name="T33" fmla="*/ 40 h 128"/>
                  <a:gd name="T34" fmla="*/ 24 w 144"/>
                  <a:gd name="T35" fmla="*/ 40 h 128"/>
                  <a:gd name="T36" fmla="*/ 16 w 144"/>
                  <a:gd name="T37" fmla="*/ 40 h 128"/>
                  <a:gd name="T38" fmla="*/ 0 w 144"/>
                  <a:gd name="T39" fmla="*/ 40 h 128"/>
                  <a:gd name="T40" fmla="*/ 0 w 144"/>
                  <a:gd name="T41" fmla="*/ 48 h 128"/>
                  <a:gd name="T42" fmla="*/ 24 w 144"/>
                  <a:gd name="T43" fmla="*/ 56 h 128"/>
                  <a:gd name="T44" fmla="*/ 40 w 144"/>
                  <a:gd name="T45" fmla="*/ 72 h 128"/>
                  <a:gd name="T46" fmla="*/ 40 w 144"/>
                  <a:gd name="T47" fmla="*/ 80 h 128"/>
                  <a:gd name="T48" fmla="*/ 32 w 144"/>
                  <a:gd name="T49" fmla="*/ 112 h 128"/>
                  <a:gd name="T50" fmla="*/ 32 w 144"/>
                  <a:gd name="T51" fmla="*/ 120 h 128"/>
                  <a:gd name="T52" fmla="*/ 48 w 144"/>
                  <a:gd name="T53" fmla="*/ 128 h 128"/>
                  <a:gd name="T54" fmla="*/ 88 w 144"/>
                  <a:gd name="T55" fmla="*/ 128 h 128"/>
                  <a:gd name="T56" fmla="*/ 96 w 144"/>
                  <a:gd name="T57" fmla="*/ 120 h 128"/>
                  <a:gd name="T58" fmla="*/ 128 w 144"/>
                  <a:gd name="T59" fmla="*/ 120 h 128"/>
                  <a:gd name="T60" fmla="*/ 144 w 144"/>
                  <a:gd name="T61" fmla="*/ 112 h 128"/>
                  <a:gd name="T62" fmla="*/ 128 w 144"/>
                  <a:gd name="T63" fmla="*/ 96 h 128"/>
                  <a:gd name="T64" fmla="*/ 136 w 144"/>
                  <a:gd name="T65" fmla="*/ 80 h 128"/>
                  <a:gd name="T66" fmla="*/ 128 w 144"/>
                  <a:gd name="T67" fmla="*/ 72 h 128"/>
                  <a:gd name="T68" fmla="*/ 128 w 144"/>
                  <a:gd name="T69" fmla="*/ 80 h 128"/>
                  <a:gd name="T70" fmla="*/ 120 w 144"/>
                  <a:gd name="T71" fmla="*/ 72 h 128"/>
                  <a:gd name="T72" fmla="*/ 136 w 144"/>
                  <a:gd name="T73" fmla="*/ 56 h 128"/>
                  <a:gd name="T74" fmla="*/ 144 w 144"/>
                  <a:gd name="T75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28">
                    <a:moveTo>
                      <a:pt x="144" y="56"/>
                    </a:moveTo>
                    <a:lnTo>
                      <a:pt x="144" y="40"/>
                    </a:lnTo>
                    <a:lnTo>
                      <a:pt x="128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112" y="16"/>
                    </a:lnTo>
                    <a:lnTo>
                      <a:pt x="104" y="24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56" y="32"/>
                    </a:lnTo>
                    <a:lnTo>
                      <a:pt x="40" y="32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56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8" y="128"/>
                    </a:lnTo>
                    <a:lnTo>
                      <a:pt x="96" y="120"/>
                    </a:lnTo>
                    <a:lnTo>
                      <a:pt x="128" y="120"/>
                    </a:lnTo>
                    <a:lnTo>
                      <a:pt x="144" y="112"/>
                    </a:lnTo>
                    <a:lnTo>
                      <a:pt x="128" y="96"/>
                    </a:lnTo>
                    <a:lnTo>
                      <a:pt x="136" y="80"/>
                    </a:lnTo>
                    <a:lnTo>
                      <a:pt x="128" y="72"/>
                    </a:lnTo>
                    <a:lnTo>
                      <a:pt x="128" y="80"/>
                    </a:lnTo>
                    <a:lnTo>
                      <a:pt x="120" y="72"/>
                    </a:lnTo>
                    <a:lnTo>
                      <a:pt x="136" y="56"/>
                    </a:lnTo>
                    <a:lnTo>
                      <a:pt x="144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8" name="Freeform 322">
                <a:extLst>
                  <a:ext uri="{FF2B5EF4-FFF2-40B4-BE49-F238E27FC236}">
                    <a16:creationId xmlns:a16="http://schemas.microsoft.com/office/drawing/2014/main" id="{98065526-9450-4E47-ABE0-4652A3EFB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1700"/>
                <a:ext cx="181" cy="181"/>
              </a:xfrm>
              <a:custGeom>
                <a:avLst/>
                <a:gdLst>
                  <a:gd name="T0" fmla="*/ 0 w 144"/>
                  <a:gd name="T1" fmla="*/ 32 h 136"/>
                  <a:gd name="T2" fmla="*/ 8 w 144"/>
                  <a:gd name="T3" fmla="*/ 16 h 136"/>
                  <a:gd name="T4" fmla="*/ 24 w 144"/>
                  <a:gd name="T5" fmla="*/ 8 h 136"/>
                  <a:gd name="T6" fmla="*/ 32 w 144"/>
                  <a:gd name="T7" fmla="*/ 16 h 136"/>
                  <a:gd name="T8" fmla="*/ 32 w 144"/>
                  <a:gd name="T9" fmla="*/ 8 h 136"/>
                  <a:gd name="T10" fmla="*/ 40 w 144"/>
                  <a:gd name="T11" fmla="*/ 8 h 136"/>
                  <a:gd name="T12" fmla="*/ 48 w 144"/>
                  <a:gd name="T13" fmla="*/ 0 h 136"/>
                  <a:gd name="T14" fmla="*/ 64 w 144"/>
                  <a:gd name="T15" fmla="*/ 0 h 136"/>
                  <a:gd name="T16" fmla="*/ 72 w 144"/>
                  <a:gd name="T17" fmla="*/ 0 h 136"/>
                  <a:gd name="T18" fmla="*/ 88 w 144"/>
                  <a:gd name="T19" fmla="*/ 8 h 136"/>
                  <a:gd name="T20" fmla="*/ 88 w 144"/>
                  <a:gd name="T21" fmla="*/ 16 h 136"/>
                  <a:gd name="T22" fmla="*/ 88 w 144"/>
                  <a:gd name="T23" fmla="*/ 24 h 136"/>
                  <a:gd name="T24" fmla="*/ 80 w 144"/>
                  <a:gd name="T25" fmla="*/ 16 h 136"/>
                  <a:gd name="T26" fmla="*/ 72 w 144"/>
                  <a:gd name="T27" fmla="*/ 24 h 136"/>
                  <a:gd name="T28" fmla="*/ 72 w 144"/>
                  <a:gd name="T29" fmla="*/ 40 h 136"/>
                  <a:gd name="T30" fmla="*/ 88 w 144"/>
                  <a:gd name="T31" fmla="*/ 56 h 136"/>
                  <a:gd name="T32" fmla="*/ 96 w 144"/>
                  <a:gd name="T33" fmla="*/ 72 h 136"/>
                  <a:gd name="T34" fmla="*/ 104 w 144"/>
                  <a:gd name="T35" fmla="*/ 80 h 136"/>
                  <a:gd name="T36" fmla="*/ 120 w 144"/>
                  <a:gd name="T37" fmla="*/ 80 h 136"/>
                  <a:gd name="T38" fmla="*/ 112 w 144"/>
                  <a:gd name="T39" fmla="*/ 80 h 136"/>
                  <a:gd name="T40" fmla="*/ 144 w 144"/>
                  <a:gd name="T41" fmla="*/ 104 h 136"/>
                  <a:gd name="T42" fmla="*/ 128 w 144"/>
                  <a:gd name="T43" fmla="*/ 96 h 136"/>
                  <a:gd name="T44" fmla="*/ 120 w 144"/>
                  <a:gd name="T45" fmla="*/ 112 h 136"/>
                  <a:gd name="T46" fmla="*/ 128 w 144"/>
                  <a:gd name="T47" fmla="*/ 112 h 136"/>
                  <a:gd name="T48" fmla="*/ 128 w 144"/>
                  <a:gd name="T49" fmla="*/ 120 h 136"/>
                  <a:gd name="T50" fmla="*/ 120 w 144"/>
                  <a:gd name="T51" fmla="*/ 120 h 136"/>
                  <a:gd name="T52" fmla="*/ 120 w 144"/>
                  <a:gd name="T53" fmla="*/ 136 h 136"/>
                  <a:gd name="T54" fmla="*/ 112 w 144"/>
                  <a:gd name="T55" fmla="*/ 136 h 136"/>
                  <a:gd name="T56" fmla="*/ 120 w 144"/>
                  <a:gd name="T57" fmla="*/ 120 h 136"/>
                  <a:gd name="T58" fmla="*/ 112 w 144"/>
                  <a:gd name="T59" fmla="*/ 104 h 136"/>
                  <a:gd name="T60" fmla="*/ 88 w 144"/>
                  <a:gd name="T61" fmla="*/ 88 h 136"/>
                  <a:gd name="T62" fmla="*/ 72 w 144"/>
                  <a:gd name="T63" fmla="*/ 80 h 136"/>
                  <a:gd name="T64" fmla="*/ 64 w 144"/>
                  <a:gd name="T65" fmla="*/ 72 h 136"/>
                  <a:gd name="T66" fmla="*/ 56 w 144"/>
                  <a:gd name="T67" fmla="*/ 72 h 136"/>
                  <a:gd name="T68" fmla="*/ 40 w 144"/>
                  <a:gd name="T69" fmla="*/ 48 h 136"/>
                  <a:gd name="T70" fmla="*/ 24 w 144"/>
                  <a:gd name="T71" fmla="*/ 40 h 136"/>
                  <a:gd name="T72" fmla="*/ 16 w 144"/>
                  <a:gd name="T73" fmla="*/ 48 h 136"/>
                  <a:gd name="T74" fmla="*/ 0 w 144"/>
                  <a:gd name="T75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36">
                    <a:moveTo>
                      <a:pt x="0" y="32"/>
                    </a:moveTo>
                    <a:lnTo>
                      <a:pt x="8" y="16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16"/>
                    </a:lnTo>
                    <a:lnTo>
                      <a:pt x="88" y="24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88" y="56"/>
                    </a:lnTo>
                    <a:lnTo>
                      <a:pt x="96" y="72"/>
                    </a:lnTo>
                    <a:lnTo>
                      <a:pt x="104" y="80"/>
                    </a:lnTo>
                    <a:lnTo>
                      <a:pt x="120" y="80"/>
                    </a:lnTo>
                    <a:lnTo>
                      <a:pt x="112" y="80"/>
                    </a:lnTo>
                    <a:lnTo>
                      <a:pt x="144" y="104"/>
                    </a:lnTo>
                    <a:lnTo>
                      <a:pt x="128" y="96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28" y="120"/>
                    </a:lnTo>
                    <a:lnTo>
                      <a:pt x="120" y="120"/>
                    </a:lnTo>
                    <a:lnTo>
                      <a:pt x="120" y="136"/>
                    </a:lnTo>
                    <a:lnTo>
                      <a:pt x="112" y="136"/>
                    </a:lnTo>
                    <a:lnTo>
                      <a:pt x="120" y="120"/>
                    </a:lnTo>
                    <a:lnTo>
                      <a:pt x="112" y="104"/>
                    </a:lnTo>
                    <a:lnTo>
                      <a:pt x="88" y="88"/>
                    </a:lnTo>
                    <a:lnTo>
                      <a:pt x="72" y="80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6" y="4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19" name="Freeform 323">
                <a:extLst>
                  <a:ext uri="{FF2B5EF4-FFF2-40B4-BE49-F238E27FC236}">
                    <a16:creationId xmlns:a16="http://schemas.microsoft.com/office/drawing/2014/main" id="{74892089-56C9-4AA1-9466-7C47468D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1806"/>
                <a:ext cx="90" cy="86"/>
              </a:xfrm>
              <a:custGeom>
                <a:avLst/>
                <a:gdLst>
                  <a:gd name="T0" fmla="*/ 72 w 72"/>
                  <a:gd name="T1" fmla="*/ 0 h 64"/>
                  <a:gd name="T2" fmla="*/ 64 w 72"/>
                  <a:gd name="T3" fmla="*/ 8 h 64"/>
                  <a:gd name="T4" fmla="*/ 48 w 72"/>
                  <a:gd name="T5" fmla="*/ 0 h 64"/>
                  <a:gd name="T6" fmla="*/ 32 w 72"/>
                  <a:gd name="T7" fmla="*/ 8 h 64"/>
                  <a:gd name="T8" fmla="*/ 8 w 72"/>
                  <a:gd name="T9" fmla="*/ 16 h 64"/>
                  <a:gd name="T10" fmla="*/ 0 w 72"/>
                  <a:gd name="T11" fmla="*/ 32 h 64"/>
                  <a:gd name="T12" fmla="*/ 16 w 72"/>
                  <a:gd name="T13" fmla="*/ 48 h 64"/>
                  <a:gd name="T14" fmla="*/ 32 w 72"/>
                  <a:gd name="T15" fmla="*/ 48 h 64"/>
                  <a:gd name="T16" fmla="*/ 48 w 72"/>
                  <a:gd name="T17" fmla="*/ 64 h 64"/>
                  <a:gd name="T18" fmla="*/ 48 w 72"/>
                  <a:gd name="T19" fmla="*/ 56 h 64"/>
                  <a:gd name="T20" fmla="*/ 56 w 72"/>
                  <a:gd name="T21" fmla="*/ 56 h 64"/>
                  <a:gd name="T22" fmla="*/ 40 w 72"/>
                  <a:gd name="T23" fmla="*/ 40 h 64"/>
                  <a:gd name="T24" fmla="*/ 32 w 72"/>
                  <a:gd name="T25" fmla="*/ 24 h 64"/>
                  <a:gd name="T26" fmla="*/ 32 w 72"/>
                  <a:gd name="T27" fmla="*/ 16 h 64"/>
                  <a:gd name="T28" fmla="*/ 40 w 72"/>
                  <a:gd name="T29" fmla="*/ 24 h 64"/>
                  <a:gd name="T30" fmla="*/ 40 w 72"/>
                  <a:gd name="T31" fmla="*/ 16 h 64"/>
                  <a:gd name="T32" fmla="*/ 48 w 72"/>
                  <a:gd name="T33" fmla="*/ 8 h 64"/>
                  <a:gd name="T34" fmla="*/ 64 w 72"/>
                  <a:gd name="T35" fmla="*/ 16 h 64"/>
                  <a:gd name="T36" fmla="*/ 72 w 72"/>
                  <a:gd name="T37" fmla="*/ 16 h 64"/>
                  <a:gd name="T38" fmla="*/ 72 w 72"/>
                  <a:gd name="T3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4">
                    <a:moveTo>
                      <a:pt x="72" y="0"/>
                    </a:moveTo>
                    <a:lnTo>
                      <a:pt x="64" y="8"/>
                    </a:lnTo>
                    <a:lnTo>
                      <a:pt x="48" y="0"/>
                    </a:lnTo>
                    <a:lnTo>
                      <a:pt x="32" y="8"/>
                    </a:lnTo>
                    <a:lnTo>
                      <a:pt x="8" y="16"/>
                    </a:lnTo>
                    <a:lnTo>
                      <a:pt x="0" y="32"/>
                    </a:lnTo>
                    <a:lnTo>
                      <a:pt x="16" y="48"/>
                    </a:lnTo>
                    <a:lnTo>
                      <a:pt x="32" y="48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0" name="Freeform 324">
                <a:extLst>
                  <a:ext uri="{FF2B5EF4-FFF2-40B4-BE49-F238E27FC236}">
                    <a16:creationId xmlns:a16="http://schemas.microsoft.com/office/drawing/2014/main" id="{EED0F2B3-210E-4232-8839-372746C10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1700"/>
                <a:ext cx="40" cy="31"/>
              </a:xfrm>
              <a:custGeom>
                <a:avLst/>
                <a:gdLst>
                  <a:gd name="T0" fmla="*/ 0 w 32"/>
                  <a:gd name="T1" fmla="*/ 24 h 24"/>
                  <a:gd name="T2" fmla="*/ 0 w 32"/>
                  <a:gd name="T3" fmla="*/ 16 h 24"/>
                  <a:gd name="T4" fmla="*/ 0 w 32"/>
                  <a:gd name="T5" fmla="*/ 8 h 24"/>
                  <a:gd name="T6" fmla="*/ 24 w 32"/>
                  <a:gd name="T7" fmla="*/ 0 h 24"/>
                  <a:gd name="T8" fmla="*/ 32 w 32"/>
                  <a:gd name="T9" fmla="*/ 8 h 24"/>
                  <a:gd name="T10" fmla="*/ 16 w 32"/>
                  <a:gd name="T11" fmla="*/ 16 h 24"/>
                  <a:gd name="T12" fmla="*/ 16 w 32"/>
                  <a:gd name="T13" fmla="*/ 24 h 24"/>
                  <a:gd name="T14" fmla="*/ 8 w 32"/>
                  <a:gd name="T15" fmla="*/ 16 h 24"/>
                  <a:gd name="T16" fmla="*/ 0 w 3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1" name="Freeform 325">
                <a:extLst>
                  <a:ext uri="{FF2B5EF4-FFF2-40B4-BE49-F238E27FC236}">
                    <a16:creationId xmlns:a16="http://schemas.microsoft.com/office/drawing/2014/main" id="{6094CD36-FA07-4ABD-BC77-A1271611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1710"/>
                <a:ext cx="79" cy="75"/>
              </a:xfrm>
              <a:custGeom>
                <a:avLst/>
                <a:gdLst>
                  <a:gd name="T0" fmla="*/ 56 w 64"/>
                  <a:gd name="T1" fmla="*/ 8 h 56"/>
                  <a:gd name="T2" fmla="*/ 48 w 64"/>
                  <a:gd name="T3" fmla="*/ 8 h 56"/>
                  <a:gd name="T4" fmla="*/ 32 w 64"/>
                  <a:gd name="T5" fmla="*/ 0 h 56"/>
                  <a:gd name="T6" fmla="*/ 16 w 64"/>
                  <a:gd name="T7" fmla="*/ 8 h 56"/>
                  <a:gd name="T8" fmla="*/ 16 w 64"/>
                  <a:gd name="T9" fmla="*/ 16 h 56"/>
                  <a:gd name="T10" fmla="*/ 8 w 64"/>
                  <a:gd name="T11" fmla="*/ 8 h 56"/>
                  <a:gd name="T12" fmla="*/ 0 w 64"/>
                  <a:gd name="T13" fmla="*/ 16 h 56"/>
                  <a:gd name="T14" fmla="*/ 0 w 64"/>
                  <a:gd name="T15" fmla="*/ 24 h 56"/>
                  <a:gd name="T16" fmla="*/ 8 w 64"/>
                  <a:gd name="T17" fmla="*/ 16 h 56"/>
                  <a:gd name="T18" fmla="*/ 16 w 64"/>
                  <a:gd name="T19" fmla="*/ 24 h 56"/>
                  <a:gd name="T20" fmla="*/ 16 w 64"/>
                  <a:gd name="T21" fmla="*/ 40 h 56"/>
                  <a:gd name="T22" fmla="*/ 56 w 64"/>
                  <a:gd name="T23" fmla="*/ 56 h 56"/>
                  <a:gd name="T24" fmla="*/ 32 w 64"/>
                  <a:gd name="T25" fmla="*/ 32 h 56"/>
                  <a:gd name="T26" fmla="*/ 24 w 64"/>
                  <a:gd name="T27" fmla="*/ 24 h 56"/>
                  <a:gd name="T28" fmla="*/ 32 w 64"/>
                  <a:gd name="T29" fmla="*/ 16 h 56"/>
                  <a:gd name="T30" fmla="*/ 56 w 64"/>
                  <a:gd name="T31" fmla="*/ 24 h 56"/>
                  <a:gd name="T32" fmla="*/ 64 w 64"/>
                  <a:gd name="T33" fmla="*/ 24 h 56"/>
                  <a:gd name="T34" fmla="*/ 64 w 64"/>
                  <a:gd name="T35" fmla="*/ 16 h 56"/>
                  <a:gd name="T36" fmla="*/ 56 w 64"/>
                  <a:gd name="T3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56" y="8"/>
                    </a:moveTo>
                    <a:lnTo>
                      <a:pt x="48" y="8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24"/>
                    </a:lnTo>
                    <a:lnTo>
                      <a:pt x="16" y="40"/>
                    </a:lnTo>
                    <a:lnTo>
                      <a:pt x="56" y="56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32" y="16"/>
                    </a:lnTo>
                    <a:lnTo>
                      <a:pt x="56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56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2" name="Freeform 326">
                <a:extLst>
                  <a:ext uri="{FF2B5EF4-FFF2-40B4-BE49-F238E27FC236}">
                    <a16:creationId xmlns:a16="http://schemas.microsoft.com/office/drawing/2014/main" id="{02D4BA6C-EE82-4775-BB03-50A0B5A85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731"/>
                <a:ext cx="59" cy="54"/>
              </a:xfrm>
              <a:custGeom>
                <a:avLst/>
                <a:gdLst>
                  <a:gd name="T0" fmla="*/ 40 w 48"/>
                  <a:gd name="T1" fmla="*/ 8 h 40"/>
                  <a:gd name="T2" fmla="*/ 40 w 48"/>
                  <a:gd name="T3" fmla="*/ 16 h 40"/>
                  <a:gd name="T4" fmla="*/ 48 w 48"/>
                  <a:gd name="T5" fmla="*/ 24 h 40"/>
                  <a:gd name="T6" fmla="*/ 40 w 48"/>
                  <a:gd name="T7" fmla="*/ 24 h 40"/>
                  <a:gd name="T8" fmla="*/ 32 w 48"/>
                  <a:gd name="T9" fmla="*/ 32 h 40"/>
                  <a:gd name="T10" fmla="*/ 32 w 48"/>
                  <a:gd name="T11" fmla="*/ 40 h 40"/>
                  <a:gd name="T12" fmla="*/ 8 w 48"/>
                  <a:gd name="T13" fmla="*/ 16 h 40"/>
                  <a:gd name="T14" fmla="*/ 0 w 48"/>
                  <a:gd name="T15" fmla="*/ 8 h 40"/>
                  <a:gd name="T16" fmla="*/ 8 w 48"/>
                  <a:gd name="T17" fmla="*/ 0 h 40"/>
                  <a:gd name="T18" fmla="*/ 32 w 48"/>
                  <a:gd name="T19" fmla="*/ 8 h 40"/>
                  <a:gd name="T20" fmla="*/ 40 w 48"/>
                  <a:gd name="T2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0">
                    <a:moveTo>
                      <a:pt x="40" y="8"/>
                    </a:moveTo>
                    <a:lnTo>
                      <a:pt x="40" y="16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2" y="8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3" name="Freeform 327">
                <a:extLst>
                  <a:ext uri="{FF2B5EF4-FFF2-40B4-BE49-F238E27FC236}">
                    <a16:creationId xmlns:a16="http://schemas.microsoft.com/office/drawing/2014/main" id="{4BBCA941-0AAB-49D3-A9CF-A590E609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64"/>
                <a:ext cx="31" cy="42"/>
              </a:xfrm>
              <a:custGeom>
                <a:avLst/>
                <a:gdLst>
                  <a:gd name="T0" fmla="*/ 0 w 24"/>
                  <a:gd name="T1" fmla="*/ 16 h 32"/>
                  <a:gd name="T2" fmla="*/ 16 w 24"/>
                  <a:gd name="T3" fmla="*/ 32 h 32"/>
                  <a:gd name="T4" fmla="*/ 16 w 24"/>
                  <a:gd name="T5" fmla="*/ 16 h 32"/>
                  <a:gd name="T6" fmla="*/ 24 w 24"/>
                  <a:gd name="T7" fmla="*/ 16 h 32"/>
                  <a:gd name="T8" fmla="*/ 8 w 24"/>
                  <a:gd name="T9" fmla="*/ 0 h 32"/>
                  <a:gd name="T10" fmla="*/ 0 w 24"/>
                  <a:gd name="T11" fmla="*/ 8 h 32"/>
                  <a:gd name="T12" fmla="*/ 0 w 24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0" y="16"/>
                    </a:moveTo>
                    <a:lnTo>
                      <a:pt x="16" y="32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4" name="Freeform 328">
                <a:extLst>
                  <a:ext uri="{FF2B5EF4-FFF2-40B4-BE49-F238E27FC236}">
                    <a16:creationId xmlns:a16="http://schemas.microsoft.com/office/drawing/2014/main" id="{5E556103-E124-40EC-8C81-DFDE7C4B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21"/>
                <a:ext cx="71" cy="85"/>
              </a:xfrm>
              <a:custGeom>
                <a:avLst/>
                <a:gdLst>
                  <a:gd name="T0" fmla="*/ 24 w 56"/>
                  <a:gd name="T1" fmla="*/ 64 h 64"/>
                  <a:gd name="T2" fmla="*/ 24 w 56"/>
                  <a:gd name="T3" fmla="*/ 48 h 64"/>
                  <a:gd name="T4" fmla="*/ 16 w 56"/>
                  <a:gd name="T5" fmla="*/ 48 h 64"/>
                  <a:gd name="T6" fmla="*/ 24 w 56"/>
                  <a:gd name="T7" fmla="*/ 48 h 64"/>
                  <a:gd name="T8" fmla="*/ 8 w 56"/>
                  <a:gd name="T9" fmla="*/ 32 h 64"/>
                  <a:gd name="T10" fmla="*/ 16 w 56"/>
                  <a:gd name="T11" fmla="*/ 32 h 64"/>
                  <a:gd name="T12" fmla="*/ 8 w 56"/>
                  <a:gd name="T13" fmla="*/ 24 h 64"/>
                  <a:gd name="T14" fmla="*/ 8 w 56"/>
                  <a:gd name="T15" fmla="*/ 16 h 64"/>
                  <a:gd name="T16" fmla="*/ 8 w 56"/>
                  <a:gd name="T17" fmla="*/ 8 h 64"/>
                  <a:gd name="T18" fmla="*/ 0 w 56"/>
                  <a:gd name="T19" fmla="*/ 0 h 64"/>
                  <a:gd name="T20" fmla="*/ 16 w 56"/>
                  <a:gd name="T21" fmla="*/ 0 h 64"/>
                  <a:gd name="T22" fmla="*/ 40 w 56"/>
                  <a:gd name="T23" fmla="*/ 16 h 64"/>
                  <a:gd name="T24" fmla="*/ 48 w 56"/>
                  <a:gd name="T25" fmla="*/ 16 h 64"/>
                  <a:gd name="T26" fmla="*/ 56 w 56"/>
                  <a:gd name="T27" fmla="*/ 24 h 64"/>
                  <a:gd name="T28" fmla="*/ 48 w 56"/>
                  <a:gd name="T29" fmla="*/ 32 h 64"/>
                  <a:gd name="T30" fmla="*/ 48 w 56"/>
                  <a:gd name="T31" fmla="*/ 48 h 64"/>
                  <a:gd name="T32" fmla="*/ 48 w 56"/>
                  <a:gd name="T33" fmla="*/ 56 h 64"/>
                  <a:gd name="T34" fmla="*/ 40 w 56"/>
                  <a:gd name="T35" fmla="*/ 56 h 64"/>
                  <a:gd name="T36" fmla="*/ 24 w 56"/>
                  <a:gd name="T3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64">
                    <a:moveTo>
                      <a:pt x="24" y="64"/>
                    </a:moveTo>
                    <a:lnTo>
                      <a:pt x="24" y="48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48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5" name="Freeform 329">
                <a:extLst>
                  <a:ext uri="{FF2B5EF4-FFF2-40B4-BE49-F238E27FC236}">
                    <a16:creationId xmlns:a16="http://schemas.microsoft.com/office/drawing/2014/main" id="{C58F0A9A-6DB8-4535-908F-E99858A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1796"/>
                <a:ext cx="40" cy="31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16 w 32"/>
                  <a:gd name="T5" fmla="*/ 0 h 24"/>
                  <a:gd name="T6" fmla="*/ 0 w 32"/>
                  <a:gd name="T7" fmla="*/ 8 h 24"/>
                  <a:gd name="T8" fmla="*/ 8 w 32"/>
                  <a:gd name="T9" fmla="*/ 24 h 24"/>
                  <a:gd name="T10" fmla="*/ 32 w 32"/>
                  <a:gd name="T1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6" name="Freeform 330">
                <a:extLst>
                  <a:ext uri="{FF2B5EF4-FFF2-40B4-BE49-F238E27FC236}">
                    <a16:creationId xmlns:a16="http://schemas.microsoft.com/office/drawing/2014/main" id="{F1F6007F-8997-4E46-AE5D-EDD7150D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1551"/>
                <a:ext cx="122" cy="138"/>
              </a:xfrm>
              <a:custGeom>
                <a:avLst/>
                <a:gdLst>
                  <a:gd name="T0" fmla="*/ 56 w 96"/>
                  <a:gd name="T1" fmla="*/ 8 h 104"/>
                  <a:gd name="T2" fmla="*/ 40 w 96"/>
                  <a:gd name="T3" fmla="*/ 0 h 104"/>
                  <a:gd name="T4" fmla="*/ 32 w 96"/>
                  <a:gd name="T5" fmla="*/ 0 h 104"/>
                  <a:gd name="T6" fmla="*/ 24 w 96"/>
                  <a:gd name="T7" fmla="*/ 16 h 104"/>
                  <a:gd name="T8" fmla="*/ 16 w 96"/>
                  <a:gd name="T9" fmla="*/ 16 h 104"/>
                  <a:gd name="T10" fmla="*/ 8 w 96"/>
                  <a:gd name="T11" fmla="*/ 32 h 104"/>
                  <a:gd name="T12" fmla="*/ 0 w 96"/>
                  <a:gd name="T13" fmla="*/ 40 h 104"/>
                  <a:gd name="T14" fmla="*/ 0 w 96"/>
                  <a:gd name="T15" fmla="*/ 56 h 104"/>
                  <a:gd name="T16" fmla="*/ 0 w 96"/>
                  <a:gd name="T17" fmla="*/ 64 h 104"/>
                  <a:gd name="T18" fmla="*/ 0 w 96"/>
                  <a:gd name="T19" fmla="*/ 72 h 104"/>
                  <a:gd name="T20" fmla="*/ 16 w 96"/>
                  <a:gd name="T21" fmla="*/ 88 h 104"/>
                  <a:gd name="T22" fmla="*/ 16 w 96"/>
                  <a:gd name="T23" fmla="*/ 104 h 104"/>
                  <a:gd name="T24" fmla="*/ 40 w 96"/>
                  <a:gd name="T25" fmla="*/ 104 h 104"/>
                  <a:gd name="T26" fmla="*/ 80 w 96"/>
                  <a:gd name="T27" fmla="*/ 104 h 104"/>
                  <a:gd name="T28" fmla="*/ 72 w 96"/>
                  <a:gd name="T29" fmla="*/ 96 h 104"/>
                  <a:gd name="T30" fmla="*/ 88 w 96"/>
                  <a:gd name="T31" fmla="*/ 88 h 104"/>
                  <a:gd name="T32" fmla="*/ 72 w 96"/>
                  <a:gd name="T33" fmla="*/ 72 h 104"/>
                  <a:gd name="T34" fmla="*/ 64 w 96"/>
                  <a:gd name="T35" fmla="*/ 64 h 104"/>
                  <a:gd name="T36" fmla="*/ 96 w 96"/>
                  <a:gd name="T37" fmla="*/ 48 h 104"/>
                  <a:gd name="T38" fmla="*/ 96 w 96"/>
                  <a:gd name="T39" fmla="*/ 56 h 104"/>
                  <a:gd name="T40" fmla="*/ 88 w 96"/>
                  <a:gd name="T41" fmla="*/ 16 h 104"/>
                  <a:gd name="T42" fmla="*/ 80 w 96"/>
                  <a:gd name="T43" fmla="*/ 8 h 104"/>
                  <a:gd name="T44" fmla="*/ 88 w 96"/>
                  <a:gd name="T45" fmla="*/ 8 h 104"/>
                  <a:gd name="T46" fmla="*/ 80 w 96"/>
                  <a:gd name="T47" fmla="*/ 0 h 104"/>
                  <a:gd name="T48" fmla="*/ 56 w 96"/>
                  <a:gd name="T49" fmla="*/ 16 h 104"/>
                  <a:gd name="T50" fmla="*/ 56 w 96"/>
                  <a:gd name="T51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104">
                    <a:moveTo>
                      <a:pt x="56" y="8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16"/>
                    </a:lnTo>
                    <a:lnTo>
                      <a:pt x="16" y="16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8"/>
                    </a:lnTo>
                    <a:lnTo>
                      <a:pt x="16" y="104"/>
                    </a:lnTo>
                    <a:lnTo>
                      <a:pt x="40" y="104"/>
                    </a:lnTo>
                    <a:lnTo>
                      <a:pt x="80" y="104"/>
                    </a:lnTo>
                    <a:lnTo>
                      <a:pt x="72" y="96"/>
                    </a:lnTo>
                    <a:lnTo>
                      <a:pt x="88" y="88"/>
                    </a:lnTo>
                    <a:lnTo>
                      <a:pt x="72" y="72"/>
                    </a:lnTo>
                    <a:lnTo>
                      <a:pt x="64" y="64"/>
                    </a:lnTo>
                    <a:lnTo>
                      <a:pt x="96" y="48"/>
                    </a:lnTo>
                    <a:lnTo>
                      <a:pt x="96" y="56"/>
                    </a:lnTo>
                    <a:lnTo>
                      <a:pt x="88" y="1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56" y="16"/>
                    </a:lnTo>
                    <a:lnTo>
                      <a:pt x="56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7" name="Freeform 331">
                <a:extLst>
                  <a:ext uri="{FF2B5EF4-FFF2-40B4-BE49-F238E27FC236}">
                    <a16:creationId xmlns:a16="http://schemas.microsoft.com/office/drawing/2014/main" id="{F198A5C9-A08C-4D79-A816-44DF1600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614"/>
                <a:ext cx="49" cy="33"/>
              </a:xfrm>
              <a:custGeom>
                <a:avLst/>
                <a:gdLst>
                  <a:gd name="T0" fmla="*/ 8 w 40"/>
                  <a:gd name="T1" fmla="*/ 0 h 24"/>
                  <a:gd name="T2" fmla="*/ 24 w 40"/>
                  <a:gd name="T3" fmla="*/ 0 h 24"/>
                  <a:gd name="T4" fmla="*/ 40 w 40"/>
                  <a:gd name="T5" fmla="*/ 8 h 24"/>
                  <a:gd name="T6" fmla="*/ 40 w 40"/>
                  <a:gd name="T7" fmla="*/ 16 h 24"/>
                  <a:gd name="T8" fmla="*/ 32 w 40"/>
                  <a:gd name="T9" fmla="*/ 24 h 24"/>
                  <a:gd name="T10" fmla="*/ 24 w 40"/>
                  <a:gd name="T11" fmla="*/ 24 h 24"/>
                  <a:gd name="T12" fmla="*/ 24 w 40"/>
                  <a:gd name="T13" fmla="*/ 16 h 24"/>
                  <a:gd name="T14" fmla="*/ 16 w 40"/>
                  <a:gd name="T15" fmla="*/ 24 h 24"/>
                  <a:gd name="T16" fmla="*/ 0 w 40"/>
                  <a:gd name="T17" fmla="*/ 8 h 24"/>
                  <a:gd name="T18" fmla="*/ 8 w 4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4">
                    <a:moveTo>
                      <a:pt x="8" y="0"/>
                    </a:moveTo>
                    <a:lnTo>
                      <a:pt x="24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8" name="Freeform 332">
                <a:extLst>
                  <a:ext uri="{FF2B5EF4-FFF2-40B4-BE49-F238E27FC236}">
                    <a16:creationId xmlns:a16="http://schemas.microsoft.com/office/drawing/2014/main" id="{134CD2E1-007E-4DAD-9F52-CE987414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253"/>
                <a:ext cx="321" cy="234"/>
              </a:xfrm>
              <a:custGeom>
                <a:avLst/>
                <a:gdLst>
                  <a:gd name="T0" fmla="*/ 152 w 256"/>
                  <a:gd name="T1" fmla="*/ 40 h 176"/>
                  <a:gd name="T2" fmla="*/ 128 w 256"/>
                  <a:gd name="T3" fmla="*/ 40 h 176"/>
                  <a:gd name="T4" fmla="*/ 112 w 256"/>
                  <a:gd name="T5" fmla="*/ 56 h 176"/>
                  <a:gd name="T6" fmla="*/ 88 w 256"/>
                  <a:gd name="T7" fmla="*/ 88 h 176"/>
                  <a:gd name="T8" fmla="*/ 72 w 256"/>
                  <a:gd name="T9" fmla="*/ 96 h 176"/>
                  <a:gd name="T10" fmla="*/ 80 w 256"/>
                  <a:gd name="T11" fmla="*/ 136 h 176"/>
                  <a:gd name="T12" fmla="*/ 80 w 256"/>
                  <a:gd name="T13" fmla="*/ 152 h 176"/>
                  <a:gd name="T14" fmla="*/ 64 w 256"/>
                  <a:gd name="T15" fmla="*/ 168 h 176"/>
                  <a:gd name="T16" fmla="*/ 56 w 256"/>
                  <a:gd name="T17" fmla="*/ 160 h 176"/>
                  <a:gd name="T18" fmla="*/ 8 w 256"/>
                  <a:gd name="T19" fmla="*/ 176 h 176"/>
                  <a:gd name="T20" fmla="*/ 8 w 256"/>
                  <a:gd name="T21" fmla="*/ 160 h 176"/>
                  <a:gd name="T22" fmla="*/ 8 w 256"/>
                  <a:gd name="T23" fmla="*/ 152 h 176"/>
                  <a:gd name="T24" fmla="*/ 0 w 256"/>
                  <a:gd name="T25" fmla="*/ 136 h 176"/>
                  <a:gd name="T26" fmla="*/ 24 w 256"/>
                  <a:gd name="T27" fmla="*/ 112 h 176"/>
                  <a:gd name="T28" fmla="*/ 40 w 256"/>
                  <a:gd name="T29" fmla="*/ 96 h 176"/>
                  <a:gd name="T30" fmla="*/ 72 w 256"/>
                  <a:gd name="T31" fmla="*/ 80 h 176"/>
                  <a:gd name="T32" fmla="*/ 112 w 256"/>
                  <a:gd name="T33" fmla="*/ 40 h 176"/>
                  <a:gd name="T34" fmla="*/ 104 w 256"/>
                  <a:gd name="T35" fmla="*/ 40 h 176"/>
                  <a:gd name="T36" fmla="*/ 112 w 256"/>
                  <a:gd name="T37" fmla="*/ 24 h 176"/>
                  <a:gd name="T38" fmla="*/ 120 w 256"/>
                  <a:gd name="T39" fmla="*/ 32 h 176"/>
                  <a:gd name="T40" fmla="*/ 120 w 256"/>
                  <a:gd name="T41" fmla="*/ 32 h 176"/>
                  <a:gd name="T42" fmla="*/ 136 w 256"/>
                  <a:gd name="T43" fmla="*/ 16 h 176"/>
                  <a:gd name="T44" fmla="*/ 176 w 256"/>
                  <a:gd name="T45" fmla="*/ 8 h 176"/>
                  <a:gd name="T46" fmla="*/ 200 w 256"/>
                  <a:gd name="T47" fmla="*/ 0 h 176"/>
                  <a:gd name="T48" fmla="*/ 208 w 256"/>
                  <a:gd name="T49" fmla="*/ 8 h 176"/>
                  <a:gd name="T50" fmla="*/ 224 w 256"/>
                  <a:gd name="T51" fmla="*/ 0 h 176"/>
                  <a:gd name="T52" fmla="*/ 256 w 256"/>
                  <a:gd name="T53" fmla="*/ 8 h 176"/>
                  <a:gd name="T54" fmla="*/ 256 w 256"/>
                  <a:gd name="T55" fmla="*/ 24 h 176"/>
                  <a:gd name="T56" fmla="*/ 240 w 256"/>
                  <a:gd name="T57" fmla="*/ 24 h 176"/>
                  <a:gd name="T58" fmla="*/ 208 w 256"/>
                  <a:gd name="T59" fmla="*/ 16 h 176"/>
                  <a:gd name="T60" fmla="*/ 200 w 256"/>
                  <a:gd name="T61" fmla="*/ 32 h 176"/>
                  <a:gd name="T62" fmla="*/ 160 w 256"/>
                  <a:gd name="T63" fmla="*/ 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176">
                    <a:moveTo>
                      <a:pt x="152" y="32"/>
                    </a:moveTo>
                    <a:lnTo>
                      <a:pt x="152" y="40"/>
                    </a:lnTo>
                    <a:lnTo>
                      <a:pt x="136" y="32"/>
                    </a:lnTo>
                    <a:lnTo>
                      <a:pt x="128" y="40"/>
                    </a:lnTo>
                    <a:lnTo>
                      <a:pt x="120" y="40"/>
                    </a:lnTo>
                    <a:lnTo>
                      <a:pt x="112" y="56"/>
                    </a:lnTo>
                    <a:lnTo>
                      <a:pt x="96" y="64"/>
                    </a:lnTo>
                    <a:lnTo>
                      <a:pt x="88" y="88"/>
                    </a:lnTo>
                    <a:lnTo>
                      <a:pt x="96" y="96"/>
                    </a:lnTo>
                    <a:lnTo>
                      <a:pt x="72" y="96"/>
                    </a:lnTo>
                    <a:lnTo>
                      <a:pt x="72" y="112"/>
                    </a:lnTo>
                    <a:lnTo>
                      <a:pt x="80" y="136"/>
                    </a:lnTo>
                    <a:lnTo>
                      <a:pt x="72" y="136"/>
                    </a:lnTo>
                    <a:lnTo>
                      <a:pt x="80" y="152"/>
                    </a:lnTo>
                    <a:lnTo>
                      <a:pt x="72" y="152"/>
                    </a:lnTo>
                    <a:lnTo>
                      <a:pt x="64" y="168"/>
                    </a:lnTo>
                    <a:lnTo>
                      <a:pt x="64" y="160"/>
                    </a:lnTo>
                    <a:lnTo>
                      <a:pt x="56" y="160"/>
                    </a:lnTo>
                    <a:lnTo>
                      <a:pt x="24" y="176"/>
                    </a:lnTo>
                    <a:lnTo>
                      <a:pt x="8" y="176"/>
                    </a:lnTo>
                    <a:lnTo>
                      <a:pt x="8" y="168"/>
                    </a:lnTo>
                    <a:lnTo>
                      <a:pt x="8" y="160"/>
                    </a:lnTo>
                    <a:lnTo>
                      <a:pt x="0" y="160"/>
                    </a:lnTo>
                    <a:lnTo>
                      <a:pt x="8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24" y="112"/>
                    </a:lnTo>
                    <a:lnTo>
                      <a:pt x="32" y="112"/>
                    </a:lnTo>
                    <a:lnTo>
                      <a:pt x="40" y="96"/>
                    </a:lnTo>
                    <a:lnTo>
                      <a:pt x="48" y="104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112" y="40"/>
                    </a:lnTo>
                    <a:lnTo>
                      <a:pt x="80" y="48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112" y="24"/>
                    </a:lnTo>
                    <a:lnTo>
                      <a:pt x="112" y="32"/>
                    </a:lnTo>
                    <a:lnTo>
                      <a:pt x="120" y="32"/>
                    </a:lnTo>
                    <a:lnTo>
                      <a:pt x="128" y="32"/>
                    </a:lnTo>
                    <a:lnTo>
                      <a:pt x="120" y="32"/>
                    </a:lnTo>
                    <a:lnTo>
                      <a:pt x="120" y="24"/>
                    </a:lnTo>
                    <a:lnTo>
                      <a:pt x="136" y="16"/>
                    </a:lnTo>
                    <a:lnTo>
                      <a:pt x="160" y="16"/>
                    </a:lnTo>
                    <a:lnTo>
                      <a:pt x="176" y="8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00" y="8"/>
                    </a:lnTo>
                    <a:lnTo>
                      <a:pt x="208" y="8"/>
                    </a:lnTo>
                    <a:lnTo>
                      <a:pt x="216" y="8"/>
                    </a:lnTo>
                    <a:lnTo>
                      <a:pt x="224" y="0"/>
                    </a:lnTo>
                    <a:lnTo>
                      <a:pt x="232" y="8"/>
                    </a:lnTo>
                    <a:lnTo>
                      <a:pt x="256" y="8"/>
                    </a:lnTo>
                    <a:lnTo>
                      <a:pt x="232" y="16"/>
                    </a:lnTo>
                    <a:lnTo>
                      <a:pt x="256" y="24"/>
                    </a:lnTo>
                    <a:lnTo>
                      <a:pt x="240" y="32"/>
                    </a:lnTo>
                    <a:lnTo>
                      <a:pt x="240" y="24"/>
                    </a:lnTo>
                    <a:lnTo>
                      <a:pt x="224" y="16"/>
                    </a:lnTo>
                    <a:lnTo>
                      <a:pt x="208" y="16"/>
                    </a:lnTo>
                    <a:lnTo>
                      <a:pt x="208" y="32"/>
                    </a:lnTo>
                    <a:lnTo>
                      <a:pt x="200" y="32"/>
                    </a:lnTo>
                    <a:lnTo>
                      <a:pt x="176" y="32"/>
                    </a:lnTo>
                    <a:lnTo>
                      <a:pt x="160" y="24"/>
                    </a:lnTo>
                    <a:lnTo>
                      <a:pt x="15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29" name="Freeform 333">
                <a:extLst>
                  <a:ext uri="{FF2B5EF4-FFF2-40B4-BE49-F238E27FC236}">
                    <a16:creationId xmlns:a16="http://schemas.microsoft.com/office/drawing/2014/main" id="{FD632C3A-AF16-4782-A099-2A466876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296"/>
                <a:ext cx="161" cy="245"/>
              </a:xfrm>
              <a:custGeom>
                <a:avLst/>
                <a:gdLst>
                  <a:gd name="T0" fmla="*/ 0 w 128"/>
                  <a:gd name="T1" fmla="*/ 136 h 184"/>
                  <a:gd name="T2" fmla="*/ 8 w 128"/>
                  <a:gd name="T3" fmla="*/ 120 h 184"/>
                  <a:gd name="T4" fmla="*/ 16 w 128"/>
                  <a:gd name="T5" fmla="*/ 120 h 184"/>
                  <a:gd name="T6" fmla="*/ 8 w 128"/>
                  <a:gd name="T7" fmla="*/ 104 h 184"/>
                  <a:gd name="T8" fmla="*/ 16 w 128"/>
                  <a:gd name="T9" fmla="*/ 104 h 184"/>
                  <a:gd name="T10" fmla="*/ 8 w 128"/>
                  <a:gd name="T11" fmla="*/ 80 h 184"/>
                  <a:gd name="T12" fmla="*/ 8 w 128"/>
                  <a:gd name="T13" fmla="*/ 64 h 184"/>
                  <a:gd name="T14" fmla="*/ 32 w 128"/>
                  <a:gd name="T15" fmla="*/ 64 h 184"/>
                  <a:gd name="T16" fmla="*/ 24 w 128"/>
                  <a:gd name="T17" fmla="*/ 56 h 184"/>
                  <a:gd name="T18" fmla="*/ 32 w 128"/>
                  <a:gd name="T19" fmla="*/ 32 h 184"/>
                  <a:gd name="T20" fmla="*/ 48 w 128"/>
                  <a:gd name="T21" fmla="*/ 24 h 184"/>
                  <a:gd name="T22" fmla="*/ 56 w 128"/>
                  <a:gd name="T23" fmla="*/ 8 h 184"/>
                  <a:gd name="T24" fmla="*/ 64 w 128"/>
                  <a:gd name="T25" fmla="*/ 8 h 184"/>
                  <a:gd name="T26" fmla="*/ 72 w 128"/>
                  <a:gd name="T27" fmla="*/ 0 h 184"/>
                  <a:gd name="T28" fmla="*/ 88 w 128"/>
                  <a:gd name="T29" fmla="*/ 8 h 184"/>
                  <a:gd name="T30" fmla="*/ 88 w 128"/>
                  <a:gd name="T31" fmla="*/ 0 h 184"/>
                  <a:gd name="T32" fmla="*/ 120 w 128"/>
                  <a:gd name="T33" fmla="*/ 8 h 184"/>
                  <a:gd name="T34" fmla="*/ 128 w 128"/>
                  <a:gd name="T35" fmla="*/ 40 h 184"/>
                  <a:gd name="T36" fmla="*/ 112 w 128"/>
                  <a:gd name="T37" fmla="*/ 40 h 184"/>
                  <a:gd name="T38" fmla="*/ 104 w 128"/>
                  <a:gd name="T39" fmla="*/ 56 h 184"/>
                  <a:gd name="T40" fmla="*/ 64 w 128"/>
                  <a:gd name="T41" fmla="*/ 88 h 184"/>
                  <a:gd name="T42" fmla="*/ 64 w 128"/>
                  <a:gd name="T43" fmla="*/ 104 h 184"/>
                  <a:gd name="T44" fmla="*/ 80 w 128"/>
                  <a:gd name="T45" fmla="*/ 120 h 184"/>
                  <a:gd name="T46" fmla="*/ 72 w 128"/>
                  <a:gd name="T47" fmla="*/ 128 h 184"/>
                  <a:gd name="T48" fmla="*/ 80 w 128"/>
                  <a:gd name="T49" fmla="*/ 128 h 184"/>
                  <a:gd name="T50" fmla="*/ 64 w 128"/>
                  <a:gd name="T51" fmla="*/ 136 h 184"/>
                  <a:gd name="T52" fmla="*/ 56 w 128"/>
                  <a:gd name="T53" fmla="*/ 168 h 184"/>
                  <a:gd name="T54" fmla="*/ 40 w 128"/>
                  <a:gd name="T55" fmla="*/ 168 h 184"/>
                  <a:gd name="T56" fmla="*/ 32 w 128"/>
                  <a:gd name="T57" fmla="*/ 184 h 184"/>
                  <a:gd name="T58" fmla="*/ 24 w 128"/>
                  <a:gd name="T59" fmla="*/ 184 h 184"/>
                  <a:gd name="T60" fmla="*/ 16 w 128"/>
                  <a:gd name="T61" fmla="*/ 168 h 184"/>
                  <a:gd name="T62" fmla="*/ 0 w 128"/>
                  <a:gd name="T63" fmla="*/ 128 h 184"/>
                  <a:gd name="T64" fmla="*/ 0 w 128"/>
                  <a:gd name="T65" fmla="*/ 13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84">
                    <a:moveTo>
                      <a:pt x="0" y="136"/>
                    </a:moveTo>
                    <a:lnTo>
                      <a:pt x="8" y="120"/>
                    </a:lnTo>
                    <a:lnTo>
                      <a:pt x="16" y="120"/>
                    </a:lnTo>
                    <a:lnTo>
                      <a:pt x="8" y="104"/>
                    </a:lnTo>
                    <a:lnTo>
                      <a:pt x="16" y="104"/>
                    </a:lnTo>
                    <a:lnTo>
                      <a:pt x="8" y="80"/>
                    </a:lnTo>
                    <a:lnTo>
                      <a:pt x="8" y="64"/>
                    </a:lnTo>
                    <a:lnTo>
                      <a:pt x="32" y="64"/>
                    </a:lnTo>
                    <a:lnTo>
                      <a:pt x="24" y="56"/>
                    </a:lnTo>
                    <a:lnTo>
                      <a:pt x="32" y="32"/>
                    </a:lnTo>
                    <a:lnTo>
                      <a:pt x="48" y="24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120" y="8"/>
                    </a:lnTo>
                    <a:lnTo>
                      <a:pt x="128" y="40"/>
                    </a:lnTo>
                    <a:lnTo>
                      <a:pt x="112" y="40"/>
                    </a:lnTo>
                    <a:lnTo>
                      <a:pt x="104" y="56"/>
                    </a:lnTo>
                    <a:lnTo>
                      <a:pt x="64" y="88"/>
                    </a:lnTo>
                    <a:lnTo>
                      <a:pt x="64" y="10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64" y="136"/>
                    </a:lnTo>
                    <a:lnTo>
                      <a:pt x="56" y="168"/>
                    </a:lnTo>
                    <a:lnTo>
                      <a:pt x="40" y="168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16" y="168"/>
                    </a:lnTo>
                    <a:lnTo>
                      <a:pt x="0" y="128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0" name="Freeform 334">
                <a:extLst>
                  <a:ext uri="{FF2B5EF4-FFF2-40B4-BE49-F238E27FC236}">
                    <a16:creationId xmlns:a16="http://schemas.microsoft.com/office/drawing/2014/main" id="{F0BD163D-066B-4A0E-AFEA-FA8747D3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275"/>
                <a:ext cx="152" cy="180"/>
              </a:xfrm>
              <a:custGeom>
                <a:avLst/>
                <a:gdLst>
                  <a:gd name="T0" fmla="*/ 88 w 120"/>
                  <a:gd name="T1" fmla="*/ 16 h 136"/>
                  <a:gd name="T2" fmla="*/ 80 w 120"/>
                  <a:gd name="T3" fmla="*/ 16 h 136"/>
                  <a:gd name="T4" fmla="*/ 80 w 120"/>
                  <a:gd name="T5" fmla="*/ 24 h 136"/>
                  <a:gd name="T6" fmla="*/ 96 w 120"/>
                  <a:gd name="T7" fmla="*/ 32 h 136"/>
                  <a:gd name="T8" fmla="*/ 96 w 120"/>
                  <a:gd name="T9" fmla="*/ 40 h 136"/>
                  <a:gd name="T10" fmla="*/ 104 w 120"/>
                  <a:gd name="T11" fmla="*/ 56 h 136"/>
                  <a:gd name="T12" fmla="*/ 104 w 120"/>
                  <a:gd name="T13" fmla="*/ 64 h 136"/>
                  <a:gd name="T14" fmla="*/ 112 w 120"/>
                  <a:gd name="T15" fmla="*/ 72 h 136"/>
                  <a:gd name="T16" fmla="*/ 112 w 120"/>
                  <a:gd name="T17" fmla="*/ 80 h 136"/>
                  <a:gd name="T18" fmla="*/ 120 w 120"/>
                  <a:gd name="T19" fmla="*/ 96 h 136"/>
                  <a:gd name="T20" fmla="*/ 88 w 120"/>
                  <a:gd name="T21" fmla="*/ 128 h 136"/>
                  <a:gd name="T22" fmla="*/ 48 w 120"/>
                  <a:gd name="T23" fmla="*/ 136 h 136"/>
                  <a:gd name="T24" fmla="*/ 24 w 120"/>
                  <a:gd name="T25" fmla="*/ 128 h 136"/>
                  <a:gd name="T26" fmla="*/ 24 w 120"/>
                  <a:gd name="T27" fmla="*/ 112 h 136"/>
                  <a:gd name="T28" fmla="*/ 16 w 120"/>
                  <a:gd name="T29" fmla="*/ 96 h 136"/>
                  <a:gd name="T30" fmla="*/ 24 w 120"/>
                  <a:gd name="T31" fmla="*/ 96 h 136"/>
                  <a:gd name="T32" fmla="*/ 56 w 120"/>
                  <a:gd name="T33" fmla="*/ 64 h 136"/>
                  <a:gd name="T34" fmla="*/ 56 w 120"/>
                  <a:gd name="T35" fmla="*/ 56 h 136"/>
                  <a:gd name="T36" fmla="*/ 48 w 120"/>
                  <a:gd name="T37" fmla="*/ 56 h 136"/>
                  <a:gd name="T38" fmla="*/ 40 w 120"/>
                  <a:gd name="T39" fmla="*/ 56 h 136"/>
                  <a:gd name="T40" fmla="*/ 32 w 120"/>
                  <a:gd name="T41" fmla="*/ 24 h 136"/>
                  <a:gd name="T42" fmla="*/ 0 w 120"/>
                  <a:gd name="T43" fmla="*/ 16 h 136"/>
                  <a:gd name="T44" fmla="*/ 8 w 120"/>
                  <a:gd name="T45" fmla="*/ 8 h 136"/>
                  <a:gd name="T46" fmla="*/ 24 w 120"/>
                  <a:gd name="T47" fmla="*/ 16 h 136"/>
                  <a:gd name="T48" fmla="*/ 48 w 120"/>
                  <a:gd name="T49" fmla="*/ 16 h 136"/>
                  <a:gd name="T50" fmla="*/ 56 w 120"/>
                  <a:gd name="T51" fmla="*/ 16 h 136"/>
                  <a:gd name="T52" fmla="*/ 56 w 120"/>
                  <a:gd name="T53" fmla="*/ 0 h 136"/>
                  <a:gd name="T54" fmla="*/ 72 w 120"/>
                  <a:gd name="T55" fmla="*/ 0 h 136"/>
                  <a:gd name="T56" fmla="*/ 88 w 120"/>
                  <a:gd name="T57" fmla="*/ 8 h 136"/>
                  <a:gd name="T58" fmla="*/ 88 w 120"/>
                  <a:gd name="T59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36">
                    <a:moveTo>
                      <a:pt x="88" y="16"/>
                    </a:moveTo>
                    <a:lnTo>
                      <a:pt x="80" y="16"/>
                    </a:lnTo>
                    <a:lnTo>
                      <a:pt x="80" y="24"/>
                    </a:lnTo>
                    <a:lnTo>
                      <a:pt x="96" y="32"/>
                    </a:lnTo>
                    <a:lnTo>
                      <a:pt x="96" y="40"/>
                    </a:lnTo>
                    <a:lnTo>
                      <a:pt x="104" y="56"/>
                    </a:lnTo>
                    <a:lnTo>
                      <a:pt x="104" y="64"/>
                    </a:lnTo>
                    <a:lnTo>
                      <a:pt x="112" y="72"/>
                    </a:lnTo>
                    <a:lnTo>
                      <a:pt x="112" y="80"/>
                    </a:lnTo>
                    <a:lnTo>
                      <a:pt x="120" y="96"/>
                    </a:lnTo>
                    <a:lnTo>
                      <a:pt x="88" y="128"/>
                    </a:lnTo>
                    <a:lnTo>
                      <a:pt x="48" y="136"/>
                    </a:lnTo>
                    <a:lnTo>
                      <a:pt x="24" y="128"/>
                    </a:lnTo>
                    <a:lnTo>
                      <a:pt x="24" y="112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56" y="64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2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1" name="Freeform 335">
                <a:extLst>
                  <a:ext uri="{FF2B5EF4-FFF2-40B4-BE49-F238E27FC236}">
                    <a16:creationId xmlns:a16="http://schemas.microsoft.com/office/drawing/2014/main" id="{E09A1285-66D3-4E7B-94D2-F7CDC01A1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689"/>
                <a:ext cx="2" cy="11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2" name="Freeform 336">
                <a:extLst>
                  <a:ext uri="{FF2B5EF4-FFF2-40B4-BE49-F238E27FC236}">
                    <a16:creationId xmlns:a16="http://schemas.microsoft.com/office/drawing/2014/main" id="{7ECC2326-B666-4870-AB3E-FDEA2D4B0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689"/>
                <a:ext cx="2" cy="11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3" name="Freeform 337">
                <a:extLst>
                  <a:ext uri="{FF2B5EF4-FFF2-40B4-BE49-F238E27FC236}">
                    <a16:creationId xmlns:a16="http://schemas.microsoft.com/office/drawing/2014/main" id="{B4E77D32-B219-4AC3-8F26-3ACE93D1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541"/>
                <a:ext cx="31" cy="21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8 h 16"/>
                  <a:gd name="T4" fmla="*/ 8 w 24"/>
                  <a:gd name="T5" fmla="*/ 16 h 16"/>
                  <a:gd name="T6" fmla="*/ 24 w 24"/>
                  <a:gd name="T7" fmla="*/ 16 h 16"/>
                  <a:gd name="T8" fmla="*/ 24 w 24"/>
                  <a:gd name="T9" fmla="*/ 0 h 16"/>
                  <a:gd name="T10" fmla="*/ 8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4" name="Freeform 338">
                <a:extLst>
                  <a:ext uri="{FF2B5EF4-FFF2-40B4-BE49-F238E27FC236}">
                    <a16:creationId xmlns:a16="http://schemas.microsoft.com/office/drawing/2014/main" id="{54E72F4B-E6FC-4826-870A-E064CD35D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497"/>
                <a:ext cx="40" cy="54"/>
              </a:xfrm>
              <a:custGeom>
                <a:avLst/>
                <a:gdLst>
                  <a:gd name="T0" fmla="*/ 8 w 32"/>
                  <a:gd name="T1" fmla="*/ 40 h 40"/>
                  <a:gd name="T2" fmla="*/ 16 w 32"/>
                  <a:gd name="T3" fmla="*/ 40 h 40"/>
                  <a:gd name="T4" fmla="*/ 24 w 32"/>
                  <a:gd name="T5" fmla="*/ 24 h 40"/>
                  <a:gd name="T6" fmla="*/ 32 w 32"/>
                  <a:gd name="T7" fmla="*/ 16 h 40"/>
                  <a:gd name="T8" fmla="*/ 24 w 32"/>
                  <a:gd name="T9" fmla="*/ 16 h 40"/>
                  <a:gd name="T10" fmla="*/ 24 w 32"/>
                  <a:gd name="T11" fmla="*/ 0 h 40"/>
                  <a:gd name="T12" fmla="*/ 8 w 32"/>
                  <a:gd name="T13" fmla="*/ 8 h 40"/>
                  <a:gd name="T14" fmla="*/ 0 w 32"/>
                  <a:gd name="T15" fmla="*/ 16 h 40"/>
                  <a:gd name="T16" fmla="*/ 0 w 32"/>
                  <a:gd name="T17" fmla="*/ 24 h 40"/>
                  <a:gd name="T18" fmla="*/ 8 w 32"/>
                  <a:gd name="T19" fmla="*/ 32 h 40"/>
                  <a:gd name="T20" fmla="*/ 8 w 32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40">
                    <a:moveTo>
                      <a:pt x="8" y="40"/>
                    </a:moveTo>
                    <a:lnTo>
                      <a:pt x="16" y="40"/>
                    </a:lnTo>
                    <a:lnTo>
                      <a:pt x="24" y="24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5" name="Freeform 339">
                <a:extLst>
                  <a:ext uri="{FF2B5EF4-FFF2-40B4-BE49-F238E27FC236}">
                    <a16:creationId xmlns:a16="http://schemas.microsoft.com/office/drawing/2014/main" id="{91ECE180-5E11-4A61-9709-5C05C1150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637"/>
                <a:ext cx="10" cy="10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6" name="Freeform 340">
                <a:extLst>
                  <a:ext uri="{FF2B5EF4-FFF2-40B4-BE49-F238E27FC236}">
                    <a16:creationId xmlns:a16="http://schemas.microsoft.com/office/drawing/2014/main" id="{190F4A60-5A80-4E51-807A-691F6EE1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637"/>
                <a:ext cx="10" cy="10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7" name="Freeform 341">
                <a:extLst>
                  <a:ext uri="{FF2B5EF4-FFF2-40B4-BE49-F238E27FC236}">
                    <a16:creationId xmlns:a16="http://schemas.microsoft.com/office/drawing/2014/main" id="{73FE1408-86BF-4EFC-8DF5-82A54A34F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658"/>
                <a:ext cx="111" cy="52"/>
              </a:xfrm>
              <a:custGeom>
                <a:avLst/>
                <a:gdLst>
                  <a:gd name="T0" fmla="*/ 0 w 88"/>
                  <a:gd name="T1" fmla="*/ 24 h 40"/>
                  <a:gd name="T2" fmla="*/ 0 w 88"/>
                  <a:gd name="T3" fmla="*/ 32 h 40"/>
                  <a:gd name="T4" fmla="*/ 8 w 88"/>
                  <a:gd name="T5" fmla="*/ 32 h 40"/>
                  <a:gd name="T6" fmla="*/ 24 w 88"/>
                  <a:gd name="T7" fmla="*/ 32 h 40"/>
                  <a:gd name="T8" fmla="*/ 32 w 88"/>
                  <a:gd name="T9" fmla="*/ 32 h 40"/>
                  <a:gd name="T10" fmla="*/ 48 w 88"/>
                  <a:gd name="T11" fmla="*/ 40 h 40"/>
                  <a:gd name="T12" fmla="*/ 72 w 88"/>
                  <a:gd name="T13" fmla="*/ 32 h 40"/>
                  <a:gd name="T14" fmla="*/ 88 w 88"/>
                  <a:gd name="T15" fmla="*/ 16 h 40"/>
                  <a:gd name="T16" fmla="*/ 80 w 88"/>
                  <a:gd name="T17" fmla="*/ 8 h 40"/>
                  <a:gd name="T18" fmla="*/ 64 w 88"/>
                  <a:gd name="T19" fmla="*/ 0 h 40"/>
                  <a:gd name="T20" fmla="*/ 56 w 88"/>
                  <a:gd name="T21" fmla="*/ 8 h 40"/>
                  <a:gd name="T22" fmla="*/ 48 w 88"/>
                  <a:gd name="T23" fmla="*/ 8 h 40"/>
                  <a:gd name="T24" fmla="*/ 32 w 88"/>
                  <a:gd name="T25" fmla="*/ 16 h 40"/>
                  <a:gd name="T26" fmla="*/ 40 w 88"/>
                  <a:gd name="T27" fmla="*/ 24 h 40"/>
                  <a:gd name="T28" fmla="*/ 0 w 88"/>
                  <a:gd name="T2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40">
                    <a:moveTo>
                      <a:pt x="0" y="24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8" y="40"/>
                    </a:lnTo>
                    <a:lnTo>
                      <a:pt x="72" y="32"/>
                    </a:lnTo>
                    <a:lnTo>
                      <a:pt x="88" y="16"/>
                    </a:lnTo>
                    <a:lnTo>
                      <a:pt x="80" y="8"/>
                    </a:lnTo>
                    <a:lnTo>
                      <a:pt x="64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8" name="Freeform 342">
                <a:extLst>
                  <a:ext uri="{FF2B5EF4-FFF2-40B4-BE49-F238E27FC236}">
                    <a16:creationId xmlns:a16="http://schemas.microsoft.com/office/drawing/2014/main" id="{DE85ED2E-293D-4CDB-A07A-799A746D9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689"/>
                <a:ext cx="71" cy="32"/>
              </a:xfrm>
              <a:custGeom>
                <a:avLst/>
                <a:gdLst>
                  <a:gd name="T0" fmla="*/ 16 w 56"/>
                  <a:gd name="T1" fmla="*/ 24 h 24"/>
                  <a:gd name="T2" fmla="*/ 8 w 56"/>
                  <a:gd name="T3" fmla="*/ 16 h 24"/>
                  <a:gd name="T4" fmla="*/ 8 w 56"/>
                  <a:gd name="T5" fmla="*/ 24 h 24"/>
                  <a:gd name="T6" fmla="*/ 0 w 56"/>
                  <a:gd name="T7" fmla="*/ 16 h 24"/>
                  <a:gd name="T8" fmla="*/ 16 w 56"/>
                  <a:gd name="T9" fmla="*/ 0 h 24"/>
                  <a:gd name="T10" fmla="*/ 24 w 56"/>
                  <a:gd name="T11" fmla="*/ 0 h 24"/>
                  <a:gd name="T12" fmla="*/ 48 w 56"/>
                  <a:gd name="T13" fmla="*/ 0 h 24"/>
                  <a:gd name="T14" fmla="*/ 48 w 56"/>
                  <a:gd name="T15" fmla="*/ 8 h 24"/>
                  <a:gd name="T16" fmla="*/ 56 w 56"/>
                  <a:gd name="T17" fmla="*/ 8 h 24"/>
                  <a:gd name="T18" fmla="*/ 48 w 56"/>
                  <a:gd name="T19" fmla="*/ 16 h 24"/>
                  <a:gd name="T20" fmla="*/ 40 w 56"/>
                  <a:gd name="T21" fmla="*/ 16 h 24"/>
                  <a:gd name="T22" fmla="*/ 40 w 56"/>
                  <a:gd name="T23" fmla="*/ 24 h 24"/>
                  <a:gd name="T24" fmla="*/ 32 w 56"/>
                  <a:gd name="T25" fmla="*/ 16 h 24"/>
                  <a:gd name="T26" fmla="*/ 16 w 56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24">
                    <a:moveTo>
                      <a:pt x="16" y="24"/>
                    </a:moveTo>
                    <a:lnTo>
                      <a:pt x="8" y="16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48" y="16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32" y="16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39" name="Freeform 343">
                <a:extLst>
                  <a:ext uri="{FF2B5EF4-FFF2-40B4-BE49-F238E27FC236}">
                    <a16:creationId xmlns:a16="http://schemas.microsoft.com/office/drawing/2014/main" id="{A906C1E4-078B-4CC8-8B9F-1EE58B5B1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785"/>
                <a:ext cx="21" cy="63"/>
              </a:xfrm>
              <a:custGeom>
                <a:avLst/>
                <a:gdLst>
                  <a:gd name="T0" fmla="*/ 8 w 16"/>
                  <a:gd name="T1" fmla="*/ 16 h 48"/>
                  <a:gd name="T2" fmla="*/ 16 w 16"/>
                  <a:gd name="T3" fmla="*/ 32 h 48"/>
                  <a:gd name="T4" fmla="*/ 8 w 16"/>
                  <a:gd name="T5" fmla="*/ 48 h 48"/>
                  <a:gd name="T6" fmla="*/ 0 w 16"/>
                  <a:gd name="T7" fmla="*/ 40 h 48"/>
                  <a:gd name="T8" fmla="*/ 0 w 16"/>
                  <a:gd name="T9" fmla="*/ 16 h 48"/>
                  <a:gd name="T10" fmla="*/ 0 w 16"/>
                  <a:gd name="T11" fmla="*/ 0 h 48"/>
                  <a:gd name="T12" fmla="*/ 8 w 16"/>
                  <a:gd name="T13" fmla="*/ 0 h 48"/>
                  <a:gd name="T14" fmla="*/ 8 w 16"/>
                  <a:gd name="T15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8">
                    <a:moveTo>
                      <a:pt x="8" y="16"/>
                    </a:moveTo>
                    <a:lnTo>
                      <a:pt x="16" y="32"/>
                    </a:lnTo>
                    <a:lnTo>
                      <a:pt x="8" y="48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0" name="Freeform 344">
                <a:extLst>
                  <a:ext uri="{FF2B5EF4-FFF2-40B4-BE49-F238E27FC236}">
                    <a16:creationId xmlns:a16="http://schemas.microsoft.com/office/drawing/2014/main" id="{FC817B1A-8A12-40FA-B5F5-C02ADA4FC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668"/>
                <a:ext cx="100" cy="53"/>
              </a:xfrm>
              <a:custGeom>
                <a:avLst/>
                <a:gdLst>
                  <a:gd name="T0" fmla="*/ 8 w 80"/>
                  <a:gd name="T1" fmla="*/ 32 h 40"/>
                  <a:gd name="T2" fmla="*/ 24 w 80"/>
                  <a:gd name="T3" fmla="*/ 40 h 40"/>
                  <a:gd name="T4" fmla="*/ 56 w 80"/>
                  <a:gd name="T5" fmla="*/ 40 h 40"/>
                  <a:gd name="T6" fmla="*/ 64 w 80"/>
                  <a:gd name="T7" fmla="*/ 32 h 40"/>
                  <a:gd name="T8" fmla="*/ 72 w 80"/>
                  <a:gd name="T9" fmla="*/ 16 h 40"/>
                  <a:gd name="T10" fmla="*/ 80 w 80"/>
                  <a:gd name="T11" fmla="*/ 8 h 40"/>
                  <a:gd name="T12" fmla="*/ 72 w 80"/>
                  <a:gd name="T13" fmla="*/ 8 h 40"/>
                  <a:gd name="T14" fmla="*/ 72 w 80"/>
                  <a:gd name="T15" fmla="*/ 0 h 40"/>
                  <a:gd name="T16" fmla="*/ 56 w 80"/>
                  <a:gd name="T17" fmla="*/ 0 h 40"/>
                  <a:gd name="T18" fmla="*/ 32 w 80"/>
                  <a:gd name="T19" fmla="*/ 16 h 40"/>
                  <a:gd name="T20" fmla="*/ 16 w 80"/>
                  <a:gd name="T21" fmla="*/ 8 h 40"/>
                  <a:gd name="T22" fmla="*/ 0 w 80"/>
                  <a:gd name="T23" fmla="*/ 24 h 40"/>
                  <a:gd name="T24" fmla="*/ 8 w 80"/>
                  <a:gd name="T25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40">
                    <a:moveTo>
                      <a:pt x="8" y="32"/>
                    </a:moveTo>
                    <a:lnTo>
                      <a:pt x="24" y="40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16" y="8"/>
                    </a:lnTo>
                    <a:lnTo>
                      <a:pt x="0" y="24"/>
                    </a:lnTo>
                    <a:lnTo>
                      <a:pt x="8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1" name="Line 345">
                <a:extLst>
                  <a:ext uri="{FF2B5EF4-FFF2-40B4-BE49-F238E27FC236}">
                    <a16:creationId xmlns:a16="http://schemas.microsoft.com/office/drawing/2014/main" id="{8BFC6CAC-884F-4AA7-A16C-91BE9724B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" y="1265"/>
                <a:ext cx="10" cy="1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2" name="Line 346">
                <a:extLst>
                  <a:ext uri="{FF2B5EF4-FFF2-40B4-BE49-F238E27FC236}">
                    <a16:creationId xmlns:a16="http://schemas.microsoft.com/office/drawing/2014/main" id="{B65B086D-C22D-4D2F-853B-74F8AACD4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200"/>
                <a:ext cx="10" cy="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3" name="Line 347">
                <a:extLst>
                  <a:ext uri="{FF2B5EF4-FFF2-40B4-BE49-F238E27FC236}">
                    <a16:creationId xmlns:a16="http://schemas.microsoft.com/office/drawing/2014/main" id="{7308212D-77AB-46C7-BEB7-9C7F84E20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" y="1424"/>
                <a:ext cx="10" cy="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4" name="Freeform 348">
                <a:extLst>
                  <a:ext uri="{FF2B5EF4-FFF2-40B4-BE49-F238E27FC236}">
                    <a16:creationId xmlns:a16="http://schemas.microsoft.com/office/drawing/2014/main" id="{0D5AC7BF-ECB9-4BEE-AA37-03F712EDE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1445"/>
                <a:ext cx="11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0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5" name="Freeform 349">
                <a:extLst>
                  <a:ext uri="{FF2B5EF4-FFF2-40B4-BE49-F238E27FC236}">
                    <a16:creationId xmlns:a16="http://schemas.microsoft.com/office/drawing/2014/main" id="{8AF85A53-A51F-4274-A02D-6FE4B4D2A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1476"/>
                <a:ext cx="19" cy="21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16 h 16"/>
                  <a:gd name="T4" fmla="*/ 16 w 16"/>
                  <a:gd name="T5" fmla="*/ 0 h 16"/>
                  <a:gd name="T6" fmla="*/ 0 w 16"/>
                  <a:gd name="T7" fmla="*/ 8 h 16"/>
                  <a:gd name="T8" fmla="*/ 0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6" name="Freeform 350">
                <a:extLst>
                  <a:ext uri="{FF2B5EF4-FFF2-40B4-BE49-F238E27FC236}">
                    <a16:creationId xmlns:a16="http://schemas.microsoft.com/office/drawing/2014/main" id="{32030E00-3B21-438E-A031-BB9147D45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487"/>
                <a:ext cx="10" cy="22"/>
              </a:xfrm>
              <a:custGeom>
                <a:avLst/>
                <a:gdLst>
                  <a:gd name="T0" fmla="*/ 0 w 8"/>
                  <a:gd name="T1" fmla="*/ 8 h 16"/>
                  <a:gd name="T2" fmla="*/ 0 w 8"/>
                  <a:gd name="T3" fmla="*/ 16 h 16"/>
                  <a:gd name="T4" fmla="*/ 0 w 8"/>
                  <a:gd name="T5" fmla="*/ 8 h 16"/>
                  <a:gd name="T6" fmla="*/ 8 w 8"/>
                  <a:gd name="T7" fmla="*/ 0 h 16"/>
                  <a:gd name="T8" fmla="*/ 0 w 8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8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7" name="Freeform 351">
                <a:extLst>
                  <a:ext uri="{FF2B5EF4-FFF2-40B4-BE49-F238E27FC236}">
                    <a16:creationId xmlns:a16="http://schemas.microsoft.com/office/drawing/2014/main" id="{5C6C259E-4253-4B0B-9A8C-D4ABCB20A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476"/>
                <a:ext cx="10" cy="11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8" name="Freeform 352">
                <a:extLst>
                  <a:ext uri="{FF2B5EF4-FFF2-40B4-BE49-F238E27FC236}">
                    <a16:creationId xmlns:a16="http://schemas.microsoft.com/office/drawing/2014/main" id="{56545878-418C-431B-ABF2-64BB3E4DC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466"/>
                <a:ext cx="10" cy="10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49" name="Freeform 353">
                <a:extLst>
                  <a:ext uri="{FF2B5EF4-FFF2-40B4-BE49-F238E27FC236}">
                    <a16:creationId xmlns:a16="http://schemas.microsoft.com/office/drawing/2014/main" id="{257CB85D-1978-43AC-A70B-1F04F9715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476"/>
                <a:ext cx="111" cy="161"/>
              </a:xfrm>
              <a:custGeom>
                <a:avLst/>
                <a:gdLst>
                  <a:gd name="T0" fmla="*/ 0 w 88"/>
                  <a:gd name="T1" fmla="*/ 120 h 120"/>
                  <a:gd name="T2" fmla="*/ 8 w 88"/>
                  <a:gd name="T3" fmla="*/ 120 h 120"/>
                  <a:gd name="T4" fmla="*/ 24 w 88"/>
                  <a:gd name="T5" fmla="*/ 120 h 120"/>
                  <a:gd name="T6" fmla="*/ 32 w 88"/>
                  <a:gd name="T7" fmla="*/ 112 h 120"/>
                  <a:gd name="T8" fmla="*/ 40 w 88"/>
                  <a:gd name="T9" fmla="*/ 120 h 120"/>
                  <a:gd name="T10" fmla="*/ 72 w 88"/>
                  <a:gd name="T11" fmla="*/ 112 h 120"/>
                  <a:gd name="T12" fmla="*/ 80 w 88"/>
                  <a:gd name="T13" fmla="*/ 104 h 120"/>
                  <a:gd name="T14" fmla="*/ 72 w 88"/>
                  <a:gd name="T15" fmla="*/ 104 h 120"/>
                  <a:gd name="T16" fmla="*/ 88 w 88"/>
                  <a:gd name="T17" fmla="*/ 88 h 120"/>
                  <a:gd name="T18" fmla="*/ 80 w 88"/>
                  <a:gd name="T19" fmla="*/ 80 h 120"/>
                  <a:gd name="T20" fmla="*/ 64 w 88"/>
                  <a:gd name="T21" fmla="*/ 80 h 120"/>
                  <a:gd name="T22" fmla="*/ 72 w 88"/>
                  <a:gd name="T23" fmla="*/ 80 h 120"/>
                  <a:gd name="T24" fmla="*/ 64 w 88"/>
                  <a:gd name="T25" fmla="*/ 64 h 120"/>
                  <a:gd name="T26" fmla="*/ 56 w 88"/>
                  <a:gd name="T27" fmla="*/ 56 h 120"/>
                  <a:gd name="T28" fmla="*/ 48 w 88"/>
                  <a:gd name="T29" fmla="*/ 40 h 120"/>
                  <a:gd name="T30" fmla="*/ 32 w 88"/>
                  <a:gd name="T31" fmla="*/ 40 h 120"/>
                  <a:gd name="T32" fmla="*/ 48 w 88"/>
                  <a:gd name="T33" fmla="*/ 16 h 120"/>
                  <a:gd name="T34" fmla="*/ 24 w 88"/>
                  <a:gd name="T35" fmla="*/ 16 h 120"/>
                  <a:gd name="T36" fmla="*/ 40 w 88"/>
                  <a:gd name="T37" fmla="*/ 8 h 120"/>
                  <a:gd name="T38" fmla="*/ 40 w 88"/>
                  <a:gd name="T39" fmla="*/ 0 h 120"/>
                  <a:gd name="T40" fmla="*/ 16 w 88"/>
                  <a:gd name="T41" fmla="*/ 0 h 120"/>
                  <a:gd name="T42" fmla="*/ 8 w 88"/>
                  <a:gd name="T43" fmla="*/ 16 h 120"/>
                  <a:gd name="T44" fmla="*/ 8 w 88"/>
                  <a:gd name="T45" fmla="*/ 24 h 120"/>
                  <a:gd name="T46" fmla="*/ 0 w 88"/>
                  <a:gd name="T47" fmla="*/ 32 h 120"/>
                  <a:gd name="T48" fmla="*/ 8 w 88"/>
                  <a:gd name="T49" fmla="*/ 32 h 120"/>
                  <a:gd name="T50" fmla="*/ 8 w 88"/>
                  <a:gd name="T51" fmla="*/ 40 h 120"/>
                  <a:gd name="T52" fmla="*/ 0 w 88"/>
                  <a:gd name="T53" fmla="*/ 40 h 120"/>
                  <a:gd name="T54" fmla="*/ 8 w 88"/>
                  <a:gd name="T55" fmla="*/ 40 h 120"/>
                  <a:gd name="T56" fmla="*/ 8 w 88"/>
                  <a:gd name="T57" fmla="*/ 48 h 120"/>
                  <a:gd name="T58" fmla="*/ 16 w 88"/>
                  <a:gd name="T59" fmla="*/ 40 h 120"/>
                  <a:gd name="T60" fmla="*/ 16 w 88"/>
                  <a:gd name="T61" fmla="*/ 48 h 120"/>
                  <a:gd name="T62" fmla="*/ 8 w 88"/>
                  <a:gd name="T63" fmla="*/ 56 h 120"/>
                  <a:gd name="T64" fmla="*/ 16 w 88"/>
                  <a:gd name="T65" fmla="*/ 56 h 120"/>
                  <a:gd name="T66" fmla="*/ 32 w 88"/>
                  <a:gd name="T67" fmla="*/ 56 h 120"/>
                  <a:gd name="T68" fmla="*/ 24 w 88"/>
                  <a:gd name="T69" fmla="*/ 56 h 120"/>
                  <a:gd name="T70" fmla="*/ 40 w 88"/>
                  <a:gd name="T71" fmla="*/ 64 h 120"/>
                  <a:gd name="T72" fmla="*/ 32 w 88"/>
                  <a:gd name="T73" fmla="*/ 80 h 120"/>
                  <a:gd name="T74" fmla="*/ 16 w 88"/>
                  <a:gd name="T75" fmla="*/ 80 h 120"/>
                  <a:gd name="T76" fmla="*/ 16 w 88"/>
                  <a:gd name="T77" fmla="*/ 88 h 120"/>
                  <a:gd name="T78" fmla="*/ 8 w 88"/>
                  <a:gd name="T79" fmla="*/ 96 h 120"/>
                  <a:gd name="T80" fmla="*/ 8 w 88"/>
                  <a:gd name="T81" fmla="*/ 104 h 120"/>
                  <a:gd name="T82" fmla="*/ 24 w 88"/>
                  <a:gd name="T83" fmla="*/ 104 h 120"/>
                  <a:gd name="T84" fmla="*/ 32 w 88"/>
                  <a:gd name="T85" fmla="*/ 104 h 120"/>
                  <a:gd name="T86" fmla="*/ 16 w 88"/>
                  <a:gd name="T87" fmla="*/ 104 h 120"/>
                  <a:gd name="T88" fmla="*/ 0 w 88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120">
                    <a:moveTo>
                      <a:pt x="0" y="120"/>
                    </a:moveTo>
                    <a:lnTo>
                      <a:pt x="8" y="120"/>
                    </a:lnTo>
                    <a:lnTo>
                      <a:pt x="24" y="120"/>
                    </a:lnTo>
                    <a:lnTo>
                      <a:pt x="32" y="112"/>
                    </a:lnTo>
                    <a:lnTo>
                      <a:pt x="40" y="120"/>
                    </a:lnTo>
                    <a:lnTo>
                      <a:pt x="72" y="112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88" y="88"/>
                    </a:lnTo>
                    <a:lnTo>
                      <a:pt x="80" y="80"/>
                    </a:lnTo>
                    <a:lnTo>
                      <a:pt x="64" y="80"/>
                    </a:lnTo>
                    <a:lnTo>
                      <a:pt x="72" y="80"/>
                    </a:lnTo>
                    <a:lnTo>
                      <a:pt x="64" y="64"/>
                    </a:lnTo>
                    <a:lnTo>
                      <a:pt x="56" y="56"/>
                    </a:lnTo>
                    <a:lnTo>
                      <a:pt x="48" y="40"/>
                    </a:lnTo>
                    <a:lnTo>
                      <a:pt x="32" y="40"/>
                    </a:lnTo>
                    <a:lnTo>
                      <a:pt x="48" y="16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32" y="56"/>
                    </a:lnTo>
                    <a:lnTo>
                      <a:pt x="24" y="56"/>
                    </a:lnTo>
                    <a:lnTo>
                      <a:pt x="40" y="64"/>
                    </a:lnTo>
                    <a:lnTo>
                      <a:pt x="32" y="80"/>
                    </a:lnTo>
                    <a:lnTo>
                      <a:pt x="16" y="80"/>
                    </a:lnTo>
                    <a:lnTo>
                      <a:pt x="16" y="88"/>
                    </a:lnTo>
                    <a:lnTo>
                      <a:pt x="8" y="96"/>
                    </a:lnTo>
                    <a:lnTo>
                      <a:pt x="8" y="104"/>
                    </a:lnTo>
                    <a:lnTo>
                      <a:pt x="24" y="104"/>
                    </a:lnTo>
                    <a:lnTo>
                      <a:pt x="32" y="104"/>
                    </a:lnTo>
                    <a:lnTo>
                      <a:pt x="16" y="104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0" name="Freeform 354">
                <a:extLst>
                  <a:ext uri="{FF2B5EF4-FFF2-40B4-BE49-F238E27FC236}">
                    <a16:creationId xmlns:a16="http://schemas.microsoft.com/office/drawing/2014/main" id="{1FBA7BF4-C330-45EF-A50C-DAD8D2740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785"/>
                <a:ext cx="10" cy="32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16 h 24"/>
                  <a:gd name="T4" fmla="*/ 8 w 8"/>
                  <a:gd name="T5" fmla="*/ 24 h 24"/>
                  <a:gd name="T6" fmla="*/ 8 w 8"/>
                  <a:gd name="T7" fmla="*/ 0 h 24"/>
                  <a:gd name="T8" fmla="*/ 0 w 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0"/>
                    </a:moveTo>
                    <a:lnTo>
                      <a:pt x="0" y="16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1" name="Freeform 355">
                <a:extLst>
                  <a:ext uri="{FF2B5EF4-FFF2-40B4-BE49-F238E27FC236}">
                    <a16:creationId xmlns:a16="http://schemas.microsoft.com/office/drawing/2014/main" id="{1E168178-C9B7-48C8-AB74-7BD37F52B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817"/>
                <a:ext cx="30" cy="42"/>
              </a:xfrm>
              <a:custGeom>
                <a:avLst/>
                <a:gdLst>
                  <a:gd name="T0" fmla="*/ 0 w 24"/>
                  <a:gd name="T1" fmla="*/ 0 h 32"/>
                  <a:gd name="T2" fmla="*/ 8 w 24"/>
                  <a:gd name="T3" fmla="*/ 32 h 32"/>
                  <a:gd name="T4" fmla="*/ 24 w 24"/>
                  <a:gd name="T5" fmla="*/ 32 h 32"/>
                  <a:gd name="T6" fmla="*/ 24 w 24"/>
                  <a:gd name="T7" fmla="*/ 8 h 32"/>
                  <a:gd name="T8" fmla="*/ 16 w 24"/>
                  <a:gd name="T9" fmla="*/ 0 h 32"/>
                  <a:gd name="T10" fmla="*/ 0 w 24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8" y="32"/>
                    </a:lnTo>
                    <a:lnTo>
                      <a:pt x="24" y="32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2" name="Freeform 356">
                <a:extLst>
                  <a:ext uri="{FF2B5EF4-FFF2-40B4-BE49-F238E27FC236}">
                    <a16:creationId xmlns:a16="http://schemas.microsoft.com/office/drawing/2014/main" id="{DFB26F33-F7FF-4854-ACA1-5CF53B02B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871"/>
                <a:ext cx="51" cy="31"/>
              </a:xfrm>
              <a:custGeom>
                <a:avLst/>
                <a:gdLst>
                  <a:gd name="T0" fmla="*/ 0 w 40"/>
                  <a:gd name="T1" fmla="*/ 8 h 24"/>
                  <a:gd name="T2" fmla="*/ 0 w 40"/>
                  <a:gd name="T3" fmla="*/ 16 h 24"/>
                  <a:gd name="T4" fmla="*/ 32 w 40"/>
                  <a:gd name="T5" fmla="*/ 24 h 24"/>
                  <a:gd name="T6" fmla="*/ 40 w 40"/>
                  <a:gd name="T7" fmla="*/ 0 h 24"/>
                  <a:gd name="T8" fmla="*/ 24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4">
                    <a:moveTo>
                      <a:pt x="0" y="8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0" y="0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3" name="Freeform 357">
                <a:extLst>
                  <a:ext uri="{FF2B5EF4-FFF2-40B4-BE49-F238E27FC236}">
                    <a16:creationId xmlns:a16="http://schemas.microsoft.com/office/drawing/2014/main" id="{54C4C58F-2B72-41D5-AC76-5353CB2A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871"/>
                <a:ext cx="30" cy="42"/>
              </a:xfrm>
              <a:custGeom>
                <a:avLst/>
                <a:gdLst>
                  <a:gd name="T0" fmla="*/ 0 w 24"/>
                  <a:gd name="T1" fmla="*/ 8 h 32"/>
                  <a:gd name="T2" fmla="*/ 0 w 24"/>
                  <a:gd name="T3" fmla="*/ 16 h 32"/>
                  <a:gd name="T4" fmla="*/ 8 w 24"/>
                  <a:gd name="T5" fmla="*/ 24 h 32"/>
                  <a:gd name="T6" fmla="*/ 16 w 24"/>
                  <a:gd name="T7" fmla="*/ 32 h 32"/>
                  <a:gd name="T8" fmla="*/ 16 w 24"/>
                  <a:gd name="T9" fmla="*/ 24 h 32"/>
                  <a:gd name="T10" fmla="*/ 24 w 24"/>
                  <a:gd name="T11" fmla="*/ 32 h 32"/>
                  <a:gd name="T12" fmla="*/ 16 w 24"/>
                  <a:gd name="T13" fmla="*/ 16 h 32"/>
                  <a:gd name="T14" fmla="*/ 24 w 24"/>
                  <a:gd name="T15" fmla="*/ 16 h 32"/>
                  <a:gd name="T16" fmla="*/ 16 w 24"/>
                  <a:gd name="T17" fmla="*/ 8 h 32"/>
                  <a:gd name="T18" fmla="*/ 8 w 24"/>
                  <a:gd name="T19" fmla="*/ 0 h 32"/>
                  <a:gd name="T20" fmla="*/ 0 w 24"/>
                  <a:gd name="T2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0" y="8"/>
                    </a:moveTo>
                    <a:lnTo>
                      <a:pt x="0" y="16"/>
                    </a:lnTo>
                    <a:lnTo>
                      <a:pt x="8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4" name="Freeform 358">
                <a:extLst>
                  <a:ext uri="{FF2B5EF4-FFF2-40B4-BE49-F238E27FC236}">
                    <a16:creationId xmlns:a16="http://schemas.microsoft.com/office/drawing/2014/main" id="{E4A5E224-4C6C-4144-91F8-C0F066019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923"/>
                <a:ext cx="39" cy="21"/>
              </a:xfrm>
              <a:custGeom>
                <a:avLst/>
                <a:gdLst>
                  <a:gd name="T0" fmla="*/ 0 w 32"/>
                  <a:gd name="T1" fmla="*/ 8 h 16"/>
                  <a:gd name="T2" fmla="*/ 16 w 32"/>
                  <a:gd name="T3" fmla="*/ 16 h 16"/>
                  <a:gd name="T4" fmla="*/ 32 w 32"/>
                  <a:gd name="T5" fmla="*/ 16 h 16"/>
                  <a:gd name="T6" fmla="*/ 32 w 32"/>
                  <a:gd name="T7" fmla="*/ 8 h 16"/>
                  <a:gd name="T8" fmla="*/ 24 w 32"/>
                  <a:gd name="T9" fmla="*/ 8 h 16"/>
                  <a:gd name="T10" fmla="*/ 0 w 32"/>
                  <a:gd name="T11" fmla="*/ 0 h 16"/>
                  <a:gd name="T12" fmla="*/ 0 w 32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16" y="16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5" name="Freeform 359">
                <a:extLst>
                  <a:ext uri="{FF2B5EF4-FFF2-40B4-BE49-F238E27FC236}">
                    <a16:creationId xmlns:a16="http://schemas.microsoft.com/office/drawing/2014/main" id="{78AC1679-513B-4D8C-8543-745427459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838"/>
                <a:ext cx="20" cy="21"/>
              </a:xfrm>
              <a:custGeom>
                <a:avLst/>
                <a:gdLst>
                  <a:gd name="T0" fmla="*/ 0 w 16"/>
                  <a:gd name="T1" fmla="*/ 8 h 16"/>
                  <a:gd name="T2" fmla="*/ 16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16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6" name="Line 360">
                <a:extLst>
                  <a:ext uri="{FF2B5EF4-FFF2-40B4-BE49-F238E27FC236}">
                    <a16:creationId xmlns:a16="http://schemas.microsoft.com/office/drawing/2014/main" id="{F51663A0-E806-4054-B2E8-AD81A474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1476"/>
                <a:ext cx="1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7" name="Freeform 361">
                <a:extLst>
                  <a:ext uri="{FF2B5EF4-FFF2-40B4-BE49-F238E27FC236}">
                    <a16:creationId xmlns:a16="http://schemas.microsoft.com/office/drawing/2014/main" id="{1E474F9A-F854-4CC1-AA04-2EE5E0E67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530"/>
                <a:ext cx="20" cy="11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8 h 8"/>
                  <a:gd name="T4" fmla="*/ 8 w 16"/>
                  <a:gd name="T5" fmla="*/ 8 h 8"/>
                  <a:gd name="T6" fmla="*/ 16 w 16"/>
                  <a:gd name="T7" fmla="*/ 8 h 8"/>
                  <a:gd name="T8" fmla="*/ 8 w 16"/>
                  <a:gd name="T9" fmla="*/ 8 h 8"/>
                  <a:gd name="T10" fmla="*/ 16 w 16"/>
                  <a:gd name="T11" fmla="*/ 0 h 8"/>
                  <a:gd name="T12" fmla="*/ 0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8" name="Line 362">
                <a:extLst>
                  <a:ext uri="{FF2B5EF4-FFF2-40B4-BE49-F238E27FC236}">
                    <a16:creationId xmlns:a16="http://schemas.microsoft.com/office/drawing/2014/main" id="{52EF2EA8-CAF7-44CF-BD3C-15045D731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541"/>
                <a:ext cx="1" cy="1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59" name="Line 363">
                <a:extLst>
                  <a:ext uri="{FF2B5EF4-FFF2-40B4-BE49-F238E27FC236}">
                    <a16:creationId xmlns:a16="http://schemas.microsoft.com/office/drawing/2014/main" id="{4B68E3DD-A6A0-4869-810D-2942B27A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8" y="1562"/>
                <a:ext cx="10" cy="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0" name="Freeform 364">
                <a:extLst>
                  <a:ext uri="{FF2B5EF4-FFF2-40B4-BE49-F238E27FC236}">
                    <a16:creationId xmlns:a16="http://schemas.microsoft.com/office/drawing/2014/main" id="{7959707C-C7D8-4552-AE0E-5CBF66C78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541"/>
                <a:ext cx="70" cy="73"/>
              </a:xfrm>
              <a:custGeom>
                <a:avLst/>
                <a:gdLst>
                  <a:gd name="T0" fmla="*/ 32 w 56"/>
                  <a:gd name="T1" fmla="*/ 8 h 56"/>
                  <a:gd name="T2" fmla="*/ 40 w 56"/>
                  <a:gd name="T3" fmla="*/ 16 h 56"/>
                  <a:gd name="T4" fmla="*/ 56 w 56"/>
                  <a:gd name="T5" fmla="*/ 16 h 56"/>
                  <a:gd name="T6" fmla="*/ 56 w 56"/>
                  <a:gd name="T7" fmla="*/ 32 h 56"/>
                  <a:gd name="T8" fmla="*/ 48 w 56"/>
                  <a:gd name="T9" fmla="*/ 48 h 56"/>
                  <a:gd name="T10" fmla="*/ 8 w 56"/>
                  <a:gd name="T11" fmla="*/ 56 h 56"/>
                  <a:gd name="T12" fmla="*/ 0 w 56"/>
                  <a:gd name="T13" fmla="*/ 48 h 56"/>
                  <a:gd name="T14" fmla="*/ 8 w 56"/>
                  <a:gd name="T15" fmla="*/ 48 h 56"/>
                  <a:gd name="T16" fmla="*/ 24 w 56"/>
                  <a:gd name="T17" fmla="*/ 32 h 56"/>
                  <a:gd name="T18" fmla="*/ 8 w 56"/>
                  <a:gd name="T19" fmla="*/ 24 h 56"/>
                  <a:gd name="T20" fmla="*/ 16 w 56"/>
                  <a:gd name="T21" fmla="*/ 24 h 56"/>
                  <a:gd name="T22" fmla="*/ 8 w 56"/>
                  <a:gd name="T23" fmla="*/ 16 h 56"/>
                  <a:gd name="T24" fmla="*/ 16 w 56"/>
                  <a:gd name="T25" fmla="*/ 16 h 56"/>
                  <a:gd name="T26" fmla="*/ 24 w 56"/>
                  <a:gd name="T27" fmla="*/ 16 h 56"/>
                  <a:gd name="T28" fmla="*/ 32 w 56"/>
                  <a:gd name="T29" fmla="*/ 8 h 56"/>
                  <a:gd name="T30" fmla="*/ 24 w 56"/>
                  <a:gd name="T31" fmla="*/ 8 h 56"/>
                  <a:gd name="T32" fmla="*/ 32 w 56"/>
                  <a:gd name="T33" fmla="*/ 0 h 56"/>
                  <a:gd name="T34" fmla="*/ 40 w 56"/>
                  <a:gd name="T35" fmla="*/ 0 h 56"/>
                  <a:gd name="T36" fmla="*/ 32 w 56"/>
                  <a:gd name="T3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56">
                    <a:moveTo>
                      <a:pt x="32" y="8"/>
                    </a:moveTo>
                    <a:lnTo>
                      <a:pt x="40" y="16"/>
                    </a:lnTo>
                    <a:lnTo>
                      <a:pt x="56" y="16"/>
                    </a:lnTo>
                    <a:lnTo>
                      <a:pt x="56" y="32"/>
                    </a:lnTo>
                    <a:lnTo>
                      <a:pt x="48" y="48"/>
                    </a:lnTo>
                    <a:lnTo>
                      <a:pt x="8" y="56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32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1" name="Freeform 365">
                <a:extLst>
                  <a:ext uri="{FF2B5EF4-FFF2-40B4-BE49-F238E27FC236}">
                    <a16:creationId xmlns:a16="http://schemas.microsoft.com/office/drawing/2014/main" id="{AE8BC60E-BE93-4D67-861E-97518A79B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572"/>
                <a:ext cx="60" cy="54"/>
              </a:xfrm>
              <a:custGeom>
                <a:avLst/>
                <a:gdLst>
                  <a:gd name="T0" fmla="*/ 0 w 48"/>
                  <a:gd name="T1" fmla="*/ 32 h 40"/>
                  <a:gd name="T2" fmla="*/ 16 w 48"/>
                  <a:gd name="T3" fmla="*/ 8 h 40"/>
                  <a:gd name="T4" fmla="*/ 16 w 48"/>
                  <a:gd name="T5" fmla="*/ 16 h 40"/>
                  <a:gd name="T6" fmla="*/ 24 w 48"/>
                  <a:gd name="T7" fmla="*/ 16 h 40"/>
                  <a:gd name="T8" fmla="*/ 32 w 48"/>
                  <a:gd name="T9" fmla="*/ 16 h 40"/>
                  <a:gd name="T10" fmla="*/ 24 w 48"/>
                  <a:gd name="T11" fmla="*/ 8 h 40"/>
                  <a:gd name="T12" fmla="*/ 48 w 48"/>
                  <a:gd name="T13" fmla="*/ 0 h 40"/>
                  <a:gd name="T14" fmla="*/ 40 w 48"/>
                  <a:gd name="T15" fmla="*/ 16 h 40"/>
                  <a:gd name="T16" fmla="*/ 32 w 48"/>
                  <a:gd name="T17" fmla="*/ 24 h 40"/>
                  <a:gd name="T18" fmla="*/ 32 w 48"/>
                  <a:gd name="T19" fmla="*/ 40 h 40"/>
                  <a:gd name="T20" fmla="*/ 16 w 48"/>
                  <a:gd name="T21" fmla="*/ 32 h 40"/>
                  <a:gd name="T22" fmla="*/ 0 w 48"/>
                  <a:gd name="T2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0" y="32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48" y="0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62" name="Freeform 366">
                <a:extLst>
                  <a:ext uri="{FF2B5EF4-FFF2-40B4-BE49-F238E27FC236}">
                    <a16:creationId xmlns:a16="http://schemas.microsoft.com/office/drawing/2014/main" id="{7840C7BE-B82D-4FE1-A997-E287FBCCB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614"/>
                <a:ext cx="90" cy="54"/>
              </a:xfrm>
              <a:custGeom>
                <a:avLst/>
                <a:gdLst>
                  <a:gd name="T0" fmla="*/ 72 w 72"/>
                  <a:gd name="T1" fmla="*/ 24 h 40"/>
                  <a:gd name="T2" fmla="*/ 56 w 72"/>
                  <a:gd name="T3" fmla="*/ 16 h 40"/>
                  <a:gd name="T4" fmla="*/ 48 w 72"/>
                  <a:gd name="T5" fmla="*/ 8 h 40"/>
                  <a:gd name="T6" fmla="*/ 32 w 72"/>
                  <a:gd name="T7" fmla="*/ 8 h 40"/>
                  <a:gd name="T8" fmla="*/ 32 w 72"/>
                  <a:gd name="T9" fmla="*/ 0 h 40"/>
                  <a:gd name="T10" fmla="*/ 0 w 72"/>
                  <a:gd name="T11" fmla="*/ 16 h 40"/>
                  <a:gd name="T12" fmla="*/ 8 w 72"/>
                  <a:gd name="T13" fmla="*/ 24 h 40"/>
                  <a:gd name="T14" fmla="*/ 24 w 72"/>
                  <a:gd name="T15" fmla="*/ 40 h 40"/>
                  <a:gd name="T16" fmla="*/ 32 w 72"/>
                  <a:gd name="T17" fmla="*/ 40 h 40"/>
                  <a:gd name="T18" fmla="*/ 40 w 72"/>
                  <a:gd name="T19" fmla="*/ 32 h 40"/>
                  <a:gd name="T20" fmla="*/ 56 w 72"/>
                  <a:gd name="T21" fmla="*/ 40 h 40"/>
                  <a:gd name="T22" fmla="*/ 72 w 72"/>
                  <a:gd name="T2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40">
                    <a:moveTo>
                      <a:pt x="72" y="24"/>
                    </a:moveTo>
                    <a:lnTo>
                      <a:pt x="56" y="16"/>
                    </a:lnTo>
                    <a:lnTo>
                      <a:pt x="48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56" y="40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62" name="Group 367">
              <a:extLst>
                <a:ext uri="{FF2B5EF4-FFF2-40B4-BE49-F238E27FC236}">
                  <a16:creationId xmlns:a16="http://schemas.microsoft.com/office/drawing/2014/main" id="{DB99EAB6-863D-4160-8947-A0EA34D8E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512" y="2482777"/>
              <a:ext cx="2317411" cy="1582968"/>
              <a:chOff x="421" y="1211"/>
              <a:chExt cx="1595" cy="925"/>
            </a:xfrm>
            <a:solidFill>
              <a:srgbClr val="C0C0C0"/>
            </a:solidFill>
          </p:grpSpPr>
          <p:grpSp>
            <p:nvGrpSpPr>
              <p:cNvPr id="182" name="Group 368">
                <a:extLst>
                  <a:ext uri="{FF2B5EF4-FFF2-40B4-BE49-F238E27FC236}">
                    <a16:creationId xmlns:a16="http://schemas.microsoft.com/office/drawing/2014/main" id="{95A6C352-711E-418C-86B3-A6C21D480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3" y="1351"/>
                <a:ext cx="402" cy="483"/>
                <a:chOff x="1916" y="1640"/>
                <a:chExt cx="320" cy="360"/>
              </a:xfrm>
              <a:grpFill/>
            </p:grpSpPr>
            <p:sp>
              <p:nvSpPr>
                <p:cNvPr id="201" name="Freeform 369">
                  <a:extLst>
                    <a:ext uri="{FF2B5EF4-FFF2-40B4-BE49-F238E27FC236}">
                      <a16:creationId xmlns:a16="http://schemas.microsoft.com/office/drawing/2014/main" id="{5C82CE78-EB12-48F4-9861-9B6A67B5C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" y="1640"/>
                  <a:ext cx="80" cy="24"/>
                </a:xfrm>
                <a:custGeom>
                  <a:avLst/>
                  <a:gdLst>
                    <a:gd name="T0" fmla="*/ 0 w 80"/>
                    <a:gd name="T1" fmla="*/ 8 h 24"/>
                    <a:gd name="T2" fmla="*/ 32 w 80"/>
                    <a:gd name="T3" fmla="*/ 8 h 24"/>
                    <a:gd name="T4" fmla="*/ 40 w 80"/>
                    <a:gd name="T5" fmla="*/ 16 h 24"/>
                    <a:gd name="T6" fmla="*/ 0 w 80"/>
                    <a:gd name="T7" fmla="*/ 24 h 24"/>
                    <a:gd name="T8" fmla="*/ 16 w 80"/>
                    <a:gd name="T9" fmla="*/ 24 h 24"/>
                    <a:gd name="T10" fmla="*/ 40 w 80"/>
                    <a:gd name="T11" fmla="*/ 16 h 24"/>
                    <a:gd name="T12" fmla="*/ 24 w 80"/>
                    <a:gd name="T13" fmla="*/ 24 h 24"/>
                    <a:gd name="T14" fmla="*/ 48 w 80"/>
                    <a:gd name="T15" fmla="*/ 24 h 24"/>
                    <a:gd name="T16" fmla="*/ 48 w 80"/>
                    <a:gd name="T17" fmla="*/ 16 h 24"/>
                    <a:gd name="T18" fmla="*/ 64 w 80"/>
                    <a:gd name="T19" fmla="*/ 16 h 24"/>
                    <a:gd name="T20" fmla="*/ 80 w 80"/>
                    <a:gd name="T21" fmla="*/ 8 h 24"/>
                    <a:gd name="T22" fmla="*/ 48 w 80"/>
                    <a:gd name="T23" fmla="*/ 8 h 24"/>
                    <a:gd name="T24" fmla="*/ 72 w 80"/>
                    <a:gd name="T25" fmla="*/ 0 h 24"/>
                    <a:gd name="T26" fmla="*/ 64 w 80"/>
                    <a:gd name="T27" fmla="*/ 0 h 24"/>
                    <a:gd name="T28" fmla="*/ 0 w 80"/>
                    <a:gd name="T2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24">
                      <a:moveTo>
                        <a:pt x="0" y="8"/>
                      </a:moveTo>
                      <a:lnTo>
                        <a:pt x="32" y="8"/>
                      </a:lnTo>
                      <a:lnTo>
                        <a:pt x="40" y="1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40" y="16"/>
                      </a:lnTo>
                      <a:lnTo>
                        <a:pt x="24" y="24"/>
                      </a:lnTo>
                      <a:lnTo>
                        <a:pt x="48" y="24"/>
                      </a:lnTo>
                      <a:lnTo>
                        <a:pt x="48" y="16"/>
                      </a:lnTo>
                      <a:lnTo>
                        <a:pt x="64" y="16"/>
                      </a:lnTo>
                      <a:lnTo>
                        <a:pt x="80" y="8"/>
                      </a:lnTo>
                      <a:lnTo>
                        <a:pt x="48" y="8"/>
                      </a:lnTo>
                      <a:lnTo>
                        <a:pt x="72" y="0"/>
                      </a:lnTo>
                      <a:lnTo>
                        <a:pt x="6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202" name="Freeform 370">
                  <a:extLst>
                    <a:ext uri="{FF2B5EF4-FFF2-40B4-BE49-F238E27FC236}">
                      <a16:creationId xmlns:a16="http://schemas.microsoft.com/office/drawing/2014/main" id="{DAEAEB82-2E99-4CB8-A44E-999B5A72E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1696"/>
                  <a:ext cx="88" cy="24"/>
                </a:xfrm>
                <a:custGeom>
                  <a:avLst/>
                  <a:gdLst>
                    <a:gd name="T0" fmla="*/ 88 w 88"/>
                    <a:gd name="T1" fmla="*/ 0 h 24"/>
                    <a:gd name="T2" fmla="*/ 48 w 88"/>
                    <a:gd name="T3" fmla="*/ 8 h 24"/>
                    <a:gd name="T4" fmla="*/ 32 w 88"/>
                    <a:gd name="T5" fmla="*/ 8 h 24"/>
                    <a:gd name="T6" fmla="*/ 32 w 88"/>
                    <a:gd name="T7" fmla="*/ 16 h 24"/>
                    <a:gd name="T8" fmla="*/ 8 w 88"/>
                    <a:gd name="T9" fmla="*/ 24 h 24"/>
                    <a:gd name="T10" fmla="*/ 0 w 88"/>
                    <a:gd name="T11" fmla="*/ 24 h 24"/>
                    <a:gd name="T12" fmla="*/ 8 w 88"/>
                    <a:gd name="T13" fmla="*/ 24 h 24"/>
                    <a:gd name="T14" fmla="*/ 32 w 88"/>
                    <a:gd name="T15" fmla="*/ 24 h 24"/>
                    <a:gd name="T16" fmla="*/ 64 w 88"/>
                    <a:gd name="T17" fmla="*/ 8 h 24"/>
                    <a:gd name="T18" fmla="*/ 88 w 88"/>
                    <a:gd name="T19" fmla="*/ 8 h 24"/>
                    <a:gd name="T20" fmla="*/ 88 w 88"/>
                    <a:gd name="T2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4">
                      <a:moveTo>
                        <a:pt x="88" y="0"/>
                      </a:moveTo>
                      <a:lnTo>
                        <a:pt x="48" y="8"/>
                      </a:lnTo>
                      <a:lnTo>
                        <a:pt x="32" y="8"/>
                      </a:lnTo>
                      <a:lnTo>
                        <a:pt x="32" y="16"/>
                      </a:lnTo>
                      <a:lnTo>
                        <a:pt x="8" y="24"/>
                      </a:ln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32" y="24"/>
                      </a:lnTo>
                      <a:lnTo>
                        <a:pt x="64" y="8"/>
                      </a:lnTo>
                      <a:lnTo>
                        <a:pt x="88" y="8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203" name="Freeform 371">
                  <a:extLst>
                    <a:ext uri="{FF2B5EF4-FFF2-40B4-BE49-F238E27FC236}">
                      <a16:creationId xmlns:a16="http://schemas.microsoft.com/office/drawing/2014/main" id="{76D17499-5922-4E41-9E00-F338EB13C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4" y="1736"/>
                  <a:ext cx="48" cy="16"/>
                </a:xfrm>
                <a:custGeom>
                  <a:avLst/>
                  <a:gdLst>
                    <a:gd name="T0" fmla="*/ 0 w 48"/>
                    <a:gd name="T1" fmla="*/ 16 h 16"/>
                    <a:gd name="T2" fmla="*/ 48 w 48"/>
                    <a:gd name="T3" fmla="*/ 8 h 16"/>
                    <a:gd name="T4" fmla="*/ 24 w 48"/>
                    <a:gd name="T5" fmla="*/ 0 h 16"/>
                    <a:gd name="T6" fmla="*/ 0 w 4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16">
                      <a:moveTo>
                        <a:pt x="0" y="16"/>
                      </a:moveTo>
                      <a:lnTo>
                        <a:pt x="48" y="8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204" name="Freeform 372">
                  <a:extLst>
                    <a:ext uri="{FF2B5EF4-FFF2-40B4-BE49-F238E27FC236}">
                      <a16:creationId xmlns:a16="http://schemas.microsoft.com/office/drawing/2014/main" id="{0511395D-4BA6-401C-88EE-82498641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1760"/>
                  <a:ext cx="32" cy="24"/>
                </a:xfrm>
                <a:custGeom>
                  <a:avLst/>
                  <a:gdLst>
                    <a:gd name="T0" fmla="*/ 0 w 32"/>
                    <a:gd name="T1" fmla="*/ 24 h 24"/>
                    <a:gd name="T2" fmla="*/ 16 w 32"/>
                    <a:gd name="T3" fmla="*/ 24 h 24"/>
                    <a:gd name="T4" fmla="*/ 24 w 32"/>
                    <a:gd name="T5" fmla="*/ 8 h 24"/>
                    <a:gd name="T6" fmla="*/ 32 w 32"/>
                    <a:gd name="T7" fmla="*/ 8 h 24"/>
                    <a:gd name="T8" fmla="*/ 32 w 32"/>
                    <a:gd name="T9" fmla="*/ 0 h 24"/>
                    <a:gd name="T10" fmla="*/ 0 w 32"/>
                    <a:gd name="T1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24">
                      <a:moveTo>
                        <a:pt x="0" y="24"/>
                      </a:moveTo>
                      <a:lnTo>
                        <a:pt x="16" y="24"/>
                      </a:lnTo>
                      <a:lnTo>
                        <a:pt x="24" y="8"/>
                      </a:lnTo>
                      <a:lnTo>
                        <a:pt x="32" y="8"/>
                      </a:lnTo>
                      <a:lnTo>
                        <a:pt x="32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205" name="Freeform 373">
                  <a:extLst>
                    <a:ext uri="{FF2B5EF4-FFF2-40B4-BE49-F238E27FC236}">
                      <a16:creationId xmlns:a16="http://schemas.microsoft.com/office/drawing/2014/main" id="{CF513E89-529D-40B3-90D9-8FC4380C5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" y="1824"/>
                  <a:ext cx="16" cy="48"/>
                </a:xfrm>
                <a:custGeom>
                  <a:avLst/>
                  <a:gdLst>
                    <a:gd name="T0" fmla="*/ 0 w 16"/>
                    <a:gd name="T1" fmla="*/ 8 h 48"/>
                    <a:gd name="T2" fmla="*/ 0 w 16"/>
                    <a:gd name="T3" fmla="*/ 24 h 48"/>
                    <a:gd name="T4" fmla="*/ 8 w 16"/>
                    <a:gd name="T5" fmla="*/ 24 h 48"/>
                    <a:gd name="T6" fmla="*/ 0 w 16"/>
                    <a:gd name="T7" fmla="*/ 32 h 48"/>
                    <a:gd name="T8" fmla="*/ 8 w 16"/>
                    <a:gd name="T9" fmla="*/ 32 h 48"/>
                    <a:gd name="T10" fmla="*/ 0 w 16"/>
                    <a:gd name="T11" fmla="*/ 48 h 48"/>
                    <a:gd name="T12" fmla="*/ 16 w 16"/>
                    <a:gd name="T13" fmla="*/ 32 h 48"/>
                    <a:gd name="T14" fmla="*/ 16 w 16"/>
                    <a:gd name="T15" fmla="*/ 0 h 48"/>
                    <a:gd name="T16" fmla="*/ 8 w 16"/>
                    <a:gd name="T17" fmla="*/ 0 h 48"/>
                    <a:gd name="T18" fmla="*/ 0 w 16"/>
                    <a:gd name="T1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48">
                      <a:moveTo>
                        <a:pt x="0" y="8"/>
                      </a:move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0" y="32"/>
                      </a:lnTo>
                      <a:lnTo>
                        <a:pt x="8" y="32"/>
                      </a:lnTo>
                      <a:lnTo>
                        <a:pt x="0" y="48"/>
                      </a:lnTo>
                      <a:lnTo>
                        <a:pt x="16" y="3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grpSp>
              <p:nvGrpSpPr>
                <p:cNvPr id="206" name="Group 374">
                  <a:extLst>
                    <a:ext uri="{FF2B5EF4-FFF2-40B4-BE49-F238E27FC236}">
                      <a16:creationId xmlns:a16="http://schemas.microsoft.com/office/drawing/2014/main" id="{1D3D1DA6-B414-45BE-9C5C-CE6FC2D16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0" y="1888"/>
                  <a:ext cx="176" cy="112"/>
                  <a:chOff x="2060" y="1888"/>
                  <a:chExt cx="176" cy="112"/>
                </a:xfrm>
                <a:grpFill/>
              </p:grpSpPr>
              <p:sp>
                <p:nvSpPr>
                  <p:cNvPr id="208" name="Freeform 375">
                    <a:extLst>
                      <a:ext uri="{FF2B5EF4-FFF2-40B4-BE49-F238E27FC236}">
                        <a16:creationId xmlns:a16="http://schemas.microsoft.com/office/drawing/2014/main" id="{72892312-6EA4-496D-AF73-3F9183793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0" y="1960"/>
                    <a:ext cx="56" cy="16"/>
                  </a:xfrm>
                  <a:custGeom>
                    <a:avLst/>
                    <a:gdLst>
                      <a:gd name="T0" fmla="*/ 8 w 56"/>
                      <a:gd name="T1" fmla="*/ 16 h 16"/>
                      <a:gd name="T2" fmla="*/ 48 w 56"/>
                      <a:gd name="T3" fmla="*/ 16 h 16"/>
                      <a:gd name="T4" fmla="*/ 56 w 56"/>
                      <a:gd name="T5" fmla="*/ 0 h 16"/>
                      <a:gd name="T6" fmla="*/ 40 w 56"/>
                      <a:gd name="T7" fmla="*/ 8 h 16"/>
                      <a:gd name="T8" fmla="*/ 8 w 56"/>
                      <a:gd name="T9" fmla="*/ 8 h 16"/>
                      <a:gd name="T10" fmla="*/ 0 w 56"/>
                      <a:gd name="T11" fmla="*/ 16 h 16"/>
                      <a:gd name="T12" fmla="*/ 8 w 56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16">
                        <a:moveTo>
                          <a:pt x="8" y="16"/>
                        </a:moveTo>
                        <a:lnTo>
                          <a:pt x="48" y="16"/>
                        </a:lnTo>
                        <a:lnTo>
                          <a:pt x="56" y="0"/>
                        </a:lnTo>
                        <a:lnTo>
                          <a:pt x="40" y="8"/>
                        </a:lnTo>
                        <a:lnTo>
                          <a:pt x="8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209" name="Freeform 376">
                    <a:extLst>
                      <a:ext uri="{FF2B5EF4-FFF2-40B4-BE49-F238E27FC236}">
                        <a16:creationId xmlns:a16="http://schemas.microsoft.com/office/drawing/2014/main" id="{4305C830-E246-49E2-8BF0-406910CC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2" y="1984"/>
                    <a:ext cx="64" cy="16"/>
                  </a:xfrm>
                  <a:custGeom>
                    <a:avLst/>
                    <a:gdLst>
                      <a:gd name="T0" fmla="*/ 0 w 64"/>
                      <a:gd name="T1" fmla="*/ 16 h 16"/>
                      <a:gd name="T2" fmla="*/ 16 w 64"/>
                      <a:gd name="T3" fmla="*/ 16 h 16"/>
                      <a:gd name="T4" fmla="*/ 64 w 64"/>
                      <a:gd name="T5" fmla="*/ 0 h 16"/>
                      <a:gd name="T6" fmla="*/ 24 w 64"/>
                      <a:gd name="T7" fmla="*/ 0 h 16"/>
                      <a:gd name="T8" fmla="*/ 0 w 64"/>
                      <a:gd name="T9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16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64" y="0"/>
                        </a:lnTo>
                        <a:lnTo>
                          <a:pt x="24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210" name="Freeform 377">
                    <a:extLst>
                      <a:ext uri="{FF2B5EF4-FFF2-40B4-BE49-F238E27FC236}">
                        <a16:creationId xmlns:a16="http://schemas.microsoft.com/office/drawing/2014/main" id="{AE7D6B05-0C88-4DA2-9539-F5CC28A07C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76" y="1928"/>
                    <a:ext cx="120" cy="72"/>
                  </a:xfrm>
                  <a:custGeom>
                    <a:avLst/>
                    <a:gdLst>
                      <a:gd name="T0" fmla="*/ 72 w 120"/>
                      <a:gd name="T1" fmla="*/ 0 h 72"/>
                      <a:gd name="T2" fmla="*/ 72 w 120"/>
                      <a:gd name="T3" fmla="*/ 8 h 72"/>
                      <a:gd name="T4" fmla="*/ 40 w 120"/>
                      <a:gd name="T5" fmla="*/ 8 h 72"/>
                      <a:gd name="T6" fmla="*/ 16 w 120"/>
                      <a:gd name="T7" fmla="*/ 32 h 72"/>
                      <a:gd name="T8" fmla="*/ 32 w 120"/>
                      <a:gd name="T9" fmla="*/ 24 h 72"/>
                      <a:gd name="T10" fmla="*/ 8 w 120"/>
                      <a:gd name="T11" fmla="*/ 48 h 72"/>
                      <a:gd name="T12" fmla="*/ 0 w 120"/>
                      <a:gd name="T13" fmla="*/ 64 h 72"/>
                      <a:gd name="T14" fmla="*/ 0 w 120"/>
                      <a:gd name="T15" fmla="*/ 72 h 72"/>
                      <a:gd name="T16" fmla="*/ 8 w 120"/>
                      <a:gd name="T17" fmla="*/ 72 h 72"/>
                      <a:gd name="T18" fmla="*/ 16 w 120"/>
                      <a:gd name="T19" fmla="*/ 64 h 72"/>
                      <a:gd name="T20" fmla="*/ 32 w 120"/>
                      <a:gd name="T21" fmla="*/ 40 h 72"/>
                      <a:gd name="T22" fmla="*/ 40 w 120"/>
                      <a:gd name="T23" fmla="*/ 24 h 72"/>
                      <a:gd name="T24" fmla="*/ 64 w 120"/>
                      <a:gd name="T25" fmla="*/ 16 h 72"/>
                      <a:gd name="T26" fmla="*/ 72 w 120"/>
                      <a:gd name="T27" fmla="*/ 16 h 72"/>
                      <a:gd name="T28" fmla="*/ 72 w 120"/>
                      <a:gd name="T29" fmla="*/ 32 h 72"/>
                      <a:gd name="T30" fmla="*/ 64 w 120"/>
                      <a:gd name="T31" fmla="*/ 40 h 72"/>
                      <a:gd name="T32" fmla="*/ 72 w 120"/>
                      <a:gd name="T33" fmla="*/ 40 h 72"/>
                      <a:gd name="T34" fmla="*/ 72 w 120"/>
                      <a:gd name="T35" fmla="*/ 48 h 72"/>
                      <a:gd name="T36" fmla="*/ 80 w 120"/>
                      <a:gd name="T37" fmla="*/ 48 h 72"/>
                      <a:gd name="T38" fmla="*/ 96 w 120"/>
                      <a:gd name="T39" fmla="*/ 16 h 72"/>
                      <a:gd name="T40" fmla="*/ 112 w 120"/>
                      <a:gd name="T41" fmla="*/ 32 h 72"/>
                      <a:gd name="T42" fmla="*/ 120 w 120"/>
                      <a:gd name="T43" fmla="*/ 24 h 72"/>
                      <a:gd name="T44" fmla="*/ 112 w 120"/>
                      <a:gd name="T45" fmla="*/ 8 h 72"/>
                      <a:gd name="T46" fmla="*/ 72 w 120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20" h="72">
                        <a:moveTo>
                          <a:pt x="72" y="0"/>
                        </a:moveTo>
                        <a:lnTo>
                          <a:pt x="72" y="8"/>
                        </a:lnTo>
                        <a:lnTo>
                          <a:pt x="40" y="8"/>
                        </a:lnTo>
                        <a:lnTo>
                          <a:pt x="16" y="32"/>
                        </a:lnTo>
                        <a:lnTo>
                          <a:pt x="32" y="24"/>
                        </a:lnTo>
                        <a:lnTo>
                          <a:pt x="8" y="48"/>
                        </a:lnTo>
                        <a:lnTo>
                          <a:pt x="0" y="64"/>
                        </a:lnTo>
                        <a:lnTo>
                          <a:pt x="0" y="72"/>
                        </a:lnTo>
                        <a:lnTo>
                          <a:pt x="8" y="72"/>
                        </a:lnTo>
                        <a:lnTo>
                          <a:pt x="16" y="64"/>
                        </a:lnTo>
                        <a:lnTo>
                          <a:pt x="32" y="40"/>
                        </a:lnTo>
                        <a:lnTo>
                          <a:pt x="40" y="24"/>
                        </a:lnTo>
                        <a:lnTo>
                          <a:pt x="64" y="16"/>
                        </a:lnTo>
                        <a:lnTo>
                          <a:pt x="72" y="16"/>
                        </a:lnTo>
                        <a:lnTo>
                          <a:pt x="72" y="32"/>
                        </a:lnTo>
                        <a:lnTo>
                          <a:pt x="64" y="40"/>
                        </a:lnTo>
                        <a:lnTo>
                          <a:pt x="72" y="40"/>
                        </a:lnTo>
                        <a:lnTo>
                          <a:pt x="72" y="48"/>
                        </a:lnTo>
                        <a:lnTo>
                          <a:pt x="80" y="48"/>
                        </a:lnTo>
                        <a:lnTo>
                          <a:pt x="96" y="16"/>
                        </a:lnTo>
                        <a:lnTo>
                          <a:pt x="112" y="32"/>
                        </a:lnTo>
                        <a:lnTo>
                          <a:pt x="120" y="24"/>
                        </a:lnTo>
                        <a:lnTo>
                          <a:pt x="112" y="8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211" name="Freeform 378">
                    <a:extLst>
                      <a:ext uri="{FF2B5EF4-FFF2-40B4-BE49-F238E27FC236}">
                        <a16:creationId xmlns:a16="http://schemas.microsoft.com/office/drawing/2014/main" id="{42B84CA5-7922-47E0-B913-1304AECE2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0" y="1888"/>
                    <a:ext cx="96" cy="40"/>
                  </a:xfrm>
                  <a:custGeom>
                    <a:avLst/>
                    <a:gdLst>
                      <a:gd name="T0" fmla="*/ 88 w 96"/>
                      <a:gd name="T1" fmla="*/ 40 h 40"/>
                      <a:gd name="T2" fmla="*/ 96 w 96"/>
                      <a:gd name="T3" fmla="*/ 16 h 40"/>
                      <a:gd name="T4" fmla="*/ 80 w 96"/>
                      <a:gd name="T5" fmla="*/ 16 h 40"/>
                      <a:gd name="T6" fmla="*/ 80 w 96"/>
                      <a:gd name="T7" fmla="*/ 8 h 40"/>
                      <a:gd name="T8" fmla="*/ 64 w 96"/>
                      <a:gd name="T9" fmla="*/ 0 h 40"/>
                      <a:gd name="T10" fmla="*/ 32 w 96"/>
                      <a:gd name="T11" fmla="*/ 16 h 40"/>
                      <a:gd name="T12" fmla="*/ 40 w 96"/>
                      <a:gd name="T13" fmla="*/ 16 h 40"/>
                      <a:gd name="T14" fmla="*/ 32 w 96"/>
                      <a:gd name="T15" fmla="*/ 16 h 40"/>
                      <a:gd name="T16" fmla="*/ 0 w 96"/>
                      <a:gd name="T17" fmla="*/ 40 h 40"/>
                      <a:gd name="T18" fmla="*/ 16 w 96"/>
                      <a:gd name="T19" fmla="*/ 32 h 40"/>
                      <a:gd name="T20" fmla="*/ 16 w 96"/>
                      <a:gd name="T21" fmla="*/ 40 h 40"/>
                      <a:gd name="T22" fmla="*/ 56 w 96"/>
                      <a:gd name="T23" fmla="*/ 24 h 40"/>
                      <a:gd name="T24" fmla="*/ 40 w 96"/>
                      <a:gd name="T25" fmla="*/ 40 h 40"/>
                      <a:gd name="T26" fmla="*/ 56 w 96"/>
                      <a:gd name="T27" fmla="*/ 32 h 40"/>
                      <a:gd name="T28" fmla="*/ 56 w 96"/>
                      <a:gd name="T29" fmla="*/ 40 h 40"/>
                      <a:gd name="T30" fmla="*/ 88 w 96"/>
                      <a:gd name="T31" fmla="*/ 40 h 40"/>
                      <a:gd name="T32" fmla="*/ 80 w 96"/>
                      <a:gd name="T33" fmla="*/ 40 h 40"/>
                      <a:gd name="T34" fmla="*/ 88 w 96"/>
                      <a:gd name="T35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6" h="40">
                        <a:moveTo>
                          <a:pt x="88" y="40"/>
                        </a:moveTo>
                        <a:lnTo>
                          <a:pt x="96" y="16"/>
                        </a:lnTo>
                        <a:lnTo>
                          <a:pt x="80" y="16"/>
                        </a:lnTo>
                        <a:lnTo>
                          <a:pt x="80" y="8"/>
                        </a:lnTo>
                        <a:lnTo>
                          <a:pt x="64" y="0"/>
                        </a:lnTo>
                        <a:lnTo>
                          <a:pt x="32" y="16"/>
                        </a:lnTo>
                        <a:lnTo>
                          <a:pt x="40" y="16"/>
                        </a:lnTo>
                        <a:lnTo>
                          <a:pt x="32" y="16"/>
                        </a:ln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16" y="40"/>
                        </a:lnTo>
                        <a:lnTo>
                          <a:pt x="56" y="24"/>
                        </a:lnTo>
                        <a:lnTo>
                          <a:pt x="40" y="40"/>
                        </a:lnTo>
                        <a:lnTo>
                          <a:pt x="56" y="32"/>
                        </a:lnTo>
                        <a:lnTo>
                          <a:pt x="56" y="40"/>
                        </a:lnTo>
                        <a:lnTo>
                          <a:pt x="88" y="40"/>
                        </a:lnTo>
                        <a:lnTo>
                          <a:pt x="80" y="40"/>
                        </a:lnTo>
                        <a:lnTo>
                          <a:pt x="88" y="4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</p:grpSp>
            <p:sp>
              <p:nvSpPr>
                <p:cNvPr id="207" name="Freeform 379">
                  <a:extLst>
                    <a:ext uri="{FF2B5EF4-FFF2-40B4-BE49-F238E27FC236}">
                      <a16:creationId xmlns:a16="http://schemas.microsoft.com/office/drawing/2014/main" id="{591F40BE-801B-49E3-B131-D816B26EE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1832"/>
                  <a:ext cx="16" cy="40"/>
                </a:xfrm>
                <a:custGeom>
                  <a:avLst/>
                  <a:gdLst>
                    <a:gd name="T0" fmla="*/ 0 w 16"/>
                    <a:gd name="T1" fmla="*/ 0 h 40"/>
                    <a:gd name="T2" fmla="*/ 0 w 16"/>
                    <a:gd name="T3" fmla="*/ 8 h 40"/>
                    <a:gd name="T4" fmla="*/ 8 w 16"/>
                    <a:gd name="T5" fmla="*/ 0 h 40"/>
                    <a:gd name="T6" fmla="*/ 8 w 16"/>
                    <a:gd name="T7" fmla="*/ 8 h 40"/>
                    <a:gd name="T8" fmla="*/ 0 w 16"/>
                    <a:gd name="T9" fmla="*/ 16 h 40"/>
                    <a:gd name="T10" fmla="*/ 8 w 16"/>
                    <a:gd name="T11" fmla="*/ 24 h 40"/>
                    <a:gd name="T12" fmla="*/ 0 w 16"/>
                    <a:gd name="T13" fmla="*/ 40 h 40"/>
                    <a:gd name="T14" fmla="*/ 8 w 16"/>
                    <a:gd name="T15" fmla="*/ 40 h 40"/>
                    <a:gd name="T16" fmla="*/ 8 w 16"/>
                    <a:gd name="T17" fmla="*/ 24 h 40"/>
                    <a:gd name="T18" fmla="*/ 16 w 16"/>
                    <a:gd name="T19" fmla="*/ 24 h 40"/>
                    <a:gd name="T20" fmla="*/ 0 w 16"/>
                    <a:gd name="T21" fmla="*/ 24 h 40"/>
                    <a:gd name="T22" fmla="*/ 16 w 16"/>
                    <a:gd name="T23" fmla="*/ 8 h 40"/>
                    <a:gd name="T24" fmla="*/ 8 w 16"/>
                    <a:gd name="T25" fmla="*/ 0 h 40"/>
                    <a:gd name="T26" fmla="*/ 0 w 16"/>
                    <a:gd name="T2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40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8" y="40"/>
                      </a:lnTo>
                      <a:lnTo>
                        <a:pt x="8" y="24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</p:grpSp>
          <p:sp>
            <p:nvSpPr>
              <p:cNvPr id="183" name="Freeform 380">
                <a:extLst>
                  <a:ext uri="{FF2B5EF4-FFF2-40B4-BE49-F238E27FC236}">
                    <a16:creationId xmlns:a16="http://schemas.microsoft.com/office/drawing/2014/main" id="{1183FB67-5354-4ABC-B9D5-9C699E12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1211"/>
                <a:ext cx="1074" cy="595"/>
              </a:xfrm>
              <a:custGeom>
                <a:avLst/>
                <a:gdLst>
                  <a:gd name="T0" fmla="*/ 704 w 856"/>
                  <a:gd name="T1" fmla="*/ 392 h 448"/>
                  <a:gd name="T2" fmla="*/ 688 w 856"/>
                  <a:gd name="T3" fmla="*/ 424 h 448"/>
                  <a:gd name="T4" fmla="*/ 768 w 856"/>
                  <a:gd name="T5" fmla="*/ 384 h 448"/>
                  <a:gd name="T6" fmla="*/ 752 w 856"/>
                  <a:gd name="T7" fmla="*/ 384 h 448"/>
                  <a:gd name="T8" fmla="*/ 720 w 856"/>
                  <a:gd name="T9" fmla="*/ 360 h 448"/>
                  <a:gd name="T10" fmla="*/ 736 w 856"/>
                  <a:gd name="T11" fmla="*/ 344 h 448"/>
                  <a:gd name="T12" fmla="*/ 640 w 856"/>
                  <a:gd name="T13" fmla="*/ 368 h 448"/>
                  <a:gd name="T14" fmla="*/ 704 w 856"/>
                  <a:gd name="T15" fmla="*/ 336 h 448"/>
                  <a:gd name="T16" fmla="*/ 792 w 856"/>
                  <a:gd name="T17" fmla="*/ 320 h 448"/>
                  <a:gd name="T18" fmla="*/ 856 w 856"/>
                  <a:gd name="T19" fmla="*/ 280 h 448"/>
                  <a:gd name="T20" fmla="*/ 848 w 856"/>
                  <a:gd name="T21" fmla="*/ 264 h 448"/>
                  <a:gd name="T22" fmla="*/ 832 w 856"/>
                  <a:gd name="T23" fmla="*/ 256 h 448"/>
                  <a:gd name="T24" fmla="*/ 824 w 856"/>
                  <a:gd name="T25" fmla="*/ 240 h 448"/>
                  <a:gd name="T26" fmla="*/ 808 w 856"/>
                  <a:gd name="T27" fmla="*/ 176 h 448"/>
                  <a:gd name="T28" fmla="*/ 760 w 856"/>
                  <a:gd name="T29" fmla="*/ 208 h 448"/>
                  <a:gd name="T30" fmla="*/ 744 w 856"/>
                  <a:gd name="T31" fmla="*/ 168 h 448"/>
                  <a:gd name="T32" fmla="*/ 696 w 856"/>
                  <a:gd name="T33" fmla="*/ 144 h 448"/>
                  <a:gd name="T34" fmla="*/ 672 w 856"/>
                  <a:gd name="T35" fmla="*/ 168 h 448"/>
                  <a:gd name="T36" fmla="*/ 648 w 856"/>
                  <a:gd name="T37" fmla="*/ 200 h 448"/>
                  <a:gd name="T38" fmla="*/ 600 w 856"/>
                  <a:gd name="T39" fmla="*/ 256 h 448"/>
                  <a:gd name="T40" fmla="*/ 568 w 856"/>
                  <a:gd name="T41" fmla="*/ 312 h 448"/>
                  <a:gd name="T42" fmla="*/ 544 w 856"/>
                  <a:gd name="T43" fmla="*/ 248 h 448"/>
                  <a:gd name="T44" fmla="*/ 488 w 856"/>
                  <a:gd name="T45" fmla="*/ 200 h 448"/>
                  <a:gd name="T46" fmla="*/ 504 w 856"/>
                  <a:gd name="T47" fmla="*/ 168 h 448"/>
                  <a:gd name="T48" fmla="*/ 560 w 856"/>
                  <a:gd name="T49" fmla="*/ 144 h 448"/>
                  <a:gd name="T50" fmla="*/ 616 w 856"/>
                  <a:gd name="T51" fmla="*/ 112 h 448"/>
                  <a:gd name="T52" fmla="*/ 664 w 856"/>
                  <a:gd name="T53" fmla="*/ 96 h 448"/>
                  <a:gd name="T54" fmla="*/ 696 w 856"/>
                  <a:gd name="T55" fmla="*/ 80 h 448"/>
                  <a:gd name="T56" fmla="*/ 712 w 856"/>
                  <a:gd name="T57" fmla="*/ 56 h 448"/>
                  <a:gd name="T58" fmla="*/ 640 w 856"/>
                  <a:gd name="T59" fmla="*/ 88 h 448"/>
                  <a:gd name="T60" fmla="*/ 648 w 856"/>
                  <a:gd name="T61" fmla="*/ 56 h 448"/>
                  <a:gd name="T62" fmla="*/ 616 w 856"/>
                  <a:gd name="T63" fmla="*/ 48 h 448"/>
                  <a:gd name="T64" fmla="*/ 640 w 856"/>
                  <a:gd name="T65" fmla="*/ 24 h 448"/>
                  <a:gd name="T66" fmla="*/ 688 w 856"/>
                  <a:gd name="T67" fmla="*/ 0 h 448"/>
                  <a:gd name="T68" fmla="*/ 616 w 856"/>
                  <a:gd name="T69" fmla="*/ 24 h 448"/>
                  <a:gd name="T70" fmla="*/ 600 w 856"/>
                  <a:gd name="T71" fmla="*/ 56 h 448"/>
                  <a:gd name="T72" fmla="*/ 552 w 856"/>
                  <a:gd name="T73" fmla="*/ 80 h 448"/>
                  <a:gd name="T74" fmla="*/ 576 w 856"/>
                  <a:gd name="T75" fmla="*/ 56 h 448"/>
                  <a:gd name="T76" fmla="*/ 552 w 856"/>
                  <a:gd name="T77" fmla="*/ 64 h 448"/>
                  <a:gd name="T78" fmla="*/ 480 w 856"/>
                  <a:gd name="T79" fmla="*/ 72 h 448"/>
                  <a:gd name="T80" fmla="*/ 448 w 856"/>
                  <a:gd name="T81" fmla="*/ 72 h 448"/>
                  <a:gd name="T82" fmla="*/ 392 w 856"/>
                  <a:gd name="T83" fmla="*/ 80 h 448"/>
                  <a:gd name="T84" fmla="*/ 392 w 856"/>
                  <a:gd name="T85" fmla="*/ 64 h 448"/>
                  <a:gd name="T86" fmla="*/ 328 w 856"/>
                  <a:gd name="T87" fmla="*/ 48 h 448"/>
                  <a:gd name="T88" fmla="*/ 312 w 856"/>
                  <a:gd name="T89" fmla="*/ 48 h 448"/>
                  <a:gd name="T90" fmla="*/ 296 w 856"/>
                  <a:gd name="T91" fmla="*/ 48 h 448"/>
                  <a:gd name="T92" fmla="*/ 216 w 856"/>
                  <a:gd name="T93" fmla="*/ 56 h 448"/>
                  <a:gd name="T94" fmla="*/ 152 w 856"/>
                  <a:gd name="T95" fmla="*/ 56 h 448"/>
                  <a:gd name="T96" fmla="*/ 8 w 856"/>
                  <a:gd name="T97" fmla="*/ 184 h 448"/>
                  <a:gd name="T98" fmla="*/ 48 w 856"/>
                  <a:gd name="T99" fmla="*/ 200 h 448"/>
                  <a:gd name="T100" fmla="*/ 40 w 856"/>
                  <a:gd name="T101" fmla="*/ 256 h 448"/>
                  <a:gd name="T102" fmla="*/ 24 w 856"/>
                  <a:gd name="T103" fmla="*/ 288 h 448"/>
                  <a:gd name="T104" fmla="*/ 48 w 856"/>
                  <a:gd name="T105" fmla="*/ 336 h 448"/>
                  <a:gd name="T106" fmla="*/ 384 w 856"/>
                  <a:gd name="T107" fmla="*/ 344 h 448"/>
                  <a:gd name="T108" fmla="*/ 456 w 856"/>
                  <a:gd name="T109" fmla="*/ 336 h 448"/>
                  <a:gd name="T110" fmla="*/ 488 w 856"/>
                  <a:gd name="T111" fmla="*/ 352 h 448"/>
                  <a:gd name="T112" fmla="*/ 528 w 856"/>
                  <a:gd name="T113" fmla="*/ 400 h 448"/>
                  <a:gd name="T114" fmla="*/ 488 w 856"/>
                  <a:gd name="T115" fmla="*/ 424 h 448"/>
                  <a:gd name="T116" fmla="*/ 488 w 856"/>
                  <a:gd name="T117" fmla="*/ 432 h 448"/>
                  <a:gd name="T118" fmla="*/ 512 w 856"/>
                  <a:gd name="T119" fmla="*/ 424 h 448"/>
                  <a:gd name="T120" fmla="*/ 568 w 856"/>
                  <a:gd name="T121" fmla="*/ 408 h 448"/>
                  <a:gd name="T122" fmla="*/ 640 w 856"/>
                  <a:gd name="T123" fmla="*/ 392 h 448"/>
                  <a:gd name="T124" fmla="*/ 672 w 856"/>
                  <a:gd name="T125" fmla="*/ 39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6" h="448">
                    <a:moveTo>
                      <a:pt x="680" y="392"/>
                    </a:moveTo>
                    <a:lnTo>
                      <a:pt x="712" y="392"/>
                    </a:lnTo>
                    <a:lnTo>
                      <a:pt x="704" y="392"/>
                    </a:lnTo>
                    <a:lnTo>
                      <a:pt x="712" y="392"/>
                    </a:lnTo>
                    <a:lnTo>
                      <a:pt x="688" y="408"/>
                    </a:lnTo>
                    <a:lnTo>
                      <a:pt x="688" y="424"/>
                    </a:lnTo>
                    <a:lnTo>
                      <a:pt x="712" y="408"/>
                    </a:lnTo>
                    <a:lnTo>
                      <a:pt x="752" y="392"/>
                    </a:lnTo>
                    <a:lnTo>
                      <a:pt x="768" y="384"/>
                    </a:lnTo>
                    <a:lnTo>
                      <a:pt x="768" y="376"/>
                    </a:lnTo>
                    <a:lnTo>
                      <a:pt x="768" y="368"/>
                    </a:lnTo>
                    <a:lnTo>
                      <a:pt x="752" y="384"/>
                    </a:lnTo>
                    <a:lnTo>
                      <a:pt x="728" y="384"/>
                    </a:lnTo>
                    <a:lnTo>
                      <a:pt x="712" y="376"/>
                    </a:lnTo>
                    <a:lnTo>
                      <a:pt x="720" y="360"/>
                    </a:lnTo>
                    <a:lnTo>
                      <a:pt x="712" y="360"/>
                    </a:lnTo>
                    <a:lnTo>
                      <a:pt x="704" y="352"/>
                    </a:lnTo>
                    <a:lnTo>
                      <a:pt x="736" y="344"/>
                    </a:lnTo>
                    <a:lnTo>
                      <a:pt x="728" y="336"/>
                    </a:lnTo>
                    <a:lnTo>
                      <a:pt x="680" y="344"/>
                    </a:lnTo>
                    <a:lnTo>
                      <a:pt x="640" y="368"/>
                    </a:lnTo>
                    <a:lnTo>
                      <a:pt x="672" y="344"/>
                    </a:lnTo>
                    <a:lnTo>
                      <a:pt x="696" y="336"/>
                    </a:lnTo>
                    <a:lnTo>
                      <a:pt x="704" y="336"/>
                    </a:lnTo>
                    <a:lnTo>
                      <a:pt x="712" y="320"/>
                    </a:lnTo>
                    <a:lnTo>
                      <a:pt x="744" y="320"/>
                    </a:lnTo>
                    <a:lnTo>
                      <a:pt x="792" y="320"/>
                    </a:lnTo>
                    <a:lnTo>
                      <a:pt x="816" y="304"/>
                    </a:lnTo>
                    <a:lnTo>
                      <a:pt x="856" y="296"/>
                    </a:lnTo>
                    <a:lnTo>
                      <a:pt x="856" y="280"/>
                    </a:lnTo>
                    <a:lnTo>
                      <a:pt x="856" y="272"/>
                    </a:lnTo>
                    <a:lnTo>
                      <a:pt x="848" y="272"/>
                    </a:lnTo>
                    <a:lnTo>
                      <a:pt x="848" y="264"/>
                    </a:lnTo>
                    <a:lnTo>
                      <a:pt x="832" y="264"/>
                    </a:lnTo>
                    <a:lnTo>
                      <a:pt x="848" y="256"/>
                    </a:lnTo>
                    <a:lnTo>
                      <a:pt x="832" y="256"/>
                    </a:lnTo>
                    <a:lnTo>
                      <a:pt x="832" y="248"/>
                    </a:lnTo>
                    <a:lnTo>
                      <a:pt x="816" y="248"/>
                    </a:lnTo>
                    <a:lnTo>
                      <a:pt x="824" y="240"/>
                    </a:lnTo>
                    <a:lnTo>
                      <a:pt x="808" y="232"/>
                    </a:lnTo>
                    <a:lnTo>
                      <a:pt x="824" y="224"/>
                    </a:lnTo>
                    <a:lnTo>
                      <a:pt x="808" y="176"/>
                    </a:lnTo>
                    <a:lnTo>
                      <a:pt x="792" y="184"/>
                    </a:lnTo>
                    <a:lnTo>
                      <a:pt x="792" y="192"/>
                    </a:lnTo>
                    <a:lnTo>
                      <a:pt x="760" y="208"/>
                    </a:lnTo>
                    <a:lnTo>
                      <a:pt x="752" y="192"/>
                    </a:lnTo>
                    <a:lnTo>
                      <a:pt x="760" y="168"/>
                    </a:lnTo>
                    <a:lnTo>
                      <a:pt x="744" y="168"/>
                    </a:lnTo>
                    <a:lnTo>
                      <a:pt x="744" y="160"/>
                    </a:lnTo>
                    <a:lnTo>
                      <a:pt x="728" y="152"/>
                    </a:lnTo>
                    <a:lnTo>
                      <a:pt x="696" y="144"/>
                    </a:lnTo>
                    <a:lnTo>
                      <a:pt x="680" y="152"/>
                    </a:lnTo>
                    <a:lnTo>
                      <a:pt x="680" y="160"/>
                    </a:lnTo>
                    <a:lnTo>
                      <a:pt x="672" y="168"/>
                    </a:lnTo>
                    <a:lnTo>
                      <a:pt x="672" y="176"/>
                    </a:lnTo>
                    <a:lnTo>
                      <a:pt x="664" y="184"/>
                    </a:lnTo>
                    <a:lnTo>
                      <a:pt x="648" y="200"/>
                    </a:lnTo>
                    <a:lnTo>
                      <a:pt x="656" y="208"/>
                    </a:lnTo>
                    <a:lnTo>
                      <a:pt x="640" y="240"/>
                    </a:lnTo>
                    <a:lnTo>
                      <a:pt x="600" y="256"/>
                    </a:lnTo>
                    <a:lnTo>
                      <a:pt x="592" y="296"/>
                    </a:lnTo>
                    <a:lnTo>
                      <a:pt x="568" y="304"/>
                    </a:lnTo>
                    <a:lnTo>
                      <a:pt x="568" y="312"/>
                    </a:lnTo>
                    <a:lnTo>
                      <a:pt x="552" y="280"/>
                    </a:lnTo>
                    <a:lnTo>
                      <a:pt x="576" y="256"/>
                    </a:lnTo>
                    <a:lnTo>
                      <a:pt x="544" y="248"/>
                    </a:lnTo>
                    <a:lnTo>
                      <a:pt x="496" y="224"/>
                    </a:lnTo>
                    <a:lnTo>
                      <a:pt x="480" y="224"/>
                    </a:lnTo>
                    <a:lnTo>
                      <a:pt x="488" y="200"/>
                    </a:lnTo>
                    <a:lnTo>
                      <a:pt x="472" y="200"/>
                    </a:lnTo>
                    <a:lnTo>
                      <a:pt x="472" y="192"/>
                    </a:lnTo>
                    <a:lnTo>
                      <a:pt x="504" y="168"/>
                    </a:lnTo>
                    <a:lnTo>
                      <a:pt x="528" y="152"/>
                    </a:lnTo>
                    <a:lnTo>
                      <a:pt x="536" y="144"/>
                    </a:lnTo>
                    <a:lnTo>
                      <a:pt x="560" y="144"/>
                    </a:lnTo>
                    <a:lnTo>
                      <a:pt x="576" y="128"/>
                    </a:lnTo>
                    <a:lnTo>
                      <a:pt x="592" y="128"/>
                    </a:lnTo>
                    <a:lnTo>
                      <a:pt x="616" y="112"/>
                    </a:lnTo>
                    <a:lnTo>
                      <a:pt x="640" y="96"/>
                    </a:lnTo>
                    <a:lnTo>
                      <a:pt x="648" y="96"/>
                    </a:lnTo>
                    <a:lnTo>
                      <a:pt x="664" y="96"/>
                    </a:lnTo>
                    <a:lnTo>
                      <a:pt x="696" y="88"/>
                    </a:lnTo>
                    <a:lnTo>
                      <a:pt x="704" y="80"/>
                    </a:lnTo>
                    <a:lnTo>
                      <a:pt x="696" y="80"/>
                    </a:lnTo>
                    <a:lnTo>
                      <a:pt x="720" y="56"/>
                    </a:lnTo>
                    <a:lnTo>
                      <a:pt x="704" y="56"/>
                    </a:lnTo>
                    <a:lnTo>
                      <a:pt x="712" y="56"/>
                    </a:lnTo>
                    <a:lnTo>
                      <a:pt x="688" y="48"/>
                    </a:lnTo>
                    <a:lnTo>
                      <a:pt x="672" y="72"/>
                    </a:lnTo>
                    <a:lnTo>
                      <a:pt x="640" y="88"/>
                    </a:lnTo>
                    <a:lnTo>
                      <a:pt x="640" y="80"/>
                    </a:lnTo>
                    <a:lnTo>
                      <a:pt x="648" y="64"/>
                    </a:lnTo>
                    <a:lnTo>
                      <a:pt x="648" y="56"/>
                    </a:lnTo>
                    <a:lnTo>
                      <a:pt x="632" y="64"/>
                    </a:lnTo>
                    <a:lnTo>
                      <a:pt x="624" y="56"/>
                    </a:lnTo>
                    <a:lnTo>
                      <a:pt x="616" y="48"/>
                    </a:lnTo>
                    <a:lnTo>
                      <a:pt x="632" y="48"/>
                    </a:lnTo>
                    <a:lnTo>
                      <a:pt x="624" y="24"/>
                    </a:lnTo>
                    <a:lnTo>
                      <a:pt x="640" y="24"/>
                    </a:lnTo>
                    <a:lnTo>
                      <a:pt x="640" y="16"/>
                    </a:lnTo>
                    <a:lnTo>
                      <a:pt x="656" y="16"/>
                    </a:lnTo>
                    <a:lnTo>
                      <a:pt x="688" y="0"/>
                    </a:lnTo>
                    <a:lnTo>
                      <a:pt x="664" y="0"/>
                    </a:lnTo>
                    <a:lnTo>
                      <a:pt x="640" y="8"/>
                    </a:lnTo>
                    <a:lnTo>
                      <a:pt x="616" y="24"/>
                    </a:lnTo>
                    <a:lnTo>
                      <a:pt x="584" y="40"/>
                    </a:lnTo>
                    <a:lnTo>
                      <a:pt x="584" y="48"/>
                    </a:lnTo>
                    <a:lnTo>
                      <a:pt x="600" y="56"/>
                    </a:lnTo>
                    <a:lnTo>
                      <a:pt x="584" y="64"/>
                    </a:lnTo>
                    <a:lnTo>
                      <a:pt x="560" y="80"/>
                    </a:lnTo>
                    <a:lnTo>
                      <a:pt x="552" y="80"/>
                    </a:lnTo>
                    <a:lnTo>
                      <a:pt x="560" y="72"/>
                    </a:lnTo>
                    <a:lnTo>
                      <a:pt x="576" y="64"/>
                    </a:lnTo>
                    <a:lnTo>
                      <a:pt x="576" y="56"/>
                    </a:lnTo>
                    <a:lnTo>
                      <a:pt x="568" y="48"/>
                    </a:lnTo>
                    <a:lnTo>
                      <a:pt x="536" y="64"/>
                    </a:lnTo>
                    <a:lnTo>
                      <a:pt x="552" y="64"/>
                    </a:lnTo>
                    <a:lnTo>
                      <a:pt x="528" y="80"/>
                    </a:lnTo>
                    <a:lnTo>
                      <a:pt x="504" y="80"/>
                    </a:lnTo>
                    <a:lnTo>
                      <a:pt x="480" y="72"/>
                    </a:lnTo>
                    <a:lnTo>
                      <a:pt x="480" y="64"/>
                    </a:lnTo>
                    <a:lnTo>
                      <a:pt x="440" y="72"/>
                    </a:lnTo>
                    <a:lnTo>
                      <a:pt x="448" y="72"/>
                    </a:lnTo>
                    <a:lnTo>
                      <a:pt x="440" y="80"/>
                    </a:lnTo>
                    <a:lnTo>
                      <a:pt x="424" y="72"/>
                    </a:lnTo>
                    <a:lnTo>
                      <a:pt x="392" y="80"/>
                    </a:lnTo>
                    <a:lnTo>
                      <a:pt x="368" y="80"/>
                    </a:lnTo>
                    <a:lnTo>
                      <a:pt x="392" y="72"/>
                    </a:lnTo>
                    <a:lnTo>
                      <a:pt x="392" y="64"/>
                    </a:lnTo>
                    <a:lnTo>
                      <a:pt x="352" y="56"/>
                    </a:lnTo>
                    <a:lnTo>
                      <a:pt x="344" y="48"/>
                    </a:lnTo>
                    <a:lnTo>
                      <a:pt x="328" y="48"/>
                    </a:lnTo>
                    <a:lnTo>
                      <a:pt x="312" y="56"/>
                    </a:lnTo>
                    <a:lnTo>
                      <a:pt x="304" y="56"/>
                    </a:lnTo>
                    <a:lnTo>
                      <a:pt x="312" y="48"/>
                    </a:lnTo>
                    <a:lnTo>
                      <a:pt x="296" y="56"/>
                    </a:lnTo>
                    <a:lnTo>
                      <a:pt x="288" y="56"/>
                    </a:lnTo>
                    <a:lnTo>
                      <a:pt x="296" y="48"/>
                    </a:lnTo>
                    <a:lnTo>
                      <a:pt x="288" y="40"/>
                    </a:lnTo>
                    <a:lnTo>
                      <a:pt x="264" y="48"/>
                    </a:lnTo>
                    <a:lnTo>
                      <a:pt x="216" y="56"/>
                    </a:lnTo>
                    <a:lnTo>
                      <a:pt x="200" y="56"/>
                    </a:lnTo>
                    <a:lnTo>
                      <a:pt x="184" y="64"/>
                    </a:lnTo>
                    <a:lnTo>
                      <a:pt x="152" y="56"/>
                    </a:lnTo>
                    <a:lnTo>
                      <a:pt x="0" y="176"/>
                    </a:lnTo>
                    <a:lnTo>
                      <a:pt x="16" y="176"/>
                    </a:lnTo>
                    <a:lnTo>
                      <a:pt x="8" y="184"/>
                    </a:lnTo>
                    <a:lnTo>
                      <a:pt x="16" y="192"/>
                    </a:lnTo>
                    <a:lnTo>
                      <a:pt x="48" y="184"/>
                    </a:lnTo>
                    <a:lnTo>
                      <a:pt x="48" y="200"/>
                    </a:lnTo>
                    <a:lnTo>
                      <a:pt x="40" y="232"/>
                    </a:lnTo>
                    <a:lnTo>
                      <a:pt x="48" y="240"/>
                    </a:lnTo>
                    <a:lnTo>
                      <a:pt x="40" y="256"/>
                    </a:lnTo>
                    <a:lnTo>
                      <a:pt x="16" y="264"/>
                    </a:lnTo>
                    <a:lnTo>
                      <a:pt x="16" y="288"/>
                    </a:lnTo>
                    <a:lnTo>
                      <a:pt x="24" y="288"/>
                    </a:lnTo>
                    <a:lnTo>
                      <a:pt x="16" y="304"/>
                    </a:lnTo>
                    <a:lnTo>
                      <a:pt x="32" y="320"/>
                    </a:lnTo>
                    <a:lnTo>
                      <a:pt x="48" y="336"/>
                    </a:lnTo>
                    <a:lnTo>
                      <a:pt x="368" y="336"/>
                    </a:lnTo>
                    <a:lnTo>
                      <a:pt x="376" y="336"/>
                    </a:lnTo>
                    <a:lnTo>
                      <a:pt x="384" y="344"/>
                    </a:lnTo>
                    <a:lnTo>
                      <a:pt x="432" y="352"/>
                    </a:lnTo>
                    <a:lnTo>
                      <a:pt x="424" y="352"/>
                    </a:lnTo>
                    <a:lnTo>
                      <a:pt x="456" y="336"/>
                    </a:lnTo>
                    <a:lnTo>
                      <a:pt x="472" y="344"/>
                    </a:lnTo>
                    <a:lnTo>
                      <a:pt x="472" y="352"/>
                    </a:lnTo>
                    <a:lnTo>
                      <a:pt x="488" y="352"/>
                    </a:lnTo>
                    <a:lnTo>
                      <a:pt x="480" y="376"/>
                    </a:lnTo>
                    <a:lnTo>
                      <a:pt x="520" y="384"/>
                    </a:lnTo>
                    <a:lnTo>
                      <a:pt x="528" y="400"/>
                    </a:lnTo>
                    <a:lnTo>
                      <a:pt x="520" y="408"/>
                    </a:lnTo>
                    <a:lnTo>
                      <a:pt x="504" y="392"/>
                    </a:lnTo>
                    <a:lnTo>
                      <a:pt x="488" y="424"/>
                    </a:lnTo>
                    <a:lnTo>
                      <a:pt x="480" y="424"/>
                    </a:lnTo>
                    <a:lnTo>
                      <a:pt x="464" y="448"/>
                    </a:lnTo>
                    <a:lnTo>
                      <a:pt x="488" y="432"/>
                    </a:lnTo>
                    <a:lnTo>
                      <a:pt x="528" y="432"/>
                    </a:lnTo>
                    <a:lnTo>
                      <a:pt x="520" y="424"/>
                    </a:lnTo>
                    <a:lnTo>
                      <a:pt x="512" y="424"/>
                    </a:lnTo>
                    <a:lnTo>
                      <a:pt x="520" y="416"/>
                    </a:lnTo>
                    <a:lnTo>
                      <a:pt x="552" y="416"/>
                    </a:lnTo>
                    <a:lnTo>
                      <a:pt x="568" y="408"/>
                    </a:lnTo>
                    <a:lnTo>
                      <a:pt x="584" y="400"/>
                    </a:lnTo>
                    <a:lnTo>
                      <a:pt x="624" y="400"/>
                    </a:lnTo>
                    <a:lnTo>
                      <a:pt x="640" y="392"/>
                    </a:lnTo>
                    <a:lnTo>
                      <a:pt x="664" y="360"/>
                    </a:lnTo>
                    <a:lnTo>
                      <a:pt x="680" y="368"/>
                    </a:lnTo>
                    <a:lnTo>
                      <a:pt x="672" y="392"/>
                    </a:lnTo>
                    <a:lnTo>
                      <a:pt x="680" y="3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4" name="Freeform 381">
                <a:extLst>
                  <a:ext uri="{FF2B5EF4-FFF2-40B4-BE49-F238E27FC236}">
                    <a16:creationId xmlns:a16="http://schemas.microsoft.com/office/drawing/2014/main" id="{27729285-AC05-4BF0-AFCB-31AA59B0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253"/>
                <a:ext cx="641" cy="309"/>
              </a:xfrm>
              <a:custGeom>
                <a:avLst/>
                <a:gdLst>
                  <a:gd name="T0" fmla="*/ 376 w 512"/>
                  <a:gd name="T1" fmla="*/ 144 h 232"/>
                  <a:gd name="T2" fmla="*/ 376 w 512"/>
                  <a:gd name="T3" fmla="*/ 160 h 232"/>
                  <a:gd name="T4" fmla="*/ 408 w 512"/>
                  <a:gd name="T5" fmla="*/ 168 h 232"/>
                  <a:gd name="T6" fmla="*/ 408 w 512"/>
                  <a:gd name="T7" fmla="*/ 208 h 232"/>
                  <a:gd name="T8" fmla="*/ 392 w 512"/>
                  <a:gd name="T9" fmla="*/ 224 h 232"/>
                  <a:gd name="T10" fmla="*/ 384 w 512"/>
                  <a:gd name="T11" fmla="*/ 208 h 232"/>
                  <a:gd name="T12" fmla="*/ 384 w 512"/>
                  <a:gd name="T13" fmla="*/ 200 h 232"/>
                  <a:gd name="T14" fmla="*/ 376 w 512"/>
                  <a:gd name="T15" fmla="*/ 224 h 232"/>
                  <a:gd name="T16" fmla="*/ 376 w 512"/>
                  <a:gd name="T17" fmla="*/ 200 h 232"/>
                  <a:gd name="T18" fmla="*/ 376 w 512"/>
                  <a:gd name="T19" fmla="*/ 192 h 232"/>
                  <a:gd name="T20" fmla="*/ 392 w 512"/>
                  <a:gd name="T21" fmla="*/ 192 h 232"/>
                  <a:gd name="T22" fmla="*/ 376 w 512"/>
                  <a:gd name="T23" fmla="*/ 192 h 232"/>
                  <a:gd name="T24" fmla="*/ 384 w 512"/>
                  <a:gd name="T25" fmla="*/ 176 h 232"/>
                  <a:gd name="T26" fmla="*/ 376 w 512"/>
                  <a:gd name="T27" fmla="*/ 176 h 232"/>
                  <a:gd name="T28" fmla="*/ 368 w 512"/>
                  <a:gd name="T29" fmla="*/ 152 h 232"/>
                  <a:gd name="T30" fmla="*/ 320 w 512"/>
                  <a:gd name="T31" fmla="*/ 152 h 232"/>
                  <a:gd name="T32" fmla="*/ 288 w 512"/>
                  <a:gd name="T33" fmla="*/ 136 h 232"/>
                  <a:gd name="T34" fmla="*/ 224 w 512"/>
                  <a:gd name="T35" fmla="*/ 160 h 232"/>
                  <a:gd name="T36" fmla="*/ 280 w 512"/>
                  <a:gd name="T37" fmla="*/ 136 h 232"/>
                  <a:gd name="T38" fmla="*/ 208 w 512"/>
                  <a:gd name="T39" fmla="*/ 160 h 232"/>
                  <a:gd name="T40" fmla="*/ 200 w 512"/>
                  <a:gd name="T41" fmla="*/ 168 h 232"/>
                  <a:gd name="T42" fmla="*/ 136 w 512"/>
                  <a:gd name="T43" fmla="*/ 192 h 232"/>
                  <a:gd name="T44" fmla="*/ 0 w 512"/>
                  <a:gd name="T45" fmla="*/ 232 h 232"/>
                  <a:gd name="T46" fmla="*/ 152 w 512"/>
                  <a:gd name="T47" fmla="*/ 168 h 232"/>
                  <a:gd name="T48" fmla="*/ 112 w 512"/>
                  <a:gd name="T49" fmla="*/ 168 h 232"/>
                  <a:gd name="T50" fmla="*/ 104 w 512"/>
                  <a:gd name="T51" fmla="*/ 152 h 232"/>
                  <a:gd name="T52" fmla="*/ 152 w 512"/>
                  <a:gd name="T53" fmla="*/ 112 h 232"/>
                  <a:gd name="T54" fmla="*/ 224 w 512"/>
                  <a:gd name="T55" fmla="*/ 80 h 232"/>
                  <a:gd name="T56" fmla="*/ 176 w 512"/>
                  <a:gd name="T57" fmla="*/ 88 h 232"/>
                  <a:gd name="T58" fmla="*/ 176 w 512"/>
                  <a:gd name="T59" fmla="*/ 80 h 232"/>
                  <a:gd name="T60" fmla="*/ 216 w 512"/>
                  <a:gd name="T61" fmla="*/ 64 h 232"/>
                  <a:gd name="T62" fmla="*/ 216 w 512"/>
                  <a:gd name="T63" fmla="*/ 64 h 232"/>
                  <a:gd name="T64" fmla="*/ 240 w 512"/>
                  <a:gd name="T65" fmla="*/ 56 h 232"/>
                  <a:gd name="T66" fmla="*/ 240 w 512"/>
                  <a:gd name="T67" fmla="*/ 40 h 232"/>
                  <a:gd name="T68" fmla="*/ 280 w 512"/>
                  <a:gd name="T69" fmla="*/ 32 h 232"/>
                  <a:gd name="T70" fmla="*/ 392 w 512"/>
                  <a:gd name="T71" fmla="*/ 0 h 232"/>
                  <a:gd name="T72" fmla="*/ 400 w 512"/>
                  <a:gd name="T73" fmla="*/ 8 h 232"/>
                  <a:gd name="T74" fmla="*/ 424 w 512"/>
                  <a:gd name="T75" fmla="*/ 8 h 232"/>
                  <a:gd name="T76" fmla="*/ 512 w 512"/>
                  <a:gd name="T77" fmla="*/ 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2" h="232">
                    <a:moveTo>
                      <a:pt x="360" y="144"/>
                    </a:moveTo>
                    <a:lnTo>
                      <a:pt x="376" y="144"/>
                    </a:lnTo>
                    <a:lnTo>
                      <a:pt x="368" y="152"/>
                    </a:lnTo>
                    <a:lnTo>
                      <a:pt x="376" y="160"/>
                    </a:lnTo>
                    <a:lnTo>
                      <a:pt x="408" y="152"/>
                    </a:lnTo>
                    <a:lnTo>
                      <a:pt x="408" y="168"/>
                    </a:lnTo>
                    <a:lnTo>
                      <a:pt x="400" y="200"/>
                    </a:lnTo>
                    <a:lnTo>
                      <a:pt x="408" y="208"/>
                    </a:lnTo>
                    <a:lnTo>
                      <a:pt x="400" y="224"/>
                    </a:lnTo>
                    <a:lnTo>
                      <a:pt x="392" y="224"/>
                    </a:lnTo>
                    <a:lnTo>
                      <a:pt x="384" y="224"/>
                    </a:lnTo>
                    <a:lnTo>
                      <a:pt x="384" y="208"/>
                    </a:lnTo>
                    <a:lnTo>
                      <a:pt x="392" y="208"/>
                    </a:lnTo>
                    <a:lnTo>
                      <a:pt x="384" y="200"/>
                    </a:lnTo>
                    <a:lnTo>
                      <a:pt x="384" y="216"/>
                    </a:lnTo>
                    <a:lnTo>
                      <a:pt x="376" y="224"/>
                    </a:lnTo>
                    <a:lnTo>
                      <a:pt x="368" y="216"/>
                    </a:lnTo>
                    <a:lnTo>
                      <a:pt x="376" y="200"/>
                    </a:lnTo>
                    <a:lnTo>
                      <a:pt x="368" y="200"/>
                    </a:lnTo>
                    <a:lnTo>
                      <a:pt x="376" y="192"/>
                    </a:lnTo>
                    <a:lnTo>
                      <a:pt x="384" y="192"/>
                    </a:lnTo>
                    <a:lnTo>
                      <a:pt x="392" y="192"/>
                    </a:lnTo>
                    <a:lnTo>
                      <a:pt x="392" y="184"/>
                    </a:lnTo>
                    <a:lnTo>
                      <a:pt x="376" y="192"/>
                    </a:lnTo>
                    <a:lnTo>
                      <a:pt x="392" y="168"/>
                    </a:lnTo>
                    <a:lnTo>
                      <a:pt x="384" y="176"/>
                    </a:lnTo>
                    <a:lnTo>
                      <a:pt x="360" y="200"/>
                    </a:lnTo>
                    <a:lnTo>
                      <a:pt x="376" y="176"/>
                    </a:lnTo>
                    <a:lnTo>
                      <a:pt x="360" y="160"/>
                    </a:lnTo>
                    <a:lnTo>
                      <a:pt x="368" y="152"/>
                    </a:lnTo>
                    <a:lnTo>
                      <a:pt x="352" y="152"/>
                    </a:lnTo>
                    <a:lnTo>
                      <a:pt x="320" y="152"/>
                    </a:lnTo>
                    <a:lnTo>
                      <a:pt x="304" y="136"/>
                    </a:lnTo>
                    <a:lnTo>
                      <a:pt x="288" y="136"/>
                    </a:lnTo>
                    <a:lnTo>
                      <a:pt x="264" y="152"/>
                    </a:lnTo>
                    <a:lnTo>
                      <a:pt x="224" y="160"/>
                    </a:lnTo>
                    <a:lnTo>
                      <a:pt x="256" y="136"/>
                    </a:lnTo>
                    <a:lnTo>
                      <a:pt x="280" y="136"/>
                    </a:lnTo>
                    <a:lnTo>
                      <a:pt x="272" y="136"/>
                    </a:lnTo>
                    <a:lnTo>
                      <a:pt x="208" y="160"/>
                    </a:lnTo>
                    <a:lnTo>
                      <a:pt x="200" y="160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36" y="192"/>
                    </a:lnTo>
                    <a:lnTo>
                      <a:pt x="96" y="208"/>
                    </a:lnTo>
                    <a:lnTo>
                      <a:pt x="0" y="232"/>
                    </a:lnTo>
                    <a:lnTo>
                      <a:pt x="136" y="184"/>
                    </a:lnTo>
                    <a:lnTo>
                      <a:pt x="152" y="168"/>
                    </a:lnTo>
                    <a:lnTo>
                      <a:pt x="136" y="168"/>
                    </a:lnTo>
                    <a:lnTo>
                      <a:pt x="112" y="168"/>
                    </a:lnTo>
                    <a:lnTo>
                      <a:pt x="128" y="152"/>
                    </a:lnTo>
                    <a:lnTo>
                      <a:pt x="104" y="152"/>
                    </a:lnTo>
                    <a:lnTo>
                      <a:pt x="112" y="128"/>
                    </a:lnTo>
                    <a:lnTo>
                      <a:pt x="152" y="112"/>
                    </a:lnTo>
                    <a:lnTo>
                      <a:pt x="200" y="104"/>
                    </a:lnTo>
                    <a:lnTo>
                      <a:pt x="224" y="80"/>
                    </a:lnTo>
                    <a:lnTo>
                      <a:pt x="200" y="88"/>
                    </a:lnTo>
                    <a:lnTo>
                      <a:pt x="176" y="88"/>
                    </a:lnTo>
                    <a:lnTo>
                      <a:pt x="168" y="88"/>
                    </a:lnTo>
                    <a:lnTo>
                      <a:pt x="176" y="80"/>
                    </a:lnTo>
                    <a:lnTo>
                      <a:pt x="168" y="72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64"/>
                    </a:lnTo>
                    <a:lnTo>
                      <a:pt x="248" y="64"/>
                    </a:lnTo>
                    <a:lnTo>
                      <a:pt x="240" y="56"/>
                    </a:lnTo>
                    <a:lnTo>
                      <a:pt x="248" y="48"/>
                    </a:lnTo>
                    <a:lnTo>
                      <a:pt x="240" y="40"/>
                    </a:lnTo>
                    <a:lnTo>
                      <a:pt x="248" y="32"/>
                    </a:lnTo>
                    <a:lnTo>
                      <a:pt x="280" y="32"/>
                    </a:lnTo>
                    <a:lnTo>
                      <a:pt x="320" y="16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0" y="8"/>
                    </a:lnTo>
                    <a:lnTo>
                      <a:pt x="416" y="8"/>
                    </a:lnTo>
                    <a:lnTo>
                      <a:pt x="424" y="8"/>
                    </a:lnTo>
                    <a:lnTo>
                      <a:pt x="496" y="16"/>
                    </a:lnTo>
                    <a:lnTo>
                      <a:pt x="512" y="24"/>
                    </a:lnTo>
                    <a:lnTo>
                      <a:pt x="360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5" name="Freeform 382">
                <a:extLst>
                  <a:ext uri="{FF2B5EF4-FFF2-40B4-BE49-F238E27FC236}">
                    <a16:creationId xmlns:a16="http://schemas.microsoft.com/office/drawing/2014/main" id="{9EE4A3D6-C734-40E3-9C46-813ED8C49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817"/>
                <a:ext cx="40" cy="10"/>
              </a:xfrm>
              <a:custGeom>
                <a:avLst/>
                <a:gdLst>
                  <a:gd name="T0" fmla="*/ 0 w 32"/>
                  <a:gd name="T1" fmla="*/ 8 h 8"/>
                  <a:gd name="T2" fmla="*/ 32 w 32"/>
                  <a:gd name="T3" fmla="*/ 0 h 8"/>
                  <a:gd name="T4" fmla="*/ 24 w 32"/>
                  <a:gd name="T5" fmla="*/ 0 h 8"/>
                  <a:gd name="T6" fmla="*/ 0 w 3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6" name="Freeform 383">
                <a:extLst>
                  <a:ext uri="{FF2B5EF4-FFF2-40B4-BE49-F238E27FC236}">
                    <a16:creationId xmlns:a16="http://schemas.microsoft.com/office/drawing/2014/main" id="{D80CABBB-2F08-4AB5-9509-3FA6D4414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647"/>
                <a:ext cx="39" cy="11"/>
              </a:xfrm>
              <a:custGeom>
                <a:avLst/>
                <a:gdLst>
                  <a:gd name="T0" fmla="*/ 0 w 32"/>
                  <a:gd name="T1" fmla="*/ 0 h 8"/>
                  <a:gd name="T2" fmla="*/ 16 w 32"/>
                  <a:gd name="T3" fmla="*/ 8 h 8"/>
                  <a:gd name="T4" fmla="*/ 32 w 32"/>
                  <a:gd name="T5" fmla="*/ 8 h 8"/>
                  <a:gd name="T6" fmla="*/ 16 w 32"/>
                  <a:gd name="T7" fmla="*/ 0 h 8"/>
                  <a:gd name="T8" fmla="*/ 0 w 3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lnTo>
                      <a:pt x="16" y="8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7" name="Freeform 384">
                <a:extLst>
                  <a:ext uri="{FF2B5EF4-FFF2-40B4-BE49-F238E27FC236}">
                    <a16:creationId xmlns:a16="http://schemas.microsoft.com/office/drawing/2014/main" id="{92001A6D-E84C-491F-B6DF-7BB4790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700"/>
                <a:ext cx="30" cy="21"/>
              </a:xfrm>
              <a:custGeom>
                <a:avLst/>
                <a:gdLst>
                  <a:gd name="T0" fmla="*/ 0 w 24"/>
                  <a:gd name="T1" fmla="*/ 8 h 16"/>
                  <a:gd name="T2" fmla="*/ 16 w 24"/>
                  <a:gd name="T3" fmla="*/ 16 h 16"/>
                  <a:gd name="T4" fmla="*/ 24 w 24"/>
                  <a:gd name="T5" fmla="*/ 8 h 16"/>
                  <a:gd name="T6" fmla="*/ 8 w 24"/>
                  <a:gd name="T7" fmla="*/ 8 h 16"/>
                  <a:gd name="T8" fmla="*/ 8 w 24"/>
                  <a:gd name="T9" fmla="*/ 0 h 16"/>
                  <a:gd name="T10" fmla="*/ 0 w 24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0" y="8"/>
                    </a:moveTo>
                    <a:lnTo>
                      <a:pt x="16" y="16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8" name="Freeform 385">
                <a:extLst>
                  <a:ext uri="{FF2B5EF4-FFF2-40B4-BE49-F238E27FC236}">
                    <a16:creationId xmlns:a16="http://schemas.microsoft.com/office/drawing/2014/main" id="{8C092ECC-F94C-46FC-9C42-1D73876A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1403"/>
                <a:ext cx="29" cy="10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8 w 24"/>
                  <a:gd name="T5" fmla="*/ 0 h 8"/>
                  <a:gd name="T6" fmla="*/ 0 w 2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24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89" name="Freeform 386">
                <a:extLst>
                  <a:ext uri="{FF2B5EF4-FFF2-40B4-BE49-F238E27FC236}">
                    <a16:creationId xmlns:a16="http://schemas.microsoft.com/office/drawing/2014/main" id="{5173F757-A55B-404F-A8E2-3E66A2338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1413"/>
                <a:ext cx="20" cy="11"/>
              </a:xfrm>
              <a:custGeom>
                <a:avLst/>
                <a:gdLst>
                  <a:gd name="T0" fmla="*/ 8 w 16"/>
                  <a:gd name="T1" fmla="*/ 0 h 8"/>
                  <a:gd name="T2" fmla="*/ 0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8" y="0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0" name="Freeform 387">
                <a:extLst>
                  <a:ext uri="{FF2B5EF4-FFF2-40B4-BE49-F238E27FC236}">
                    <a16:creationId xmlns:a16="http://schemas.microsoft.com/office/drawing/2014/main" id="{57A6B757-8834-4AEE-AD12-FF1FE8A13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614"/>
                <a:ext cx="101" cy="96"/>
              </a:xfrm>
              <a:custGeom>
                <a:avLst/>
                <a:gdLst>
                  <a:gd name="T0" fmla="*/ 0 w 80"/>
                  <a:gd name="T1" fmla="*/ 48 h 72"/>
                  <a:gd name="T2" fmla="*/ 0 w 80"/>
                  <a:gd name="T3" fmla="*/ 56 h 72"/>
                  <a:gd name="T4" fmla="*/ 48 w 80"/>
                  <a:gd name="T5" fmla="*/ 56 h 72"/>
                  <a:gd name="T6" fmla="*/ 40 w 80"/>
                  <a:gd name="T7" fmla="*/ 64 h 72"/>
                  <a:gd name="T8" fmla="*/ 48 w 80"/>
                  <a:gd name="T9" fmla="*/ 64 h 72"/>
                  <a:gd name="T10" fmla="*/ 56 w 80"/>
                  <a:gd name="T11" fmla="*/ 56 h 72"/>
                  <a:gd name="T12" fmla="*/ 64 w 80"/>
                  <a:gd name="T13" fmla="*/ 56 h 72"/>
                  <a:gd name="T14" fmla="*/ 56 w 80"/>
                  <a:gd name="T15" fmla="*/ 64 h 72"/>
                  <a:gd name="T16" fmla="*/ 64 w 80"/>
                  <a:gd name="T17" fmla="*/ 64 h 72"/>
                  <a:gd name="T18" fmla="*/ 64 w 80"/>
                  <a:gd name="T19" fmla="*/ 72 h 72"/>
                  <a:gd name="T20" fmla="*/ 72 w 80"/>
                  <a:gd name="T21" fmla="*/ 72 h 72"/>
                  <a:gd name="T22" fmla="*/ 80 w 80"/>
                  <a:gd name="T23" fmla="*/ 56 h 72"/>
                  <a:gd name="T24" fmla="*/ 72 w 80"/>
                  <a:gd name="T25" fmla="*/ 56 h 72"/>
                  <a:gd name="T26" fmla="*/ 80 w 80"/>
                  <a:gd name="T27" fmla="*/ 48 h 72"/>
                  <a:gd name="T28" fmla="*/ 64 w 80"/>
                  <a:gd name="T29" fmla="*/ 56 h 72"/>
                  <a:gd name="T30" fmla="*/ 80 w 80"/>
                  <a:gd name="T31" fmla="*/ 40 h 72"/>
                  <a:gd name="T32" fmla="*/ 72 w 80"/>
                  <a:gd name="T33" fmla="*/ 40 h 72"/>
                  <a:gd name="T34" fmla="*/ 80 w 80"/>
                  <a:gd name="T35" fmla="*/ 32 h 72"/>
                  <a:gd name="T36" fmla="*/ 56 w 80"/>
                  <a:gd name="T37" fmla="*/ 32 h 72"/>
                  <a:gd name="T38" fmla="*/ 56 w 80"/>
                  <a:gd name="T39" fmla="*/ 24 h 72"/>
                  <a:gd name="T40" fmla="*/ 56 w 80"/>
                  <a:gd name="T41" fmla="*/ 16 h 72"/>
                  <a:gd name="T42" fmla="*/ 40 w 80"/>
                  <a:gd name="T43" fmla="*/ 24 h 72"/>
                  <a:gd name="T44" fmla="*/ 64 w 80"/>
                  <a:gd name="T45" fmla="*/ 0 h 72"/>
                  <a:gd name="T46" fmla="*/ 56 w 80"/>
                  <a:gd name="T47" fmla="*/ 0 h 72"/>
                  <a:gd name="T48" fmla="*/ 16 w 80"/>
                  <a:gd name="T49" fmla="*/ 40 h 72"/>
                  <a:gd name="T50" fmla="*/ 0 w 80"/>
                  <a:gd name="T5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72">
                    <a:moveTo>
                      <a:pt x="0" y="48"/>
                    </a:moveTo>
                    <a:lnTo>
                      <a:pt x="0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72"/>
                    </a:lnTo>
                    <a:lnTo>
                      <a:pt x="72" y="72"/>
                    </a:lnTo>
                    <a:lnTo>
                      <a:pt x="80" y="56"/>
                    </a:lnTo>
                    <a:lnTo>
                      <a:pt x="72" y="56"/>
                    </a:lnTo>
                    <a:lnTo>
                      <a:pt x="80" y="48"/>
                    </a:lnTo>
                    <a:lnTo>
                      <a:pt x="64" y="56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0" y="24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16" y="4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1" name="Freeform 388">
                <a:extLst>
                  <a:ext uri="{FF2B5EF4-FFF2-40B4-BE49-F238E27FC236}">
                    <a16:creationId xmlns:a16="http://schemas.microsoft.com/office/drawing/2014/main" id="{D1845A2B-25E1-4393-B6F9-59116D9F0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1338"/>
                <a:ext cx="100" cy="54"/>
              </a:xfrm>
              <a:custGeom>
                <a:avLst/>
                <a:gdLst>
                  <a:gd name="T0" fmla="*/ 0 w 80"/>
                  <a:gd name="T1" fmla="*/ 32 h 40"/>
                  <a:gd name="T2" fmla="*/ 16 w 80"/>
                  <a:gd name="T3" fmla="*/ 32 h 40"/>
                  <a:gd name="T4" fmla="*/ 16 w 80"/>
                  <a:gd name="T5" fmla="*/ 40 h 40"/>
                  <a:gd name="T6" fmla="*/ 40 w 80"/>
                  <a:gd name="T7" fmla="*/ 32 h 40"/>
                  <a:gd name="T8" fmla="*/ 48 w 80"/>
                  <a:gd name="T9" fmla="*/ 32 h 40"/>
                  <a:gd name="T10" fmla="*/ 64 w 80"/>
                  <a:gd name="T11" fmla="*/ 40 h 40"/>
                  <a:gd name="T12" fmla="*/ 80 w 80"/>
                  <a:gd name="T13" fmla="*/ 32 h 40"/>
                  <a:gd name="T14" fmla="*/ 48 w 80"/>
                  <a:gd name="T15" fmla="*/ 8 h 40"/>
                  <a:gd name="T16" fmla="*/ 48 w 80"/>
                  <a:gd name="T17" fmla="*/ 0 h 40"/>
                  <a:gd name="T18" fmla="*/ 32 w 80"/>
                  <a:gd name="T19" fmla="*/ 16 h 40"/>
                  <a:gd name="T20" fmla="*/ 16 w 80"/>
                  <a:gd name="T21" fmla="*/ 32 h 40"/>
                  <a:gd name="T22" fmla="*/ 0 w 80"/>
                  <a:gd name="T2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40">
                    <a:moveTo>
                      <a:pt x="0" y="32"/>
                    </a:moveTo>
                    <a:lnTo>
                      <a:pt x="16" y="32"/>
                    </a:lnTo>
                    <a:lnTo>
                      <a:pt x="16" y="40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64" y="40"/>
                    </a:lnTo>
                    <a:lnTo>
                      <a:pt x="80" y="32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32" y="16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2" name="Freeform 389">
                <a:extLst>
                  <a:ext uri="{FF2B5EF4-FFF2-40B4-BE49-F238E27FC236}">
                    <a16:creationId xmlns:a16="http://schemas.microsoft.com/office/drawing/2014/main" id="{32B96D77-9C68-43AE-9A40-0B14E835C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" y="1562"/>
                <a:ext cx="30" cy="21"/>
              </a:xfrm>
              <a:custGeom>
                <a:avLst/>
                <a:gdLst>
                  <a:gd name="T0" fmla="*/ 0 w 24"/>
                  <a:gd name="T1" fmla="*/ 16 h 16"/>
                  <a:gd name="T2" fmla="*/ 24 w 24"/>
                  <a:gd name="T3" fmla="*/ 0 h 16"/>
                  <a:gd name="T4" fmla="*/ 16 w 24"/>
                  <a:gd name="T5" fmla="*/ 0 h 16"/>
                  <a:gd name="T6" fmla="*/ 0 w 2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6">
                    <a:moveTo>
                      <a:pt x="0" y="1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3" name="Freeform 390">
                <a:extLst>
                  <a:ext uri="{FF2B5EF4-FFF2-40B4-BE49-F238E27FC236}">
                    <a16:creationId xmlns:a16="http://schemas.microsoft.com/office/drawing/2014/main" id="{A4DE1D94-A7D9-4413-B949-DDC609B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" y="1445"/>
                <a:ext cx="31" cy="10"/>
              </a:xfrm>
              <a:custGeom>
                <a:avLst/>
                <a:gdLst>
                  <a:gd name="T0" fmla="*/ 0 w 24"/>
                  <a:gd name="T1" fmla="*/ 0 h 8"/>
                  <a:gd name="T2" fmla="*/ 8 w 24"/>
                  <a:gd name="T3" fmla="*/ 8 h 8"/>
                  <a:gd name="T4" fmla="*/ 24 w 24"/>
                  <a:gd name="T5" fmla="*/ 0 h 8"/>
                  <a:gd name="T6" fmla="*/ 0 w 2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8" y="8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4" name="Freeform 391">
                <a:extLst>
                  <a:ext uri="{FF2B5EF4-FFF2-40B4-BE49-F238E27FC236}">
                    <a16:creationId xmlns:a16="http://schemas.microsoft.com/office/drawing/2014/main" id="{943F70C5-E19A-441E-BA8D-C28B9618F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" y="1476"/>
                <a:ext cx="51" cy="33"/>
              </a:xfrm>
              <a:custGeom>
                <a:avLst/>
                <a:gdLst>
                  <a:gd name="T0" fmla="*/ 0 w 40"/>
                  <a:gd name="T1" fmla="*/ 24 h 24"/>
                  <a:gd name="T2" fmla="*/ 32 w 40"/>
                  <a:gd name="T3" fmla="*/ 16 h 24"/>
                  <a:gd name="T4" fmla="*/ 32 w 40"/>
                  <a:gd name="T5" fmla="*/ 8 h 24"/>
                  <a:gd name="T6" fmla="*/ 40 w 40"/>
                  <a:gd name="T7" fmla="*/ 8 h 24"/>
                  <a:gd name="T8" fmla="*/ 40 w 40"/>
                  <a:gd name="T9" fmla="*/ 0 h 24"/>
                  <a:gd name="T10" fmla="*/ 0 w 40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4">
                    <a:moveTo>
                      <a:pt x="0" y="24"/>
                    </a:moveTo>
                    <a:lnTo>
                      <a:pt x="32" y="16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5" name="Freeform 392">
                <a:extLst>
                  <a:ext uri="{FF2B5EF4-FFF2-40B4-BE49-F238E27FC236}">
                    <a16:creationId xmlns:a16="http://schemas.microsoft.com/office/drawing/2014/main" id="{CC3D0935-0960-4AA8-9DF5-119F8B1B7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62"/>
                <a:ext cx="30" cy="42"/>
              </a:xfrm>
              <a:custGeom>
                <a:avLst/>
                <a:gdLst>
                  <a:gd name="T0" fmla="*/ 8 w 24"/>
                  <a:gd name="T1" fmla="*/ 0 h 32"/>
                  <a:gd name="T2" fmla="*/ 0 w 24"/>
                  <a:gd name="T3" fmla="*/ 8 h 32"/>
                  <a:gd name="T4" fmla="*/ 0 w 24"/>
                  <a:gd name="T5" fmla="*/ 24 h 32"/>
                  <a:gd name="T6" fmla="*/ 8 w 24"/>
                  <a:gd name="T7" fmla="*/ 32 h 32"/>
                  <a:gd name="T8" fmla="*/ 8 w 24"/>
                  <a:gd name="T9" fmla="*/ 24 h 32"/>
                  <a:gd name="T10" fmla="*/ 24 w 24"/>
                  <a:gd name="T11" fmla="*/ 0 h 32"/>
                  <a:gd name="T12" fmla="*/ 8 w 2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8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6" name="Freeform 393">
                <a:extLst>
                  <a:ext uri="{FF2B5EF4-FFF2-40B4-BE49-F238E27FC236}">
                    <a16:creationId xmlns:a16="http://schemas.microsoft.com/office/drawing/2014/main" id="{C52EF6F0-0D12-44BD-986D-29FF7FA3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1626"/>
                <a:ext cx="41" cy="53"/>
              </a:xfrm>
              <a:custGeom>
                <a:avLst/>
                <a:gdLst>
                  <a:gd name="T0" fmla="*/ 0 w 32"/>
                  <a:gd name="T1" fmla="*/ 0 h 40"/>
                  <a:gd name="T2" fmla="*/ 0 w 32"/>
                  <a:gd name="T3" fmla="*/ 8 h 40"/>
                  <a:gd name="T4" fmla="*/ 8 w 32"/>
                  <a:gd name="T5" fmla="*/ 16 h 40"/>
                  <a:gd name="T6" fmla="*/ 8 w 32"/>
                  <a:gd name="T7" fmla="*/ 24 h 40"/>
                  <a:gd name="T8" fmla="*/ 16 w 32"/>
                  <a:gd name="T9" fmla="*/ 24 h 40"/>
                  <a:gd name="T10" fmla="*/ 16 w 32"/>
                  <a:gd name="T11" fmla="*/ 32 h 40"/>
                  <a:gd name="T12" fmla="*/ 24 w 32"/>
                  <a:gd name="T13" fmla="*/ 40 h 40"/>
                  <a:gd name="T14" fmla="*/ 32 w 32"/>
                  <a:gd name="T15" fmla="*/ 32 h 40"/>
                  <a:gd name="T16" fmla="*/ 24 w 32"/>
                  <a:gd name="T17" fmla="*/ 8 h 40"/>
                  <a:gd name="T18" fmla="*/ 0 w 32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7" name="Freeform 394">
                <a:extLst>
                  <a:ext uri="{FF2B5EF4-FFF2-40B4-BE49-F238E27FC236}">
                    <a16:creationId xmlns:a16="http://schemas.microsoft.com/office/drawing/2014/main" id="{49499846-E3EB-49DA-B282-84484535B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520"/>
                <a:ext cx="22" cy="10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0 h 8"/>
                  <a:gd name="T4" fmla="*/ 0 w 16"/>
                  <a:gd name="T5" fmla="*/ 8 h 8"/>
                  <a:gd name="T6" fmla="*/ 8 w 16"/>
                  <a:gd name="T7" fmla="*/ 0 h 8"/>
                  <a:gd name="T8" fmla="*/ 8 w 16"/>
                  <a:gd name="T9" fmla="*/ 8 h 8"/>
                  <a:gd name="T10" fmla="*/ 16 w 16"/>
                  <a:gd name="T11" fmla="*/ 0 h 8"/>
                  <a:gd name="T12" fmla="*/ 0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8" name="Freeform 395">
                <a:extLst>
                  <a:ext uri="{FF2B5EF4-FFF2-40B4-BE49-F238E27FC236}">
                    <a16:creationId xmlns:a16="http://schemas.microsoft.com/office/drawing/2014/main" id="{3343400A-2B88-47F3-8251-DEAFA7A24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1583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99" name="Freeform 396">
                <a:extLst>
                  <a:ext uri="{FF2B5EF4-FFF2-40B4-BE49-F238E27FC236}">
                    <a16:creationId xmlns:a16="http://schemas.microsoft.com/office/drawing/2014/main" id="{8D7B7772-C1FC-4806-BBCD-C3E1046D5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721"/>
                <a:ext cx="20" cy="10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0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200" name="Freeform 397">
                <a:extLst>
                  <a:ext uri="{FF2B5EF4-FFF2-40B4-BE49-F238E27FC236}">
                    <a16:creationId xmlns:a16="http://schemas.microsoft.com/office/drawing/2014/main" id="{0649236D-2E27-466B-81D0-550286547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1658"/>
                <a:ext cx="923" cy="478"/>
              </a:xfrm>
              <a:custGeom>
                <a:avLst/>
                <a:gdLst>
                  <a:gd name="T0" fmla="*/ 304 w 736"/>
                  <a:gd name="T1" fmla="*/ 296 h 360"/>
                  <a:gd name="T2" fmla="*/ 320 w 736"/>
                  <a:gd name="T3" fmla="*/ 296 h 360"/>
                  <a:gd name="T4" fmla="*/ 352 w 736"/>
                  <a:gd name="T5" fmla="*/ 304 h 360"/>
                  <a:gd name="T6" fmla="*/ 384 w 736"/>
                  <a:gd name="T7" fmla="*/ 304 h 360"/>
                  <a:gd name="T8" fmla="*/ 368 w 736"/>
                  <a:gd name="T9" fmla="*/ 288 h 360"/>
                  <a:gd name="T10" fmla="*/ 400 w 736"/>
                  <a:gd name="T11" fmla="*/ 280 h 360"/>
                  <a:gd name="T12" fmla="*/ 432 w 736"/>
                  <a:gd name="T13" fmla="*/ 296 h 360"/>
                  <a:gd name="T14" fmla="*/ 464 w 736"/>
                  <a:gd name="T15" fmla="*/ 336 h 360"/>
                  <a:gd name="T16" fmla="*/ 488 w 736"/>
                  <a:gd name="T17" fmla="*/ 352 h 360"/>
                  <a:gd name="T18" fmla="*/ 504 w 736"/>
                  <a:gd name="T19" fmla="*/ 248 h 360"/>
                  <a:gd name="T20" fmla="*/ 568 w 736"/>
                  <a:gd name="T21" fmla="*/ 200 h 360"/>
                  <a:gd name="T22" fmla="*/ 576 w 736"/>
                  <a:gd name="T23" fmla="*/ 184 h 360"/>
                  <a:gd name="T24" fmla="*/ 584 w 736"/>
                  <a:gd name="T25" fmla="*/ 168 h 360"/>
                  <a:gd name="T26" fmla="*/ 592 w 736"/>
                  <a:gd name="T27" fmla="*/ 160 h 360"/>
                  <a:gd name="T28" fmla="*/ 600 w 736"/>
                  <a:gd name="T29" fmla="*/ 160 h 360"/>
                  <a:gd name="T30" fmla="*/ 616 w 736"/>
                  <a:gd name="T31" fmla="*/ 144 h 360"/>
                  <a:gd name="T32" fmla="*/ 664 w 736"/>
                  <a:gd name="T33" fmla="*/ 112 h 360"/>
                  <a:gd name="T34" fmla="*/ 672 w 736"/>
                  <a:gd name="T35" fmla="*/ 112 h 360"/>
                  <a:gd name="T36" fmla="*/ 712 w 736"/>
                  <a:gd name="T37" fmla="*/ 72 h 360"/>
                  <a:gd name="T38" fmla="*/ 728 w 736"/>
                  <a:gd name="T39" fmla="*/ 56 h 360"/>
                  <a:gd name="T40" fmla="*/ 696 w 736"/>
                  <a:gd name="T41" fmla="*/ 56 h 360"/>
                  <a:gd name="T42" fmla="*/ 624 w 736"/>
                  <a:gd name="T43" fmla="*/ 72 h 360"/>
                  <a:gd name="T44" fmla="*/ 584 w 736"/>
                  <a:gd name="T45" fmla="*/ 96 h 360"/>
                  <a:gd name="T46" fmla="*/ 536 w 736"/>
                  <a:gd name="T47" fmla="*/ 88 h 360"/>
                  <a:gd name="T48" fmla="*/ 536 w 736"/>
                  <a:gd name="T49" fmla="*/ 72 h 360"/>
                  <a:gd name="T50" fmla="*/ 504 w 736"/>
                  <a:gd name="T51" fmla="*/ 64 h 360"/>
                  <a:gd name="T52" fmla="*/ 472 w 736"/>
                  <a:gd name="T53" fmla="*/ 112 h 360"/>
                  <a:gd name="T54" fmla="*/ 472 w 736"/>
                  <a:gd name="T55" fmla="*/ 88 h 360"/>
                  <a:gd name="T56" fmla="*/ 504 w 736"/>
                  <a:gd name="T57" fmla="*/ 48 h 360"/>
                  <a:gd name="T58" fmla="*/ 528 w 736"/>
                  <a:gd name="T59" fmla="*/ 40 h 360"/>
                  <a:gd name="T60" fmla="*/ 504 w 736"/>
                  <a:gd name="T61" fmla="*/ 32 h 360"/>
                  <a:gd name="T62" fmla="*/ 464 w 736"/>
                  <a:gd name="T63" fmla="*/ 40 h 360"/>
                  <a:gd name="T64" fmla="*/ 480 w 736"/>
                  <a:gd name="T65" fmla="*/ 16 h 360"/>
                  <a:gd name="T66" fmla="*/ 432 w 736"/>
                  <a:gd name="T67" fmla="*/ 0 h 360"/>
                  <a:gd name="T68" fmla="*/ 104 w 736"/>
                  <a:gd name="T69" fmla="*/ 8 h 360"/>
                  <a:gd name="T70" fmla="*/ 96 w 736"/>
                  <a:gd name="T71" fmla="*/ 16 h 360"/>
                  <a:gd name="T72" fmla="*/ 64 w 736"/>
                  <a:gd name="T73" fmla="*/ 48 h 360"/>
                  <a:gd name="T74" fmla="*/ 8 w 736"/>
                  <a:gd name="T75" fmla="*/ 136 h 360"/>
                  <a:gd name="T76" fmla="*/ 8 w 736"/>
                  <a:gd name="T77" fmla="*/ 160 h 360"/>
                  <a:gd name="T78" fmla="*/ 8 w 736"/>
                  <a:gd name="T79" fmla="*/ 176 h 360"/>
                  <a:gd name="T80" fmla="*/ 16 w 736"/>
                  <a:gd name="T81" fmla="*/ 208 h 360"/>
                  <a:gd name="T82" fmla="*/ 32 w 736"/>
                  <a:gd name="T83" fmla="*/ 232 h 360"/>
                  <a:gd name="T84" fmla="*/ 72 w 736"/>
                  <a:gd name="T85" fmla="*/ 248 h 360"/>
                  <a:gd name="T86" fmla="*/ 184 w 736"/>
                  <a:gd name="T87" fmla="*/ 280 h 360"/>
                  <a:gd name="T88" fmla="*/ 200 w 736"/>
                  <a:gd name="T89" fmla="*/ 304 h 360"/>
                  <a:gd name="T90" fmla="*/ 240 w 736"/>
                  <a:gd name="T91" fmla="*/ 3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6" h="360">
                    <a:moveTo>
                      <a:pt x="272" y="320"/>
                    </a:moveTo>
                    <a:lnTo>
                      <a:pt x="312" y="296"/>
                    </a:lnTo>
                    <a:lnTo>
                      <a:pt x="304" y="296"/>
                    </a:lnTo>
                    <a:lnTo>
                      <a:pt x="312" y="288"/>
                    </a:lnTo>
                    <a:lnTo>
                      <a:pt x="312" y="296"/>
                    </a:lnTo>
                    <a:lnTo>
                      <a:pt x="320" y="296"/>
                    </a:lnTo>
                    <a:lnTo>
                      <a:pt x="344" y="296"/>
                    </a:lnTo>
                    <a:lnTo>
                      <a:pt x="352" y="288"/>
                    </a:lnTo>
                    <a:lnTo>
                      <a:pt x="352" y="304"/>
                    </a:lnTo>
                    <a:lnTo>
                      <a:pt x="376" y="296"/>
                    </a:lnTo>
                    <a:lnTo>
                      <a:pt x="376" y="304"/>
                    </a:lnTo>
                    <a:lnTo>
                      <a:pt x="384" y="304"/>
                    </a:lnTo>
                    <a:lnTo>
                      <a:pt x="376" y="296"/>
                    </a:lnTo>
                    <a:lnTo>
                      <a:pt x="384" y="288"/>
                    </a:lnTo>
                    <a:lnTo>
                      <a:pt x="368" y="288"/>
                    </a:lnTo>
                    <a:lnTo>
                      <a:pt x="376" y="280"/>
                    </a:lnTo>
                    <a:lnTo>
                      <a:pt x="376" y="288"/>
                    </a:lnTo>
                    <a:lnTo>
                      <a:pt x="400" y="280"/>
                    </a:lnTo>
                    <a:lnTo>
                      <a:pt x="424" y="280"/>
                    </a:lnTo>
                    <a:lnTo>
                      <a:pt x="432" y="288"/>
                    </a:lnTo>
                    <a:lnTo>
                      <a:pt x="432" y="296"/>
                    </a:lnTo>
                    <a:lnTo>
                      <a:pt x="456" y="288"/>
                    </a:lnTo>
                    <a:lnTo>
                      <a:pt x="464" y="304"/>
                    </a:lnTo>
                    <a:lnTo>
                      <a:pt x="464" y="336"/>
                    </a:lnTo>
                    <a:lnTo>
                      <a:pt x="472" y="360"/>
                    </a:lnTo>
                    <a:lnTo>
                      <a:pt x="480" y="360"/>
                    </a:lnTo>
                    <a:lnTo>
                      <a:pt x="488" y="352"/>
                    </a:lnTo>
                    <a:lnTo>
                      <a:pt x="488" y="336"/>
                    </a:lnTo>
                    <a:lnTo>
                      <a:pt x="488" y="272"/>
                    </a:lnTo>
                    <a:lnTo>
                      <a:pt x="504" y="248"/>
                    </a:lnTo>
                    <a:lnTo>
                      <a:pt x="576" y="208"/>
                    </a:lnTo>
                    <a:lnTo>
                      <a:pt x="584" y="200"/>
                    </a:lnTo>
                    <a:lnTo>
                      <a:pt x="568" y="200"/>
                    </a:lnTo>
                    <a:lnTo>
                      <a:pt x="576" y="192"/>
                    </a:lnTo>
                    <a:lnTo>
                      <a:pt x="584" y="200"/>
                    </a:lnTo>
                    <a:lnTo>
                      <a:pt x="576" y="184"/>
                    </a:lnTo>
                    <a:lnTo>
                      <a:pt x="584" y="168"/>
                    </a:lnTo>
                    <a:lnTo>
                      <a:pt x="576" y="160"/>
                    </a:lnTo>
                    <a:lnTo>
                      <a:pt x="584" y="168"/>
                    </a:lnTo>
                    <a:lnTo>
                      <a:pt x="592" y="144"/>
                    </a:lnTo>
                    <a:lnTo>
                      <a:pt x="584" y="160"/>
                    </a:lnTo>
                    <a:lnTo>
                      <a:pt x="592" y="160"/>
                    </a:lnTo>
                    <a:lnTo>
                      <a:pt x="592" y="168"/>
                    </a:lnTo>
                    <a:lnTo>
                      <a:pt x="584" y="176"/>
                    </a:lnTo>
                    <a:lnTo>
                      <a:pt x="600" y="160"/>
                    </a:lnTo>
                    <a:lnTo>
                      <a:pt x="600" y="144"/>
                    </a:lnTo>
                    <a:lnTo>
                      <a:pt x="608" y="152"/>
                    </a:lnTo>
                    <a:lnTo>
                      <a:pt x="616" y="144"/>
                    </a:lnTo>
                    <a:lnTo>
                      <a:pt x="624" y="128"/>
                    </a:lnTo>
                    <a:lnTo>
                      <a:pt x="664" y="120"/>
                    </a:lnTo>
                    <a:lnTo>
                      <a:pt x="664" y="112"/>
                    </a:lnTo>
                    <a:lnTo>
                      <a:pt x="680" y="112"/>
                    </a:lnTo>
                    <a:lnTo>
                      <a:pt x="680" y="104"/>
                    </a:lnTo>
                    <a:lnTo>
                      <a:pt x="672" y="112"/>
                    </a:lnTo>
                    <a:lnTo>
                      <a:pt x="672" y="104"/>
                    </a:lnTo>
                    <a:lnTo>
                      <a:pt x="688" y="80"/>
                    </a:lnTo>
                    <a:lnTo>
                      <a:pt x="712" y="72"/>
                    </a:lnTo>
                    <a:lnTo>
                      <a:pt x="728" y="72"/>
                    </a:lnTo>
                    <a:lnTo>
                      <a:pt x="736" y="56"/>
                    </a:lnTo>
                    <a:lnTo>
                      <a:pt x="728" y="56"/>
                    </a:lnTo>
                    <a:lnTo>
                      <a:pt x="736" y="32"/>
                    </a:lnTo>
                    <a:lnTo>
                      <a:pt x="720" y="24"/>
                    </a:lnTo>
                    <a:lnTo>
                      <a:pt x="696" y="56"/>
                    </a:lnTo>
                    <a:lnTo>
                      <a:pt x="680" y="64"/>
                    </a:lnTo>
                    <a:lnTo>
                      <a:pt x="640" y="64"/>
                    </a:lnTo>
                    <a:lnTo>
                      <a:pt x="624" y="72"/>
                    </a:lnTo>
                    <a:lnTo>
                      <a:pt x="616" y="88"/>
                    </a:lnTo>
                    <a:lnTo>
                      <a:pt x="576" y="88"/>
                    </a:lnTo>
                    <a:lnTo>
                      <a:pt x="584" y="96"/>
                    </a:lnTo>
                    <a:lnTo>
                      <a:pt x="536" y="112"/>
                    </a:lnTo>
                    <a:lnTo>
                      <a:pt x="520" y="112"/>
                    </a:lnTo>
                    <a:lnTo>
                      <a:pt x="536" y="88"/>
                    </a:lnTo>
                    <a:lnTo>
                      <a:pt x="536" y="80"/>
                    </a:lnTo>
                    <a:lnTo>
                      <a:pt x="528" y="80"/>
                    </a:lnTo>
                    <a:lnTo>
                      <a:pt x="536" y="72"/>
                    </a:lnTo>
                    <a:lnTo>
                      <a:pt x="536" y="56"/>
                    </a:lnTo>
                    <a:lnTo>
                      <a:pt x="528" y="56"/>
                    </a:lnTo>
                    <a:lnTo>
                      <a:pt x="504" y="64"/>
                    </a:lnTo>
                    <a:lnTo>
                      <a:pt x="496" y="80"/>
                    </a:lnTo>
                    <a:lnTo>
                      <a:pt x="480" y="104"/>
                    </a:lnTo>
                    <a:lnTo>
                      <a:pt x="472" y="112"/>
                    </a:lnTo>
                    <a:lnTo>
                      <a:pt x="464" y="112"/>
                    </a:lnTo>
                    <a:lnTo>
                      <a:pt x="464" y="104"/>
                    </a:lnTo>
                    <a:lnTo>
                      <a:pt x="472" y="88"/>
                    </a:lnTo>
                    <a:lnTo>
                      <a:pt x="496" y="64"/>
                    </a:lnTo>
                    <a:lnTo>
                      <a:pt x="480" y="72"/>
                    </a:lnTo>
                    <a:lnTo>
                      <a:pt x="504" y="48"/>
                    </a:lnTo>
                    <a:lnTo>
                      <a:pt x="536" y="48"/>
                    </a:lnTo>
                    <a:lnTo>
                      <a:pt x="536" y="40"/>
                    </a:lnTo>
                    <a:lnTo>
                      <a:pt x="528" y="40"/>
                    </a:lnTo>
                    <a:lnTo>
                      <a:pt x="536" y="40"/>
                    </a:lnTo>
                    <a:lnTo>
                      <a:pt x="504" y="40"/>
                    </a:lnTo>
                    <a:lnTo>
                      <a:pt x="504" y="32"/>
                    </a:lnTo>
                    <a:lnTo>
                      <a:pt x="488" y="40"/>
                    </a:lnTo>
                    <a:lnTo>
                      <a:pt x="504" y="24"/>
                    </a:lnTo>
                    <a:lnTo>
                      <a:pt x="464" y="40"/>
                    </a:lnTo>
                    <a:lnTo>
                      <a:pt x="464" y="32"/>
                    </a:lnTo>
                    <a:lnTo>
                      <a:pt x="448" y="40"/>
                    </a:lnTo>
                    <a:lnTo>
                      <a:pt x="480" y="16"/>
                    </a:lnTo>
                    <a:lnTo>
                      <a:pt x="488" y="16"/>
                    </a:lnTo>
                    <a:lnTo>
                      <a:pt x="440" y="8"/>
                    </a:lnTo>
                    <a:lnTo>
                      <a:pt x="432" y="0"/>
                    </a:lnTo>
                    <a:lnTo>
                      <a:pt x="424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96" y="16"/>
                    </a:lnTo>
                    <a:lnTo>
                      <a:pt x="80" y="8"/>
                    </a:lnTo>
                    <a:lnTo>
                      <a:pt x="72" y="16"/>
                    </a:lnTo>
                    <a:lnTo>
                      <a:pt x="64" y="48"/>
                    </a:lnTo>
                    <a:lnTo>
                      <a:pt x="24" y="96"/>
                    </a:lnTo>
                    <a:lnTo>
                      <a:pt x="16" y="112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8" y="160"/>
                    </a:lnTo>
                    <a:lnTo>
                      <a:pt x="0" y="168"/>
                    </a:lnTo>
                    <a:lnTo>
                      <a:pt x="16" y="168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8" y="192"/>
                    </a:lnTo>
                    <a:lnTo>
                      <a:pt x="16" y="208"/>
                    </a:lnTo>
                    <a:lnTo>
                      <a:pt x="8" y="216"/>
                    </a:lnTo>
                    <a:lnTo>
                      <a:pt x="32" y="224"/>
                    </a:lnTo>
                    <a:lnTo>
                      <a:pt x="32" y="232"/>
                    </a:lnTo>
                    <a:lnTo>
                      <a:pt x="40" y="240"/>
                    </a:lnTo>
                    <a:lnTo>
                      <a:pt x="40" y="248"/>
                    </a:lnTo>
                    <a:lnTo>
                      <a:pt x="72" y="248"/>
                    </a:lnTo>
                    <a:lnTo>
                      <a:pt x="112" y="272"/>
                    </a:lnTo>
                    <a:lnTo>
                      <a:pt x="176" y="264"/>
                    </a:lnTo>
                    <a:lnTo>
                      <a:pt x="184" y="280"/>
                    </a:lnTo>
                    <a:lnTo>
                      <a:pt x="184" y="288"/>
                    </a:lnTo>
                    <a:lnTo>
                      <a:pt x="192" y="304"/>
                    </a:lnTo>
                    <a:lnTo>
                      <a:pt x="200" y="304"/>
                    </a:lnTo>
                    <a:lnTo>
                      <a:pt x="208" y="288"/>
                    </a:lnTo>
                    <a:lnTo>
                      <a:pt x="224" y="296"/>
                    </a:lnTo>
                    <a:lnTo>
                      <a:pt x="240" y="344"/>
                    </a:lnTo>
                    <a:lnTo>
                      <a:pt x="264" y="352"/>
                    </a:lnTo>
                    <a:lnTo>
                      <a:pt x="272" y="3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85" name="Group 398">
              <a:extLst>
                <a:ext uri="{FF2B5EF4-FFF2-40B4-BE49-F238E27FC236}">
                  <a16:creationId xmlns:a16="http://schemas.microsoft.com/office/drawing/2014/main" id="{21D32787-3838-4212-9784-D5BD4BCD8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1419" y="2255286"/>
              <a:ext cx="3335784" cy="1326954"/>
              <a:chOff x="2999" y="1078"/>
              <a:chExt cx="2295" cy="775"/>
            </a:xfrm>
            <a:solidFill>
              <a:srgbClr val="C0C0C0"/>
            </a:solidFill>
          </p:grpSpPr>
          <p:sp>
            <p:nvSpPr>
              <p:cNvPr id="135" name="Freeform 399">
                <a:extLst>
                  <a:ext uri="{FF2B5EF4-FFF2-40B4-BE49-F238E27FC236}">
                    <a16:creationId xmlns:a16="http://schemas.microsoft.com/office/drawing/2014/main" id="{2394A2E5-DD18-471A-89B8-D922393C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1286"/>
                <a:ext cx="30" cy="10"/>
              </a:xfrm>
              <a:custGeom>
                <a:avLst/>
                <a:gdLst>
                  <a:gd name="T0" fmla="*/ 8 w 24"/>
                  <a:gd name="T1" fmla="*/ 8 h 8"/>
                  <a:gd name="T2" fmla="*/ 16 w 24"/>
                  <a:gd name="T3" fmla="*/ 8 h 8"/>
                  <a:gd name="T4" fmla="*/ 24 w 24"/>
                  <a:gd name="T5" fmla="*/ 0 h 8"/>
                  <a:gd name="T6" fmla="*/ 8 w 24"/>
                  <a:gd name="T7" fmla="*/ 0 h 8"/>
                  <a:gd name="T8" fmla="*/ 0 w 24"/>
                  <a:gd name="T9" fmla="*/ 0 h 8"/>
                  <a:gd name="T10" fmla="*/ 8 w 2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8" y="8"/>
                    </a:moveTo>
                    <a:lnTo>
                      <a:pt x="16" y="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grpSp>
            <p:nvGrpSpPr>
              <p:cNvPr id="136" name="Group 400">
                <a:extLst>
                  <a:ext uri="{FF2B5EF4-FFF2-40B4-BE49-F238E27FC236}">
                    <a16:creationId xmlns:a16="http://schemas.microsoft.com/office/drawing/2014/main" id="{3D7D796F-4B43-4667-A255-A3F7E0053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9" y="1078"/>
                <a:ext cx="2295" cy="775"/>
                <a:chOff x="2999" y="1078"/>
                <a:chExt cx="2295" cy="775"/>
              </a:xfrm>
              <a:grpFill/>
            </p:grpSpPr>
            <p:grpSp>
              <p:nvGrpSpPr>
                <p:cNvPr id="137" name="Group 401">
                  <a:extLst>
                    <a:ext uri="{FF2B5EF4-FFF2-40B4-BE49-F238E27FC236}">
                      <a16:creationId xmlns:a16="http://schemas.microsoft.com/office/drawing/2014/main" id="{3523D0C0-0176-4EA8-B47B-44DC232365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99" y="1078"/>
                  <a:ext cx="2295" cy="775"/>
                  <a:chOff x="2999" y="1078"/>
                  <a:chExt cx="2295" cy="775"/>
                </a:xfrm>
                <a:grpFill/>
              </p:grpSpPr>
              <p:sp>
                <p:nvSpPr>
                  <p:cNvPr id="150" name="Freeform 402">
                    <a:extLst>
                      <a:ext uri="{FF2B5EF4-FFF2-40B4-BE49-F238E27FC236}">
                        <a16:creationId xmlns:a16="http://schemas.microsoft.com/office/drawing/2014/main" id="{04A57046-ABF6-4D8F-92A2-0180A9837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0" y="1125"/>
                    <a:ext cx="51" cy="23"/>
                  </a:xfrm>
                  <a:custGeom>
                    <a:avLst/>
                    <a:gdLst>
                      <a:gd name="T0" fmla="*/ 0 w 40"/>
                      <a:gd name="T1" fmla="*/ 16 h 16"/>
                      <a:gd name="T2" fmla="*/ 40 w 40"/>
                      <a:gd name="T3" fmla="*/ 16 h 16"/>
                      <a:gd name="T4" fmla="*/ 32 w 40"/>
                      <a:gd name="T5" fmla="*/ 8 h 16"/>
                      <a:gd name="T6" fmla="*/ 8 w 40"/>
                      <a:gd name="T7" fmla="*/ 0 h 16"/>
                      <a:gd name="T8" fmla="*/ 0 w 40"/>
                      <a:gd name="T9" fmla="*/ 0 h 16"/>
                      <a:gd name="T10" fmla="*/ 0 w 40"/>
                      <a:gd name="T11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16">
                        <a:moveTo>
                          <a:pt x="0" y="16"/>
                        </a:moveTo>
                        <a:lnTo>
                          <a:pt x="40" y="16"/>
                        </a:lnTo>
                        <a:lnTo>
                          <a:pt x="32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1" name="Freeform 403">
                    <a:extLst>
                      <a:ext uri="{FF2B5EF4-FFF2-40B4-BE49-F238E27FC236}">
                        <a16:creationId xmlns:a16="http://schemas.microsoft.com/office/drawing/2014/main" id="{65EEEBAD-002D-4CAD-8C47-2D3CE176A7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0" y="1104"/>
                    <a:ext cx="110" cy="33"/>
                  </a:xfrm>
                  <a:custGeom>
                    <a:avLst/>
                    <a:gdLst>
                      <a:gd name="T0" fmla="*/ 0 w 88"/>
                      <a:gd name="T1" fmla="*/ 8 h 24"/>
                      <a:gd name="T2" fmla="*/ 40 w 88"/>
                      <a:gd name="T3" fmla="*/ 24 h 24"/>
                      <a:gd name="T4" fmla="*/ 88 w 88"/>
                      <a:gd name="T5" fmla="*/ 24 h 24"/>
                      <a:gd name="T6" fmla="*/ 80 w 88"/>
                      <a:gd name="T7" fmla="*/ 16 h 24"/>
                      <a:gd name="T8" fmla="*/ 24 w 88"/>
                      <a:gd name="T9" fmla="*/ 0 h 24"/>
                      <a:gd name="T10" fmla="*/ 8 w 88"/>
                      <a:gd name="T11" fmla="*/ 0 h 24"/>
                      <a:gd name="T12" fmla="*/ 8 w 88"/>
                      <a:gd name="T13" fmla="*/ 8 h 24"/>
                      <a:gd name="T14" fmla="*/ 0 w 88"/>
                      <a:gd name="T15" fmla="*/ 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8" h="24">
                        <a:moveTo>
                          <a:pt x="0" y="8"/>
                        </a:moveTo>
                        <a:lnTo>
                          <a:pt x="40" y="24"/>
                        </a:lnTo>
                        <a:lnTo>
                          <a:pt x="88" y="24"/>
                        </a:lnTo>
                        <a:lnTo>
                          <a:pt x="80" y="16"/>
                        </a:lnTo>
                        <a:lnTo>
                          <a:pt x="24" y="0"/>
                        </a:ln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2" name="Line 404">
                    <a:extLst>
                      <a:ext uri="{FF2B5EF4-FFF2-40B4-BE49-F238E27FC236}">
                        <a16:creationId xmlns:a16="http://schemas.microsoft.com/office/drawing/2014/main" id="{D5FD8D9E-EB31-48B2-BF43-E33D0C39B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0" y="1125"/>
                    <a:ext cx="19" cy="3"/>
                  </a:xfrm>
                  <a:prstGeom prst="line">
                    <a:avLst/>
                  </a:pr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3" name="Freeform 405">
                    <a:extLst>
                      <a:ext uri="{FF2B5EF4-FFF2-40B4-BE49-F238E27FC236}">
                        <a16:creationId xmlns:a16="http://schemas.microsoft.com/office/drawing/2014/main" id="{254442BF-4850-4748-94D4-EE4B41E68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9" y="1754"/>
                    <a:ext cx="101" cy="63"/>
                  </a:xfrm>
                  <a:custGeom>
                    <a:avLst/>
                    <a:gdLst>
                      <a:gd name="T0" fmla="*/ 56 w 80"/>
                      <a:gd name="T1" fmla="*/ 0 h 48"/>
                      <a:gd name="T2" fmla="*/ 40 w 80"/>
                      <a:gd name="T3" fmla="*/ 8 h 48"/>
                      <a:gd name="T4" fmla="*/ 16 w 80"/>
                      <a:gd name="T5" fmla="*/ 8 h 48"/>
                      <a:gd name="T6" fmla="*/ 8 w 80"/>
                      <a:gd name="T7" fmla="*/ 0 h 48"/>
                      <a:gd name="T8" fmla="*/ 0 w 80"/>
                      <a:gd name="T9" fmla="*/ 8 h 48"/>
                      <a:gd name="T10" fmla="*/ 0 w 80"/>
                      <a:gd name="T11" fmla="*/ 24 h 48"/>
                      <a:gd name="T12" fmla="*/ 0 w 80"/>
                      <a:gd name="T13" fmla="*/ 32 h 48"/>
                      <a:gd name="T14" fmla="*/ 8 w 80"/>
                      <a:gd name="T15" fmla="*/ 48 h 48"/>
                      <a:gd name="T16" fmla="*/ 24 w 80"/>
                      <a:gd name="T17" fmla="*/ 40 h 48"/>
                      <a:gd name="T18" fmla="*/ 40 w 80"/>
                      <a:gd name="T19" fmla="*/ 48 h 48"/>
                      <a:gd name="T20" fmla="*/ 48 w 80"/>
                      <a:gd name="T21" fmla="*/ 40 h 48"/>
                      <a:gd name="T22" fmla="*/ 72 w 80"/>
                      <a:gd name="T23" fmla="*/ 40 h 48"/>
                      <a:gd name="T24" fmla="*/ 64 w 80"/>
                      <a:gd name="T25" fmla="*/ 24 h 48"/>
                      <a:gd name="T26" fmla="*/ 72 w 80"/>
                      <a:gd name="T27" fmla="*/ 16 h 48"/>
                      <a:gd name="T28" fmla="*/ 80 w 80"/>
                      <a:gd name="T29" fmla="*/ 8 h 48"/>
                      <a:gd name="T30" fmla="*/ 56 w 80"/>
                      <a:gd name="T31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0" h="48">
                        <a:moveTo>
                          <a:pt x="56" y="0"/>
                        </a:moveTo>
                        <a:lnTo>
                          <a:pt x="40" y="8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24"/>
                        </a:lnTo>
                        <a:lnTo>
                          <a:pt x="0" y="32"/>
                        </a:lnTo>
                        <a:lnTo>
                          <a:pt x="8" y="48"/>
                        </a:lnTo>
                        <a:lnTo>
                          <a:pt x="24" y="40"/>
                        </a:lnTo>
                        <a:lnTo>
                          <a:pt x="40" y="48"/>
                        </a:lnTo>
                        <a:lnTo>
                          <a:pt x="48" y="40"/>
                        </a:lnTo>
                        <a:lnTo>
                          <a:pt x="72" y="40"/>
                        </a:lnTo>
                        <a:lnTo>
                          <a:pt x="64" y="24"/>
                        </a:lnTo>
                        <a:lnTo>
                          <a:pt x="72" y="16"/>
                        </a:lnTo>
                        <a:lnTo>
                          <a:pt x="80" y="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4" name="Freeform 406">
                    <a:extLst>
                      <a:ext uri="{FF2B5EF4-FFF2-40B4-BE49-F238E27FC236}">
                        <a16:creationId xmlns:a16="http://schemas.microsoft.com/office/drawing/2014/main" id="{A509FDEF-1F72-4649-B583-E24FD45C3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8" y="1679"/>
                    <a:ext cx="152" cy="85"/>
                  </a:xfrm>
                  <a:custGeom>
                    <a:avLst/>
                    <a:gdLst>
                      <a:gd name="T0" fmla="*/ 104 w 120"/>
                      <a:gd name="T1" fmla="*/ 40 h 64"/>
                      <a:gd name="T2" fmla="*/ 120 w 120"/>
                      <a:gd name="T3" fmla="*/ 40 h 64"/>
                      <a:gd name="T4" fmla="*/ 120 w 120"/>
                      <a:gd name="T5" fmla="*/ 48 h 64"/>
                      <a:gd name="T6" fmla="*/ 104 w 120"/>
                      <a:gd name="T7" fmla="*/ 56 h 64"/>
                      <a:gd name="T8" fmla="*/ 112 w 120"/>
                      <a:gd name="T9" fmla="*/ 64 h 64"/>
                      <a:gd name="T10" fmla="*/ 88 w 120"/>
                      <a:gd name="T11" fmla="*/ 56 h 64"/>
                      <a:gd name="T12" fmla="*/ 72 w 120"/>
                      <a:gd name="T13" fmla="*/ 64 h 64"/>
                      <a:gd name="T14" fmla="*/ 48 w 120"/>
                      <a:gd name="T15" fmla="*/ 64 h 64"/>
                      <a:gd name="T16" fmla="*/ 40 w 120"/>
                      <a:gd name="T17" fmla="*/ 56 h 64"/>
                      <a:gd name="T18" fmla="*/ 32 w 120"/>
                      <a:gd name="T19" fmla="*/ 48 h 64"/>
                      <a:gd name="T20" fmla="*/ 24 w 120"/>
                      <a:gd name="T21" fmla="*/ 48 h 64"/>
                      <a:gd name="T22" fmla="*/ 0 w 120"/>
                      <a:gd name="T23" fmla="*/ 32 h 64"/>
                      <a:gd name="T24" fmla="*/ 8 w 120"/>
                      <a:gd name="T25" fmla="*/ 32 h 64"/>
                      <a:gd name="T26" fmla="*/ 16 w 120"/>
                      <a:gd name="T27" fmla="*/ 24 h 64"/>
                      <a:gd name="T28" fmla="*/ 24 w 120"/>
                      <a:gd name="T29" fmla="*/ 8 h 64"/>
                      <a:gd name="T30" fmla="*/ 32 w 120"/>
                      <a:gd name="T31" fmla="*/ 0 h 64"/>
                      <a:gd name="T32" fmla="*/ 56 w 120"/>
                      <a:gd name="T33" fmla="*/ 8 h 64"/>
                      <a:gd name="T34" fmla="*/ 80 w 120"/>
                      <a:gd name="T35" fmla="*/ 0 h 64"/>
                      <a:gd name="T36" fmla="*/ 96 w 120"/>
                      <a:gd name="T37" fmla="*/ 16 h 64"/>
                      <a:gd name="T38" fmla="*/ 104 w 120"/>
                      <a:gd name="T39" fmla="*/ 4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20" h="64">
                        <a:moveTo>
                          <a:pt x="104" y="40"/>
                        </a:moveTo>
                        <a:lnTo>
                          <a:pt x="120" y="40"/>
                        </a:lnTo>
                        <a:lnTo>
                          <a:pt x="120" y="48"/>
                        </a:lnTo>
                        <a:lnTo>
                          <a:pt x="104" y="56"/>
                        </a:lnTo>
                        <a:lnTo>
                          <a:pt x="112" y="64"/>
                        </a:lnTo>
                        <a:lnTo>
                          <a:pt x="88" y="56"/>
                        </a:lnTo>
                        <a:lnTo>
                          <a:pt x="72" y="64"/>
                        </a:lnTo>
                        <a:lnTo>
                          <a:pt x="48" y="64"/>
                        </a:lnTo>
                        <a:lnTo>
                          <a:pt x="40" y="56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0" y="32"/>
                        </a:lnTo>
                        <a:lnTo>
                          <a:pt x="8" y="32"/>
                        </a:lnTo>
                        <a:lnTo>
                          <a:pt x="16" y="24"/>
                        </a:lnTo>
                        <a:lnTo>
                          <a:pt x="24" y="8"/>
                        </a:lnTo>
                        <a:lnTo>
                          <a:pt x="32" y="0"/>
                        </a:lnTo>
                        <a:lnTo>
                          <a:pt x="56" y="8"/>
                        </a:lnTo>
                        <a:lnTo>
                          <a:pt x="80" y="0"/>
                        </a:lnTo>
                        <a:lnTo>
                          <a:pt x="96" y="16"/>
                        </a:lnTo>
                        <a:lnTo>
                          <a:pt x="104" y="4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5" name="Freeform 407">
                    <a:extLst>
                      <a:ext uri="{FF2B5EF4-FFF2-40B4-BE49-F238E27FC236}">
                        <a16:creationId xmlns:a16="http://schemas.microsoft.com/office/drawing/2014/main" id="{460B50B2-05F1-4D6B-8A3B-AF4FD9BAE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9" y="1551"/>
                    <a:ext cx="150" cy="107"/>
                  </a:xfrm>
                  <a:custGeom>
                    <a:avLst/>
                    <a:gdLst>
                      <a:gd name="T0" fmla="*/ 112 w 120"/>
                      <a:gd name="T1" fmla="*/ 48 h 80"/>
                      <a:gd name="T2" fmla="*/ 104 w 120"/>
                      <a:gd name="T3" fmla="*/ 40 h 80"/>
                      <a:gd name="T4" fmla="*/ 112 w 120"/>
                      <a:gd name="T5" fmla="*/ 24 h 80"/>
                      <a:gd name="T6" fmla="*/ 104 w 120"/>
                      <a:gd name="T7" fmla="*/ 8 h 80"/>
                      <a:gd name="T8" fmla="*/ 96 w 120"/>
                      <a:gd name="T9" fmla="*/ 8 h 80"/>
                      <a:gd name="T10" fmla="*/ 64 w 120"/>
                      <a:gd name="T11" fmla="*/ 0 h 80"/>
                      <a:gd name="T12" fmla="*/ 56 w 120"/>
                      <a:gd name="T13" fmla="*/ 8 h 80"/>
                      <a:gd name="T14" fmla="*/ 48 w 120"/>
                      <a:gd name="T15" fmla="*/ 0 h 80"/>
                      <a:gd name="T16" fmla="*/ 0 w 120"/>
                      <a:gd name="T17" fmla="*/ 16 h 80"/>
                      <a:gd name="T18" fmla="*/ 8 w 120"/>
                      <a:gd name="T19" fmla="*/ 56 h 80"/>
                      <a:gd name="T20" fmla="*/ 24 w 120"/>
                      <a:gd name="T21" fmla="*/ 56 h 80"/>
                      <a:gd name="T22" fmla="*/ 32 w 120"/>
                      <a:gd name="T23" fmla="*/ 64 h 80"/>
                      <a:gd name="T24" fmla="*/ 48 w 120"/>
                      <a:gd name="T25" fmla="*/ 72 h 80"/>
                      <a:gd name="T26" fmla="*/ 72 w 120"/>
                      <a:gd name="T27" fmla="*/ 80 h 80"/>
                      <a:gd name="T28" fmla="*/ 88 w 120"/>
                      <a:gd name="T29" fmla="*/ 80 h 80"/>
                      <a:gd name="T30" fmla="*/ 96 w 120"/>
                      <a:gd name="T31" fmla="*/ 80 h 80"/>
                      <a:gd name="T32" fmla="*/ 120 w 120"/>
                      <a:gd name="T33" fmla="*/ 64 h 80"/>
                      <a:gd name="T34" fmla="*/ 112 w 120"/>
                      <a:gd name="T35" fmla="*/ 48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20" h="80">
                        <a:moveTo>
                          <a:pt x="112" y="48"/>
                        </a:moveTo>
                        <a:lnTo>
                          <a:pt x="104" y="40"/>
                        </a:lnTo>
                        <a:lnTo>
                          <a:pt x="112" y="24"/>
                        </a:lnTo>
                        <a:lnTo>
                          <a:pt x="104" y="8"/>
                        </a:lnTo>
                        <a:lnTo>
                          <a:pt x="96" y="8"/>
                        </a:lnTo>
                        <a:lnTo>
                          <a:pt x="64" y="0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0" y="16"/>
                        </a:lnTo>
                        <a:lnTo>
                          <a:pt x="8" y="56"/>
                        </a:lnTo>
                        <a:lnTo>
                          <a:pt x="24" y="56"/>
                        </a:lnTo>
                        <a:lnTo>
                          <a:pt x="32" y="64"/>
                        </a:lnTo>
                        <a:lnTo>
                          <a:pt x="48" y="72"/>
                        </a:lnTo>
                        <a:lnTo>
                          <a:pt x="72" y="80"/>
                        </a:lnTo>
                        <a:lnTo>
                          <a:pt x="88" y="80"/>
                        </a:lnTo>
                        <a:lnTo>
                          <a:pt x="96" y="80"/>
                        </a:lnTo>
                        <a:lnTo>
                          <a:pt x="120" y="64"/>
                        </a:lnTo>
                        <a:lnTo>
                          <a:pt x="112" y="4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grpSp>
                <p:nvGrpSpPr>
                  <p:cNvPr id="156" name="Group 408">
                    <a:extLst>
                      <a:ext uri="{FF2B5EF4-FFF2-40B4-BE49-F238E27FC236}">
                        <a16:creationId xmlns:a16="http://schemas.microsoft.com/office/drawing/2014/main" id="{7B241DCB-E61D-473C-B3F2-2761714F14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21" y="1078"/>
                    <a:ext cx="2139" cy="775"/>
                    <a:chOff x="3380" y="1512"/>
                    <a:chExt cx="1704" cy="584"/>
                  </a:xfrm>
                  <a:grpFill/>
                </p:grpSpPr>
                <p:sp>
                  <p:nvSpPr>
                    <p:cNvPr id="165" name="Freeform 409">
                      <a:extLst>
                        <a:ext uri="{FF2B5EF4-FFF2-40B4-BE49-F238E27FC236}">
                          <a16:creationId xmlns:a16="http://schemas.microsoft.com/office/drawing/2014/main" id="{A09B785D-9101-4067-B0A0-A9EC291D1E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2" y="1840"/>
                      <a:ext cx="208" cy="120"/>
                    </a:xfrm>
                    <a:custGeom>
                      <a:avLst/>
                      <a:gdLst>
                        <a:gd name="T0" fmla="*/ 80 w 208"/>
                        <a:gd name="T1" fmla="*/ 104 h 120"/>
                        <a:gd name="T2" fmla="*/ 96 w 208"/>
                        <a:gd name="T3" fmla="*/ 104 h 120"/>
                        <a:gd name="T4" fmla="*/ 96 w 208"/>
                        <a:gd name="T5" fmla="*/ 96 h 120"/>
                        <a:gd name="T6" fmla="*/ 104 w 208"/>
                        <a:gd name="T7" fmla="*/ 88 h 120"/>
                        <a:gd name="T8" fmla="*/ 120 w 208"/>
                        <a:gd name="T9" fmla="*/ 88 h 120"/>
                        <a:gd name="T10" fmla="*/ 144 w 208"/>
                        <a:gd name="T11" fmla="*/ 96 h 120"/>
                        <a:gd name="T12" fmla="*/ 128 w 208"/>
                        <a:gd name="T13" fmla="*/ 104 h 120"/>
                        <a:gd name="T14" fmla="*/ 144 w 208"/>
                        <a:gd name="T15" fmla="*/ 112 h 120"/>
                        <a:gd name="T16" fmla="*/ 144 w 208"/>
                        <a:gd name="T17" fmla="*/ 120 h 120"/>
                        <a:gd name="T18" fmla="*/ 168 w 208"/>
                        <a:gd name="T19" fmla="*/ 112 h 120"/>
                        <a:gd name="T20" fmla="*/ 176 w 208"/>
                        <a:gd name="T21" fmla="*/ 112 h 120"/>
                        <a:gd name="T22" fmla="*/ 176 w 208"/>
                        <a:gd name="T23" fmla="*/ 104 h 120"/>
                        <a:gd name="T24" fmla="*/ 168 w 208"/>
                        <a:gd name="T25" fmla="*/ 104 h 120"/>
                        <a:gd name="T26" fmla="*/ 152 w 208"/>
                        <a:gd name="T27" fmla="*/ 96 h 120"/>
                        <a:gd name="T28" fmla="*/ 184 w 208"/>
                        <a:gd name="T29" fmla="*/ 80 h 120"/>
                        <a:gd name="T30" fmla="*/ 192 w 208"/>
                        <a:gd name="T31" fmla="*/ 80 h 120"/>
                        <a:gd name="T32" fmla="*/ 192 w 208"/>
                        <a:gd name="T33" fmla="*/ 72 h 120"/>
                        <a:gd name="T34" fmla="*/ 200 w 208"/>
                        <a:gd name="T35" fmla="*/ 64 h 120"/>
                        <a:gd name="T36" fmla="*/ 208 w 208"/>
                        <a:gd name="T37" fmla="*/ 72 h 120"/>
                        <a:gd name="T38" fmla="*/ 208 w 208"/>
                        <a:gd name="T39" fmla="*/ 56 h 120"/>
                        <a:gd name="T40" fmla="*/ 208 w 208"/>
                        <a:gd name="T41" fmla="*/ 48 h 120"/>
                        <a:gd name="T42" fmla="*/ 208 w 208"/>
                        <a:gd name="T43" fmla="*/ 40 h 120"/>
                        <a:gd name="T44" fmla="*/ 184 w 208"/>
                        <a:gd name="T45" fmla="*/ 40 h 120"/>
                        <a:gd name="T46" fmla="*/ 176 w 208"/>
                        <a:gd name="T47" fmla="*/ 32 h 120"/>
                        <a:gd name="T48" fmla="*/ 152 w 208"/>
                        <a:gd name="T49" fmla="*/ 32 h 120"/>
                        <a:gd name="T50" fmla="*/ 144 w 208"/>
                        <a:gd name="T51" fmla="*/ 16 h 120"/>
                        <a:gd name="T52" fmla="*/ 136 w 208"/>
                        <a:gd name="T53" fmla="*/ 16 h 120"/>
                        <a:gd name="T54" fmla="*/ 136 w 208"/>
                        <a:gd name="T55" fmla="*/ 8 h 120"/>
                        <a:gd name="T56" fmla="*/ 128 w 208"/>
                        <a:gd name="T57" fmla="*/ 0 h 120"/>
                        <a:gd name="T58" fmla="*/ 104 w 208"/>
                        <a:gd name="T59" fmla="*/ 8 h 120"/>
                        <a:gd name="T60" fmla="*/ 96 w 208"/>
                        <a:gd name="T61" fmla="*/ 8 h 120"/>
                        <a:gd name="T62" fmla="*/ 96 w 208"/>
                        <a:gd name="T63" fmla="*/ 16 h 120"/>
                        <a:gd name="T64" fmla="*/ 80 w 208"/>
                        <a:gd name="T65" fmla="*/ 16 h 120"/>
                        <a:gd name="T66" fmla="*/ 64 w 208"/>
                        <a:gd name="T67" fmla="*/ 16 h 120"/>
                        <a:gd name="T68" fmla="*/ 40 w 208"/>
                        <a:gd name="T69" fmla="*/ 8 h 120"/>
                        <a:gd name="T70" fmla="*/ 16 w 208"/>
                        <a:gd name="T71" fmla="*/ 16 h 120"/>
                        <a:gd name="T72" fmla="*/ 24 w 208"/>
                        <a:gd name="T73" fmla="*/ 32 h 120"/>
                        <a:gd name="T74" fmla="*/ 0 w 208"/>
                        <a:gd name="T75" fmla="*/ 48 h 120"/>
                        <a:gd name="T76" fmla="*/ 0 w 208"/>
                        <a:gd name="T77" fmla="*/ 56 h 120"/>
                        <a:gd name="T78" fmla="*/ 0 w 208"/>
                        <a:gd name="T79" fmla="*/ 64 h 120"/>
                        <a:gd name="T80" fmla="*/ 8 w 208"/>
                        <a:gd name="T81" fmla="*/ 64 h 120"/>
                        <a:gd name="T82" fmla="*/ 32 w 208"/>
                        <a:gd name="T83" fmla="*/ 72 h 120"/>
                        <a:gd name="T84" fmla="*/ 56 w 208"/>
                        <a:gd name="T85" fmla="*/ 64 h 120"/>
                        <a:gd name="T86" fmla="*/ 64 w 208"/>
                        <a:gd name="T87" fmla="*/ 56 h 120"/>
                        <a:gd name="T88" fmla="*/ 80 w 208"/>
                        <a:gd name="T89" fmla="*/ 64 h 120"/>
                        <a:gd name="T90" fmla="*/ 88 w 208"/>
                        <a:gd name="T91" fmla="*/ 72 h 120"/>
                        <a:gd name="T92" fmla="*/ 96 w 208"/>
                        <a:gd name="T93" fmla="*/ 80 h 120"/>
                        <a:gd name="T94" fmla="*/ 96 w 208"/>
                        <a:gd name="T95" fmla="*/ 88 h 120"/>
                        <a:gd name="T96" fmla="*/ 88 w 208"/>
                        <a:gd name="T97" fmla="*/ 88 h 120"/>
                        <a:gd name="T98" fmla="*/ 80 w 208"/>
                        <a:gd name="T99" fmla="*/ 104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208" h="120">
                          <a:moveTo>
                            <a:pt x="80" y="104"/>
                          </a:moveTo>
                          <a:lnTo>
                            <a:pt x="96" y="104"/>
                          </a:lnTo>
                          <a:lnTo>
                            <a:pt x="96" y="96"/>
                          </a:lnTo>
                          <a:lnTo>
                            <a:pt x="104" y="88"/>
                          </a:lnTo>
                          <a:lnTo>
                            <a:pt x="120" y="88"/>
                          </a:lnTo>
                          <a:lnTo>
                            <a:pt x="144" y="96"/>
                          </a:lnTo>
                          <a:lnTo>
                            <a:pt x="128" y="104"/>
                          </a:lnTo>
                          <a:lnTo>
                            <a:pt x="144" y="112"/>
                          </a:lnTo>
                          <a:lnTo>
                            <a:pt x="144" y="120"/>
                          </a:lnTo>
                          <a:lnTo>
                            <a:pt x="168" y="112"/>
                          </a:lnTo>
                          <a:lnTo>
                            <a:pt x="176" y="112"/>
                          </a:lnTo>
                          <a:lnTo>
                            <a:pt x="176" y="104"/>
                          </a:lnTo>
                          <a:lnTo>
                            <a:pt x="168" y="104"/>
                          </a:lnTo>
                          <a:lnTo>
                            <a:pt x="152" y="96"/>
                          </a:lnTo>
                          <a:lnTo>
                            <a:pt x="184" y="80"/>
                          </a:lnTo>
                          <a:lnTo>
                            <a:pt x="192" y="80"/>
                          </a:lnTo>
                          <a:lnTo>
                            <a:pt x="192" y="72"/>
                          </a:lnTo>
                          <a:lnTo>
                            <a:pt x="200" y="64"/>
                          </a:lnTo>
                          <a:lnTo>
                            <a:pt x="208" y="72"/>
                          </a:lnTo>
                          <a:lnTo>
                            <a:pt x="208" y="56"/>
                          </a:lnTo>
                          <a:lnTo>
                            <a:pt x="208" y="48"/>
                          </a:lnTo>
                          <a:lnTo>
                            <a:pt x="208" y="40"/>
                          </a:lnTo>
                          <a:lnTo>
                            <a:pt x="184" y="40"/>
                          </a:lnTo>
                          <a:lnTo>
                            <a:pt x="176" y="32"/>
                          </a:lnTo>
                          <a:lnTo>
                            <a:pt x="152" y="32"/>
                          </a:lnTo>
                          <a:lnTo>
                            <a:pt x="144" y="16"/>
                          </a:lnTo>
                          <a:lnTo>
                            <a:pt x="136" y="16"/>
                          </a:lnTo>
                          <a:lnTo>
                            <a:pt x="136" y="8"/>
                          </a:lnTo>
                          <a:lnTo>
                            <a:pt x="128" y="0"/>
                          </a:lnTo>
                          <a:lnTo>
                            <a:pt x="104" y="8"/>
                          </a:lnTo>
                          <a:lnTo>
                            <a:pt x="96" y="8"/>
                          </a:lnTo>
                          <a:lnTo>
                            <a:pt x="96" y="16"/>
                          </a:lnTo>
                          <a:lnTo>
                            <a:pt x="80" y="16"/>
                          </a:lnTo>
                          <a:lnTo>
                            <a:pt x="64" y="16"/>
                          </a:lnTo>
                          <a:lnTo>
                            <a:pt x="40" y="8"/>
                          </a:lnTo>
                          <a:lnTo>
                            <a:pt x="16" y="16"/>
                          </a:lnTo>
                          <a:lnTo>
                            <a:pt x="24" y="32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64"/>
                          </a:lnTo>
                          <a:lnTo>
                            <a:pt x="8" y="64"/>
                          </a:lnTo>
                          <a:lnTo>
                            <a:pt x="32" y="72"/>
                          </a:lnTo>
                          <a:lnTo>
                            <a:pt x="56" y="64"/>
                          </a:lnTo>
                          <a:lnTo>
                            <a:pt x="64" y="56"/>
                          </a:lnTo>
                          <a:lnTo>
                            <a:pt x="80" y="64"/>
                          </a:lnTo>
                          <a:lnTo>
                            <a:pt x="88" y="72"/>
                          </a:lnTo>
                          <a:lnTo>
                            <a:pt x="96" y="80"/>
                          </a:lnTo>
                          <a:lnTo>
                            <a:pt x="96" y="88"/>
                          </a:lnTo>
                          <a:lnTo>
                            <a:pt x="88" y="88"/>
                          </a:lnTo>
                          <a:lnTo>
                            <a:pt x="80" y="10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66" name="Freeform 410">
                      <a:extLst>
                        <a:ext uri="{FF2B5EF4-FFF2-40B4-BE49-F238E27FC236}">
                          <a16:creationId xmlns:a16="http://schemas.microsoft.com/office/drawing/2014/main" id="{C8EBC93D-03CF-4D38-BA85-6FA01FD5CF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0" y="1800"/>
                      <a:ext cx="472" cy="208"/>
                    </a:xfrm>
                    <a:custGeom>
                      <a:avLst/>
                      <a:gdLst>
                        <a:gd name="T0" fmla="*/ 472 w 472"/>
                        <a:gd name="T1" fmla="*/ 88 h 208"/>
                        <a:gd name="T2" fmla="*/ 456 w 472"/>
                        <a:gd name="T3" fmla="*/ 88 h 208"/>
                        <a:gd name="T4" fmla="*/ 416 w 472"/>
                        <a:gd name="T5" fmla="*/ 64 h 208"/>
                        <a:gd name="T6" fmla="*/ 384 w 472"/>
                        <a:gd name="T7" fmla="*/ 56 h 208"/>
                        <a:gd name="T8" fmla="*/ 344 w 472"/>
                        <a:gd name="T9" fmla="*/ 32 h 208"/>
                        <a:gd name="T10" fmla="*/ 312 w 472"/>
                        <a:gd name="T11" fmla="*/ 16 h 208"/>
                        <a:gd name="T12" fmla="*/ 288 w 472"/>
                        <a:gd name="T13" fmla="*/ 24 h 208"/>
                        <a:gd name="T14" fmla="*/ 272 w 472"/>
                        <a:gd name="T15" fmla="*/ 16 h 208"/>
                        <a:gd name="T16" fmla="*/ 256 w 472"/>
                        <a:gd name="T17" fmla="*/ 8 h 208"/>
                        <a:gd name="T18" fmla="*/ 224 w 472"/>
                        <a:gd name="T19" fmla="*/ 0 h 208"/>
                        <a:gd name="T20" fmla="*/ 200 w 472"/>
                        <a:gd name="T21" fmla="*/ 8 h 208"/>
                        <a:gd name="T22" fmla="*/ 144 w 472"/>
                        <a:gd name="T23" fmla="*/ 16 h 208"/>
                        <a:gd name="T24" fmla="*/ 152 w 472"/>
                        <a:gd name="T25" fmla="*/ 24 h 208"/>
                        <a:gd name="T26" fmla="*/ 144 w 472"/>
                        <a:gd name="T27" fmla="*/ 40 h 208"/>
                        <a:gd name="T28" fmla="*/ 144 w 472"/>
                        <a:gd name="T29" fmla="*/ 48 h 208"/>
                        <a:gd name="T30" fmla="*/ 160 w 472"/>
                        <a:gd name="T31" fmla="*/ 64 h 208"/>
                        <a:gd name="T32" fmla="*/ 128 w 472"/>
                        <a:gd name="T33" fmla="*/ 64 h 208"/>
                        <a:gd name="T34" fmla="*/ 96 w 472"/>
                        <a:gd name="T35" fmla="*/ 64 h 208"/>
                        <a:gd name="T36" fmla="*/ 88 w 472"/>
                        <a:gd name="T37" fmla="*/ 72 h 208"/>
                        <a:gd name="T38" fmla="*/ 56 w 472"/>
                        <a:gd name="T39" fmla="*/ 48 h 208"/>
                        <a:gd name="T40" fmla="*/ 40 w 472"/>
                        <a:gd name="T41" fmla="*/ 56 h 208"/>
                        <a:gd name="T42" fmla="*/ 16 w 472"/>
                        <a:gd name="T43" fmla="*/ 64 h 208"/>
                        <a:gd name="T44" fmla="*/ 16 w 472"/>
                        <a:gd name="T45" fmla="*/ 80 h 208"/>
                        <a:gd name="T46" fmla="*/ 0 w 472"/>
                        <a:gd name="T47" fmla="*/ 96 h 208"/>
                        <a:gd name="T48" fmla="*/ 8 w 472"/>
                        <a:gd name="T49" fmla="*/ 112 h 208"/>
                        <a:gd name="T50" fmla="*/ 32 w 472"/>
                        <a:gd name="T51" fmla="*/ 128 h 208"/>
                        <a:gd name="T52" fmla="*/ 32 w 472"/>
                        <a:gd name="T53" fmla="*/ 128 h 208"/>
                        <a:gd name="T54" fmla="*/ 72 w 472"/>
                        <a:gd name="T55" fmla="*/ 120 h 208"/>
                        <a:gd name="T56" fmla="*/ 104 w 472"/>
                        <a:gd name="T57" fmla="*/ 144 h 208"/>
                        <a:gd name="T58" fmla="*/ 64 w 472"/>
                        <a:gd name="T59" fmla="*/ 152 h 208"/>
                        <a:gd name="T60" fmla="*/ 56 w 472"/>
                        <a:gd name="T61" fmla="*/ 160 h 208"/>
                        <a:gd name="T62" fmla="*/ 80 w 472"/>
                        <a:gd name="T63" fmla="*/ 184 h 208"/>
                        <a:gd name="T64" fmla="*/ 88 w 472"/>
                        <a:gd name="T65" fmla="*/ 192 h 208"/>
                        <a:gd name="T66" fmla="*/ 96 w 472"/>
                        <a:gd name="T67" fmla="*/ 192 h 208"/>
                        <a:gd name="T68" fmla="*/ 128 w 472"/>
                        <a:gd name="T69" fmla="*/ 208 h 208"/>
                        <a:gd name="T70" fmla="*/ 120 w 472"/>
                        <a:gd name="T71" fmla="*/ 152 h 208"/>
                        <a:gd name="T72" fmla="*/ 200 w 472"/>
                        <a:gd name="T73" fmla="*/ 176 h 208"/>
                        <a:gd name="T74" fmla="*/ 248 w 472"/>
                        <a:gd name="T75" fmla="*/ 184 h 208"/>
                        <a:gd name="T76" fmla="*/ 264 w 472"/>
                        <a:gd name="T77" fmla="*/ 200 h 208"/>
                        <a:gd name="T78" fmla="*/ 288 w 472"/>
                        <a:gd name="T79" fmla="*/ 208 h 208"/>
                        <a:gd name="T80" fmla="*/ 312 w 472"/>
                        <a:gd name="T81" fmla="*/ 184 h 208"/>
                        <a:gd name="T82" fmla="*/ 344 w 472"/>
                        <a:gd name="T83" fmla="*/ 184 h 208"/>
                        <a:gd name="T84" fmla="*/ 360 w 472"/>
                        <a:gd name="T85" fmla="*/ 184 h 208"/>
                        <a:gd name="T86" fmla="*/ 424 w 472"/>
                        <a:gd name="T87" fmla="*/ 192 h 208"/>
                        <a:gd name="T88" fmla="*/ 416 w 472"/>
                        <a:gd name="T89" fmla="*/ 152 h 208"/>
                        <a:gd name="T90" fmla="*/ 432 w 472"/>
                        <a:gd name="T91" fmla="*/ 120 h 208"/>
                        <a:gd name="T92" fmla="*/ 464 w 472"/>
                        <a:gd name="T93" fmla="*/ 120 h 208"/>
                        <a:gd name="T94" fmla="*/ 472 w 472"/>
                        <a:gd name="T95" fmla="*/ 96 h 2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72" h="208">
                          <a:moveTo>
                            <a:pt x="472" y="96"/>
                          </a:moveTo>
                          <a:lnTo>
                            <a:pt x="472" y="88"/>
                          </a:lnTo>
                          <a:lnTo>
                            <a:pt x="464" y="80"/>
                          </a:lnTo>
                          <a:lnTo>
                            <a:pt x="456" y="88"/>
                          </a:lnTo>
                          <a:lnTo>
                            <a:pt x="448" y="80"/>
                          </a:lnTo>
                          <a:lnTo>
                            <a:pt x="416" y="64"/>
                          </a:lnTo>
                          <a:lnTo>
                            <a:pt x="392" y="64"/>
                          </a:lnTo>
                          <a:lnTo>
                            <a:pt x="384" y="56"/>
                          </a:lnTo>
                          <a:lnTo>
                            <a:pt x="376" y="64"/>
                          </a:lnTo>
                          <a:lnTo>
                            <a:pt x="344" y="32"/>
                          </a:lnTo>
                          <a:lnTo>
                            <a:pt x="320" y="16"/>
                          </a:lnTo>
                          <a:lnTo>
                            <a:pt x="312" y="16"/>
                          </a:lnTo>
                          <a:lnTo>
                            <a:pt x="296" y="24"/>
                          </a:lnTo>
                          <a:lnTo>
                            <a:pt x="288" y="24"/>
                          </a:lnTo>
                          <a:lnTo>
                            <a:pt x="288" y="16"/>
                          </a:lnTo>
                          <a:lnTo>
                            <a:pt x="272" y="16"/>
                          </a:lnTo>
                          <a:lnTo>
                            <a:pt x="256" y="16"/>
                          </a:lnTo>
                          <a:lnTo>
                            <a:pt x="256" y="8"/>
                          </a:lnTo>
                          <a:lnTo>
                            <a:pt x="248" y="0"/>
                          </a:lnTo>
                          <a:lnTo>
                            <a:pt x="224" y="0"/>
                          </a:lnTo>
                          <a:lnTo>
                            <a:pt x="224" y="8"/>
                          </a:lnTo>
                          <a:lnTo>
                            <a:pt x="200" y="8"/>
                          </a:lnTo>
                          <a:lnTo>
                            <a:pt x="160" y="16"/>
                          </a:lnTo>
                          <a:lnTo>
                            <a:pt x="144" y="16"/>
                          </a:lnTo>
                          <a:lnTo>
                            <a:pt x="144" y="24"/>
                          </a:lnTo>
                          <a:lnTo>
                            <a:pt x="152" y="24"/>
                          </a:lnTo>
                          <a:lnTo>
                            <a:pt x="152" y="32"/>
                          </a:lnTo>
                          <a:lnTo>
                            <a:pt x="144" y="40"/>
                          </a:lnTo>
                          <a:lnTo>
                            <a:pt x="152" y="40"/>
                          </a:lnTo>
                          <a:lnTo>
                            <a:pt x="144" y="48"/>
                          </a:lnTo>
                          <a:lnTo>
                            <a:pt x="168" y="56"/>
                          </a:lnTo>
                          <a:lnTo>
                            <a:pt x="160" y="64"/>
                          </a:lnTo>
                          <a:lnTo>
                            <a:pt x="144" y="64"/>
                          </a:lnTo>
                          <a:lnTo>
                            <a:pt x="128" y="64"/>
                          </a:lnTo>
                          <a:lnTo>
                            <a:pt x="112" y="64"/>
                          </a:lnTo>
                          <a:lnTo>
                            <a:pt x="96" y="64"/>
                          </a:lnTo>
                          <a:lnTo>
                            <a:pt x="88" y="64"/>
                          </a:lnTo>
                          <a:lnTo>
                            <a:pt x="88" y="72"/>
                          </a:lnTo>
                          <a:lnTo>
                            <a:pt x="72" y="56"/>
                          </a:lnTo>
                          <a:lnTo>
                            <a:pt x="56" y="48"/>
                          </a:lnTo>
                          <a:lnTo>
                            <a:pt x="48" y="56"/>
                          </a:lnTo>
                          <a:lnTo>
                            <a:pt x="40" y="56"/>
                          </a:lnTo>
                          <a:lnTo>
                            <a:pt x="24" y="64"/>
                          </a:lnTo>
                          <a:lnTo>
                            <a:pt x="16" y="64"/>
                          </a:lnTo>
                          <a:lnTo>
                            <a:pt x="24" y="80"/>
                          </a:lnTo>
                          <a:lnTo>
                            <a:pt x="16" y="80"/>
                          </a:lnTo>
                          <a:lnTo>
                            <a:pt x="8" y="72"/>
                          </a:lnTo>
                          <a:lnTo>
                            <a:pt x="0" y="96"/>
                          </a:lnTo>
                          <a:lnTo>
                            <a:pt x="8" y="104"/>
                          </a:lnTo>
                          <a:lnTo>
                            <a:pt x="8" y="112"/>
                          </a:lnTo>
                          <a:lnTo>
                            <a:pt x="24" y="112"/>
                          </a:lnTo>
                          <a:lnTo>
                            <a:pt x="32" y="128"/>
                          </a:lnTo>
                          <a:lnTo>
                            <a:pt x="24" y="128"/>
                          </a:lnTo>
                          <a:lnTo>
                            <a:pt x="32" y="128"/>
                          </a:lnTo>
                          <a:lnTo>
                            <a:pt x="56" y="120"/>
                          </a:lnTo>
                          <a:lnTo>
                            <a:pt x="72" y="120"/>
                          </a:lnTo>
                          <a:lnTo>
                            <a:pt x="88" y="128"/>
                          </a:lnTo>
                          <a:lnTo>
                            <a:pt x="104" y="144"/>
                          </a:lnTo>
                          <a:lnTo>
                            <a:pt x="72" y="144"/>
                          </a:lnTo>
                          <a:lnTo>
                            <a:pt x="64" y="152"/>
                          </a:lnTo>
                          <a:lnTo>
                            <a:pt x="72" y="160"/>
                          </a:lnTo>
                          <a:lnTo>
                            <a:pt x="56" y="160"/>
                          </a:lnTo>
                          <a:lnTo>
                            <a:pt x="64" y="160"/>
                          </a:lnTo>
                          <a:lnTo>
                            <a:pt x="80" y="184"/>
                          </a:lnTo>
                          <a:lnTo>
                            <a:pt x="88" y="184"/>
                          </a:lnTo>
                          <a:lnTo>
                            <a:pt x="88" y="192"/>
                          </a:lnTo>
                          <a:lnTo>
                            <a:pt x="88" y="200"/>
                          </a:lnTo>
                          <a:lnTo>
                            <a:pt x="96" y="192"/>
                          </a:lnTo>
                          <a:lnTo>
                            <a:pt x="104" y="192"/>
                          </a:lnTo>
                          <a:lnTo>
                            <a:pt x="128" y="208"/>
                          </a:lnTo>
                          <a:lnTo>
                            <a:pt x="136" y="208"/>
                          </a:lnTo>
                          <a:lnTo>
                            <a:pt x="120" y="152"/>
                          </a:lnTo>
                          <a:lnTo>
                            <a:pt x="152" y="144"/>
                          </a:lnTo>
                          <a:lnTo>
                            <a:pt x="200" y="176"/>
                          </a:lnTo>
                          <a:lnTo>
                            <a:pt x="232" y="168"/>
                          </a:lnTo>
                          <a:lnTo>
                            <a:pt x="248" y="184"/>
                          </a:lnTo>
                          <a:lnTo>
                            <a:pt x="256" y="200"/>
                          </a:lnTo>
                          <a:lnTo>
                            <a:pt x="264" y="200"/>
                          </a:lnTo>
                          <a:lnTo>
                            <a:pt x="264" y="208"/>
                          </a:lnTo>
                          <a:lnTo>
                            <a:pt x="288" y="208"/>
                          </a:lnTo>
                          <a:lnTo>
                            <a:pt x="312" y="192"/>
                          </a:lnTo>
                          <a:lnTo>
                            <a:pt x="312" y="184"/>
                          </a:lnTo>
                          <a:lnTo>
                            <a:pt x="336" y="192"/>
                          </a:lnTo>
                          <a:lnTo>
                            <a:pt x="344" y="184"/>
                          </a:lnTo>
                          <a:lnTo>
                            <a:pt x="344" y="176"/>
                          </a:lnTo>
                          <a:lnTo>
                            <a:pt x="360" y="184"/>
                          </a:lnTo>
                          <a:lnTo>
                            <a:pt x="408" y="184"/>
                          </a:lnTo>
                          <a:lnTo>
                            <a:pt x="424" y="192"/>
                          </a:lnTo>
                          <a:lnTo>
                            <a:pt x="424" y="176"/>
                          </a:lnTo>
                          <a:lnTo>
                            <a:pt x="416" y="152"/>
                          </a:lnTo>
                          <a:lnTo>
                            <a:pt x="432" y="144"/>
                          </a:lnTo>
                          <a:lnTo>
                            <a:pt x="432" y="120"/>
                          </a:lnTo>
                          <a:lnTo>
                            <a:pt x="456" y="120"/>
                          </a:lnTo>
                          <a:lnTo>
                            <a:pt x="464" y="120"/>
                          </a:lnTo>
                          <a:lnTo>
                            <a:pt x="464" y="104"/>
                          </a:lnTo>
                          <a:lnTo>
                            <a:pt x="472" y="96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67" name="Freeform 411">
                      <a:extLst>
                        <a:ext uri="{FF2B5EF4-FFF2-40B4-BE49-F238E27FC236}">
                          <a16:creationId xmlns:a16="http://schemas.microsoft.com/office/drawing/2014/main" id="{062EE505-5343-4CED-941F-773D35B55E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52" y="1512"/>
                      <a:ext cx="1632" cy="496"/>
                    </a:xfrm>
                    <a:custGeom>
                      <a:avLst/>
                      <a:gdLst>
                        <a:gd name="T0" fmla="*/ 448 w 1632"/>
                        <a:gd name="T1" fmla="*/ 104 h 496"/>
                        <a:gd name="T2" fmla="*/ 440 w 1632"/>
                        <a:gd name="T3" fmla="*/ 104 h 496"/>
                        <a:gd name="T4" fmla="*/ 384 w 1632"/>
                        <a:gd name="T5" fmla="*/ 48 h 496"/>
                        <a:gd name="T6" fmla="*/ 392 w 1632"/>
                        <a:gd name="T7" fmla="*/ 112 h 496"/>
                        <a:gd name="T8" fmla="*/ 304 w 1632"/>
                        <a:gd name="T9" fmla="*/ 112 h 496"/>
                        <a:gd name="T10" fmla="*/ 200 w 1632"/>
                        <a:gd name="T11" fmla="*/ 128 h 496"/>
                        <a:gd name="T12" fmla="*/ 160 w 1632"/>
                        <a:gd name="T13" fmla="*/ 112 h 496"/>
                        <a:gd name="T14" fmla="*/ 136 w 1632"/>
                        <a:gd name="T15" fmla="*/ 160 h 496"/>
                        <a:gd name="T16" fmla="*/ 72 w 1632"/>
                        <a:gd name="T17" fmla="*/ 160 h 496"/>
                        <a:gd name="T18" fmla="*/ 80 w 1632"/>
                        <a:gd name="T19" fmla="*/ 104 h 496"/>
                        <a:gd name="T20" fmla="*/ 16 w 1632"/>
                        <a:gd name="T21" fmla="*/ 120 h 496"/>
                        <a:gd name="T22" fmla="*/ 40 w 1632"/>
                        <a:gd name="T23" fmla="*/ 184 h 496"/>
                        <a:gd name="T24" fmla="*/ 0 w 1632"/>
                        <a:gd name="T25" fmla="*/ 240 h 496"/>
                        <a:gd name="T26" fmla="*/ 64 w 1632"/>
                        <a:gd name="T27" fmla="*/ 312 h 496"/>
                        <a:gd name="T28" fmla="*/ 96 w 1632"/>
                        <a:gd name="T29" fmla="*/ 336 h 496"/>
                        <a:gd name="T30" fmla="*/ 168 w 1632"/>
                        <a:gd name="T31" fmla="*/ 368 h 496"/>
                        <a:gd name="T32" fmla="*/ 152 w 1632"/>
                        <a:gd name="T33" fmla="*/ 408 h 496"/>
                        <a:gd name="T34" fmla="*/ 136 w 1632"/>
                        <a:gd name="T35" fmla="*/ 440 h 496"/>
                        <a:gd name="T36" fmla="*/ 264 w 1632"/>
                        <a:gd name="T37" fmla="*/ 488 h 496"/>
                        <a:gd name="T38" fmla="*/ 256 w 1632"/>
                        <a:gd name="T39" fmla="*/ 440 h 496"/>
                        <a:gd name="T40" fmla="*/ 272 w 1632"/>
                        <a:gd name="T41" fmla="*/ 400 h 496"/>
                        <a:gd name="T42" fmla="*/ 272 w 1632"/>
                        <a:gd name="T43" fmla="*/ 368 h 496"/>
                        <a:gd name="T44" fmla="*/ 320 w 1632"/>
                        <a:gd name="T45" fmla="*/ 344 h 496"/>
                        <a:gd name="T46" fmla="*/ 392 w 1632"/>
                        <a:gd name="T47" fmla="*/ 352 h 496"/>
                        <a:gd name="T48" fmla="*/ 400 w 1632"/>
                        <a:gd name="T49" fmla="*/ 320 h 496"/>
                        <a:gd name="T50" fmla="*/ 472 w 1632"/>
                        <a:gd name="T51" fmla="*/ 296 h 496"/>
                        <a:gd name="T52" fmla="*/ 536 w 1632"/>
                        <a:gd name="T53" fmla="*/ 304 h 496"/>
                        <a:gd name="T54" fmla="*/ 624 w 1632"/>
                        <a:gd name="T55" fmla="*/ 352 h 496"/>
                        <a:gd name="T56" fmla="*/ 712 w 1632"/>
                        <a:gd name="T57" fmla="*/ 368 h 496"/>
                        <a:gd name="T58" fmla="*/ 808 w 1632"/>
                        <a:gd name="T59" fmla="*/ 368 h 496"/>
                        <a:gd name="T60" fmla="*/ 896 w 1632"/>
                        <a:gd name="T61" fmla="*/ 360 h 496"/>
                        <a:gd name="T62" fmla="*/ 1072 w 1632"/>
                        <a:gd name="T63" fmla="*/ 368 h 496"/>
                        <a:gd name="T64" fmla="*/ 1104 w 1632"/>
                        <a:gd name="T65" fmla="*/ 312 h 496"/>
                        <a:gd name="T66" fmla="*/ 1248 w 1632"/>
                        <a:gd name="T67" fmla="*/ 400 h 496"/>
                        <a:gd name="T68" fmla="*/ 1280 w 1632"/>
                        <a:gd name="T69" fmla="*/ 432 h 496"/>
                        <a:gd name="T70" fmla="*/ 1328 w 1632"/>
                        <a:gd name="T71" fmla="*/ 464 h 496"/>
                        <a:gd name="T72" fmla="*/ 1272 w 1632"/>
                        <a:gd name="T73" fmla="*/ 304 h 496"/>
                        <a:gd name="T74" fmla="*/ 1240 w 1632"/>
                        <a:gd name="T75" fmla="*/ 296 h 496"/>
                        <a:gd name="T76" fmla="*/ 1312 w 1632"/>
                        <a:gd name="T77" fmla="*/ 224 h 496"/>
                        <a:gd name="T78" fmla="*/ 1368 w 1632"/>
                        <a:gd name="T79" fmla="*/ 200 h 496"/>
                        <a:gd name="T80" fmla="*/ 1432 w 1632"/>
                        <a:gd name="T81" fmla="*/ 184 h 496"/>
                        <a:gd name="T82" fmla="*/ 1432 w 1632"/>
                        <a:gd name="T83" fmla="*/ 264 h 496"/>
                        <a:gd name="T84" fmla="*/ 1520 w 1632"/>
                        <a:gd name="T85" fmla="*/ 320 h 496"/>
                        <a:gd name="T86" fmla="*/ 1488 w 1632"/>
                        <a:gd name="T87" fmla="*/ 256 h 496"/>
                        <a:gd name="T88" fmla="*/ 1480 w 1632"/>
                        <a:gd name="T89" fmla="*/ 216 h 496"/>
                        <a:gd name="T90" fmla="*/ 1552 w 1632"/>
                        <a:gd name="T91" fmla="*/ 192 h 496"/>
                        <a:gd name="T92" fmla="*/ 1544 w 1632"/>
                        <a:gd name="T93" fmla="*/ 152 h 496"/>
                        <a:gd name="T94" fmla="*/ 1632 w 1632"/>
                        <a:gd name="T95" fmla="*/ 160 h 496"/>
                        <a:gd name="T96" fmla="*/ 1472 w 1632"/>
                        <a:gd name="T97" fmla="*/ 104 h 496"/>
                        <a:gd name="T98" fmla="*/ 1360 w 1632"/>
                        <a:gd name="T99" fmla="*/ 96 h 496"/>
                        <a:gd name="T100" fmla="*/ 1232 w 1632"/>
                        <a:gd name="T101" fmla="*/ 80 h 496"/>
                        <a:gd name="T102" fmla="*/ 1008 w 1632"/>
                        <a:gd name="T103" fmla="*/ 64 h 496"/>
                        <a:gd name="T104" fmla="*/ 936 w 1632"/>
                        <a:gd name="T105" fmla="*/ 56 h 496"/>
                        <a:gd name="T106" fmla="*/ 816 w 1632"/>
                        <a:gd name="T107" fmla="*/ 48 h 496"/>
                        <a:gd name="T108" fmla="*/ 744 w 1632"/>
                        <a:gd name="T109" fmla="*/ 48 h 496"/>
                        <a:gd name="T110" fmla="*/ 656 w 1632"/>
                        <a:gd name="T111" fmla="*/ 0 h 496"/>
                        <a:gd name="T112" fmla="*/ 512 w 1632"/>
                        <a:gd name="T113" fmla="*/ 32 h 496"/>
                        <a:gd name="T114" fmla="*/ 448 w 1632"/>
                        <a:gd name="T115" fmla="*/ 56 h 4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632" h="496">
                          <a:moveTo>
                            <a:pt x="432" y="56"/>
                          </a:moveTo>
                          <a:lnTo>
                            <a:pt x="416" y="72"/>
                          </a:lnTo>
                          <a:lnTo>
                            <a:pt x="432" y="80"/>
                          </a:lnTo>
                          <a:lnTo>
                            <a:pt x="432" y="96"/>
                          </a:lnTo>
                          <a:lnTo>
                            <a:pt x="440" y="104"/>
                          </a:lnTo>
                          <a:lnTo>
                            <a:pt x="448" y="104"/>
                          </a:lnTo>
                          <a:lnTo>
                            <a:pt x="464" y="120"/>
                          </a:lnTo>
                          <a:lnTo>
                            <a:pt x="456" y="128"/>
                          </a:lnTo>
                          <a:lnTo>
                            <a:pt x="440" y="136"/>
                          </a:lnTo>
                          <a:lnTo>
                            <a:pt x="424" y="128"/>
                          </a:lnTo>
                          <a:lnTo>
                            <a:pt x="440" y="120"/>
                          </a:lnTo>
                          <a:lnTo>
                            <a:pt x="440" y="104"/>
                          </a:lnTo>
                          <a:lnTo>
                            <a:pt x="432" y="104"/>
                          </a:lnTo>
                          <a:lnTo>
                            <a:pt x="416" y="72"/>
                          </a:lnTo>
                          <a:lnTo>
                            <a:pt x="408" y="72"/>
                          </a:lnTo>
                          <a:lnTo>
                            <a:pt x="408" y="56"/>
                          </a:lnTo>
                          <a:lnTo>
                            <a:pt x="392" y="48"/>
                          </a:lnTo>
                          <a:lnTo>
                            <a:pt x="384" y="48"/>
                          </a:lnTo>
                          <a:lnTo>
                            <a:pt x="376" y="48"/>
                          </a:lnTo>
                          <a:lnTo>
                            <a:pt x="360" y="72"/>
                          </a:lnTo>
                          <a:lnTo>
                            <a:pt x="368" y="80"/>
                          </a:lnTo>
                          <a:lnTo>
                            <a:pt x="368" y="96"/>
                          </a:lnTo>
                          <a:lnTo>
                            <a:pt x="400" y="104"/>
                          </a:lnTo>
                          <a:lnTo>
                            <a:pt x="392" y="112"/>
                          </a:lnTo>
                          <a:lnTo>
                            <a:pt x="288" y="80"/>
                          </a:lnTo>
                          <a:lnTo>
                            <a:pt x="288" y="88"/>
                          </a:lnTo>
                          <a:lnTo>
                            <a:pt x="320" y="104"/>
                          </a:lnTo>
                          <a:lnTo>
                            <a:pt x="304" y="104"/>
                          </a:lnTo>
                          <a:lnTo>
                            <a:pt x="312" y="112"/>
                          </a:lnTo>
                          <a:lnTo>
                            <a:pt x="304" y="112"/>
                          </a:lnTo>
                          <a:lnTo>
                            <a:pt x="296" y="104"/>
                          </a:lnTo>
                          <a:lnTo>
                            <a:pt x="264" y="104"/>
                          </a:lnTo>
                          <a:lnTo>
                            <a:pt x="264" y="112"/>
                          </a:lnTo>
                          <a:lnTo>
                            <a:pt x="248" y="104"/>
                          </a:lnTo>
                          <a:lnTo>
                            <a:pt x="200" y="120"/>
                          </a:lnTo>
                          <a:lnTo>
                            <a:pt x="200" y="128"/>
                          </a:lnTo>
                          <a:lnTo>
                            <a:pt x="192" y="128"/>
                          </a:lnTo>
                          <a:lnTo>
                            <a:pt x="168" y="120"/>
                          </a:lnTo>
                          <a:lnTo>
                            <a:pt x="184" y="120"/>
                          </a:lnTo>
                          <a:lnTo>
                            <a:pt x="176" y="112"/>
                          </a:lnTo>
                          <a:lnTo>
                            <a:pt x="144" y="104"/>
                          </a:lnTo>
                          <a:lnTo>
                            <a:pt x="160" y="112"/>
                          </a:lnTo>
                          <a:lnTo>
                            <a:pt x="160" y="128"/>
                          </a:lnTo>
                          <a:lnTo>
                            <a:pt x="168" y="136"/>
                          </a:lnTo>
                          <a:lnTo>
                            <a:pt x="160" y="136"/>
                          </a:lnTo>
                          <a:lnTo>
                            <a:pt x="144" y="136"/>
                          </a:lnTo>
                          <a:lnTo>
                            <a:pt x="120" y="144"/>
                          </a:lnTo>
                          <a:lnTo>
                            <a:pt x="136" y="160"/>
                          </a:lnTo>
                          <a:lnTo>
                            <a:pt x="96" y="152"/>
                          </a:lnTo>
                          <a:lnTo>
                            <a:pt x="88" y="152"/>
                          </a:lnTo>
                          <a:lnTo>
                            <a:pt x="104" y="160"/>
                          </a:lnTo>
                          <a:lnTo>
                            <a:pt x="112" y="168"/>
                          </a:lnTo>
                          <a:lnTo>
                            <a:pt x="96" y="168"/>
                          </a:lnTo>
                          <a:lnTo>
                            <a:pt x="72" y="160"/>
                          </a:lnTo>
                          <a:lnTo>
                            <a:pt x="72" y="144"/>
                          </a:lnTo>
                          <a:lnTo>
                            <a:pt x="40" y="128"/>
                          </a:lnTo>
                          <a:lnTo>
                            <a:pt x="104" y="136"/>
                          </a:lnTo>
                          <a:lnTo>
                            <a:pt x="136" y="128"/>
                          </a:lnTo>
                          <a:lnTo>
                            <a:pt x="128" y="120"/>
                          </a:lnTo>
                          <a:lnTo>
                            <a:pt x="80" y="104"/>
                          </a:lnTo>
                          <a:lnTo>
                            <a:pt x="40" y="88"/>
                          </a:lnTo>
                          <a:lnTo>
                            <a:pt x="24" y="96"/>
                          </a:lnTo>
                          <a:lnTo>
                            <a:pt x="8" y="104"/>
                          </a:lnTo>
                          <a:lnTo>
                            <a:pt x="0" y="104"/>
                          </a:lnTo>
                          <a:lnTo>
                            <a:pt x="0" y="112"/>
                          </a:lnTo>
                          <a:lnTo>
                            <a:pt x="16" y="120"/>
                          </a:lnTo>
                          <a:lnTo>
                            <a:pt x="16" y="128"/>
                          </a:lnTo>
                          <a:lnTo>
                            <a:pt x="24" y="144"/>
                          </a:lnTo>
                          <a:lnTo>
                            <a:pt x="24" y="152"/>
                          </a:lnTo>
                          <a:lnTo>
                            <a:pt x="32" y="160"/>
                          </a:lnTo>
                          <a:lnTo>
                            <a:pt x="32" y="168"/>
                          </a:lnTo>
                          <a:lnTo>
                            <a:pt x="40" y="184"/>
                          </a:lnTo>
                          <a:lnTo>
                            <a:pt x="8" y="216"/>
                          </a:lnTo>
                          <a:lnTo>
                            <a:pt x="16" y="216"/>
                          </a:lnTo>
                          <a:lnTo>
                            <a:pt x="24" y="224"/>
                          </a:lnTo>
                          <a:lnTo>
                            <a:pt x="16" y="232"/>
                          </a:lnTo>
                          <a:lnTo>
                            <a:pt x="8" y="232"/>
                          </a:lnTo>
                          <a:lnTo>
                            <a:pt x="0" y="240"/>
                          </a:lnTo>
                          <a:lnTo>
                            <a:pt x="8" y="248"/>
                          </a:lnTo>
                          <a:lnTo>
                            <a:pt x="8" y="256"/>
                          </a:lnTo>
                          <a:lnTo>
                            <a:pt x="24" y="272"/>
                          </a:lnTo>
                          <a:lnTo>
                            <a:pt x="48" y="280"/>
                          </a:lnTo>
                          <a:lnTo>
                            <a:pt x="56" y="296"/>
                          </a:lnTo>
                          <a:lnTo>
                            <a:pt x="64" y="312"/>
                          </a:lnTo>
                          <a:lnTo>
                            <a:pt x="72" y="312"/>
                          </a:lnTo>
                          <a:lnTo>
                            <a:pt x="72" y="320"/>
                          </a:lnTo>
                          <a:lnTo>
                            <a:pt x="56" y="320"/>
                          </a:lnTo>
                          <a:lnTo>
                            <a:pt x="64" y="336"/>
                          </a:lnTo>
                          <a:lnTo>
                            <a:pt x="88" y="328"/>
                          </a:lnTo>
                          <a:lnTo>
                            <a:pt x="96" y="336"/>
                          </a:lnTo>
                          <a:lnTo>
                            <a:pt x="96" y="344"/>
                          </a:lnTo>
                          <a:lnTo>
                            <a:pt x="104" y="344"/>
                          </a:lnTo>
                          <a:lnTo>
                            <a:pt x="112" y="360"/>
                          </a:lnTo>
                          <a:lnTo>
                            <a:pt x="136" y="360"/>
                          </a:lnTo>
                          <a:lnTo>
                            <a:pt x="144" y="368"/>
                          </a:lnTo>
                          <a:lnTo>
                            <a:pt x="168" y="368"/>
                          </a:lnTo>
                          <a:lnTo>
                            <a:pt x="168" y="376"/>
                          </a:lnTo>
                          <a:lnTo>
                            <a:pt x="168" y="384"/>
                          </a:lnTo>
                          <a:lnTo>
                            <a:pt x="168" y="400"/>
                          </a:lnTo>
                          <a:lnTo>
                            <a:pt x="160" y="392"/>
                          </a:lnTo>
                          <a:lnTo>
                            <a:pt x="152" y="400"/>
                          </a:lnTo>
                          <a:lnTo>
                            <a:pt x="152" y="408"/>
                          </a:lnTo>
                          <a:lnTo>
                            <a:pt x="168" y="408"/>
                          </a:lnTo>
                          <a:lnTo>
                            <a:pt x="144" y="416"/>
                          </a:lnTo>
                          <a:lnTo>
                            <a:pt x="152" y="416"/>
                          </a:lnTo>
                          <a:lnTo>
                            <a:pt x="144" y="432"/>
                          </a:lnTo>
                          <a:lnTo>
                            <a:pt x="136" y="432"/>
                          </a:lnTo>
                          <a:lnTo>
                            <a:pt x="136" y="440"/>
                          </a:lnTo>
                          <a:lnTo>
                            <a:pt x="144" y="440"/>
                          </a:lnTo>
                          <a:lnTo>
                            <a:pt x="184" y="464"/>
                          </a:lnTo>
                          <a:lnTo>
                            <a:pt x="216" y="464"/>
                          </a:lnTo>
                          <a:lnTo>
                            <a:pt x="232" y="472"/>
                          </a:lnTo>
                          <a:lnTo>
                            <a:pt x="248" y="472"/>
                          </a:lnTo>
                          <a:lnTo>
                            <a:pt x="264" y="488"/>
                          </a:lnTo>
                          <a:lnTo>
                            <a:pt x="272" y="496"/>
                          </a:lnTo>
                          <a:lnTo>
                            <a:pt x="280" y="496"/>
                          </a:lnTo>
                          <a:lnTo>
                            <a:pt x="288" y="488"/>
                          </a:lnTo>
                          <a:lnTo>
                            <a:pt x="272" y="472"/>
                          </a:lnTo>
                          <a:lnTo>
                            <a:pt x="272" y="456"/>
                          </a:lnTo>
                          <a:lnTo>
                            <a:pt x="256" y="440"/>
                          </a:lnTo>
                          <a:lnTo>
                            <a:pt x="264" y="424"/>
                          </a:lnTo>
                          <a:lnTo>
                            <a:pt x="272" y="424"/>
                          </a:lnTo>
                          <a:lnTo>
                            <a:pt x="280" y="416"/>
                          </a:lnTo>
                          <a:lnTo>
                            <a:pt x="272" y="416"/>
                          </a:lnTo>
                          <a:lnTo>
                            <a:pt x="280" y="416"/>
                          </a:lnTo>
                          <a:lnTo>
                            <a:pt x="272" y="400"/>
                          </a:lnTo>
                          <a:lnTo>
                            <a:pt x="256" y="400"/>
                          </a:lnTo>
                          <a:lnTo>
                            <a:pt x="256" y="392"/>
                          </a:lnTo>
                          <a:lnTo>
                            <a:pt x="248" y="384"/>
                          </a:lnTo>
                          <a:lnTo>
                            <a:pt x="256" y="360"/>
                          </a:lnTo>
                          <a:lnTo>
                            <a:pt x="264" y="368"/>
                          </a:lnTo>
                          <a:lnTo>
                            <a:pt x="272" y="368"/>
                          </a:lnTo>
                          <a:lnTo>
                            <a:pt x="264" y="352"/>
                          </a:lnTo>
                          <a:lnTo>
                            <a:pt x="272" y="352"/>
                          </a:lnTo>
                          <a:lnTo>
                            <a:pt x="288" y="344"/>
                          </a:lnTo>
                          <a:lnTo>
                            <a:pt x="296" y="344"/>
                          </a:lnTo>
                          <a:lnTo>
                            <a:pt x="304" y="336"/>
                          </a:lnTo>
                          <a:lnTo>
                            <a:pt x="320" y="344"/>
                          </a:lnTo>
                          <a:lnTo>
                            <a:pt x="336" y="360"/>
                          </a:lnTo>
                          <a:lnTo>
                            <a:pt x="336" y="352"/>
                          </a:lnTo>
                          <a:lnTo>
                            <a:pt x="344" y="352"/>
                          </a:lnTo>
                          <a:lnTo>
                            <a:pt x="360" y="352"/>
                          </a:lnTo>
                          <a:lnTo>
                            <a:pt x="376" y="352"/>
                          </a:lnTo>
                          <a:lnTo>
                            <a:pt x="392" y="352"/>
                          </a:lnTo>
                          <a:lnTo>
                            <a:pt x="408" y="352"/>
                          </a:lnTo>
                          <a:lnTo>
                            <a:pt x="416" y="344"/>
                          </a:lnTo>
                          <a:lnTo>
                            <a:pt x="392" y="336"/>
                          </a:lnTo>
                          <a:lnTo>
                            <a:pt x="400" y="328"/>
                          </a:lnTo>
                          <a:lnTo>
                            <a:pt x="392" y="328"/>
                          </a:lnTo>
                          <a:lnTo>
                            <a:pt x="400" y="320"/>
                          </a:lnTo>
                          <a:lnTo>
                            <a:pt x="400" y="312"/>
                          </a:lnTo>
                          <a:lnTo>
                            <a:pt x="392" y="312"/>
                          </a:lnTo>
                          <a:lnTo>
                            <a:pt x="392" y="304"/>
                          </a:lnTo>
                          <a:lnTo>
                            <a:pt x="408" y="304"/>
                          </a:lnTo>
                          <a:lnTo>
                            <a:pt x="448" y="296"/>
                          </a:lnTo>
                          <a:lnTo>
                            <a:pt x="472" y="296"/>
                          </a:lnTo>
                          <a:lnTo>
                            <a:pt x="472" y="288"/>
                          </a:lnTo>
                          <a:lnTo>
                            <a:pt x="496" y="288"/>
                          </a:lnTo>
                          <a:lnTo>
                            <a:pt x="504" y="296"/>
                          </a:lnTo>
                          <a:lnTo>
                            <a:pt x="504" y="304"/>
                          </a:lnTo>
                          <a:lnTo>
                            <a:pt x="520" y="304"/>
                          </a:lnTo>
                          <a:lnTo>
                            <a:pt x="536" y="304"/>
                          </a:lnTo>
                          <a:lnTo>
                            <a:pt x="536" y="312"/>
                          </a:lnTo>
                          <a:lnTo>
                            <a:pt x="544" y="312"/>
                          </a:lnTo>
                          <a:lnTo>
                            <a:pt x="560" y="304"/>
                          </a:lnTo>
                          <a:lnTo>
                            <a:pt x="568" y="304"/>
                          </a:lnTo>
                          <a:lnTo>
                            <a:pt x="592" y="320"/>
                          </a:lnTo>
                          <a:lnTo>
                            <a:pt x="624" y="352"/>
                          </a:lnTo>
                          <a:lnTo>
                            <a:pt x="632" y="344"/>
                          </a:lnTo>
                          <a:lnTo>
                            <a:pt x="640" y="352"/>
                          </a:lnTo>
                          <a:lnTo>
                            <a:pt x="664" y="352"/>
                          </a:lnTo>
                          <a:lnTo>
                            <a:pt x="696" y="368"/>
                          </a:lnTo>
                          <a:lnTo>
                            <a:pt x="704" y="376"/>
                          </a:lnTo>
                          <a:lnTo>
                            <a:pt x="712" y="368"/>
                          </a:lnTo>
                          <a:lnTo>
                            <a:pt x="720" y="376"/>
                          </a:lnTo>
                          <a:lnTo>
                            <a:pt x="720" y="384"/>
                          </a:lnTo>
                          <a:lnTo>
                            <a:pt x="728" y="376"/>
                          </a:lnTo>
                          <a:lnTo>
                            <a:pt x="768" y="352"/>
                          </a:lnTo>
                          <a:lnTo>
                            <a:pt x="792" y="360"/>
                          </a:lnTo>
                          <a:lnTo>
                            <a:pt x="808" y="368"/>
                          </a:lnTo>
                          <a:lnTo>
                            <a:pt x="840" y="368"/>
                          </a:lnTo>
                          <a:lnTo>
                            <a:pt x="840" y="352"/>
                          </a:lnTo>
                          <a:lnTo>
                            <a:pt x="832" y="344"/>
                          </a:lnTo>
                          <a:lnTo>
                            <a:pt x="840" y="336"/>
                          </a:lnTo>
                          <a:lnTo>
                            <a:pt x="872" y="344"/>
                          </a:lnTo>
                          <a:lnTo>
                            <a:pt x="896" y="360"/>
                          </a:lnTo>
                          <a:lnTo>
                            <a:pt x="928" y="360"/>
                          </a:lnTo>
                          <a:lnTo>
                            <a:pt x="984" y="376"/>
                          </a:lnTo>
                          <a:lnTo>
                            <a:pt x="1016" y="368"/>
                          </a:lnTo>
                          <a:lnTo>
                            <a:pt x="1032" y="360"/>
                          </a:lnTo>
                          <a:lnTo>
                            <a:pt x="1056" y="368"/>
                          </a:lnTo>
                          <a:lnTo>
                            <a:pt x="1072" y="368"/>
                          </a:lnTo>
                          <a:lnTo>
                            <a:pt x="1088" y="360"/>
                          </a:lnTo>
                          <a:lnTo>
                            <a:pt x="1080" y="344"/>
                          </a:lnTo>
                          <a:lnTo>
                            <a:pt x="1088" y="336"/>
                          </a:lnTo>
                          <a:lnTo>
                            <a:pt x="1072" y="328"/>
                          </a:lnTo>
                          <a:lnTo>
                            <a:pt x="1080" y="320"/>
                          </a:lnTo>
                          <a:lnTo>
                            <a:pt x="1104" y="312"/>
                          </a:lnTo>
                          <a:lnTo>
                            <a:pt x="1136" y="320"/>
                          </a:lnTo>
                          <a:lnTo>
                            <a:pt x="1168" y="352"/>
                          </a:lnTo>
                          <a:lnTo>
                            <a:pt x="1184" y="368"/>
                          </a:lnTo>
                          <a:lnTo>
                            <a:pt x="1208" y="376"/>
                          </a:lnTo>
                          <a:lnTo>
                            <a:pt x="1232" y="384"/>
                          </a:lnTo>
                          <a:lnTo>
                            <a:pt x="1248" y="400"/>
                          </a:lnTo>
                          <a:lnTo>
                            <a:pt x="1256" y="400"/>
                          </a:lnTo>
                          <a:lnTo>
                            <a:pt x="1280" y="384"/>
                          </a:lnTo>
                          <a:lnTo>
                            <a:pt x="1288" y="400"/>
                          </a:lnTo>
                          <a:lnTo>
                            <a:pt x="1288" y="408"/>
                          </a:lnTo>
                          <a:lnTo>
                            <a:pt x="1296" y="440"/>
                          </a:lnTo>
                          <a:lnTo>
                            <a:pt x="1280" y="432"/>
                          </a:lnTo>
                          <a:lnTo>
                            <a:pt x="1272" y="440"/>
                          </a:lnTo>
                          <a:lnTo>
                            <a:pt x="1288" y="464"/>
                          </a:lnTo>
                          <a:lnTo>
                            <a:pt x="1288" y="472"/>
                          </a:lnTo>
                          <a:lnTo>
                            <a:pt x="1296" y="464"/>
                          </a:lnTo>
                          <a:lnTo>
                            <a:pt x="1312" y="472"/>
                          </a:lnTo>
                          <a:lnTo>
                            <a:pt x="1328" y="464"/>
                          </a:lnTo>
                          <a:lnTo>
                            <a:pt x="1328" y="448"/>
                          </a:lnTo>
                          <a:lnTo>
                            <a:pt x="1344" y="432"/>
                          </a:lnTo>
                          <a:lnTo>
                            <a:pt x="1344" y="384"/>
                          </a:lnTo>
                          <a:lnTo>
                            <a:pt x="1320" y="352"/>
                          </a:lnTo>
                          <a:lnTo>
                            <a:pt x="1304" y="320"/>
                          </a:lnTo>
                          <a:lnTo>
                            <a:pt x="1272" y="304"/>
                          </a:lnTo>
                          <a:lnTo>
                            <a:pt x="1264" y="312"/>
                          </a:lnTo>
                          <a:lnTo>
                            <a:pt x="1256" y="312"/>
                          </a:lnTo>
                          <a:lnTo>
                            <a:pt x="1256" y="304"/>
                          </a:lnTo>
                          <a:lnTo>
                            <a:pt x="1248" y="304"/>
                          </a:lnTo>
                          <a:lnTo>
                            <a:pt x="1248" y="312"/>
                          </a:lnTo>
                          <a:lnTo>
                            <a:pt x="1240" y="296"/>
                          </a:lnTo>
                          <a:lnTo>
                            <a:pt x="1216" y="296"/>
                          </a:lnTo>
                          <a:lnTo>
                            <a:pt x="1232" y="280"/>
                          </a:lnTo>
                          <a:lnTo>
                            <a:pt x="1240" y="232"/>
                          </a:lnTo>
                          <a:lnTo>
                            <a:pt x="1256" y="232"/>
                          </a:lnTo>
                          <a:lnTo>
                            <a:pt x="1312" y="232"/>
                          </a:lnTo>
                          <a:lnTo>
                            <a:pt x="1312" y="224"/>
                          </a:lnTo>
                          <a:lnTo>
                            <a:pt x="1336" y="224"/>
                          </a:lnTo>
                          <a:lnTo>
                            <a:pt x="1344" y="240"/>
                          </a:lnTo>
                          <a:lnTo>
                            <a:pt x="1384" y="232"/>
                          </a:lnTo>
                          <a:lnTo>
                            <a:pt x="1368" y="232"/>
                          </a:lnTo>
                          <a:lnTo>
                            <a:pt x="1360" y="224"/>
                          </a:lnTo>
                          <a:lnTo>
                            <a:pt x="1368" y="200"/>
                          </a:lnTo>
                          <a:lnTo>
                            <a:pt x="1400" y="200"/>
                          </a:lnTo>
                          <a:lnTo>
                            <a:pt x="1400" y="208"/>
                          </a:lnTo>
                          <a:lnTo>
                            <a:pt x="1416" y="216"/>
                          </a:lnTo>
                          <a:lnTo>
                            <a:pt x="1424" y="200"/>
                          </a:lnTo>
                          <a:lnTo>
                            <a:pt x="1416" y="184"/>
                          </a:lnTo>
                          <a:lnTo>
                            <a:pt x="1432" y="184"/>
                          </a:lnTo>
                          <a:lnTo>
                            <a:pt x="1432" y="192"/>
                          </a:lnTo>
                          <a:lnTo>
                            <a:pt x="1448" y="208"/>
                          </a:lnTo>
                          <a:lnTo>
                            <a:pt x="1440" y="216"/>
                          </a:lnTo>
                          <a:lnTo>
                            <a:pt x="1432" y="248"/>
                          </a:lnTo>
                          <a:lnTo>
                            <a:pt x="1424" y="256"/>
                          </a:lnTo>
                          <a:lnTo>
                            <a:pt x="1432" y="264"/>
                          </a:lnTo>
                          <a:lnTo>
                            <a:pt x="1424" y="264"/>
                          </a:lnTo>
                          <a:lnTo>
                            <a:pt x="1440" y="288"/>
                          </a:lnTo>
                          <a:lnTo>
                            <a:pt x="1512" y="352"/>
                          </a:lnTo>
                          <a:lnTo>
                            <a:pt x="1512" y="344"/>
                          </a:lnTo>
                          <a:lnTo>
                            <a:pt x="1512" y="320"/>
                          </a:lnTo>
                          <a:lnTo>
                            <a:pt x="1520" y="320"/>
                          </a:lnTo>
                          <a:lnTo>
                            <a:pt x="1504" y="304"/>
                          </a:lnTo>
                          <a:lnTo>
                            <a:pt x="1520" y="296"/>
                          </a:lnTo>
                          <a:lnTo>
                            <a:pt x="1504" y="280"/>
                          </a:lnTo>
                          <a:lnTo>
                            <a:pt x="1512" y="272"/>
                          </a:lnTo>
                          <a:lnTo>
                            <a:pt x="1496" y="264"/>
                          </a:lnTo>
                          <a:lnTo>
                            <a:pt x="1488" y="256"/>
                          </a:lnTo>
                          <a:lnTo>
                            <a:pt x="1480" y="256"/>
                          </a:lnTo>
                          <a:lnTo>
                            <a:pt x="1472" y="248"/>
                          </a:lnTo>
                          <a:lnTo>
                            <a:pt x="1472" y="232"/>
                          </a:lnTo>
                          <a:lnTo>
                            <a:pt x="1464" y="224"/>
                          </a:lnTo>
                          <a:lnTo>
                            <a:pt x="1472" y="224"/>
                          </a:lnTo>
                          <a:lnTo>
                            <a:pt x="1480" y="216"/>
                          </a:lnTo>
                          <a:lnTo>
                            <a:pt x="1496" y="224"/>
                          </a:lnTo>
                          <a:lnTo>
                            <a:pt x="1496" y="216"/>
                          </a:lnTo>
                          <a:lnTo>
                            <a:pt x="1504" y="216"/>
                          </a:lnTo>
                          <a:lnTo>
                            <a:pt x="1536" y="224"/>
                          </a:lnTo>
                          <a:lnTo>
                            <a:pt x="1528" y="216"/>
                          </a:lnTo>
                          <a:lnTo>
                            <a:pt x="1552" y="192"/>
                          </a:lnTo>
                          <a:lnTo>
                            <a:pt x="1560" y="184"/>
                          </a:lnTo>
                          <a:lnTo>
                            <a:pt x="1584" y="192"/>
                          </a:lnTo>
                          <a:lnTo>
                            <a:pt x="1584" y="184"/>
                          </a:lnTo>
                          <a:lnTo>
                            <a:pt x="1528" y="160"/>
                          </a:lnTo>
                          <a:lnTo>
                            <a:pt x="1544" y="160"/>
                          </a:lnTo>
                          <a:lnTo>
                            <a:pt x="1544" y="152"/>
                          </a:lnTo>
                          <a:lnTo>
                            <a:pt x="1544" y="144"/>
                          </a:lnTo>
                          <a:lnTo>
                            <a:pt x="1528" y="144"/>
                          </a:lnTo>
                          <a:lnTo>
                            <a:pt x="1536" y="136"/>
                          </a:lnTo>
                          <a:lnTo>
                            <a:pt x="1552" y="144"/>
                          </a:lnTo>
                          <a:lnTo>
                            <a:pt x="1584" y="152"/>
                          </a:lnTo>
                          <a:lnTo>
                            <a:pt x="1632" y="160"/>
                          </a:lnTo>
                          <a:lnTo>
                            <a:pt x="1616" y="144"/>
                          </a:lnTo>
                          <a:lnTo>
                            <a:pt x="1632" y="144"/>
                          </a:lnTo>
                          <a:lnTo>
                            <a:pt x="1632" y="136"/>
                          </a:lnTo>
                          <a:lnTo>
                            <a:pt x="1592" y="128"/>
                          </a:lnTo>
                          <a:lnTo>
                            <a:pt x="1568" y="128"/>
                          </a:lnTo>
                          <a:lnTo>
                            <a:pt x="1472" y="104"/>
                          </a:lnTo>
                          <a:lnTo>
                            <a:pt x="1424" y="88"/>
                          </a:lnTo>
                          <a:lnTo>
                            <a:pt x="1360" y="88"/>
                          </a:lnTo>
                          <a:lnTo>
                            <a:pt x="1384" y="104"/>
                          </a:lnTo>
                          <a:lnTo>
                            <a:pt x="1376" y="104"/>
                          </a:lnTo>
                          <a:lnTo>
                            <a:pt x="1352" y="96"/>
                          </a:lnTo>
                          <a:lnTo>
                            <a:pt x="1360" y="96"/>
                          </a:lnTo>
                          <a:lnTo>
                            <a:pt x="1360" y="88"/>
                          </a:lnTo>
                          <a:lnTo>
                            <a:pt x="1344" y="88"/>
                          </a:lnTo>
                          <a:lnTo>
                            <a:pt x="1344" y="96"/>
                          </a:lnTo>
                          <a:lnTo>
                            <a:pt x="1280" y="96"/>
                          </a:lnTo>
                          <a:lnTo>
                            <a:pt x="1256" y="88"/>
                          </a:lnTo>
                          <a:lnTo>
                            <a:pt x="1232" y="80"/>
                          </a:lnTo>
                          <a:lnTo>
                            <a:pt x="1176" y="80"/>
                          </a:lnTo>
                          <a:lnTo>
                            <a:pt x="1128" y="64"/>
                          </a:lnTo>
                          <a:lnTo>
                            <a:pt x="1032" y="56"/>
                          </a:lnTo>
                          <a:lnTo>
                            <a:pt x="1032" y="64"/>
                          </a:lnTo>
                          <a:lnTo>
                            <a:pt x="1048" y="72"/>
                          </a:lnTo>
                          <a:lnTo>
                            <a:pt x="1008" y="64"/>
                          </a:lnTo>
                          <a:lnTo>
                            <a:pt x="1000" y="72"/>
                          </a:lnTo>
                          <a:lnTo>
                            <a:pt x="968" y="64"/>
                          </a:lnTo>
                          <a:lnTo>
                            <a:pt x="976" y="72"/>
                          </a:lnTo>
                          <a:lnTo>
                            <a:pt x="976" y="80"/>
                          </a:lnTo>
                          <a:lnTo>
                            <a:pt x="936" y="64"/>
                          </a:lnTo>
                          <a:lnTo>
                            <a:pt x="936" y="56"/>
                          </a:lnTo>
                          <a:lnTo>
                            <a:pt x="912" y="48"/>
                          </a:lnTo>
                          <a:lnTo>
                            <a:pt x="856" y="40"/>
                          </a:lnTo>
                          <a:lnTo>
                            <a:pt x="872" y="48"/>
                          </a:lnTo>
                          <a:lnTo>
                            <a:pt x="840" y="48"/>
                          </a:lnTo>
                          <a:lnTo>
                            <a:pt x="824" y="48"/>
                          </a:lnTo>
                          <a:lnTo>
                            <a:pt x="816" y="48"/>
                          </a:lnTo>
                          <a:lnTo>
                            <a:pt x="776" y="48"/>
                          </a:lnTo>
                          <a:lnTo>
                            <a:pt x="760" y="32"/>
                          </a:lnTo>
                          <a:lnTo>
                            <a:pt x="744" y="32"/>
                          </a:lnTo>
                          <a:lnTo>
                            <a:pt x="768" y="40"/>
                          </a:lnTo>
                          <a:lnTo>
                            <a:pt x="736" y="40"/>
                          </a:lnTo>
                          <a:lnTo>
                            <a:pt x="744" y="48"/>
                          </a:lnTo>
                          <a:lnTo>
                            <a:pt x="712" y="48"/>
                          </a:lnTo>
                          <a:lnTo>
                            <a:pt x="752" y="24"/>
                          </a:lnTo>
                          <a:lnTo>
                            <a:pt x="744" y="16"/>
                          </a:lnTo>
                          <a:lnTo>
                            <a:pt x="712" y="8"/>
                          </a:lnTo>
                          <a:lnTo>
                            <a:pt x="672" y="8"/>
                          </a:lnTo>
                          <a:lnTo>
                            <a:pt x="656" y="0"/>
                          </a:lnTo>
                          <a:lnTo>
                            <a:pt x="632" y="0"/>
                          </a:lnTo>
                          <a:lnTo>
                            <a:pt x="616" y="8"/>
                          </a:lnTo>
                          <a:lnTo>
                            <a:pt x="616" y="16"/>
                          </a:lnTo>
                          <a:lnTo>
                            <a:pt x="560" y="16"/>
                          </a:lnTo>
                          <a:lnTo>
                            <a:pt x="528" y="24"/>
                          </a:lnTo>
                          <a:lnTo>
                            <a:pt x="512" y="32"/>
                          </a:lnTo>
                          <a:lnTo>
                            <a:pt x="528" y="40"/>
                          </a:lnTo>
                          <a:lnTo>
                            <a:pt x="472" y="48"/>
                          </a:lnTo>
                          <a:lnTo>
                            <a:pt x="480" y="56"/>
                          </a:lnTo>
                          <a:lnTo>
                            <a:pt x="504" y="64"/>
                          </a:lnTo>
                          <a:lnTo>
                            <a:pt x="496" y="64"/>
                          </a:lnTo>
                          <a:lnTo>
                            <a:pt x="448" y="56"/>
                          </a:lnTo>
                          <a:lnTo>
                            <a:pt x="440" y="64"/>
                          </a:lnTo>
                          <a:lnTo>
                            <a:pt x="472" y="80"/>
                          </a:lnTo>
                          <a:lnTo>
                            <a:pt x="440" y="72"/>
                          </a:lnTo>
                          <a:lnTo>
                            <a:pt x="432" y="56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68" name="Freeform 412">
                      <a:extLst>
                        <a:ext uri="{FF2B5EF4-FFF2-40B4-BE49-F238E27FC236}">
                          <a16:creationId xmlns:a16="http://schemas.microsoft.com/office/drawing/2014/main" id="{7542DD00-4F9F-4CCB-80DC-83005E0DE8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0" y="1944"/>
                      <a:ext cx="224" cy="128"/>
                    </a:xfrm>
                    <a:custGeom>
                      <a:avLst/>
                      <a:gdLst>
                        <a:gd name="T0" fmla="*/ 152 w 224"/>
                        <a:gd name="T1" fmla="*/ 120 h 128"/>
                        <a:gd name="T2" fmla="*/ 168 w 224"/>
                        <a:gd name="T3" fmla="*/ 128 h 128"/>
                        <a:gd name="T4" fmla="*/ 176 w 224"/>
                        <a:gd name="T5" fmla="*/ 112 h 128"/>
                        <a:gd name="T6" fmla="*/ 168 w 224"/>
                        <a:gd name="T7" fmla="*/ 96 h 128"/>
                        <a:gd name="T8" fmla="*/ 160 w 224"/>
                        <a:gd name="T9" fmla="*/ 88 h 128"/>
                        <a:gd name="T10" fmla="*/ 176 w 224"/>
                        <a:gd name="T11" fmla="*/ 88 h 128"/>
                        <a:gd name="T12" fmla="*/ 176 w 224"/>
                        <a:gd name="T13" fmla="*/ 80 h 128"/>
                        <a:gd name="T14" fmla="*/ 176 w 224"/>
                        <a:gd name="T15" fmla="*/ 72 h 128"/>
                        <a:gd name="T16" fmla="*/ 192 w 224"/>
                        <a:gd name="T17" fmla="*/ 64 h 128"/>
                        <a:gd name="T18" fmla="*/ 192 w 224"/>
                        <a:gd name="T19" fmla="*/ 80 h 128"/>
                        <a:gd name="T20" fmla="*/ 200 w 224"/>
                        <a:gd name="T21" fmla="*/ 80 h 128"/>
                        <a:gd name="T22" fmla="*/ 208 w 224"/>
                        <a:gd name="T23" fmla="*/ 80 h 128"/>
                        <a:gd name="T24" fmla="*/ 224 w 224"/>
                        <a:gd name="T25" fmla="*/ 72 h 128"/>
                        <a:gd name="T26" fmla="*/ 200 w 224"/>
                        <a:gd name="T27" fmla="*/ 56 h 128"/>
                        <a:gd name="T28" fmla="*/ 200 w 224"/>
                        <a:gd name="T29" fmla="*/ 64 h 128"/>
                        <a:gd name="T30" fmla="*/ 184 w 224"/>
                        <a:gd name="T31" fmla="*/ 56 h 128"/>
                        <a:gd name="T32" fmla="*/ 192 w 224"/>
                        <a:gd name="T33" fmla="*/ 48 h 128"/>
                        <a:gd name="T34" fmla="*/ 168 w 224"/>
                        <a:gd name="T35" fmla="*/ 64 h 128"/>
                        <a:gd name="T36" fmla="*/ 144 w 224"/>
                        <a:gd name="T37" fmla="*/ 64 h 128"/>
                        <a:gd name="T38" fmla="*/ 144 w 224"/>
                        <a:gd name="T39" fmla="*/ 56 h 128"/>
                        <a:gd name="T40" fmla="*/ 136 w 224"/>
                        <a:gd name="T41" fmla="*/ 56 h 128"/>
                        <a:gd name="T42" fmla="*/ 128 w 224"/>
                        <a:gd name="T43" fmla="*/ 40 h 128"/>
                        <a:gd name="T44" fmla="*/ 112 w 224"/>
                        <a:gd name="T45" fmla="*/ 24 h 128"/>
                        <a:gd name="T46" fmla="*/ 80 w 224"/>
                        <a:gd name="T47" fmla="*/ 32 h 128"/>
                        <a:gd name="T48" fmla="*/ 32 w 224"/>
                        <a:gd name="T49" fmla="*/ 0 h 128"/>
                        <a:gd name="T50" fmla="*/ 0 w 224"/>
                        <a:gd name="T51" fmla="*/ 8 h 128"/>
                        <a:gd name="T52" fmla="*/ 16 w 224"/>
                        <a:gd name="T53" fmla="*/ 64 h 128"/>
                        <a:gd name="T54" fmla="*/ 24 w 224"/>
                        <a:gd name="T55" fmla="*/ 64 h 128"/>
                        <a:gd name="T56" fmla="*/ 24 w 224"/>
                        <a:gd name="T57" fmla="*/ 56 h 128"/>
                        <a:gd name="T58" fmla="*/ 32 w 224"/>
                        <a:gd name="T59" fmla="*/ 40 h 128"/>
                        <a:gd name="T60" fmla="*/ 40 w 224"/>
                        <a:gd name="T61" fmla="*/ 40 h 128"/>
                        <a:gd name="T62" fmla="*/ 56 w 224"/>
                        <a:gd name="T63" fmla="*/ 48 h 128"/>
                        <a:gd name="T64" fmla="*/ 64 w 224"/>
                        <a:gd name="T65" fmla="*/ 64 h 128"/>
                        <a:gd name="T66" fmla="*/ 88 w 224"/>
                        <a:gd name="T67" fmla="*/ 64 h 128"/>
                        <a:gd name="T68" fmla="*/ 96 w 224"/>
                        <a:gd name="T69" fmla="*/ 80 h 128"/>
                        <a:gd name="T70" fmla="*/ 136 w 224"/>
                        <a:gd name="T71" fmla="*/ 104 h 128"/>
                        <a:gd name="T72" fmla="*/ 152 w 224"/>
                        <a:gd name="T73" fmla="*/ 112 h 128"/>
                        <a:gd name="T74" fmla="*/ 152 w 224"/>
                        <a:gd name="T75" fmla="*/ 120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24" h="128">
                          <a:moveTo>
                            <a:pt x="152" y="120"/>
                          </a:moveTo>
                          <a:lnTo>
                            <a:pt x="168" y="128"/>
                          </a:lnTo>
                          <a:lnTo>
                            <a:pt x="176" y="112"/>
                          </a:lnTo>
                          <a:lnTo>
                            <a:pt x="168" y="96"/>
                          </a:lnTo>
                          <a:lnTo>
                            <a:pt x="160" y="88"/>
                          </a:lnTo>
                          <a:lnTo>
                            <a:pt x="176" y="88"/>
                          </a:lnTo>
                          <a:lnTo>
                            <a:pt x="176" y="80"/>
                          </a:lnTo>
                          <a:lnTo>
                            <a:pt x="176" y="72"/>
                          </a:lnTo>
                          <a:lnTo>
                            <a:pt x="192" y="64"/>
                          </a:lnTo>
                          <a:lnTo>
                            <a:pt x="192" y="80"/>
                          </a:lnTo>
                          <a:lnTo>
                            <a:pt x="200" y="80"/>
                          </a:lnTo>
                          <a:lnTo>
                            <a:pt x="208" y="80"/>
                          </a:lnTo>
                          <a:lnTo>
                            <a:pt x="224" y="72"/>
                          </a:lnTo>
                          <a:lnTo>
                            <a:pt x="200" y="56"/>
                          </a:lnTo>
                          <a:lnTo>
                            <a:pt x="200" y="64"/>
                          </a:lnTo>
                          <a:lnTo>
                            <a:pt x="184" y="56"/>
                          </a:lnTo>
                          <a:lnTo>
                            <a:pt x="192" y="48"/>
                          </a:lnTo>
                          <a:lnTo>
                            <a:pt x="168" y="64"/>
                          </a:lnTo>
                          <a:lnTo>
                            <a:pt x="144" y="64"/>
                          </a:lnTo>
                          <a:lnTo>
                            <a:pt x="144" y="56"/>
                          </a:lnTo>
                          <a:lnTo>
                            <a:pt x="136" y="56"/>
                          </a:lnTo>
                          <a:lnTo>
                            <a:pt x="128" y="40"/>
                          </a:lnTo>
                          <a:lnTo>
                            <a:pt x="112" y="24"/>
                          </a:lnTo>
                          <a:lnTo>
                            <a:pt x="80" y="32"/>
                          </a:lnTo>
                          <a:lnTo>
                            <a:pt x="32" y="0"/>
                          </a:lnTo>
                          <a:lnTo>
                            <a:pt x="0" y="8"/>
                          </a:lnTo>
                          <a:lnTo>
                            <a:pt x="16" y="64"/>
                          </a:lnTo>
                          <a:lnTo>
                            <a:pt x="24" y="64"/>
                          </a:lnTo>
                          <a:lnTo>
                            <a:pt x="24" y="56"/>
                          </a:lnTo>
                          <a:lnTo>
                            <a:pt x="32" y="40"/>
                          </a:lnTo>
                          <a:lnTo>
                            <a:pt x="40" y="40"/>
                          </a:lnTo>
                          <a:lnTo>
                            <a:pt x="56" y="48"/>
                          </a:lnTo>
                          <a:lnTo>
                            <a:pt x="64" y="64"/>
                          </a:lnTo>
                          <a:lnTo>
                            <a:pt x="88" y="64"/>
                          </a:lnTo>
                          <a:lnTo>
                            <a:pt x="96" y="80"/>
                          </a:lnTo>
                          <a:lnTo>
                            <a:pt x="136" y="104"/>
                          </a:lnTo>
                          <a:lnTo>
                            <a:pt x="152" y="112"/>
                          </a:lnTo>
                          <a:lnTo>
                            <a:pt x="152" y="120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69" name="Freeform 413">
                      <a:extLst>
                        <a:ext uri="{FF2B5EF4-FFF2-40B4-BE49-F238E27FC236}">
                          <a16:creationId xmlns:a16="http://schemas.microsoft.com/office/drawing/2014/main" id="{A4842B6D-4812-4C0F-A8A0-567667F1CA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80" y="2008"/>
                      <a:ext cx="96" cy="64"/>
                    </a:xfrm>
                    <a:custGeom>
                      <a:avLst/>
                      <a:gdLst>
                        <a:gd name="T0" fmla="*/ 16 w 96"/>
                        <a:gd name="T1" fmla="*/ 64 h 64"/>
                        <a:gd name="T2" fmla="*/ 32 w 96"/>
                        <a:gd name="T3" fmla="*/ 56 h 64"/>
                        <a:gd name="T4" fmla="*/ 40 w 96"/>
                        <a:gd name="T5" fmla="*/ 56 h 64"/>
                        <a:gd name="T6" fmla="*/ 48 w 96"/>
                        <a:gd name="T7" fmla="*/ 40 h 64"/>
                        <a:gd name="T8" fmla="*/ 56 w 96"/>
                        <a:gd name="T9" fmla="*/ 48 h 64"/>
                        <a:gd name="T10" fmla="*/ 64 w 96"/>
                        <a:gd name="T11" fmla="*/ 64 h 64"/>
                        <a:gd name="T12" fmla="*/ 80 w 96"/>
                        <a:gd name="T13" fmla="*/ 56 h 64"/>
                        <a:gd name="T14" fmla="*/ 96 w 96"/>
                        <a:gd name="T15" fmla="*/ 56 h 64"/>
                        <a:gd name="T16" fmla="*/ 96 w 96"/>
                        <a:gd name="T17" fmla="*/ 40 h 64"/>
                        <a:gd name="T18" fmla="*/ 88 w 96"/>
                        <a:gd name="T19" fmla="*/ 40 h 64"/>
                        <a:gd name="T20" fmla="*/ 80 w 96"/>
                        <a:gd name="T21" fmla="*/ 32 h 64"/>
                        <a:gd name="T22" fmla="*/ 80 w 96"/>
                        <a:gd name="T23" fmla="*/ 24 h 64"/>
                        <a:gd name="T24" fmla="*/ 56 w 96"/>
                        <a:gd name="T25" fmla="*/ 32 h 64"/>
                        <a:gd name="T26" fmla="*/ 48 w 96"/>
                        <a:gd name="T27" fmla="*/ 24 h 64"/>
                        <a:gd name="T28" fmla="*/ 24 w 96"/>
                        <a:gd name="T29" fmla="*/ 24 h 64"/>
                        <a:gd name="T30" fmla="*/ 24 w 96"/>
                        <a:gd name="T31" fmla="*/ 16 h 64"/>
                        <a:gd name="T32" fmla="*/ 32 w 96"/>
                        <a:gd name="T33" fmla="*/ 16 h 64"/>
                        <a:gd name="T34" fmla="*/ 40 w 96"/>
                        <a:gd name="T35" fmla="*/ 16 h 64"/>
                        <a:gd name="T36" fmla="*/ 32 w 96"/>
                        <a:gd name="T37" fmla="*/ 16 h 64"/>
                        <a:gd name="T38" fmla="*/ 32 w 96"/>
                        <a:gd name="T39" fmla="*/ 0 h 64"/>
                        <a:gd name="T40" fmla="*/ 16 w 96"/>
                        <a:gd name="T41" fmla="*/ 8 h 64"/>
                        <a:gd name="T42" fmla="*/ 16 w 96"/>
                        <a:gd name="T43" fmla="*/ 16 h 64"/>
                        <a:gd name="T44" fmla="*/ 16 w 96"/>
                        <a:gd name="T45" fmla="*/ 24 h 64"/>
                        <a:gd name="T46" fmla="*/ 0 w 96"/>
                        <a:gd name="T47" fmla="*/ 24 h 64"/>
                        <a:gd name="T48" fmla="*/ 8 w 96"/>
                        <a:gd name="T49" fmla="*/ 32 h 64"/>
                        <a:gd name="T50" fmla="*/ 16 w 96"/>
                        <a:gd name="T51" fmla="*/ 48 h 64"/>
                        <a:gd name="T52" fmla="*/ 8 w 96"/>
                        <a:gd name="T53" fmla="*/ 64 h 64"/>
                        <a:gd name="T54" fmla="*/ 16 w 96"/>
                        <a:gd name="T55" fmla="*/ 64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96" h="64">
                          <a:moveTo>
                            <a:pt x="16" y="64"/>
                          </a:moveTo>
                          <a:lnTo>
                            <a:pt x="32" y="56"/>
                          </a:lnTo>
                          <a:lnTo>
                            <a:pt x="40" y="56"/>
                          </a:lnTo>
                          <a:lnTo>
                            <a:pt x="48" y="40"/>
                          </a:lnTo>
                          <a:lnTo>
                            <a:pt x="56" y="48"/>
                          </a:lnTo>
                          <a:lnTo>
                            <a:pt x="64" y="64"/>
                          </a:lnTo>
                          <a:lnTo>
                            <a:pt x="80" y="56"/>
                          </a:lnTo>
                          <a:lnTo>
                            <a:pt x="96" y="56"/>
                          </a:lnTo>
                          <a:lnTo>
                            <a:pt x="96" y="40"/>
                          </a:lnTo>
                          <a:lnTo>
                            <a:pt x="88" y="40"/>
                          </a:lnTo>
                          <a:lnTo>
                            <a:pt x="80" y="32"/>
                          </a:lnTo>
                          <a:lnTo>
                            <a:pt x="80" y="24"/>
                          </a:lnTo>
                          <a:lnTo>
                            <a:pt x="56" y="32"/>
                          </a:lnTo>
                          <a:lnTo>
                            <a:pt x="48" y="24"/>
                          </a:lnTo>
                          <a:lnTo>
                            <a:pt x="24" y="24"/>
                          </a:lnTo>
                          <a:lnTo>
                            <a:pt x="24" y="16"/>
                          </a:lnTo>
                          <a:lnTo>
                            <a:pt x="32" y="16"/>
                          </a:lnTo>
                          <a:lnTo>
                            <a:pt x="40" y="16"/>
                          </a:lnTo>
                          <a:lnTo>
                            <a:pt x="32" y="16"/>
                          </a:lnTo>
                          <a:lnTo>
                            <a:pt x="32" y="0"/>
                          </a:lnTo>
                          <a:lnTo>
                            <a:pt x="16" y="8"/>
                          </a:lnTo>
                          <a:lnTo>
                            <a:pt x="16" y="16"/>
                          </a:lnTo>
                          <a:lnTo>
                            <a:pt x="16" y="24"/>
                          </a:lnTo>
                          <a:lnTo>
                            <a:pt x="0" y="24"/>
                          </a:lnTo>
                          <a:lnTo>
                            <a:pt x="8" y="32"/>
                          </a:lnTo>
                          <a:lnTo>
                            <a:pt x="16" y="48"/>
                          </a:lnTo>
                          <a:lnTo>
                            <a:pt x="8" y="64"/>
                          </a:lnTo>
                          <a:lnTo>
                            <a:pt x="16" y="6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0" name="Freeform 414">
                      <a:extLst>
                        <a:ext uri="{FF2B5EF4-FFF2-40B4-BE49-F238E27FC236}">
                          <a16:creationId xmlns:a16="http://schemas.microsoft.com/office/drawing/2014/main" id="{852DE99E-C29B-4537-A949-2CBAE39090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4" y="1976"/>
                      <a:ext cx="120" cy="64"/>
                    </a:xfrm>
                    <a:custGeom>
                      <a:avLst/>
                      <a:gdLst>
                        <a:gd name="T0" fmla="*/ 16 w 120"/>
                        <a:gd name="T1" fmla="*/ 48 h 64"/>
                        <a:gd name="T2" fmla="*/ 8 w 120"/>
                        <a:gd name="T3" fmla="*/ 48 h 64"/>
                        <a:gd name="T4" fmla="*/ 0 w 120"/>
                        <a:gd name="T5" fmla="*/ 48 h 64"/>
                        <a:gd name="T6" fmla="*/ 0 w 120"/>
                        <a:gd name="T7" fmla="*/ 56 h 64"/>
                        <a:gd name="T8" fmla="*/ 24 w 120"/>
                        <a:gd name="T9" fmla="*/ 56 h 64"/>
                        <a:gd name="T10" fmla="*/ 32 w 120"/>
                        <a:gd name="T11" fmla="*/ 64 h 64"/>
                        <a:gd name="T12" fmla="*/ 56 w 120"/>
                        <a:gd name="T13" fmla="*/ 56 h 64"/>
                        <a:gd name="T14" fmla="*/ 56 w 120"/>
                        <a:gd name="T15" fmla="*/ 48 h 64"/>
                        <a:gd name="T16" fmla="*/ 64 w 120"/>
                        <a:gd name="T17" fmla="*/ 40 h 64"/>
                        <a:gd name="T18" fmla="*/ 88 w 120"/>
                        <a:gd name="T19" fmla="*/ 40 h 64"/>
                        <a:gd name="T20" fmla="*/ 88 w 120"/>
                        <a:gd name="T21" fmla="*/ 32 h 64"/>
                        <a:gd name="T22" fmla="*/ 104 w 120"/>
                        <a:gd name="T23" fmla="*/ 32 h 64"/>
                        <a:gd name="T24" fmla="*/ 120 w 120"/>
                        <a:gd name="T25" fmla="*/ 24 h 64"/>
                        <a:gd name="T26" fmla="*/ 120 w 120"/>
                        <a:gd name="T27" fmla="*/ 16 h 64"/>
                        <a:gd name="T28" fmla="*/ 104 w 120"/>
                        <a:gd name="T29" fmla="*/ 8 h 64"/>
                        <a:gd name="T30" fmla="*/ 56 w 120"/>
                        <a:gd name="T31" fmla="*/ 8 h 64"/>
                        <a:gd name="T32" fmla="*/ 40 w 120"/>
                        <a:gd name="T33" fmla="*/ 0 h 64"/>
                        <a:gd name="T34" fmla="*/ 40 w 120"/>
                        <a:gd name="T35" fmla="*/ 8 h 64"/>
                        <a:gd name="T36" fmla="*/ 32 w 120"/>
                        <a:gd name="T37" fmla="*/ 16 h 64"/>
                        <a:gd name="T38" fmla="*/ 8 w 120"/>
                        <a:gd name="T39" fmla="*/ 8 h 64"/>
                        <a:gd name="T40" fmla="*/ 8 w 120"/>
                        <a:gd name="T41" fmla="*/ 16 h 64"/>
                        <a:gd name="T42" fmla="*/ 0 w 120"/>
                        <a:gd name="T43" fmla="*/ 24 h 64"/>
                        <a:gd name="T44" fmla="*/ 16 w 120"/>
                        <a:gd name="T45" fmla="*/ 32 h 64"/>
                        <a:gd name="T46" fmla="*/ 16 w 120"/>
                        <a:gd name="T47" fmla="*/ 24 h 64"/>
                        <a:gd name="T48" fmla="*/ 40 w 120"/>
                        <a:gd name="T49" fmla="*/ 40 h 64"/>
                        <a:gd name="T50" fmla="*/ 24 w 120"/>
                        <a:gd name="T51" fmla="*/ 48 h 64"/>
                        <a:gd name="T52" fmla="*/ 16 w 120"/>
                        <a:gd name="T53" fmla="*/ 48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20" h="64">
                          <a:moveTo>
                            <a:pt x="16" y="48"/>
                          </a:moveTo>
                          <a:lnTo>
                            <a:pt x="8" y="48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24" y="56"/>
                          </a:lnTo>
                          <a:lnTo>
                            <a:pt x="32" y="64"/>
                          </a:lnTo>
                          <a:lnTo>
                            <a:pt x="56" y="56"/>
                          </a:lnTo>
                          <a:lnTo>
                            <a:pt x="56" y="48"/>
                          </a:lnTo>
                          <a:lnTo>
                            <a:pt x="64" y="40"/>
                          </a:lnTo>
                          <a:lnTo>
                            <a:pt x="88" y="40"/>
                          </a:lnTo>
                          <a:lnTo>
                            <a:pt x="88" y="32"/>
                          </a:lnTo>
                          <a:lnTo>
                            <a:pt x="104" y="32"/>
                          </a:lnTo>
                          <a:lnTo>
                            <a:pt x="120" y="24"/>
                          </a:lnTo>
                          <a:lnTo>
                            <a:pt x="120" y="16"/>
                          </a:lnTo>
                          <a:lnTo>
                            <a:pt x="104" y="8"/>
                          </a:lnTo>
                          <a:lnTo>
                            <a:pt x="56" y="8"/>
                          </a:lnTo>
                          <a:lnTo>
                            <a:pt x="40" y="0"/>
                          </a:lnTo>
                          <a:lnTo>
                            <a:pt x="40" y="8"/>
                          </a:lnTo>
                          <a:lnTo>
                            <a:pt x="32" y="16"/>
                          </a:lnTo>
                          <a:lnTo>
                            <a:pt x="8" y="8"/>
                          </a:lnTo>
                          <a:lnTo>
                            <a:pt x="8" y="16"/>
                          </a:lnTo>
                          <a:lnTo>
                            <a:pt x="0" y="24"/>
                          </a:lnTo>
                          <a:lnTo>
                            <a:pt x="16" y="32"/>
                          </a:lnTo>
                          <a:lnTo>
                            <a:pt x="16" y="24"/>
                          </a:lnTo>
                          <a:lnTo>
                            <a:pt x="40" y="40"/>
                          </a:lnTo>
                          <a:lnTo>
                            <a:pt x="24" y="48"/>
                          </a:lnTo>
                          <a:lnTo>
                            <a:pt x="16" y="48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1" name="Freeform 415">
                      <a:extLst>
                        <a:ext uri="{FF2B5EF4-FFF2-40B4-BE49-F238E27FC236}">
                          <a16:creationId xmlns:a16="http://schemas.microsoft.com/office/drawing/2014/main" id="{F1AE8C71-D453-4BCC-B157-6E46402024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88" y="1984"/>
                      <a:ext cx="184" cy="112"/>
                    </a:xfrm>
                    <a:custGeom>
                      <a:avLst/>
                      <a:gdLst>
                        <a:gd name="T0" fmla="*/ 48 w 184"/>
                        <a:gd name="T1" fmla="*/ 24 h 112"/>
                        <a:gd name="T2" fmla="*/ 56 w 184"/>
                        <a:gd name="T3" fmla="*/ 24 h 112"/>
                        <a:gd name="T4" fmla="*/ 56 w 184"/>
                        <a:gd name="T5" fmla="*/ 16 h 112"/>
                        <a:gd name="T6" fmla="*/ 64 w 184"/>
                        <a:gd name="T7" fmla="*/ 0 h 112"/>
                        <a:gd name="T8" fmla="*/ 72 w 184"/>
                        <a:gd name="T9" fmla="*/ 0 h 112"/>
                        <a:gd name="T10" fmla="*/ 88 w 184"/>
                        <a:gd name="T11" fmla="*/ 8 h 112"/>
                        <a:gd name="T12" fmla="*/ 96 w 184"/>
                        <a:gd name="T13" fmla="*/ 24 h 112"/>
                        <a:gd name="T14" fmla="*/ 120 w 184"/>
                        <a:gd name="T15" fmla="*/ 24 h 112"/>
                        <a:gd name="T16" fmla="*/ 128 w 184"/>
                        <a:gd name="T17" fmla="*/ 40 h 112"/>
                        <a:gd name="T18" fmla="*/ 168 w 184"/>
                        <a:gd name="T19" fmla="*/ 64 h 112"/>
                        <a:gd name="T20" fmla="*/ 184 w 184"/>
                        <a:gd name="T21" fmla="*/ 72 h 112"/>
                        <a:gd name="T22" fmla="*/ 184 w 184"/>
                        <a:gd name="T23" fmla="*/ 80 h 112"/>
                        <a:gd name="T24" fmla="*/ 176 w 184"/>
                        <a:gd name="T25" fmla="*/ 80 h 112"/>
                        <a:gd name="T26" fmla="*/ 168 w 184"/>
                        <a:gd name="T27" fmla="*/ 80 h 112"/>
                        <a:gd name="T28" fmla="*/ 168 w 184"/>
                        <a:gd name="T29" fmla="*/ 96 h 112"/>
                        <a:gd name="T30" fmla="*/ 152 w 184"/>
                        <a:gd name="T31" fmla="*/ 104 h 112"/>
                        <a:gd name="T32" fmla="*/ 144 w 184"/>
                        <a:gd name="T33" fmla="*/ 112 h 112"/>
                        <a:gd name="T34" fmla="*/ 128 w 184"/>
                        <a:gd name="T35" fmla="*/ 104 h 112"/>
                        <a:gd name="T36" fmla="*/ 128 w 184"/>
                        <a:gd name="T37" fmla="*/ 96 h 112"/>
                        <a:gd name="T38" fmla="*/ 64 w 184"/>
                        <a:gd name="T39" fmla="*/ 64 h 112"/>
                        <a:gd name="T40" fmla="*/ 48 w 184"/>
                        <a:gd name="T41" fmla="*/ 72 h 112"/>
                        <a:gd name="T42" fmla="*/ 32 w 184"/>
                        <a:gd name="T43" fmla="*/ 80 h 112"/>
                        <a:gd name="T44" fmla="*/ 24 w 184"/>
                        <a:gd name="T45" fmla="*/ 56 h 112"/>
                        <a:gd name="T46" fmla="*/ 16 w 184"/>
                        <a:gd name="T47" fmla="*/ 40 h 112"/>
                        <a:gd name="T48" fmla="*/ 8 w 184"/>
                        <a:gd name="T49" fmla="*/ 40 h 112"/>
                        <a:gd name="T50" fmla="*/ 8 w 184"/>
                        <a:gd name="T51" fmla="*/ 32 h 112"/>
                        <a:gd name="T52" fmla="*/ 24 w 184"/>
                        <a:gd name="T53" fmla="*/ 32 h 112"/>
                        <a:gd name="T54" fmla="*/ 32 w 184"/>
                        <a:gd name="T55" fmla="*/ 24 h 112"/>
                        <a:gd name="T56" fmla="*/ 16 w 184"/>
                        <a:gd name="T57" fmla="*/ 8 h 112"/>
                        <a:gd name="T58" fmla="*/ 8 w 184"/>
                        <a:gd name="T59" fmla="*/ 8 h 112"/>
                        <a:gd name="T60" fmla="*/ 8 w 184"/>
                        <a:gd name="T61" fmla="*/ 24 h 112"/>
                        <a:gd name="T62" fmla="*/ 0 w 184"/>
                        <a:gd name="T63" fmla="*/ 16 h 112"/>
                        <a:gd name="T64" fmla="*/ 8 w 184"/>
                        <a:gd name="T65" fmla="*/ 8 h 112"/>
                        <a:gd name="T66" fmla="*/ 16 w 184"/>
                        <a:gd name="T67" fmla="*/ 8 h 112"/>
                        <a:gd name="T68" fmla="*/ 40 w 184"/>
                        <a:gd name="T69" fmla="*/ 24 h 112"/>
                        <a:gd name="T70" fmla="*/ 48 w 184"/>
                        <a:gd name="T71" fmla="*/ 24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4" h="112">
                          <a:moveTo>
                            <a:pt x="48" y="24"/>
                          </a:moveTo>
                          <a:lnTo>
                            <a:pt x="56" y="24"/>
                          </a:lnTo>
                          <a:lnTo>
                            <a:pt x="56" y="16"/>
                          </a:lnTo>
                          <a:lnTo>
                            <a:pt x="64" y="0"/>
                          </a:lnTo>
                          <a:lnTo>
                            <a:pt x="72" y="0"/>
                          </a:lnTo>
                          <a:lnTo>
                            <a:pt x="88" y="8"/>
                          </a:lnTo>
                          <a:lnTo>
                            <a:pt x="96" y="24"/>
                          </a:lnTo>
                          <a:lnTo>
                            <a:pt x="120" y="24"/>
                          </a:lnTo>
                          <a:lnTo>
                            <a:pt x="128" y="40"/>
                          </a:lnTo>
                          <a:lnTo>
                            <a:pt x="168" y="64"/>
                          </a:lnTo>
                          <a:lnTo>
                            <a:pt x="184" y="72"/>
                          </a:lnTo>
                          <a:lnTo>
                            <a:pt x="184" y="80"/>
                          </a:lnTo>
                          <a:lnTo>
                            <a:pt x="176" y="80"/>
                          </a:lnTo>
                          <a:lnTo>
                            <a:pt x="168" y="80"/>
                          </a:lnTo>
                          <a:lnTo>
                            <a:pt x="168" y="96"/>
                          </a:lnTo>
                          <a:lnTo>
                            <a:pt x="152" y="104"/>
                          </a:lnTo>
                          <a:lnTo>
                            <a:pt x="144" y="112"/>
                          </a:lnTo>
                          <a:lnTo>
                            <a:pt x="128" y="104"/>
                          </a:lnTo>
                          <a:lnTo>
                            <a:pt x="128" y="96"/>
                          </a:lnTo>
                          <a:lnTo>
                            <a:pt x="64" y="64"/>
                          </a:lnTo>
                          <a:lnTo>
                            <a:pt x="48" y="72"/>
                          </a:lnTo>
                          <a:lnTo>
                            <a:pt x="32" y="80"/>
                          </a:lnTo>
                          <a:lnTo>
                            <a:pt x="24" y="56"/>
                          </a:lnTo>
                          <a:lnTo>
                            <a:pt x="16" y="40"/>
                          </a:lnTo>
                          <a:lnTo>
                            <a:pt x="8" y="40"/>
                          </a:lnTo>
                          <a:lnTo>
                            <a:pt x="8" y="32"/>
                          </a:lnTo>
                          <a:lnTo>
                            <a:pt x="24" y="32"/>
                          </a:lnTo>
                          <a:lnTo>
                            <a:pt x="32" y="24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8" y="24"/>
                          </a:lnTo>
                          <a:lnTo>
                            <a:pt x="0" y="16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40" y="24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2" name="Freeform 416">
                      <a:extLst>
                        <a:ext uri="{FF2B5EF4-FFF2-40B4-BE49-F238E27FC236}">
                          <a16:creationId xmlns:a16="http://schemas.microsoft.com/office/drawing/2014/main" id="{3379934B-80FA-4852-8FA9-193F063C9E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0" y="1784"/>
                      <a:ext cx="104" cy="72"/>
                    </a:xfrm>
                    <a:custGeom>
                      <a:avLst/>
                      <a:gdLst>
                        <a:gd name="T0" fmla="*/ 8 w 104"/>
                        <a:gd name="T1" fmla="*/ 48 h 72"/>
                        <a:gd name="T2" fmla="*/ 0 w 104"/>
                        <a:gd name="T3" fmla="*/ 64 h 72"/>
                        <a:gd name="T4" fmla="*/ 8 w 104"/>
                        <a:gd name="T5" fmla="*/ 72 h 72"/>
                        <a:gd name="T6" fmla="*/ 32 w 104"/>
                        <a:gd name="T7" fmla="*/ 64 h 72"/>
                        <a:gd name="T8" fmla="*/ 56 w 104"/>
                        <a:gd name="T9" fmla="*/ 72 h 72"/>
                        <a:gd name="T10" fmla="*/ 72 w 104"/>
                        <a:gd name="T11" fmla="*/ 72 h 72"/>
                        <a:gd name="T12" fmla="*/ 88 w 104"/>
                        <a:gd name="T13" fmla="*/ 72 h 72"/>
                        <a:gd name="T14" fmla="*/ 88 w 104"/>
                        <a:gd name="T15" fmla="*/ 64 h 72"/>
                        <a:gd name="T16" fmla="*/ 96 w 104"/>
                        <a:gd name="T17" fmla="*/ 64 h 72"/>
                        <a:gd name="T18" fmla="*/ 88 w 104"/>
                        <a:gd name="T19" fmla="*/ 48 h 72"/>
                        <a:gd name="T20" fmla="*/ 104 w 104"/>
                        <a:gd name="T21" fmla="*/ 48 h 72"/>
                        <a:gd name="T22" fmla="*/ 104 w 104"/>
                        <a:gd name="T23" fmla="*/ 40 h 72"/>
                        <a:gd name="T24" fmla="*/ 96 w 104"/>
                        <a:gd name="T25" fmla="*/ 40 h 72"/>
                        <a:gd name="T26" fmla="*/ 88 w 104"/>
                        <a:gd name="T27" fmla="*/ 24 h 72"/>
                        <a:gd name="T28" fmla="*/ 80 w 104"/>
                        <a:gd name="T29" fmla="*/ 8 h 72"/>
                        <a:gd name="T30" fmla="*/ 56 w 104"/>
                        <a:gd name="T31" fmla="*/ 0 h 72"/>
                        <a:gd name="T32" fmla="*/ 40 w 104"/>
                        <a:gd name="T33" fmla="*/ 8 h 72"/>
                        <a:gd name="T34" fmla="*/ 40 w 104"/>
                        <a:gd name="T35" fmla="*/ 16 h 72"/>
                        <a:gd name="T36" fmla="*/ 24 w 104"/>
                        <a:gd name="T37" fmla="*/ 24 h 72"/>
                        <a:gd name="T38" fmla="*/ 32 w 104"/>
                        <a:gd name="T39" fmla="*/ 32 h 72"/>
                        <a:gd name="T40" fmla="*/ 0 w 104"/>
                        <a:gd name="T41" fmla="*/ 32 h 72"/>
                        <a:gd name="T42" fmla="*/ 8 w 104"/>
                        <a:gd name="T43" fmla="*/ 48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04" h="72">
                          <a:moveTo>
                            <a:pt x="8" y="48"/>
                          </a:moveTo>
                          <a:lnTo>
                            <a:pt x="0" y="64"/>
                          </a:lnTo>
                          <a:lnTo>
                            <a:pt x="8" y="72"/>
                          </a:lnTo>
                          <a:lnTo>
                            <a:pt x="32" y="64"/>
                          </a:lnTo>
                          <a:lnTo>
                            <a:pt x="56" y="72"/>
                          </a:lnTo>
                          <a:lnTo>
                            <a:pt x="72" y="72"/>
                          </a:lnTo>
                          <a:lnTo>
                            <a:pt x="88" y="72"/>
                          </a:lnTo>
                          <a:lnTo>
                            <a:pt x="88" y="64"/>
                          </a:lnTo>
                          <a:lnTo>
                            <a:pt x="96" y="64"/>
                          </a:lnTo>
                          <a:lnTo>
                            <a:pt x="88" y="48"/>
                          </a:lnTo>
                          <a:lnTo>
                            <a:pt x="104" y="48"/>
                          </a:lnTo>
                          <a:lnTo>
                            <a:pt x="104" y="40"/>
                          </a:lnTo>
                          <a:lnTo>
                            <a:pt x="96" y="40"/>
                          </a:lnTo>
                          <a:lnTo>
                            <a:pt x="88" y="24"/>
                          </a:lnTo>
                          <a:lnTo>
                            <a:pt x="80" y="8"/>
                          </a:lnTo>
                          <a:lnTo>
                            <a:pt x="56" y="0"/>
                          </a:lnTo>
                          <a:lnTo>
                            <a:pt x="40" y="8"/>
                          </a:lnTo>
                          <a:lnTo>
                            <a:pt x="40" y="16"/>
                          </a:lnTo>
                          <a:lnTo>
                            <a:pt x="24" y="24"/>
                          </a:lnTo>
                          <a:lnTo>
                            <a:pt x="32" y="32"/>
                          </a:lnTo>
                          <a:lnTo>
                            <a:pt x="0" y="32"/>
                          </a:lnTo>
                          <a:lnTo>
                            <a:pt x="8" y="48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3" name="Freeform 417">
                      <a:extLst>
                        <a:ext uri="{FF2B5EF4-FFF2-40B4-BE49-F238E27FC236}">
                          <a16:creationId xmlns:a16="http://schemas.microsoft.com/office/drawing/2014/main" id="{3CEAF7CF-7109-471F-9D61-D85CA95D3E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0" y="1736"/>
                      <a:ext cx="48" cy="32"/>
                    </a:xfrm>
                    <a:custGeom>
                      <a:avLst/>
                      <a:gdLst>
                        <a:gd name="T0" fmla="*/ 8 w 48"/>
                        <a:gd name="T1" fmla="*/ 24 h 32"/>
                        <a:gd name="T2" fmla="*/ 0 w 48"/>
                        <a:gd name="T3" fmla="*/ 24 h 32"/>
                        <a:gd name="T4" fmla="*/ 0 w 48"/>
                        <a:gd name="T5" fmla="*/ 8 h 32"/>
                        <a:gd name="T6" fmla="*/ 24 w 48"/>
                        <a:gd name="T7" fmla="*/ 0 h 32"/>
                        <a:gd name="T8" fmla="*/ 48 w 48"/>
                        <a:gd name="T9" fmla="*/ 8 h 32"/>
                        <a:gd name="T10" fmla="*/ 40 w 48"/>
                        <a:gd name="T11" fmla="*/ 8 h 32"/>
                        <a:gd name="T12" fmla="*/ 32 w 48"/>
                        <a:gd name="T13" fmla="*/ 16 h 32"/>
                        <a:gd name="T14" fmla="*/ 40 w 48"/>
                        <a:gd name="T15" fmla="*/ 24 h 32"/>
                        <a:gd name="T16" fmla="*/ 40 w 48"/>
                        <a:gd name="T17" fmla="*/ 32 h 32"/>
                        <a:gd name="T18" fmla="*/ 16 w 48"/>
                        <a:gd name="T19" fmla="*/ 24 h 32"/>
                        <a:gd name="T20" fmla="*/ 8 w 48"/>
                        <a:gd name="T21" fmla="*/ 24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8" h="32">
                          <a:moveTo>
                            <a:pt x="8" y="24"/>
                          </a:moveTo>
                          <a:lnTo>
                            <a:pt x="0" y="24"/>
                          </a:lnTo>
                          <a:lnTo>
                            <a:pt x="0" y="8"/>
                          </a:lnTo>
                          <a:lnTo>
                            <a:pt x="24" y="0"/>
                          </a:lnTo>
                          <a:lnTo>
                            <a:pt x="48" y="8"/>
                          </a:lnTo>
                          <a:lnTo>
                            <a:pt x="40" y="8"/>
                          </a:lnTo>
                          <a:lnTo>
                            <a:pt x="32" y="16"/>
                          </a:lnTo>
                          <a:lnTo>
                            <a:pt x="40" y="24"/>
                          </a:lnTo>
                          <a:lnTo>
                            <a:pt x="40" y="32"/>
                          </a:lnTo>
                          <a:lnTo>
                            <a:pt x="16" y="24"/>
                          </a:lnTo>
                          <a:lnTo>
                            <a:pt x="8" y="2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4" name="Freeform 418">
                      <a:extLst>
                        <a:ext uri="{FF2B5EF4-FFF2-40B4-BE49-F238E27FC236}">
                          <a16:creationId xmlns:a16="http://schemas.microsoft.com/office/drawing/2014/main" id="{2DF8B48F-E46E-40EC-97CB-8E4DBFB9CF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96" y="1760"/>
                      <a:ext cx="80" cy="32"/>
                    </a:xfrm>
                    <a:custGeom>
                      <a:avLst/>
                      <a:gdLst>
                        <a:gd name="T0" fmla="*/ 0 w 80"/>
                        <a:gd name="T1" fmla="*/ 32 h 32"/>
                        <a:gd name="T2" fmla="*/ 0 w 80"/>
                        <a:gd name="T3" fmla="*/ 16 h 32"/>
                        <a:gd name="T4" fmla="*/ 0 w 80"/>
                        <a:gd name="T5" fmla="*/ 8 h 32"/>
                        <a:gd name="T6" fmla="*/ 8 w 80"/>
                        <a:gd name="T7" fmla="*/ 8 h 32"/>
                        <a:gd name="T8" fmla="*/ 24 w 80"/>
                        <a:gd name="T9" fmla="*/ 16 h 32"/>
                        <a:gd name="T10" fmla="*/ 32 w 80"/>
                        <a:gd name="T11" fmla="*/ 16 h 32"/>
                        <a:gd name="T12" fmla="*/ 32 w 80"/>
                        <a:gd name="T13" fmla="*/ 0 h 32"/>
                        <a:gd name="T14" fmla="*/ 40 w 80"/>
                        <a:gd name="T15" fmla="*/ 0 h 32"/>
                        <a:gd name="T16" fmla="*/ 64 w 80"/>
                        <a:gd name="T17" fmla="*/ 8 h 32"/>
                        <a:gd name="T18" fmla="*/ 80 w 80"/>
                        <a:gd name="T19" fmla="*/ 24 h 32"/>
                        <a:gd name="T20" fmla="*/ 64 w 80"/>
                        <a:gd name="T21" fmla="*/ 32 h 32"/>
                        <a:gd name="T22" fmla="*/ 40 w 80"/>
                        <a:gd name="T23" fmla="*/ 24 h 32"/>
                        <a:gd name="T24" fmla="*/ 8 w 80"/>
                        <a:gd name="T25" fmla="*/ 24 h 32"/>
                        <a:gd name="T26" fmla="*/ 0 w 80"/>
                        <a:gd name="T27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80" h="32">
                          <a:moveTo>
                            <a:pt x="0" y="32"/>
                          </a:move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24" y="16"/>
                          </a:lnTo>
                          <a:lnTo>
                            <a:pt x="32" y="16"/>
                          </a:lnTo>
                          <a:lnTo>
                            <a:pt x="32" y="0"/>
                          </a:lnTo>
                          <a:lnTo>
                            <a:pt x="40" y="0"/>
                          </a:lnTo>
                          <a:lnTo>
                            <a:pt x="64" y="8"/>
                          </a:lnTo>
                          <a:lnTo>
                            <a:pt x="80" y="24"/>
                          </a:lnTo>
                          <a:lnTo>
                            <a:pt x="64" y="32"/>
                          </a:lnTo>
                          <a:lnTo>
                            <a:pt x="40" y="24"/>
                          </a:lnTo>
                          <a:lnTo>
                            <a:pt x="8" y="24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5" name="Freeform 419">
                      <a:extLst>
                        <a:ext uri="{FF2B5EF4-FFF2-40B4-BE49-F238E27FC236}">
                          <a16:creationId xmlns:a16="http://schemas.microsoft.com/office/drawing/2014/main" id="{EFC36F83-0DB9-4B2E-AB2A-F932B5A7F3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8" y="1784"/>
                      <a:ext cx="72" cy="32"/>
                    </a:xfrm>
                    <a:custGeom>
                      <a:avLst/>
                      <a:gdLst>
                        <a:gd name="T0" fmla="*/ 32 w 72"/>
                        <a:gd name="T1" fmla="*/ 32 h 32"/>
                        <a:gd name="T2" fmla="*/ 24 w 72"/>
                        <a:gd name="T3" fmla="*/ 32 h 32"/>
                        <a:gd name="T4" fmla="*/ 24 w 72"/>
                        <a:gd name="T5" fmla="*/ 16 h 32"/>
                        <a:gd name="T6" fmla="*/ 0 w 72"/>
                        <a:gd name="T7" fmla="*/ 16 h 32"/>
                        <a:gd name="T8" fmla="*/ 8 w 72"/>
                        <a:gd name="T9" fmla="*/ 8 h 32"/>
                        <a:gd name="T10" fmla="*/ 16 w 72"/>
                        <a:gd name="T11" fmla="*/ 0 h 32"/>
                        <a:gd name="T12" fmla="*/ 48 w 72"/>
                        <a:gd name="T13" fmla="*/ 0 h 32"/>
                        <a:gd name="T14" fmla="*/ 72 w 72"/>
                        <a:gd name="T15" fmla="*/ 8 h 32"/>
                        <a:gd name="T16" fmla="*/ 72 w 72"/>
                        <a:gd name="T17" fmla="*/ 16 h 32"/>
                        <a:gd name="T18" fmla="*/ 56 w 72"/>
                        <a:gd name="T19" fmla="*/ 24 h 32"/>
                        <a:gd name="T20" fmla="*/ 64 w 72"/>
                        <a:gd name="T21" fmla="*/ 32 h 32"/>
                        <a:gd name="T22" fmla="*/ 32 w 72"/>
                        <a:gd name="T23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72" h="32">
                          <a:moveTo>
                            <a:pt x="32" y="32"/>
                          </a:moveTo>
                          <a:lnTo>
                            <a:pt x="24" y="32"/>
                          </a:lnTo>
                          <a:lnTo>
                            <a:pt x="24" y="16"/>
                          </a:lnTo>
                          <a:lnTo>
                            <a:pt x="0" y="16"/>
                          </a:lnTo>
                          <a:lnTo>
                            <a:pt x="8" y="8"/>
                          </a:lnTo>
                          <a:lnTo>
                            <a:pt x="16" y="0"/>
                          </a:lnTo>
                          <a:lnTo>
                            <a:pt x="48" y="0"/>
                          </a:lnTo>
                          <a:lnTo>
                            <a:pt x="72" y="8"/>
                          </a:lnTo>
                          <a:lnTo>
                            <a:pt x="72" y="16"/>
                          </a:lnTo>
                          <a:lnTo>
                            <a:pt x="56" y="24"/>
                          </a:lnTo>
                          <a:lnTo>
                            <a:pt x="64" y="32"/>
                          </a:lnTo>
                          <a:lnTo>
                            <a:pt x="32" y="32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6" name="Freeform 420">
                      <a:extLst>
                        <a:ext uri="{FF2B5EF4-FFF2-40B4-BE49-F238E27FC236}">
                          <a16:creationId xmlns:a16="http://schemas.microsoft.com/office/drawing/2014/main" id="{E4DEB2BD-02C5-4F00-8A6E-44C06DF707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0" y="1800"/>
                      <a:ext cx="32" cy="16"/>
                    </a:xfrm>
                    <a:custGeom>
                      <a:avLst/>
                      <a:gdLst>
                        <a:gd name="T0" fmla="*/ 0 w 32"/>
                        <a:gd name="T1" fmla="*/ 8 h 16"/>
                        <a:gd name="T2" fmla="*/ 32 w 32"/>
                        <a:gd name="T3" fmla="*/ 16 h 16"/>
                        <a:gd name="T4" fmla="*/ 32 w 32"/>
                        <a:gd name="T5" fmla="*/ 0 h 16"/>
                        <a:gd name="T6" fmla="*/ 8 w 32"/>
                        <a:gd name="T7" fmla="*/ 0 h 16"/>
                        <a:gd name="T8" fmla="*/ 0 w 32"/>
                        <a:gd name="T9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2" h="16">
                          <a:moveTo>
                            <a:pt x="0" y="8"/>
                          </a:moveTo>
                          <a:lnTo>
                            <a:pt x="32" y="16"/>
                          </a:lnTo>
                          <a:lnTo>
                            <a:pt x="32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7" name="Freeform 421">
                      <a:extLst>
                        <a:ext uri="{FF2B5EF4-FFF2-40B4-BE49-F238E27FC236}">
                          <a16:creationId xmlns:a16="http://schemas.microsoft.com/office/drawing/2014/main" id="{B7245273-1C86-4CEC-A43E-817FB0DA5D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8" y="1896"/>
                      <a:ext cx="40" cy="48"/>
                    </a:xfrm>
                    <a:custGeom>
                      <a:avLst/>
                      <a:gdLst>
                        <a:gd name="T0" fmla="*/ 24 w 40"/>
                        <a:gd name="T1" fmla="*/ 48 h 48"/>
                        <a:gd name="T2" fmla="*/ 16 w 40"/>
                        <a:gd name="T3" fmla="*/ 24 h 48"/>
                        <a:gd name="T4" fmla="*/ 0 w 40"/>
                        <a:gd name="T5" fmla="*/ 8 h 48"/>
                        <a:gd name="T6" fmla="*/ 8 w 40"/>
                        <a:gd name="T7" fmla="*/ 0 h 48"/>
                        <a:gd name="T8" fmla="*/ 24 w 40"/>
                        <a:gd name="T9" fmla="*/ 8 h 48"/>
                        <a:gd name="T10" fmla="*/ 32 w 40"/>
                        <a:gd name="T11" fmla="*/ 16 h 48"/>
                        <a:gd name="T12" fmla="*/ 40 w 40"/>
                        <a:gd name="T13" fmla="*/ 24 h 48"/>
                        <a:gd name="T14" fmla="*/ 40 w 40"/>
                        <a:gd name="T15" fmla="*/ 32 h 48"/>
                        <a:gd name="T16" fmla="*/ 32 w 40"/>
                        <a:gd name="T17" fmla="*/ 32 h 48"/>
                        <a:gd name="T18" fmla="*/ 24 w 40"/>
                        <a:gd name="T19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0" h="48">
                          <a:moveTo>
                            <a:pt x="24" y="48"/>
                          </a:moveTo>
                          <a:lnTo>
                            <a:pt x="16" y="24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lnTo>
                            <a:pt x="24" y="8"/>
                          </a:lnTo>
                          <a:lnTo>
                            <a:pt x="32" y="16"/>
                          </a:lnTo>
                          <a:lnTo>
                            <a:pt x="40" y="24"/>
                          </a:lnTo>
                          <a:lnTo>
                            <a:pt x="40" y="32"/>
                          </a:lnTo>
                          <a:lnTo>
                            <a:pt x="32" y="32"/>
                          </a:lnTo>
                          <a:lnTo>
                            <a:pt x="24" y="48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8" name="Freeform 422">
                      <a:extLst>
                        <a:ext uri="{FF2B5EF4-FFF2-40B4-BE49-F238E27FC236}">
                          <a16:creationId xmlns:a16="http://schemas.microsoft.com/office/drawing/2014/main" id="{302CA34B-60EA-4504-BE1F-AA26F21E12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36" y="1976"/>
                      <a:ext cx="80" cy="32"/>
                    </a:xfrm>
                    <a:custGeom>
                      <a:avLst/>
                      <a:gdLst>
                        <a:gd name="T0" fmla="*/ 64 w 80"/>
                        <a:gd name="T1" fmla="*/ 32 h 32"/>
                        <a:gd name="T2" fmla="*/ 64 w 80"/>
                        <a:gd name="T3" fmla="*/ 24 h 32"/>
                        <a:gd name="T4" fmla="*/ 80 w 80"/>
                        <a:gd name="T5" fmla="*/ 32 h 32"/>
                        <a:gd name="T6" fmla="*/ 72 w 80"/>
                        <a:gd name="T7" fmla="*/ 24 h 32"/>
                        <a:gd name="T8" fmla="*/ 80 w 80"/>
                        <a:gd name="T9" fmla="*/ 24 h 32"/>
                        <a:gd name="T10" fmla="*/ 64 w 80"/>
                        <a:gd name="T11" fmla="*/ 8 h 32"/>
                        <a:gd name="T12" fmla="*/ 48 w 80"/>
                        <a:gd name="T13" fmla="*/ 8 h 32"/>
                        <a:gd name="T14" fmla="*/ 32 w 80"/>
                        <a:gd name="T15" fmla="*/ 0 h 32"/>
                        <a:gd name="T16" fmla="*/ 0 w 80"/>
                        <a:gd name="T17" fmla="*/ 0 h 32"/>
                        <a:gd name="T18" fmla="*/ 8 w 80"/>
                        <a:gd name="T19" fmla="*/ 8 h 32"/>
                        <a:gd name="T20" fmla="*/ 24 w 80"/>
                        <a:gd name="T21" fmla="*/ 16 h 32"/>
                        <a:gd name="T22" fmla="*/ 24 w 80"/>
                        <a:gd name="T23" fmla="*/ 24 h 32"/>
                        <a:gd name="T24" fmla="*/ 40 w 80"/>
                        <a:gd name="T25" fmla="*/ 24 h 32"/>
                        <a:gd name="T26" fmla="*/ 40 w 80"/>
                        <a:gd name="T27" fmla="*/ 32 h 32"/>
                        <a:gd name="T28" fmla="*/ 64 w 80"/>
                        <a:gd name="T2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80" h="32">
                          <a:moveTo>
                            <a:pt x="64" y="32"/>
                          </a:moveTo>
                          <a:lnTo>
                            <a:pt x="64" y="24"/>
                          </a:lnTo>
                          <a:lnTo>
                            <a:pt x="80" y="32"/>
                          </a:lnTo>
                          <a:lnTo>
                            <a:pt x="72" y="24"/>
                          </a:lnTo>
                          <a:lnTo>
                            <a:pt x="80" y="24"/>
                          </a:lnTo>
                          <a:lnTo>
                            <a:pt x="64" y="8"/>
                          </a:lnTo>
                          <a:lnTo>
                            <a:pt x="48" y="8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lnTo>
                            <a:pt x="8" y="8"/>
                          </a:lnTo>
                          <a:lnTo>
                            <a:pt x="24" y="16"/>
                          </a:lnTo>
                          <a:lnTo>
                            <a:pt x="24" y="24"/>
                          </a:lnTo>
                          <a:lnTo>
                            <a:pt x="40" y="24"/>
                          </a:lnTo>
                          <a:lnTo>
                            <a:pt x="40" y="32"/>
                          </a:lnTo>
                          <a:lnTo>
                            <a:pt x="64" y="32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79" name="Freeform 423">
                      <a:extLst>
                        <a:ext uri="{FF2B5EF4-FFF2-40B4-BE49-F238E27FC236}">
                          <a16:creationId xmlns:a16="http://schemas.microsoft.com/office/drawing/2014/main" id="{6238B366-1498-4042-AE41-13C34008E2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76" y="2008"/>
                      <a:ext cx="48" cy="32"/>
                    </a:xfrm>
                    <a:custGeom>
                      <a:avLst/>
                      <a:gdLst>
                        <a:gd name="T0" fmla="*/ 24 w 48"/>
                        <a:gd name="T1" fmla="*/ 16 h 32"/>
                        <a:gd name="T2" fmla="*/ 8 w 48"/>
                        <a:gd name="T3" fmla="*/ 16 h 32"/>
                        <a:gd name="T4" fmla="*/ 0 w 48"/>
                        <a:gd name="T5" fmla="*/ 0 h 32"/>
                        <a:gd name="T6" fmla="*/ 24 w 48"/>
                        <a:gd name="T7" fmla="*/ 0 h 32"/>
                        <a:gd name="T8" fmla="*/ 32 w 48"/>
                        <a:gd name="T9" fmla="*/ 8 h 32"/>
                        <a:gd name="T10" fmla="*/ 32 w 48"/>
                        <a:gd name="T11" fmla="*/ 16 h 32"/>
                        <a:gd name="T12" fmla="*/ 40 w 48"/>
                        <a:gd name="T13" fmla="*/ 16 h 32"/>
                        <a:gd name="T14" fmla="*/ 48 w 48"/>
                        <a:gd name="T15" fmla="*/ 32 h 32"/>
                        <a:gd name="T16" fmla="*/ 40 w 48"/>
                        <a:gd name="T17" fmla="*/ 32 h 32"/>
                        <a:gd name="T18" fmla="*/ 32 w 48"/>
                        <a:gd name="T19" fmla="*/ 24 h 32"/>
                        <a:gd name="T20" fmla="*/ 24 w 48"/>
                        <a:gd name="T21" fmla="*/ 16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8" h="32">
                          <a:moveTo>
                            <a:pt x="24" y="16"/>
                          </a:move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24" y="0"/>
                          </a:lnTo>
                          <a:lnTo>
                            <a:pt x="32" y="8"/>
                          </a:lnTo>
                          <a:lnTo>
                            <a:pt x="32" y="16"/>
                          </a:lnTo>
                          <a:lnTo>
                            <a:pt x="40" y="16"/>
                          </a:lnTo>
                          <a:lnTo>
                            <a:pt x="48" y="32"/>
                          </a:lnTo>
                          <a:lnTo>
                            <a:pt x="40" y="32"/>
                          </a:lnTo>
                          <a:lnTo>
                            <a:pt x="32" y="24"/>
                          </a:lnTo>
                          <a:lnTo>
                            <a:pt x="24" y="16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80" name="Freeform 424">
                      <a:extLst>
                        <a:ext uri="{FF2B5EF4-FFF2-40B4-BE49-F238E27FC236}">
                          <a16:creationId xmlns:a16="http://schemas.microsoft.com/office/drawing/2014/main" id="{02CC6AE4-B837-40A7-B2AE-289B1F2325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0" y="2024"/>
                      <a:ext cx="16" cy="16"/>
                    </a:xfrm>
                    <a:custGeom>
                      <a:avLst/>
                      <a:gdLst>
                        <a:gd name="T0" fmla="*/ 16 w 16"/>
                        <a:gd name="T1" fmla="*/ 16 h 16"/>
                        <a:gd name="T2" fmla="*/ 8 w 16"/>
                        <a:gd name="T3" fmla="*/ 16 h 16"/>
                        <a:gd name="T4" fmla="*/ 0 w 16"/>
                        <a:gd name="T5" fmla="*/ 0 h 16"/>
                        <a:gd name="T6" fmla="*/ 8 w 16"/>
                        <a:gd name="T7" fmla="*/ 8 h 16"/>
                        <a:gd name="T8" fmla="*/ 16 w 16"/>
                        <a:gd name="T9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16"/>
                          </a:move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8" y="8"/>
                          </a:lnTo>
                          <a:lnTo>
                            <a:pt x="16" y="16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  <p:sp>
                  <p:nvSpPr>
                    <p:cNvPr id="181" name="Freeform 425">
                      <a:extLst>
                        <a:ext uri="{FF2B5EF4-FFF2-40B4-BE49-F238E27FC236}">
                          <a16:creationId xmlns:a16="http://schemas.microsoft.com/office/drawing/2014/main" id="{2081EE6C-627D-4748-A708-BE76B9850F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0" y="2000"/>
                      <a:ext cx="64" cy="48"/>
                    </a:xfrm>
                    <a:custGeom>
                      <a:avLst/>
                      <a:gdLst>
                        <a:gd name="T0" fmla="*/ 40 w 64"/>
                        <a:gd name="T1" fmla="*/ 0 h 48"/>
                        <a:gd name="T2" fmla="*/ 48 w 64"/>
                        <a:gd name="T3" fmla="*/ 8 h 48"/>
                        <a:gd name="T4" fmla="*/ 64 w 64"/>
                        <a:gd name="T5" fmla="*/ 16 h 48"/>
                        <a:gd name="T6" fmla="*/ 56 w 64"/>
                        <a:gd name="T7" fmla="*/ 24 h 48"/>
                        <a:gd name="T8" fmla="*/ 56 w 64"/>
                        <a:gd name="T9" fmla="*/ 40 h 48"/>
                        <a:gd name="T10" fmla="*/ 48 w 64"/>
                        <a:gd name="T11" fmla="*/ 40 h 48"/>
                        <a:gd name="T12" fmla="*/ 56 w 64"/>
                        <a:gd name="T13" fmla="*/ 48 h 48"/>
                        <a:gd name="T14" fmla="*/ 40 w 64"/>
                        <a:gd name="T15" fmla="*/ 40 h 48"/>
                        <a:gd name="T16" fmla="*/ 40 w 64"/>
                        <a:gd name="T17" fmla="*/ 32 h 48"/>
                        <a:gd name="T18" fmla="*/ 24 w 64"/>
                        <a:gd name="T19" fmla="*/ 40 h 48"/>
                        <a:gd name="T20" fmla="*/ 16 w 64"/>
                        <a:gd name="T21" fmla="*/ 24 h 48"/>
                        <a:gd name="T22" fmla="*/ 8 w 64"/>
                        <a:gd name="T23" fmla="*/ 24 h 48"/>
                        <a:gd name="T24" fmla="*/ 8 w 64"/>
                        <a:gd name="T25" fmla="*/ 16 h 48"/>
                        <a:gd name="T26" fmla="*/ 0 w 64"/>
                        <a:gd name="T27" fmla="*/ 8 h 48"/>
                        <a:gd name="T28" fmla="*/ 0 w 64"/>
                        <a:gd name="T29" fmla="*/ 0 h 48"/>
                        <a:gd name="T30" fmla="*/ 16 w 64"/>
                        <a:gd name="T31" fmla="*/ 8 h 48"/>
                        <a:gd name="T32" fmla="*/ 8 w 64"/>
                        <a:gd name="T33" fmla="*/ 0 h 48"/>
                        <a:gd name="T34" fmla="*/ 16 w 64"/>
                        <a:gd name="T35" fmla="*/ 0 h 48"/>
                        <a:gd name="T36" fmla="*/ 24 w 64"/>
                        <a:gd name="T37" fmla="*/ 8 h 48"/>
                        <a:gd name="T38" fmla="*/ 32 w 64"/>
                        <a:gd name="T39" fmla="*/ 8 h 48"/>
                        <a:gd name="T40" fmla="*/ 40 w 64"/>
                        <a:gd name="T41" fmla="*/ 0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4" h="48">
                          <a:moveTo>
                            <a:pt x="40" y="0"/>
                          </a:moveTo>
                          <a:lnTo>
                            <a:pt x="48" y="8"/>
                          </a:lnTo>
                          <a:lnTo>
                            <a:pt x="64" y="16"/>
                          </a:lnTo>
                          <a:lnTo>
                            <a:pt x="56" y="24"/>
                          </a:lnTo>
                          <a:lnTo>
                            <a:pt x="56" y="40"/>
                          </a:lnTo>
                          <a:lnTo>
                            <a:pt x="48" y="40"/>
                          </a:lnTo>
                          <a:lnTo>
                            <a:pt x="56" y="48"/>
                          </a:lnTo>
                          <a:lnTo>
                            <a:pt x="40" y="40"/>
                          </a:lnTo>
                          <a:lnTo>
                            <a:pt x="40" y="32"/>
                          </a:lnTo>
                          <a:lnTo>
                            <a:pt x="24" y="40"/>
                          </a:lnTo>
                          <a:lnTo>
                            <a:pt x="16" y="24"/>
                          </a:lnTo>
                          <a:lnTo>
                            <a:pt x="8" y="24"/>
                          </a:lnTo>
                          <a:lnTo>
                            <a:pt x="8" y="16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16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8"/>
                          </a:lnTo>
                          <a:lnTo>
                            <a:pt x="32" y="8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 sz="748"/>
                    </a:p>
                  </p:txBody>
                </p:sp>
              </p:grpSp>
              <p:sp>
                <p:nvSpPr>
                  <p:cNvPr id="157" name="Freeform 426">
                    <a:extLst>
                      <a:ext uri="{FF2B5EF4-FFF2-40B4-BE49-F238E27FC236}">
                        <a16:creationId xmlns:a16="http://schemas.microsoft.com/office/drawing/2014/main" id="{8873F744-9C13-46D8-BBB1-5B0D641CB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4" y="1382"/>
                    <a:ext cx="50" cy="10"/>
                  </a:xfrm>
                  <a:custGeom>
                    <a:avLst/>
                    <a:gdLst>
                      <a:gd name="T0" fmla="*/ 0 w 40"/>
                      <a:gd name="T1" fmla="*/ 0 h 8"/>
                      <a:gd name="T2" fmla="*/ 8 w 40"/>
                      <a:gd name="T3" fmla="*/ 8 h 8"/>
                      <a:gd name="T4" fmla="*/ 32 w 40"/>
                      <a:gd name="T5" fmla="*/ 8 h 8"/>
                      <a:gd name="T6" fmla="*/ 40 w 40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32" y="8"/>
                        </a:lnTo>
                        <a:lnTo>
                          <a:pt x="40" y="8"/>
                        </a:lnTo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8" name="Freeform 427">
                    <a:extLst>
                      <a:ext uri="{FF2B5EF4-FFF2-40B4-BE49-F238E27FC236}">
                        <a16:creationId xmlns:a16="http://schemas.microsoft.com/office/drawing/2014/main" id="{C9D17850-0B9D-4E97-B966-645351456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4" y="1253"/>
                    <a:ext cx="40" cy="12"/>
                  </a:xfrm>
                  <a:custGeom>
                    <a:avLst/>
                    <a:gdLst>
                      <a:gd name="T0" fmla="*/ 8 w 32"/>
                      <a:gd name="T1" fmla="*/ 8 h 8"/>
                      <a:gd name="T2" fmla="*/ 32 w 32"/>
                      <a:gd name="T3" fmla="*/ 0 h 8"/>
                      <a:gd name="T4" fmla="*/ 0 w 32"/>
                      <a:gd name="T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" h="8">
                        <a:moveTo>
                          <a:pt x="8" y="8"/>
                        </a:moveTo>
                        <a:lnTo>
                          <a:pt x="3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59" name="Freeform 428">
                    <a:extLst>
                      <a:ext uri="{FF2B5EF4-FFF2-40B4-BE49-F238E27FC236}">
                        <a16:creationId xmlns:a16="http://schemas.microsoft.com/office/drawing/2014/main" id="{32A5ECC6-F543-473F-8C8D-D3206DC92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2" y="1211"/>
                    <a:ext cx="40" cy="10"/>
                  </a:xfrm>
                  <a:custGeom>
                    <a:avLst/>
                    <a:gdLst>
                      <a:gd name="T0" fmla="*/ 0 w 32"/>
                      <a:gd name="T1" fmla="*/ 8 h 8"/>
                      <a:gd name="T2" fmla="*/ 32 w 32"/>
                      <a:gd name="T3" fmla="*/ 8 h 8"/>
                      <a:gd name="T4" fmla="*/ 8 w 32"/>
                      <a:gd name="T5" fmla="*/ 0 h 8"/>
                      <a:gd name="T6" fmla="*/ 0 w 32"/>
                      <a:gd name="T7" fmla="*/ 0 h 8"/>
                      <a:gd name="T8" fmla="*/ 0 w 32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8">
                        <a:moveTo>
                          <a:pt x="0" y="8"/>
                        </a:moveTo>
                        <a:lnTo>
                          <a:pt x="32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60" name="Freeform 429">
                    <a:extLst>
                      <a:ext uri="{FF2B5EF4-FFF2-40B4-BE49-F238E27FC236}">
                        <a16:creationId xmlns:a16="http://schemas.microsoft.com/office/drawing/2014/main" id="{4F15BA97-F7A2-4486-ABEE-4BDD57C86F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2" y="1190"/>
                    <a:ext cx="61" cy="10"/>
                  </a:xfrm>
                  <a:custGeom>
                    <a:avLst/>
                    <a:gdLst>
                      <a:gd name="T0" fmla="*/ 0 w 48"/>
                      <a:gd name="T1" fmla="*/ 0 h 8"/>
                      <a:gd name="T2" fmla="*/ 48 w 48"/>
                      <a:gd name="T3" fmla="*/ 8 h 8"/>
                      <a:gd name="T4" fmla="*/ 48 w 48"/>
                      <a:gd name="T5" fmla="*/ 0 h 8"/>
                      <a:gd name="T6" fmla="*/ 0 w 48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" h="8">
                        <a:moveTo>
                          <a:pt x="0" y="0"/>
                        </a:moveTo>
                        <a:lnTo>
                          <a:pt x="48" y="8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61" name="Freeform 430">
                    <a:extLst>
                      <a:ext uri="{FF2B5EF4-FFF2-40B4-BE49-F238E27FC236}">
                        <a16:creationId xmlns:a16="http://schemas.microsoft.com/office/drawing/2014/main" id="{65122336-57AB-4D25-9025-4D06B2BDA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2" y="1179"/>
                    <a:ext cx="100" cy="21"/>
                  </a:xfrm>
                  <a:custGeom>
                    <a:avLst/>
                    <a:gdLst>
                      <a:gd name="T0" fmla="*/ 8 w 80"/>
                      <a:gd name="T1" fmla="*/ 8 h 16"/>
                      <a:gd name="T2" fmla="*/ 40 w 80"/>
                      <a:gd name="T3" fmla="*/ 16 h 16"/>
                      <a:gd name="T4" fmla="*/ 72 w 80"/>
                      <a:gd name="T5" fmla="*/ 16 h 16"/>
                      <a:gd name="T6" fmla="*/ 80 w 80"/>
                      <a:gd name="T7" fmla="*/ 8 h 16"/>
                      <a:gd name="T8" fmla="*/ 40 w 80"/>
                      <a:gd name="T9" fmla="*/ 0 h 16"/>
                      <a:gd name="T10" fmla="*/ 8 w 80"/>
                      <a:gd name="T11" fmla="*/ 0 h 16"/>
                      <a:gd name="T12" fmla="*/ 0 w 80"/>
                      <a:gd name="T13" fmla="*/ 0 h 16"/>
                      <a:gd name="T14" fmla="*/ 8 w 80"/>
                      <a:gd name="T15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16">
                        <a:moveTo>
                          <a:pt x="8" y="8"/>
                        </a:moveTo>
                        <a:lnTo>
                          <a:pt x="40" y="16"/>
                        </a:lnTo>
                        <a:lnTo>
                          <a:pt x="72" y="16"/>
                        </a:lnTo>
                        <a:lnTo>
                          <a:pt x="80" y="8"/>
                        </a:lnTo>
                        <a:lnTo>
                          <a:pt x="40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62" name="Freeform 431">
                    <a:extLst>
                      <a:ext uri="{FF2B5EF4-FFF2-40B4-BE49-F238E27FC236}">
                        <a16:creationId xmlns:a16="http://schemas.microsoft.com/office/drawing/2014/main" id="{8C10AE67-11D6-4136-92CA-4F1E16785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9" y="1169"/>
                    <a:ext cx="171" cy="96"/>
                  </a:xfrm>
                  <a:custGeom>
                    <a:avLst/>
                    <a:gdLst>
                      <a:gd name="T0" fmla="*/ 8 w 136"/>
                      <a:gd name="T1" fmla="*/ 64 h 72"/>
                      <a:gd name="T2" fmla="*/ 32 w 136"/>
                      <a:gd name="T3" fmla="*/ 72 h 72"/>
                      <a:gd name="T4" fmla="*/ 64 w 136"/>
                      <a:gd name="T5" fmla="*/ 72 h 72"/>
                      <a:gd name="T6" fmla="*/ 48 w 136"/>
                      <a:gd name="T7" fmla="*/ 64 h 72"/>
                      <a:gd name="T8" fmla="*/ 40 w 136"/>
                      <a:gd name="T9" fmla="*/ 48 h 72"/>
                      <a:gd name="T10" fmla="*/ 72 w 136"/>
                      <a:gd name="T11" fmla="*/ 16 h 72"/>
                      <a:gd name="T12" fmla="*/ 136 w 136"/>
                      <a:gd name="T13" fmla="*/ 8 h 72"/>
                      <a:gd name="T14" fmla="*/ 128 w 136"/>
                      <a:gd name="T15" fmla="*/ 0 h 72"/>
                      <a:gd name="T16" fmla="*/ 120 w 136"/>
                      <a:gd name="T17" fmla="*/ 0 h 72"/>
                      <a:gd name="T18" fmla="*/ 104 w 136"/>
                      <a:gd name="T19" fmla="*/ 0 h 72"/>
                      <a:gd name="T20" fmla="*/ 64 w 136"/>
                      <a:gd name="T21" fmla="*/ 8 h 72"/>
                      <a:gd name="T22" fmla="*/ 24 w 136"/>
                      <a:gd name="T23" fmla="*/ 16 h 72"/>
                      <a:gd name="T24" fmla="*/ 24 w 136"/>
                      <a:gd name="T25" fmla="*/ 32 h 72"/>
                      <a:gd name="T26" fmla="*/ 16 w 136"/>
                      <a:gd name="T27" fmla="*/ 32 h 72"/>
                      <a:gd name="T28" fmla="*/ 24 w 136"/>
                      <a:gd name="T29" fmla="*/ 40 h 72"/>
                      <a:gd name="T30" fmla="*/ 8 w 136"/>
                      <a:gd name="T31" fmla="*/ 48 h 72"/>
                      <a:gd name="T32" fmla="*/ 16 w 136"/>
                      <a:gd name="T33" fmla="*/ 48 h 72"/>
                      <a:gd name="T34" fmla="*/ 0 w 136"/>
                      <a:gd name="T35" fmla="*/ 56 h 72"/>
                      <a:gd name="T36" fmla="*/ 8 w 136"/>
                      <a:gd name="T37" fmla="*/ 64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6" h="72">
                        <a:moveTo>
                          <a:pt x="8" y="64"/>
                        </a:moveTo>
                        <a:lnTo>
                          <a:pt x="32" y="72"/>
                        </a:lnTo>
                        <a:lnTo>
                          <a:pt x="64" y="72"/>
                        </a:lnTo>
                        <a:lnTo>
                          <a:pt x="48" y="64"/>
                        </a:lnTo>
                        <a:lnTo>
                          <a:pt x="40" y="48"/>
                        </a:lnTo>
                        <a:lnTo>
                          <a:pt x="72" y="16"/>
                        </a:lnTo>
                        <a:lnTo>
                          <a:pt x="136" y="8"/>
                        </a:lnTo>
                        <a:lnTo>
                          <a:pt x="128" y="0"/>
                        </a:lnTo>
                        <a:lnTo>
                          <a:pt x="120" y="0"/>
                        </a:lnTo>
                        <a:lnTo>
                          <a:pt x="104" y="0"/>
                        </a:lnTo>
                        <a:lnTo>
                          <a:pt x="64" y="8"/>
                        </a:lnTo>
                        <a:lnTo>
                          <a:pt x="24" y="16"/>
                        </a:lnTo>
                        <a:lnTo>
                          <a:pt x="24" y="32"/>
                        </a:lnTo>
                        <a:lnTo>
                          <a:pt x="16" y="32"/>
                        </a:lnTo>
                        <a:lnTo>
                          <a:pt x="24" y="40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0" y="56"/>
                        </a:lnTo>
                        <a:lnTo>
                          <a:pt x="8" y="6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63" name="Freeform 432">
                    <a:extLst>
                      <a:ext uri="{FF2B5EF4-FFF2-40B4-BE49-F238E27FC236}">
                        <a16:creationId xmlns:a16="http://schemas.microsoft.com/office/drawing/2014/main" id="{9BE2F65A-99FD-4C1F-B442-AEEFF0827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9" y="1647"/>
                    <a:ext cx="80" cy="42"/>
                  </a:xfrm>
                  <a:custGeom>
                    <a:avLst/>
                    <a:gdLst>
                      <a:gd name="T0" fmla="*/ 0 w 64"/>
                      <a:gd name="T1" fmla="*/ 16 h 32"/>
                      <a:gd name="T2" fmla="*/ 8 w 64"/>
                      <a:gd name="T3" fmla="*/ 24 h 32"/>
                      <a:gd name="T4" fmla="*/ 24 w 64"/>
                      <a:gd name="T5" fmla="*/ 32 h 32"/>
                      <a:gd name="T6" fmla="*/ 48 w 64"/>
                      <a:gd name="T7" fmla="*/ 16 h 32"/>
                      <a:gd name="T8" fmla="*/ 64 w 64"/>
                      <a:gd name="T9" fmla="*/ 16 h 32"/>
                      <a:gd name="T10" fmla="*/ 64 w 64"/>
                      <a:gd name="T11" fmla="*/ 8 h 32"/>
                      <a:gd name="T12" fmla="*/ 56 w 64"/>
                      <a:gd name="T13" fmla="*/ 8 h 32"/>
                      <a:gd name="T14" fmla="*/ 40 w 64"/>
                      <a:gd name="T15" fmla="*/ 8 h 32"/>
                      <a:gd name="T16" fmla="*/ 16 w 64"/>
                      <a:gd name="T17" fmla="*/ 0 h 32"/>
                      <a:gd name="T18" fmla="*/ 0 w 64"/>
                      <a:gd name="T19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8" y="24"/>
                        </a:lnTo>
                        <a:lnTo>
                          <a:pt x="24" y="32"/>
                        </a:lnTo>
                        <a:lnTo>
                          <a:pt x="48" y="16"/>
                        </a:lnTo>
                        <a:lnTo>
                          <a:pt x="64" y="16"/>
                        </a:lnTo>
                        <a:lnTo>
                          <a:pt x="64" y="8"/>
                        </a:lnTo>
                        <a:lnTo>
                          <a:pt x="56" y="8"/>
                        </a:lnTo>
                        <a:lnTo>
                          <a:pt x="40" y="8"/>
                        </a:lnTo>
                        <a:lnTo>
                          <a:pt x="16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64" name="Freeform 433">
                    <a:extLst>
                      <a:ext uri="{FF2B5EF4-FFF2-40B4-BE49-F238E27FC236}">
                        <a16:creationId xmlns:a16="http://schemas.microsoft.com/office/drawing/2014/main" id="{15BB01D7-6B46-4DD2-B3F9-AD9734610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3" y="1562"/>
                    <a:ext cx="130" cy="159"/>
                  </a:xfrm>
                  <a:custGeom>
                    <a:avLst/>
                    <a:gdLst>
                      <a:gd name="T0" fmla="*/ 8 w 104"/>
                      <a:gd name="T1" fmla="*/ 16 h 120"/>
                      <a:gd name="T2" fmla="*/ 72 w 104"/>
                      <a:gd name="T3" fmla="*/ 88 h 120"/>
                      <a:gd name="T4" fmla="*/ 80 w 104"/>
                      <a:gd name="T5" fmla="*/ 112 h 120"/>
                      <a:gd name="T6" fmla="*/ 88 w 104"/>
                      <a:gd name="T7" fmla="*/ 120 h 120"/>
                      <a:gd name="T8" fmla="*/ 88 w 104"/>
                      <a:gd name="T9" fmla="*/ 112 h 120"/>
                      <a:gd name="T10" fmla="*/ 104 w 104"/>
                      <a:gd name="T11" fmla="*/ 112 h 120"/>
                      <a:gd name="T12" fmla="*/ 72 w 104"/>
                      <a:gd name="T13" fmla="*/ 88 h 120"/>
                      <a:gd name="T14" fmla="*/ 72 w 104"/>
                      <a:gd name="T15" fmla="*/ 72 h 120"/>
                      <a:gd name="T16" fmla="*/ 88 w 104"/>
                      <a:gd name="T17" fmla="*/ 72 h 120"/>
                      <a:gd name="T18" fmla="*/ 16 w 104"/>
                      <a:gd name="T19" fmla="*/ 0 h 120"/>
                      <a:gd name="T20" fmla="*/ 0 w 104"/>
                      <a:gd name="T21" fmla="*/ 0 h 120"/>
                      <a:gd name="T22" fmla="*/ 8 w 104"/>
                      <a:gd name="T23" fmla="*/ 8 h 120"/>
                      <a:gd name="T24" fmla="*/ 8 w 104"/>
                      <a:gd name="T25" fmla="*/ 16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4" h="120">
                        <a:moveTo>
                          <a:pt x="8" y="16"/>
                        </a:moveTo>
                        <a:lnTo>
                          <a:pt x="72" y="88"/>
                        </a:lnTo>
                        <a:lnTo>
                          <a:pt x="80" y="112"/>
                        </a:lnTo>
                        <a:lnTo>
                          <a:pt x="88" y="120"/>
                        </a:lnTo>
                        <a:lnTo>
                          <a:pt x="88" y="112"/>
                        </a:lnTo>
                        <a:lnTo>
                          <a:pt x="104" y="112"/>
                        </a:lnTo>
                        <a:lnTo>
                          <a:pt x="72" y="88"/>
                        </a:lnTo>
                        <a:lnTo>
                          <a:pt x="72" y="72"/>
                        </a:lnTo>
                        <a:lnTo>
                          <a:pt x="88" y="7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</p:grpSp>
            <p:grpSp>
              <p:nvGrpSpPr>
                <p:cNvPr id="138" name="Group 434">
                  <a:extLst>
                    <a:ext uri="{FF2B5EF4-FFF2-40B4-BE49-F238E27FC236}">
                      <a16:creationId xmlns:a16="http://schemas.microsoft.com/office/drawing/2014/main" id="{140CBB32-35A2-4AFC-9D8B-84C245976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2" y="1436"/>
                  <a:ext cx="1130" cy="360"/>
                  <a:chOff x="3484" y="1696"/>
                  <a:chExt cx="904" cy="272"/>
                </a:xfrm>
                <a:grpFill/>
              </p:grpSpPr>
              <p:sp>
                <p:nvSpPr>
                  <p:cNvPr id="145" name="Freeform 435">
                    <a:extLst>
                      <a:ext uri="{FF2B5EF4-FFF2-40B4-BE49-F238E27FC236}">
                        <a16:creationId xmlns:a16="http://schemas.microsoft.com/office/drawing/2014/main" id="{D5F52AA3-9F73-4883-8BCD-157AC9D296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2" y="1928"/>
                    <a:ext cx="40" cy="40"/>
                  </a:xfrm>
                  <a:custGeom>
                    <a:avLst/>
                    <a:gdLst>
                      <a:gd name="T0" fmla="*/ 0 w 40"/>
                      <a:gd name="T1" fmla="*/ 24 h 40"/>
                      <a:gd name="T2" fmla="*/ 0 w 40"/>
                      <a:gd name="T3" fmla="*/ 40 h 40"/>
                      <a:gd name="T4" fmla="*/ 32 w 40"/>
                      <a:gd name="T5" fmla="*/ 40 h 40"/>
                      <a:gd name="T6" fmla="*/ 32 w 40"/>
                      <a:gd name="T7" fmla="*/ 32 h 40"/>
                      <a:gd name="T8" fmla="*/ 32 w 40"/>
                      <a:gd name="T9" fmla="*/ 24 h 40"/>
                      <a:gd name="T10" fmla="*/ 40 w 40"/>
                      <a:gd name="T11" fmla="*/ 24 h 40"/>
                      <a:gd name="T12" fmla="*/ 24 w 40"/>
                      <a:gd name="T13" fmla="*/ 8 h 40"/>
                      <a:gd name="T14" fmla="*/ 32 w 40"/>
                      <a:gd name="T15" fmla="*/ 0 h 40"/>
                      <a:gd name="T16" fmla="*/ 16 w 40"/>
                      <a:gd name="T17" fmla="*/ 0 h 40"/>
                      <a:gd name="T18" fmla="*/ 16 w 40"/>
                      <a:gd name="T19" fmla="*/ 8 h 40"/>
                      <a:gd name="T20" fmla="*/ 8 w 40"/>
                      <a:gd name="T21" fmla="*/ 0 h 40"/>
                      <a:gd name="T22" fmla="*/ 8 w 40"/>
                      <a:gd name="T23" fmla="*/ 8 h 40"/>
                      <a:gd name="T24" fmla="*/ 0 w 40"/>
                      <a:gd name="T25" fmla="*/ 8 h 40"/>
                      <a:gd name="T26" fmla="*/ 0 w 40"/>
                      <a:gd name="T27" fmla="*/ 24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40">
                        <a:moveTo>
                          <a:pt x="0" y="24"/>
                        </a:moveTo>
                        <a:lnTo>
                          <a:pt x="0" y="40"/>
                        </a:lnTo>
                        <a:lnTo>
                          <a:pt x="32" y="40"/>
                        </a:lnTo>
                        <a:lnTo>
                          <a:pt x="32" y="32"/>
                        </a:lnTo>
                        <a:lnTo>
                          <a:pt x="32" y="24"/>
                        </a:lnTo>
                        <a:lnTo>
                          <a:pt x="40" y="24"/>
                        </a:lnTo>
                        <a:lnTo>
                          <a:pt x="24" y="8"/>
                        </a:lnTo>
                        <a:lnTo>
                          <a:pt x="32" y="0"/>
                        </a:lnTo>
                        <a:lnTo>
                          <a:pt x="16" y="0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46" name="Freeform 436">
                    <a:extLst>
                      <a:ext uri="{FF2B5EF4-FFF2-40B4-BE49-F238E27FC236}">
                        <a16:creationId xmlns:a16="http://schemas.microsoft.com/office/drawing/2014/main" id="{39E43A72-93BE-4B16-B14F-4737C2B9C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8" y="1928"/>
                    <a:ext cx="64" cy="24"/>
                  </a:xfrm>
                  <a:custGeom>
                    <a:avLst/>
                    <a:gdLst>
                      <a:gd name="T0" fmla="*/ 0 w 64"/>
                      <a:gd name="T1" fmla="*/ 16 h 24"/>
                      <a:gd name="T2" fmla="*/ 8 w 64"/>
                      <a:gd name="T3" fmla="*/ 24 h 24"/>
                      <a:gd name="T4" fmla="*/ 8 w 64"/>
                      <a:gd name="T5" fmla="*/ 8 h 24"/>
                      <a:gd name="T6" fmla="*/ 16 w 64"/>
                      <a:gd name="T7" fmla="*/ 0 h 24"/>
                      <a:gd name="T8" fmla="*/ 40 w 64"/>
                      <a:gd name="T9" fmla="*/ 0 h 24"/>
                      <a:gd name="T10" fmla="*/ 48 w 64"/>
                      <a:gd name="T11" fmla="*/ 0 h 24"/>
                      <a:gd name="T12" fmla="*/ 64 w 64"/>
                      <a:gd name="T13" fmla="*/ 0 h 24"/>
                      <a:gd name="T14" fmla="*/ 8 w 64"/>
                      <a:gd name="T15" fmla="*/ 0 h 24"/>
                      <a:gd name="T16" fmla="*/ 0 w 64"/>
                      <a:gd name="T17" fmla="*/ 8 h 24"/>
                      <a:gd name="T18" fmla="*/ 0 w 64"/>
                      <a:gd name="T19" fmla="*/ 1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4">
                        <a:moveTo>
                          <a:pt x="0" y="16"/>
                        </a:moveTo>
                        <a:lnTo>
                          <a:pt x="8" y="24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64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47" name="Freeform 437">
                    <a:extLst>
                      <a:ext uri="{FF2B5EF4-FFF2-40B4-BE49-F238E27FC236}">
                        <a16:creationId xmlns:a16="http://schemas.microsoft.com/office/drawing/2014/main" id="{E8B90447-0B88-42FC-9FCE-E452D8084F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8" y="1792"/>
                    <a:ext cx="40" cy="64"/>
                  </a:xfrm>
                  <a:custGeom>
                    <a:avLst/>
                    <a:gdLst>
                      <a:gd name="T0" fmla="*/ 0 w 40"/>
                      <a:gd name="T1" fmla="*/ 64 h 64"/>
                      <a:gd name="T2" fmla="*/ 8 w 40"/>
                      <a:gd name="T3" fmla="*/ 64 h 64"/>
                      <a:gd name="T4" fmla="*/ 24 w 40"/>
                      <a:gd name="T5" fmla="*/ 64 h 64"/>
                      <a:gd name="T6" fmla="*/ 24 w 40"/>
                      <a:gd name="T7" fmla="*/ 56 h 64"/>
                      <a:gd name="T8" fmla="*/ 40 w 40"/>
                      <a:gd name="T9" fmla="*/ 48 h 64"/>
                      <a:gd name="T10" fmla="*/ 40 w 40"/>
                      <a:gd name="T11" fmla="*/ 24 h 64"/>
                      <a:gd name="T12" fmla="*/ 32 w 40"/>
                      <a:gd name="T13" fmla="*/ 0 h 64"/>
                      <a:gd name="T14" fmla="*/ 24 w 40"/>
                      <a:gd name="T15" fmla="*/ 0 h 64"/>
                      <a:gd name="T16" fmla="*/ 32 w 40"/>
                      <a:gd name="T17" fmla="*/ 24 h 64"/>
                      <a:gd name="T18" fmla="*/ 16 w 40"/>
                      <a:gd name="T19" fmla="*/ 56 h 64"/>
                      <a:gd name="T20" fmla="*/ 0 w 40"/>
                      <a:gd name="T21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0" h="64">
                        <a:moveTo>
                          <a:pt x="0" y="64"/>
                        </a:moveTo>
                        <a:lnTo>
                          <a:pt x="8" y="64"/>
                        </a:lnTo>
                        <a:lnTo>
                          <a:pt x="24" y="64"/>
                        </a:lnTo>
                        <a:lnTo>
                          <a:pt x="24" y="56"/>
                        </a:lnTo>
                        <a:lnTo>
                          <a:pt x="40" y="48"/>
                        </a:lnTo>
                        <a:lnTo>
                          <a:pt x="40" y="24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32" y="24"/>
                        </a:lnTo>
                        <a:lnTo>
                          <a:pt x="16" y="56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48" name="Freeform 438">
                    <a:extLst>
                      <a:ext uri="{FF2B5EF4-FFF2-40B4-BE49-F238E27FC236}">
                        <a16:creationId xmlns:a16="http://schemas.microsoft.com/office/drawing/2014/main" id="{42516FD7-ED7F-439D-AEF6-6473932A1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4" y="1712"/>
                    <a:ext cx="32" cy="24"/>
                  </a:xfrm>
                  <a:custGeom>
                    <a:avLst/>
                    <a:gdLst>
                      <a:gd name="T0" fmla="*/ 0 w 32"/>
                      <a:gd name="T1" fmla="*/ 8 h 24"/>
                      <a:gd name="T2" fmla="*/ 16 w 32"/>
                      <a:gd name="T3" fmla="*/ 24 h 24"/>
                      <a:gd name="T4" fmla="*/ 32 w 32"/>
                      <a:gd name="T5" fmla="*/ 16 h 24"/>
                      <a:gd name="T6" fmla="*/ 24 w 32"/>
                      <a:gd name="T7" fmla="*/ 8 h 24"/>
                      <a:gd name="T8" fmla="*/ 16 w 32"/>
                      <a:gd name="T9" fmla="*/ 0 h 24"/>
                      <a:gd name="T10" fmla="*/ 8 w 32"/>
                      <a:gd name="T11" fmla="*/ 0 h 24"/>
                      <a:gd name="T12" fmla="*/ 0 w 32"/>
                      <a:gd name="T13" fmla="*/ 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" h="24">
                        <a:moveTo>
                          <a:pt x="0" y="8"/>
                        </a:moveTo>
                        <a:lnTo>
                          <a:pt x="16" y="24"/>
                        </a:lnTo>
                        <a:lnTo>
                          <a:pt x="32" y="16"/>
                        </a:lnTo>
                        <a:lnTo>
                          <a:pt x="24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  <p:sp>
                <p:nvSpPr>
                  <p:cNvPr id="149" name="Freeform 439">
                    <a:extLst>
                      <a:ext uri="{FF2B5EF4-FFF2-40B4-BE49-F238E27FC236}">
                        <a16:creationId xmlns:a16="http://schemas.microsoft.com/office/drawing/2014/main" id="{5B531C17-2FAB-432C-80B5-D1A975FEB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696"/>
                    <a:ext cx="24" cy="24"/>
                  </a:xfrm>
                  <a:custGeom>
                    <a:avLst/>
                    <a:gdLst>
                      <a:gd name="T0" fmla="*/ 8 w 24"/>
                      <a:gd name="T1" fmla="*/ 16 h 24"/>
                      <a:gd name="T2" fmla="*/ 16 w 24"/>
                      <a:gd name="T3" fmla="*/ 16 h 24"/>
                      <a:gd name="T4" fmla="*/ 16 w 24"/>
                      <a:gd name="T5" fmla="*/ 24 h 24"/>
                      <a:gd name="T6" fmla="*/ 24 w 24"/>
                      <a:gd name="T7" fmla="*/ 24 h 24"/>
                      <a:gd name="T8" fmla="*/ 16 w 24"/>
                      <a:gd name="T9" fmla="*/ 8 h 24"/>
                      <a:gd name="T10" fmla="*/ 8 w 24"/>
                      <a:gd name="T11" fmla="*/ 0 h 24"/>
                      <a:gd name="T12" fmla="*/ 0 w 24"/>
                      <a:gd name="T13" fmla="*/ 0 h 24"/>
                      <a:gd name="T14" fmla="*/ 16 w 24"/>
                      <a:gd name="T15" fmla="*/ 8 h 24"/>
                      <a:gd name="T16" fmla="*/ 8 w 24"/>
                      <a:gd name="T17" fmla="*/ 8 h 24"/>
                      <a:gd name="T18" fmla="*/ 8 w 24"/>
                      <a:gd name="T19" fmla="*/ 1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4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24"/>
                        </a:lnTo>
                        <a:lnTo>
                          <a:pt x="24" y="24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 sz="748"/>
                  </a:p>
                </p:txBody>
              </p:sp>
            </p:grpSp>
            <p:sp>
              <p:nvSpPr>
                <p:cNvPr id="139" name="Line 440">
                  <a:extLst>
                    <a:ext uri="{FF2B5EF4-FFF2-40B4-BE49-F238E27FC236}">
                      <a16:creationId xmlns:a16="http://schemas.microsoft.com/office/drawing/2014/main" id="{A7977CF9-0316-4A30-B4EF-284183149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4" y="1392"/>
                  <a:ext cx="40" cy="11"/>
                </a:xfrm>
                <a:prstGeom prst="line">
                  <a:avLst/>
                </a:pr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140" name="Freeform 441">
                  <a:extLst>
                    <a:ext uri="{FF2B5EF4-FFF2-40B4-BE49-F238E27FC236}">
                      <a16:creationId xmlns:a16="http://schemas.microsoft.com/office/drawing/2014/main" id="{5C162852-8114-4794-97E0-F9B795C47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3" y="1626"/>
                  <a:ext cx="10" cy="21"/>
                </a:xfrm>
                <a:custGeom>
                  <a:avLst/>
                  <a:gdLst>
                    <a:gd name="T0" fmla="*/ 0 w 8"/>
                    <a:gd name="T1" fmla="*/ 8 h 16"/>
                    <a:gd name="T2" fmla="*/ 0 w 8"/>
                    <a:gd name="T3" fmla="*/ 16 h 16"/>
                    <a:gd name="T4" fmla="*/ 8 w 8"/>
                    <a:gd name="T5" fmla="*/ 8 h 16"/>
                    <a:gd name="T6" fmla="*/ 0 w 8"/>
                    <a:gd name="T7" fmla="*/ 0 h 16"/>
                    <a:gd name="T8" fmla="*/ 0 w 8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141" name="Freeform 442">
                  <a:extLst>
                    <a:ext uri="{FF2B5EF4-FFF2-40B4-BE49-F238E27FC236}">
                      <a16:creationId xmlns:a16="http://schemas.microsoft.com/office/drawing/2014/main" id="{1F8AE8D7-EE98-4375-BD9C-94674A8E0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" y="1466"/>
                  <a:ext cx="10" cy="10"/>
                </a:xfrm>
                <a:custGeom>
                  <a:avLst/>
                  <a:gdLst>
                    <a:gd name="T0" fmla="*/ 0 w 8"/>
                    <a:gd name="T1" fmla="*/ 8 h 8"/>
                    <a:gd name="T2" fmla="*/ 8 w 8"/>
                    <a:gd name="T3" fmla="*/ 8 h 8"/>
                    <a:gd name="T4" fmla="*/ 0 w 8"/>
                    <a:gd name="T5" fmla="*/ 0 h 8"/>
                    <a:gd name="T6" fmla="*/ 0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142" name="Line 443">
                  <a:extLst>
                    <a:ext uri="{FF2B5EF4-FFF2-40B4-BE49-F238E27FC236}">
                      <a16:creationId xmlns:a16="http://schemas.microsoft.com/office/drawing/2014/main" id="{33CEF7E1-AABC-4B46-9FAA-4856DA15A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4" y="1265"/>
                  <a:ext cx="10" cy="10"/>
                </a:xfrm>
                <a:prstGeom prst="line">
                  <a:avLst/>
                </a:pr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143" name="Line 444">
                  <a:extLst>
                    <a:ext uri="{FF2B5EF4-FFF2-40B4-BE49-F238E27FC236}">
                      <a16:creationId xmlns:a16="http://schemas.microsoft.com/office/drawing/2014/main" id="{A2CED186-6B40-4CD6-9922-FC706AA8F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2" y="1221"/>
                  <a:ext cx="10" cy="2"/>
                </a:xfrm>
                <a:prstGeom prst="line">
                  <a:avLst/>
                </a:pr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  <p:sp>
              <p:nvSpPr>
                <p:cNvPr id="144" name="Freeform 445">
                  <a:extLst>
                    <a:ext uri="{FF2B5EF4-FFF2-40B4-BE49-F238E27FC236}">
                      <a16:creationId xmlns:a16="http://schemas.microsoft.com/office/drawing/2014/main" id="{F129F9E6-5B61-4535-9D58-3EA77C5FD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541"/>
                  <a:ext cx="12" cy="10"/>
                </a:xfrm>
                <a:custGeom>
                  <a:avLst/>
                  <a:gdLst>
                    <a:gd name="T0" fmla="*/ 0 w 8"/>
                    <a:gd name="T1" fmla="*/ 8 h 8"/>
                    <a:gd name="T2" fmla="*/ 8 w 8"/>
                    <a:gd name="T3" fmla="*/ 8 h 8"/>
                    <a:gd name="T4" fmla="*/ 0 w 8"/>
                    <a:gd name="T5" fmla="*/ 0 h 8"/>
                    <a:gd name="T6" fmla="*/ 0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 sz="748"/>
                </a:p>
              </p:txBody>
            </p:sp>
          </p:grpSp>
        </p:grpSp>
        <p:grpSp>
          <p:nvGrpSpPr>
            <p:cNvPr id="86" name="Group 446">
              <a:extLst>
                <a:ext uri="{FF2B5EF4-FFF2-40B4-BE49-F238E27FC236}">
                  <a16:creationId xmlns:a16="http://schemas.microsoft.com/office/drawing/2014/main" id="{0F15ECC5-3CF4-4DCF-BD50-BE275FC3D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9469" y="3101890"/>
              <a:ext cx="2200947" cy="2131728"/>
              <a:chOff x="3740" y="1572"/>
              <a:chExt cx="1515" cy="1245"/>
            </a:xfrm>
            <a:solidFill>
              <a:srgbClr val="C0C0C0"/>
            </a:solidFill>
          </p:grpSpPr>
          <p:sp>
            <p:nvSpPr>
              <p:cNvPr id="102" name="Freeform 447">
                <a:extLst>
                  <a:ext uri="{FF2B5EF4-FFF2-40B4-BE49-F238E27FC236}">
                    <a16:creationId xmlns:a16="http://schemas.microsoft.com/office/drawing/2014/main" id="{19E446D8-4D52-485A-AA3D-35D9664C2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082"/>
                <a:ext cx="151" cy="374"/>
              </a:xfrm>
              <a:custGeom>
                <a:avLst/>
                <a:gdLst>
                  <a:gd name="T0" fmla="*/ 112 w 120"/>
                  <a:gd name="T1" fmla="*/ 240 h 280"/>
                  <a:gd name="T2" fmla="*/ 104 w 120"/>
                  <a:gd name="T3" fmla="*/ 208 h 280"/>
                  <a:gd name="T4" fmla="*/ 88 w 120"/>
                  <a:gd name="T5" fmla="*/ 200 h 280"/>
                  <a:gd name="T6" fmla="*/ 96 w 120"/>
                  <a:gd name="T7" fmla="*/ 176 h 280"/>
                  <a:gd name="T8" fmla="*/ 80 w 120"/>
                  <a:gd name="T9" fmla="*/ 144 h 280"/>
                  <a:gd name="T10" fmla="*/ 80 w 120"/>
                  <a:gd name="T11" fmla="*/ 128 h 280"/>
                  <a:gd name="T12" fmla="*/ 104 w 120"/>
                  <a:gd name="T13" fmla="*/ 112 h 280"/>
                  <a:gd name="T14" fmla="*/ 120 w 120"/>
                  <a:gd name="T15" fmla="*/ 96 h 280"/>
                  <a:gd name="T16" fmla="*/ 104 w 120"/>
                  <a:gd name="T17" fmla="*/ 96 h 280"/>
                  <a:gd name="T18" fmla="*/ 88 w 120"/>
                  <a:gd name="T19" fmla="*/ 88 h 280"/>
                  <a:gd name="T20" fmla="*/ 88 w 120"/>
                  <a:gd name="T21" fmla="*/ 72 h 280"/>
                  <a:gd name="T22" fmla="*/ 80 w 120"/>
                  <a:gd name="T23" fmla="*/ 72 h 280"/>
                  <a:gd name="T24" fmla="*/ 80 w 120"/>
                  <a:gd name="T25" fmla="*/ 56 h 280"/>
                  <a:gd name="T26" fmla="*/ 64 w 120"/>
                  <a:gd name="T27" fmla="*/ 64 h 280"/>
                  <a:gd name="T28" fmla="*/ 72 w 120"/>
                  <a:gd name="T29" fmla="*/ 16 h 280"/>
                  <a:gd name="T30" fmla="*/ 64 w 120"/>
                  <a:gd name="T31" fmla="*/ 0 h 280"/>
                  <a:gd name="T32" fmla="*/ 48 w 120"/>
                  <a:gd name="T33" fmla="*/ 0 h 280"/>
                  <a:gd name="T34" fmla="*/ 48 w 120"/>
                  <a:gd name="T35" fmla="*/ 8 h 280"/>
                  <a:gd name="T36" fmla="*/ 40 w 120"/>
                  <a:gd name="T37" fmla="*/ 8 h 280"/>
                  <a:gd name="T38" fmla="*/ 24 w 120"/>
                  <a:gd name="T39" fmla="*/ 24 h 280"/>
                  <a:gd name="T40" fmla="*/ 16 w 120"/>
                  <a:gd name="T41" fmla="*/ 64 h 280"/>
                  <a:gd name="T42" fmla="*/ 8 w 120"/>
                  <a:gd name="T43" fmla="*/ 64 h 280"/>
                  <a:gd name="T44" fmla="*/ 8 w 120"/>
                  <a:gd name="T45" fmla="*/ 88 h 280"/>
                  <a:gd name="T46" fmla="*/ 0 w 120"/>
                  <a:gd name="T47" fmla="*/ 88 h 280"/>
                  <a:gd name="T48" fmla="*/ 0 w 120"/>
                  <a:gd name="T49" fmla="*/ 104 h 280"/>
                  <a:gd name="T50" fmla="*/ 16 w 120"/>
                  <a:gd name="T51" fmla="*/ 120 h 280"/>
                  <a:gd name="T52" fmla="*/ 24 w 120"/>
                  <a:gd name="T53" fmla="*/ 136 h 280"/>
                  <a:gd name="T54" fmla="*/ 32 w 120"/>
                  <a:gd name="T55" fmla="*/ 136 h 280"/>
                  <a:gd name="T56" fmla="*/ 40 w 120"/>
                  <a:gd name="T57" fmla="*/ 160 h 280"/>
                  <a:gd name="T58" fmla="*/ 32 w 120"/>
                  <a:gd name="T59" fmla="*/ 176 h 280"/>
                  <a:gd name="T60" fmla="*/ 56 w 120"/>
                  <a:gd name="T61" fmla="*/ 184 h 280"/>
                  <a:gd name="T62" fmla="*/ 72 w 120"/>
                  <a:gd name="T63" fmla="*/ 168 h 280"/>
                  <a:gd name="T64" fmla="*/ 80 w 120"/>
                  <a:gd name="T65" fmla="*/ 176 h 280"/>
                  <a:gd name="T66" fmla="*/ 104 w 120"/>
                  <a:gd name="T67" fmla="*/ 232 h 280"/>
                  <a:gd name="T68" fmla="*/ 96 w 120"/>
                  <a:gd name="T69" fmla="*/ 240 h 280"/>
                  <a:gd name="T70" fmla="*/ 104 w 120"/>
                  <a:gd name="T71" fmla="*/ 256 h 280"/>
                  <a:gd name="T72" fmla="*/ 96 w 120"/>
                  <a:gd name="T73" fmla="*/ 280 h 280"/>
                  <a:gd name="T74" fmla="*/ 112 w 120"/>
                  <a:gd name="T75" fmla="*/ 2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280">
                    <a:moveTo>
                      <a:pt x="112" y="240"/>
                    </a:moveTo>
                    <a:lnTo>
                      <a:pt x="104" y="208"/>
                    </a:lnTo>
                    <a:lnTo>
                      <a:pt x="88" y="200"/>
                    </a:lnTo>
                    <a:lnTo>
                      <a:pt x="96" y="176"/>
                    </a:lnTo>
                    <a:lnTo>
                      <a:pt x="80" y="144"/>
                    </a:lnTo>
                    <a:lnTo>
                      <a:pt x="80" y="128"/>
                    </a:lnTo>
                    <a:lnTo>
                      <a:pt x="104" y="112"/>
                    </a:lnTo>
                    <a:lnTo>
                      <a:pt x="120" y="96"/>
                    </a:lnTo>
                    <a:lnTo>
                      <a:pt x="104" y="96"/>
                    </a:lnTo>
                    <a:lnTo>
                      <a:pt x="88" y="88"/>
                    </a:lnTo>
                    <a:lnTo>
                      <a:pt x="88" y="72"/>
                    </a:lnTo>
                    <a:lnTo>
                      <a:pt x="80" y="72"/>
                    </a:lnTo>
                    <a:lnTo>
                      <a:pt x="80" y="56"/>
                    </a:lnTo>
                    <a:lnTo>
                      <a:pt x="64" y="64"/>
                    </a:lnTo>
                    <a:lnTo>
                      <a:pt x="72" y="16"/>
                    </a:lnTo>
                    <a:lnTo>
                      <a:pt x="64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24" y="2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20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40" y="160"/>
                    </a:lnTo>
                    <a:lnTo>
                      <a:pt x="32" y="176"/>
                    </a:lnTo>
                    <a:lnTo>
                      <a:pt x="56" y="184"/>
                    </a:lnTo>
                    <a:lnTo>
                      <a:pt x="72" y="168"/>
                    </a:lnTo>
                    <a:lnTo>
                      <a:pt x="80" y="176"/>
                    </a:lnTo>
                    <a:lnTo>
                      <a:pt x="104" y="232"/>
                    </a:lnTo>
                    <a:lnTo>
                      <a:pt x="96" y="240"/>
                    </a:lnTo>
                    <a:lnTo>
                      <a:pt x="104" y="256"/>
                    </a:lnTo>
                    <a:lnTo>
                      <a:pt x="96" y="280"/>
                    </a:lnTo>
                    <a:lnTo>
                      <a:pt x="112" y="2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3" name="Freeform 448">
                <a:extLst>
                  <a:ext uri="{FF2B5EF4-FFF2-40B4-BE49-F238E27FC236}">
                    <a16:creationId xmlns:a16="http://schemas.microsoft.com/office/drawing/2014/main" id="{653E3A05-4756-416A-925C-5670289D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2232"/>
                <a:ext cx="130" cy="299"/>
              </a:xfrm>
              <a:custGeom>
                <a:avLst/>
                <a:gdLst>
                  <a:gd name="T0" fmla="*/ 48 w 104"/>
                  <a:gd name="T1" fmla="*/ 208 h 224"/>
                  <a:gd name="T2" fmla="*/ 56 w 104"/>
                  <a:gd name="T3" fmla="*/ 216 h 224"/>
                  <a:gd name="T4" fmla="*/ 56 w 104"/>
                  <a:gd name="T5" fmla="*/ 224 h 224"/>
                  <a:gd name="T6" fmla="*/ 64 w 104"/>
                  <a:gd name="T7" fmla="*/ 224 h 224"/>
                  <a:gd name="T8" fmla="*/ 72 w 104"/>
                  <a:gd name="T9" fmla="*/ 216 h 224"/>
                  <a:gd name="T10" fmla="*/ 64 w 104"/>
                  <a:gd name="T11" fmla="*/ 208 h 224"/>
                  <a:gd name="T12" fmla="*/ 48 w 104"/>
                  <a:gd name="T13" fmla="*/ 200 h 224"/>
                  <a:gd name="T14" fmla="*/ 40 w 104"/>
                  <a:gd name="T15" fmla="*/ 168 h 224"/>
                  <a:gd name="T16" fmla="*/ 32 w 104"/>
                  <a:gd name="T17" fmla="*/ 168 h 224"/>
                  <a:gd name="T18" fmla="*/ 32 w 104"/>
                  <a:gd name="T19" fmla="*/ 152 h 224"/>
                  <a:gd name="T20" fmla="*/ 40 w 104"/>
                  <a:gd name="T21" fmla="*/ 128 h 224"/>
                  <a:gd name="T22" fmla="*/ 32 w 104"/>
                  <a:gd name="T23" fmla="*/ 112 h 224"/>
                  <a:gd name="T24" fmla="*/ 48 w 104"/>
                  <a:gd name="T25" fmla="*/ 112 h 224"/>
                  <a:gd name="T26" fmla="*/ 48 w 104"/>
                  <a:gd name="T27" fmla="*/ 120 h 224"/>
                  <a:gd name="T28" fmla="*/ 64 w 104"/>
                  <a:gd name="T29" fmla="*/ 120 h 224"/>
                  <a:gd name="T30" fmla="*/ 72 w 104"/>
                  <a:gd name="T31" fmla="*/ 128 h 224"/>
                  <a:gd name="T32" fmla="*/ 64 w 104"/>
                  <a:gd name="T33" fmla="*/ 112 h 224"/>
                  <a:gd name="T34" fmla="*/ 72 w 104"/>
                  <a:gd name="T35" fmla="*/ 96 h 224"/>
                  <a:gd name="T36" fmla="*/ 104 w 104"/>
                  <a:gd name="T37" fmla="*/ 96 h 224"/>
                  <a:gd name="T38" fmla="*/ 104 w 104"/>
                  <a:gd name="T39" fmla="*/ 80 h 224"/>
                  <a:gd name="T40" fmla="*/ 96 w 104"/>
                  <a:gd name="T41" fmla="*/ 64 h 224"/>
                  <a:gd name="T42" fmla="*/ 88 w 104"/>
                  <a:gd name="T43" fmla="*/ 48 h 224"/>
                  <a:gd name="T44" fmla="*/ 72 w 104"/>
                  <a:gd name="T45" fmla="*/ 32 h 224"/>
                  <a:gd name="T46" fmla="*/ 64 w 104"/>
                  <a:gd name="T47" fmla="*/ 40 h 224"/>
                  <a:gd name="T48" fmla="*/ 56 w 104"/>
                  <a:gd name="T49" fmla="*/ 32 h 224"/>
                  <a:gd name="T50" fmla="*/ 40 w 104"/>
                  <a:gd name="T51" fmla="*/ 40 h 224"/>
                  <a:gd name="T52" fmla="*/ 40 w 104"/>
                  <a:gd name="T53" fmla="*/ 16 h 224"/>
                  <a:gd name="T54" fmla="*/ 32 w 104"/>
                  <a:gd name="T55" fmla="*/ 8 h 224"/>
                  <a:gd name="T56" fmla="*/ 24 w 104"/>
                  <a:gd name="T57" fmla="*/ 0 h 224"/>
                  <a:gd name="T58" fmla="*/ 0 w 104"/>
                  <a:gd name="T59" fmla="*/ 16 h 224"/>
                  <a:gd name="T60" fmla="*/ 0 w 104"/>
                  <a:gd name="T61" fmla="*/ 32 h 224"/>
                  <a:gd name="T62" fmla="*/ 16 w 104"/>
                  <a:gd name="T63" fmla="*/ 64 h 224"/>
                  <a:gd name="T64" fmla="*/ 8 w 104"/>
                  <a:gd name="T65" fmla="*/ 88 h 224"/>
                  <a:gd name="T66" fmla="*/ 24 w 104"/>
                  <a:gd name="T67" fmla="*/ 96 h 224"/>
                  <a:gd name="T68" fmla="*/ 32 w 104"/>
                  <a:gd name="T69" fmla="*/ 128 h 224"/>
                  <a:gd name="T70" fmla="*/ 16 w 104"/>
                  <a:gd name="T71" fmla="*/ 168 h 224"/>
                  <a:gd name="T72" fmla="*/ 16 w 104"/>
                  <a:gd name="T73" fmla="*/ 176 h 224"/>
                  <a:gd name="T74" fmla="*/ 24 w 104"/>
                  <a:gd name="T75" fmla="*/ 192 h 224"/>
                  <a:gd name="T76" fmla="*/ 24 w 104"/>
                  <a:gd name="T77" fmla="*/ 184 h 224"/>
                  <a:gd name="T78" fmla="*/ 48 w 104"/>
                  <a:gd name="T79" fmla="*/ 216 h 224"/>
                  <a:gd name="T80" fmla="*/ 48 w 104"/>
                  <a:gd name="T81" fmla="*/ 2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224">
                    <a:moveTo>
                      <a:pt x="48" y="208"/>
                    </a:moveTo>
                    <a:lnTo>
                      <a:pt x="56" y="216"/>
                    </a:lnTo>
                    <a:lnTo>
                      <a:pt x="56" y="224"/>
                    </a:lnTo>
                    <a:lnTo>
                      <a:pt x="64" y="224"/>
                    </a:lnTo>
                    <a:lnTo>
                      <a:pt x="72" y="216"/>
                    </a:lnTo>
                    <a:lnTo>
                      <a:pt x="64" y="208"/>
                    </a:lnTo>
                    <a:lnTo>
                      <a:pt x="48" y="200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40" y="128"/>
                    </a:lnTo>
                    <a:lnTo>
                      <a:pt x="32" y="112"/>
                    </a:lnTo>
                    <a:lnTo>
                      <a:pt x="48" y="112"/>
                    </a:lnTo>
                    <a:lnTo>
                      <a:pt x="48" y="120"/>
                    </a:lnTo>
                    <a:lnTo>
                      <a:pt x="64" y="120"/>
                    </a:lnTo>
                    <a:lnTo>
                      <a:pt x="72" y="128"/>
                    </a:lnTo>
                    <a:lnTo>
                      <a:pt x="64" y="112"/>
                    </a:lnTo>
                    <a:lnTo>
                      <a:pt x="72" y="96"/>
                    </a:lnTo>
                    <a:lnTo>
                      <a:pt x="104" y="96"/>
                    </a:lnTo>
                    <a:lnTo>
                      <a:pt x="104" y="80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40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64"/>
                    </a:lnTo>
                    <a:lnTo>
                      <a:pt x="8" y="88"/>
                    </a:lnTo>
                    <a:lnTo>
                      <a:pt x="24" y="96"/>
                    </a:lnTo>
                    <a:lnTo>
                      <a:pt x="32" y="128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24" y="192"/>
                    </a:lnTo>
                    <a:lnTo>
                      <a:pt x="24" y="184"/>
                    </a:lnTo>
                    <a:lnTo>
                      <a:pt x="48" y="216"/>
                    </a:lnTo>
                    <a:lnTo>
                      <a:pt x="48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4" name="Freeform 449">
                <a:extLst>
                  <a:ext uri="{FF2B5EF4-FFF2-40B4-BE49-F238E27FC236}">
                    <a16:creationId xmlns:a16="http://schemas.microsoft.com/office/drawing/2014/main" id="{FB8E25AE-B73E-4897-8487-61747E10E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508"/>
                <a:ext cx="69" cy="107"/>
              </a:xfrm>
              <a:custGeom>
                <a:avLst/>
                <a:gdLst>
                  <a:gd name="T0" fmla="*/ 0 w 56"/>
                  <a:gd name="T1" fmla="*/ 8 h 80"/>
                  <a:gd name="T2" fmla="*/ 0 w 56"/>
                  <a:gd name="T3" fmla="*/ 0 h 80"/>
                  <a:gd name="T4" fmla="*/ 8 w 56"/>
                  <a:gd name="T5" fmla="*/ 8 h 80"/>
                  <a:gd name="T6" fmla="*/ 8 w 56"/>
                  <a:gd name="T7" fmla="*/ 16 h 80"/>
                  <a:gd name="T8" fmla="*/ 16 w 56"/>
                  <a:gd name="T9" fmla="*/ 16 h 80"/>
                  <a:gd name="T10" fmla="*/ 24 w 56"/>
                  <a:gd name="T11" fmla="*/ 8 h 80"/>
                  <a:gd name="T12" fmla="*/ 40 w 56"/>
                  <a:gd name="T13" fmla="*/ 32 h 80"/>
                  <a:gd name="T14" fmla="*/ 40 w 56"/>
                  <a:gd name="T15" fmla="*/ 56 h 80"/>
                  <a:gd name="T16" fmla="*/ 56 w 56"/>
                  <a:gd name="T17" fmla="*/ 80 h 80"/>
                  <a:gd name="T18" fmla="*/ 40 w 56"/>
                  <a:gd name="T19" fmla="*/ 80 h 80"/>
                  <a:gd name="T20" fmla="*/ 16 w 56"/>
                  <a:gd name="T21" fmla="*/ 56 h 80"/>
                  <a:gd name="T22" fmla="*/ 0 w 56"/>
                  <a:gd name="T23" fmla="*/ 40 h 80"/>
                  <a:gd name="T24" fmla="*/ 0 w 56"/>
                  <a:gd name="T25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80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32"/>
                    </a:lnTo>
                    <a:lnTo>
                      <a:pt x="40" y="56"/>
                    </a:lnTo>
                    <a:lnTo>
                      <a:pt x="56" y="80"/>
                    </a:lnTo>
                    <a:lnTo>
                      <a:pt x="40" y="80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5" name="Freeform 450">
                <a:extLst>
                  <a:ext uri="{FF2B5EF4-FFF2-40B4-BE49-F238E27FC236}">
                    <a16:creationId xmlns:a16="http://schemas.microsoft.com/office/drawing/2014/main" id="{4261B9C4-2F13-42E0-8D11-718971AEF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178"/>
                <a:ext cx="140" cy="288"/>
              </a:xfrm>
              <a:custGeom>
                <a:avLst/>
                <a:gdLst>
                  <a:gd name="T0" fmla="*/ 0 w 112"/>
                  <a:gd name="T1" fmla="*/ 8 h 216"/>
                  <a:gd name="T2" fmla="*/ 16 w 112"/>
                  <a:gd name="T3" fmla="*/ 32 h 216"/>
                  <a:gd name="T4" fmla="*/ 32 w 112"/>
                  <a:gd name="T5" fmla="*/ 40 h 216"/>
                  <a:gd name="T6" fmla="*/ 40 w 112"/>
                  <a:gd name="T7" fmla="*/ 48 h 216"/>
                  <a:gd name="T8" fmla="*/ 32 w 112"/>
                  <a:gd name="T9" fmla="*/ 56 h 216"/>
                  <a:gd name="T10" fmla="*/ 64 w 112"/>
                  <a:gd name="T11" fmla="*/ 88 h 216"/>
                  <a:gd name="T12" fmla="*/ 64 w 112"/>
                  <a:gd name="T13" fmla="*/ 96 h 216"/>
                  <a:gd name="T14" fmla="*/ 80 w 112"/>
                  <a:gd name="T15" fmla="*/ 112 h 216"/>
                  <a:gd name="T16" fmla="*/ 88 w 112"/>
                  <a:gd name="T17" fmla="*/ 128 h 216"/>
                  <a:gd name="T18" fmla="*/ 88 w 112"/>
                  <a:gd name="T19" fmla="*/ 160 h 216"/>
                  <a:gd name="T20" fmla="*/ 72 w 112"/>
                  <a:gd name="T21" fmla="*/ 176 h 216"/>
                  <a:gd name="T22" fmla="*/ 64 w 112"/>
                  <a:gd name="T23" fmla="*/ 184 h 216"/>
                  <a:gd name="T24" fmla="*/ 48 w 112"/>
                  <a:gd name="T25" fmla="*/ 192 h 216"/>
                  <a:gd name="T26" fmla="*/ 56 w 112"/>
                  <a:gd name="T27" fmla="*/ 200 h 216"/>
                  <a:gd name="T28" fmla="*/ 56 w 112"/>
                  <a:gd name="T29" fmla="*/ 216 h 216"/>
                  <a:gd name="T30" fmla="*/ 80 w 112"/>
                  <a:gd name="T31" fmla="*/ 208 h 216"/>
                  <a:gd name="T32" fmla="*/ 80 w 112"/>
                  <a:gd name="T33" fmla="*/ 192 h 216"/>
                  <a:gd name="T34" fmla="*/ 88 w 112"/>
                  <a:gd name="T35" fmla="*/ 192 h 216"/>
                  <a:gd name="T36" fmla="*/ 112 w 112"/>
                  <a:gd name="T37" fmla="*/ 176 h 216"/>
                  <a:gd name="T38" fmla="*/ 112 w 112"/>
                  <a:gd name="T39" fmla="*/ 144 h 216"/>
                  <a:gd name="T40" fmla="*/ 104 w 112"/>
                  <a:gd name="T41" fmla="*/ 120 h 216"/>
                  <a:gd name="T42" fmla="*/ 56 w 112"/>
                  <a:gd name="T43" fmla="*/ 72 h 216"/>
                  <a:gd name="T44" fmla="*/ 48 w 112"/>
                  <a:gd name="T45" fmla="*/ 64 h 216"/>
                  <a:gd name="T46" fmla="*/ 56 w 112"/>
                  <a:gd name="T47" fmla="*/ 48 h 216"/>
                  <a:gd name="T48" fmla="*/ 64 w 112"/>
                  <a:gd name="T49" fmla="*/ 32 h 216"/>
                  <a:gd name="T50" fmla="*/ 80 w 112"/>
                  <a:gd name="T51" fmla="*/ 24 h 216"/>
                  <a:gd name="T52" fmla="*/ 64 w 112"/>
                  <a:gd name="T53" fmla="*/ 16 h 216"/>
                  <a:gd name="T54" fmla="*/ 56 w 112"/>
                  <a:gd name="T55" fmla="*/ 8 h 216"/>
                  <a:gd name="T56" fmla="*/ 40 w 112"/>
                  <a:gd name="T57" fmla="*/ 0 h 216"/>
                  <a:gd name="T58" fmla="*/ 8 w 112"/>
                  <a:gd name="T59" fmla="*/ 8 h 216"/>
                  <a:gd name="T60" fmla="*/ 0 w 112"/>
                  <a:gd name="T61" fmla="*/ 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216">
                    <a:moveTo>
                      <a:pt x="0" y="8"/>
                    </a:moveTo>
                    <a:lnTo>
                      <a:pt x="16" y="32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32" y="56"/>
                    </a:lnTo>
                    <a:lnTo>
                      <a:pt x="64" y="88"/>
                    </a:lnTo>
                    <a:lnTo>
                      <a:pt x="64" y="96"/>
                    </a:lnTo>
                    <a:lnTo>
                      <a:pt x="80" y="112"/>
                    </a:lnTo>
                    <a:lnTo>
                      <a:pt x="88" y="128"/>
                    </a:lnTo>
                    <a:lnTo>
                      <a:pt x="88" y="160"/>
                    </a:lnTo>
                    <a:lnTo>
                      <a:pt x="72" y="176"/>
                    </a:lnTo>
                    <a:lnTo>
                      <a:pt x="64" y="184"/>
                    </a:lnTo>
                    <a:lnTo>
                      <a:pt x="48" y="192"/>
                    </a:lnTo>
                    <a:lnTo>
                      <a:pt x="56" y="200"/>
                    </a:lnTo>
                    <a:lnTo>
                      <a:pt x="56" y="216"/>
                    </a:lnTo>
                    <a:lnTo>
                      <a:pt x="80" y="208"/>
                    </a:lnTo>
                    <a:lnTo>
                      <a:pt x="80" y="192"/>
                    </a:lnTo>
                    <a:lnTo>
                      <a:pt x="88" y="192"/>
                    </a:lnTo>
                    <a:lnTo>
                      <a:pt x="112" y="176"/>
                    </a:lnTo>
                    <a:lnTo>
                      <a:pt x="112" y="144"/>
                    </a:lnTo>
                    <a:lnTo>
                      <a:pt x="104" y="120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56" y="48"/>
                    </a:lnTo>
                    <a:lnTo>
                      <a:pt x="64" y="32"/>
                    </a:lnTo>
                    <a:lnTo>
                      <a:pt x="80" y="24"/>
                    </a:lnTo>
                    <a:lnTo>
                      <a:pt x="64" y="16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6" name="Freeform 451">
                <a:extLst>
                  <a:ext uri="{FF2B5EF4-FFF2-40B4-BE49-F238E27FC236}">
                    <a16:creationId xmlns:a16="http://schemas.microsoft.com/office/drawing/2014/main" id="{07EB3C14-6100-47EB-98C7-4271145F6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349"/>
                <a:ext cx="90" cy="86"/>
              </a:xfrm>
              <a:custGeom>
                <a:avLst/>
                <a:gdLst>
                  <a:gd name="T0" fmla="*/ 0 w 72"/>
                  <a:gd name="T1" fmla="*/ 24 h 64"/>
                  <a:gd name="T2" fmla="*/ 8 w 72"/>
                  <a:gd name="T3" fmla="*/ 8 h 64"/>
                  <a:gd name="T4" fmla="*/ 40 w 72"/>
                  <a:gd name="T5" fmla="*/ 8 h 64"/>
                  <a:gd name="T6" fmla="*/ 48 w 72"/>
                  <a:gd name="T7" fmla="*/ 8 h 64"/>
                  <a:gd name="T8" fmla="*/ 56 w 72"/>
                  <a:gd name="T9" fmla="*/ 8 h 64"/>
                  <a:gd name="T10" fmla="*/ 72 w 72"/>
                  <a:gd name="T11" fmla="*/ 0 h 64"/>
                  <a:gd name="T12" fmla="*/ 72 w 72"/>
                  <a:gd name="T13" fmla="*/ 32 h 64"/>
                  <a:gd name="T14" fmla="*/ 56 w 72"/>
                  <a:gd name="T15" fmla="*/ 48 h 64"/>
                  <a:gd name="T16" fmla="*/ 48 w 72"/>
                  <a:gd name="T17" fmla="*/ 56 h 64"/>
                  <a:gd name="T18" fmla="*/ 32 w 72"/>
                  <a:gd name="T19" fmla="*/ 64 h 64"/>
                  <a:gd name="T20" fmla="*/ 16 w 72"/>
                  <a:gd name="T21" fmla="*/ 56 h 64"/>
                  <a:gd name="T22" fmla="*/ 8 w 72"/>
                  <a:gd name="T23" fmla="*/ 40 h 64"/>
                  <a:gd name="T24" fmla="*/ 0 w 72"/>
                  <a:gd name="T25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64">
                    <a:moveTo>
                      <a:pt x="0" y="24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72" y="0"/>
                    </a:lnTo>
                    <a:lnTo>
                      <a:pt x="72" y="32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32" y="64"/>
                    </a:lnTo>
                    <a:lnTo>
                      <a:pt x="16" y="56"/>
                    </a:lnTo>
                    <a:lnTo>
                      <a:pt x="8" y="4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7" name="Freeform 452">
                <a:extLst>
                  <a:ext uri="{FF2B5EF4-FFF2-40B4-BE49-F238E27FC236}">
                    <a16:creationId xmlns:a16="http://schemas.microsoft.com/office/drawing/2014/main" id="{26C8F884-903F-4339-A45C-33D1F1AC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189"/>
                <a:ext cx="141" cy="171"/>
              </a:xfrm>
              <a:custGeom>
                <a:avLst/>
                <a:gdLst>
                  <a:gd name="T0" fmla="*/ 112 w 112"/>
                  <a:gd name="T1" fmla="*/ 120 h 128"/>
                  <a:gd name="T2" fmla="*/ 104 w 112"/>
                  <a:gd name="T3" fmla="*/ 104 h 128"/>
                  <a:gd name="T4" fmla="*/ 88 w 112"/>
                  <a:gd name="T5" fmla="*/ 88 h 128"/>
                  <a:gd name="T6" fmla="*/ 88 w 112"/>
                  <a:gd name="T7" fmla="*/ 80 h 128"/>
                  <a:gd name="T8" fmla="*/ 56 w 112"/>
                  <a:gd name="T9" fmla="*/ 48 h 128"/>
                  <a:gd name="T10" fmla="*/ 64 w 112"/>
                  <a:gd name="T11" fmla="*/ 40 h 128"/>
                  <a:gd name="T12" fmla="*/ 56 w 112"/>
                  <a:gd name="T13" fmla="*/ 32 h 128"/>
                  <a:gd name="T14" fmla="*/ 40 w 112"/>
                  <a:gd name="T15" fmla="*/ 24 h 128"/>
                  <a:gd name="T16" fmla="*/ 24 w 112"/>
                  <a:gd name="T17" fmla="*/ 0 h 128"/>
                  <a:gd name="T18" fmla="*/ 16 w 112"/>
                  <a:gd name="T19" fmla="*/ 0 h 128"/>
                  <a:gd name="T20" fmla="*/ 16 w 112"/>
                  <a:gd name="T21" fmla="*/ 16 h 128"/>
                  <a:gd name="T22" fmla="*/ 16 w 112"/>
                  <a:gd name="T23" fmla="*/ 24 h 128"/>
                  <a:gd name="T24" fmla="*/ 16 w 112"/>
                  <a:gd name="T25" fmla="*/ 16 h 128"/>
                  <a:gd name="T26" fmla="*/ 0 w 112"/>
                  <a:gd name="T27" fmla="*/ 32 h 128"/>
                  <a:gd name="T28" fmla="*/ 8 w 112"/>
                  <a:gd name="T29" fmla="*/ 40 h 128"/>
                  <a:gd name="T30" fmla="*/ 16 w 112"/>
                  <a:gd name="T31" fmla="*/ 48 h 128"/>
                  <a:gd name="T32" fmla="*/ 16 w 112"/>
                  <a:gd name="T33" fmla="*/ 72 h 128"/>
                  <a:gd name="T34" fmla="*/ 32 w 112"/>
                  <a:gd name="T35" fmla="*/ 64 h 128"/>
                  <a:gd name="T36" fmla="*/ 40 w 112"/>
                  <a:gd name="T37" fmla="*/ 72 h 128"/>
                  <a:gd name="T38" fmla="*/ 48 w 112"/>
                  <a:gd name="T39" fmla="*/ 64 h 128"/>
                  <a:gd name="T40" fmla="*/ 64 w 112"/>
                  <a:gd name="T41" fmla="*/ 80 h 128"/>
                  <a:gd name="T42" fmla="*/ 72 w 112"/>
                  <a:gd name="T43" fmla="*/ 96 h 128"/>
                  <a:gd name="T44" fmla="*/ 80 w 112"/>
                  <a:gd name="T45" fmla="*/ 112 h 128"/>
                  <a:gd name="T46" fmla="*/ 80 w 112"/>
                  <a:gd name="T47" fmla="*/ 128 h 128"/>
                  <a:gd name="T48" fmla="*/ 88 w 112"/>
                  <a:gd name="T49" fmla="*/ 128 h 128"/>
                  <a:gd name="T50" fmla="*/ 96 w 112"/>
                  <a:gd name="T51" fmla="*/ 128 h 128"/>
                  <a:gd name="T52" fmla="*/ 112 w 112"/>
                  <a:gd name="T53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" h="128">
                    <a:moveTo>
                      <a:pt x="112" y="120"/>
                    </a:moveTo>
                    <a:lnTo>
                      <a:pt x="104" y="104"/>
                    </a:lnTo>
                    <a:lnTo>
                      <a:pt x="88" y="88"/>
                    </a:lnTo>
                    <a:lnTo>
                      <a:pt x="88" y="80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40" y="24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0" y="32"/>
                    </a:lnTo>
                    <a:lnTo>
                      <a:pt x="8" y="40"/>
                    </a:lnTo>
                    <a:lnTo>
                      <a:pt x="16" y="48"/>
                    </a:lnTo>
                    <a:lnTo>
                      <a:pt x="16" y="72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64" y="80"/>
                    </a:lnTo>
                    <a:lnTo>
                      <a:pt x="72" y="96"/>
                    </a:lnTo>
                    <a:lnTo>
                      <a:pt x="80" y="112"/>
                    </a:lnTo>
                    <a:lnTo>
                      <a:pt x="80" y="128"/>
                    </a:lnTo>
                    <a:lnTo>
                      <a:pt x="88" y="128"/>
                    </a:lnTo>
                    <a:lnTo>
                      <a:pt x="96" y="128"/>
                    </a:lnTo>
                    <a:lnTo>
                      <a:pt x="112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8" name="Freeform 453">
                <a:extLst>
                  <a:ext uri="{FF2B5EF4-FFF2-40B4-BE49-F238E27FC236}">
                    <a16:creationId xmlns:a16="http://schemas.microsoft.com/office/drawing/2014/main" id="{B2277775-91C5-4996-BA53-F31F14BE0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572"/>
                <a:ext cx="863" cy="660"/>
              </a:xfrm>
              <a:custGeom>
                <a:avLst/>
                <a:gdLst>
                  <a:gd name="T0" fmla="*/ 136 w 688"/>
                  <a:gd name="T1" fmla="*/ 80 h 496"/>
                  <a:gd name="T2" fmla="*/ 176 w 688"/>
                  <a:gd name="T3" fmla="*/ 120 h 496"/>
                  <a:gd name="T4" fmla="*/ 312 w 688"/>
                  <a:gd name="T5" fmla="*/ 160 h 496"/>
                  <a:gd name="T6" fmla="*/ 424 w 688"/>
                  <a:gd name="T7" fmla="*/ 160 h 496"/>
                  <a:gd name="T8" fmla="*/ 440 w 688"/>
                  <a:gd name="T9" fmla="*/ 128 h 496"/>
                  <a:gd name="T10" fmla="*/ 472 w 688"/>
                  <a:gd name="T11" fmla="*/ 112 h 496"/>
                  <a:gd name="T12" fmla="*/ 496 w 688"/>
                  <a:gd name="T13" fmla="*/ 88 h 496"/>
                  <a:gd name="T14" fmla="*/ 456 w 688"/>
                  <a:gd name="T15" fmla="*/ 88 h 496"/>
                  <a:gd name="T16" fmla="*/ 464 w 688"/>
                  <a:gd name="T17" fmla="*/ 56 h 496"/>
                  <a:gd name="T18" fmla="*/ 480 w 688"/>
                  <a:gd name="T19" fmla="*/ 24 h 496"/>
                  <a:gd name="T20" fmla="*/ 496 w 688"/>
                  <a:gd name="T21" fmla="*/ 0 h 496"/>
                  <a:gd name="T22" fmla="*/ 576 w 688"/>
                  <a:gd name="T23" fmla="*/ 56 h 496"/>
                  <a:gd name="T24" fmla="*/ 640 w 688"/>
                  <a:gd name="T25" fmla="*/ 88 h 496"/>
                  <a:gd name="T26" fmla="*/ 680 w 688"/>
                  <a:gd name="T27" fmla="*/ 88 h 496"/>
                  <a:gd name="T28" fmla="*/ 672 w 688"/>
                  <a:gd name="T29" fmla="*/ 120 h 496"/>
                  <a:gd name="T30" fmla="*/ 680 w 688"/>
                  <a:gd name="T31" fmla="*/ 160 h 496"/>
                  <a:gd name="T32" fmla="*/ 656 w 688"/>
                  <a:gd name="T33" fmla="*/ 176 h 496"/>
                  <a:gd name="T34" fmla="*/ 616 w 688"/>
                  <a:gd name="T35" fmla="*/ 208 h 496"/>
                  <a:gd name="T36" fmla="*/ 592 w 688"/>
                  <a:gd name="T37" fmla="*/ 216 h 496"/>
                  <a:gd name="T38" fmla="*/ 584 w 688"/>
                  <a:gd name="T39" fmla="*/ 192 h 496"/>
                  <a:gd name="T40" fmla="*/ 560 w 688"/>
                  <a:gd name="T41" fmla="*/ 208 h 496"/>
                  <a:gd name="T42" fmla="*/ 544 w 688"/>
                  <a:gd name="T43" fmla="*/ 224 h 496"/>
                  <a:gd name="T44" fmla="*/ 592 w 688"/>
                  <a:gd name="T45" fmla="*/ 232 h 496"/>
                  <a:gd name="T46" fmla="*/ 608 w 688"/>
                  <a:gd name="T47" fmla="*/ 248 h 496"/>
                  <a:gd name="T48" fmla="*/ 608 w 688"/>
                  <a:gd name="T49" fmla="*/ 288 h 496"/>
                  <a:gd name="T50" fmla="*/ 632 w 688"/>
                  <a:gd name="T51" fmla="*/ 328 h 496"/>
                  <a:gd name="T52" fmla="*/ 648 w 688"/>
                  <a:gd name="T53" fmla="*/ 352 h 496"/>
                  <a:gd name="T54" fmla="*/ 632 w 688"/>
                  <a:gd name="T55" fmla="*/ 400 h 496"/>
                  <a:gd name="T56" fmla="*/ 616 w 688"/>
                  <a:gd name="T57" fmla="*/ 432 h 496"/>
                  <a:gd name="T58" fmla="*/ 576 w 688"/>
                  <a:gd name="T59" fmla="*/ 464 h 496"/>
                  <a:gd name="T60" fmla="*/ 568 w 688"/>
                  <a:gd name="T61" fmla="*/ 472 h 496"/>
                  <a:gd name="T62" fmla="*/ 528 w 688"/>
                  <a:gd name="T63" fmla="*/ 488 h 496"/>
                  <a:gd name="T64" fmla="*/ 520 w 688"/>
                  <a:gd name="T65" fmla="*/ 480 h 496"/>
                  <a:gd name="T66" fmla="*/ 472 w 688"/>
                  <a:gd name="T67" fmla="*/ 464 h 496"/>
                  <a:gd name="T68" fmla="*/ 416 w 688"/>
                  <a:gd name="T69" fmla="*/ 464 h 496"/>
                  <a:gd name="T70" fmla="*/ 408 w 688"/>
                  <a:gd name="T71" fmla="*/ 488 h 496"/>
                  <a:gd name="T72" fmla="*/ 376 w 688"/>
                  <a:gd name="T73" fmla="*/ 472 h 496"/>
                  <a:gd name="T74" fmla="*/ 368 w 688"/>
                  <a:gd name="T75" fmla="*/ 440 h 496"/>
                  <a:gd name="T76" fmla="*/ 352 w 688"/>
                  <a:gd name="T77" fmla="*/ 384 h 496"/>
                  <a:gd name="T78" fmla="*/ 296 w 688"/>
                  <a:gd name="T79" fmla="*/ 360 h 496"/>
                  <a:gd name="T80" fmla="*/ 240 w 688"/>
                  <a:gd name="T81" fmla="*/ 376 h 496"/>
                  <a:gd name="T82" fmla="*/ 216 w 688"/>
                  <a:gd name="T83" fmla="*/ 384 h 496"/>
                  <a:gd name="T84" fmla="*/ 152 w 688"/>
                  <a:gd name="T85" fmla="*/ 368 h 496"/>
                  <a:gd name="T86" fmla="*/ 96 w 688"/>
                  <a:gd name="T87" fmla="*/ 336 h 496"/>
                  <a:gd name="T88" fmla="*/ 96 w 688"/>
                  <a:gd name="T89" fmla="*/ 312 h 496"/>
                  <a:gd name="T90" fmla="*/ 96 w 688"/>
                  <a:gd name="T91" fmla="*/ 272 h 496"/>
                  <a:gd name="T92" fmla="*/ 40 w 688"/>
                  <a:gd name="T93" fmla="*/ 264 h 496"/>
                  <a:gd name="T94" fmla="*/ 16 w 688"/>
                  <a:gd name="T95" fmla="*/ 240 h 496"/>
                  <a:gd name="T96" fmla="*/ 0 w 688"/>
                  <a:gd name="T97" fmla="*/ 216 h 496"/>
                  <a:gd name="T98" fmla="*/ 8 w 688"/>
                  <a:gd name="T99" fmla="*/ 192 h 496"/>
                  <a:gd name="T100" fmla="*/ 48 w 688"/>
                  <a:gd name="T101" fmla="*/ 184 h 496"/>
                  <a:gd name="T102" fmla="*/ 64 w 688"/>
                  <a:gd name="T103" fmla="*/ 152 h 496"/>
                  <a:gd name="T104" fmla="*/ 72 w 688"/>
                  <a:gd name="T105" fmla="*/ 96 h 496"/>
                  <a:gd name="T106" fmla="*/ 104 w 688"/>
                  <a:gd name="T107" fmla="*/ 8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8" h="496">
                    <a:moveTo>
                      <a:pt x="112" y="72"/>
                    </a:moveTo>
                    <a:lnTo>
                      <a:pt x="120" y="64"/>
                    </a:lnTo>
                    <a:lnTo>
                      <a:pt x="136" y="80"/>
                    </a:lnTo>
                    <a:lnTo>
                      <a:pt x="152" y="88"/>
                    </a:lnTo>
                    <a:lnTo>
                      <a:pt x="168" y="96"/>
                    </a:lnTo>
                    <a:lnTo>
                      <a:pt x="176" y="120"/>
                    </a:lnTo>
                    <a:lnTo>
                      <a:pt x="232" y="136"/>
                    </a:lnTo>
                    <a:lnTo>
                      <a:pt x="264" y="160"/>
                    </a:lnTo>
                    <a:lnTo>
                      <a:pt x="312" y="160"/>
                    </a:lnTo>
                    <a:lnTo>
                      <a:pt x="368" y="176"/>
                    </a:lnTo>
                    <a:lnTo>
                      <a:pt x="400" y="168"/>
                    </a:lnTo>
                    <a:lnTo>
                      <a:pt x="424" y="160"/>
                    </a:lnTo>
                    <a:lnTo>
                      <a:pt x="440" y="144"/>
                    </a:lnTo>
                    <a:lnTo>
                      <a:pt x="432" y="136"/>
                    </a:lnTo>
                    <a:lnTo>
                      <a:pt x="440" y="128"/>
                    </a:lnTo>
                    <a:lnTo>
                      <a:pt x="456" y="128"/>
                    </a:lnTo>
                    <a:lnTo>
                      <a:pt x="464" y="120"/>
                    </a:lnTo>
                    <a:lnTo>
                      <a:pt x="472" y="112"/>
                    </a:lnTo>
                    <a:lnTo>
                      <a:pt x="480" y="104"/>
                    </a:lnTo>
                    <a:lnTo>
                      <a:pt x="504" y="104"/>
                    </a:lnTo>
                    <a:lnTo>
                      <a:pt x="496" y="88"/>
                    </a:lnTo>
                    <a:lnTo>
                      <a:pt x="488" y="80"/>
                    </a:lnTo>
                    <a:lnTo>
                      <a:pt x="472" y="88"/>
                    </a:lnTo>
                    <a:lnTo>
                      <a:pt x="456" y="88"/>
                    </a:lnTo>
                    <a:lnTo>
                      <a:pt x="440" y="64"/>
                    </a:lnTo>
                    <a:lnTo>
                      <a:pt x="448" y="56"/>
                    </a:lnTo>
                    <a:lnTo>
                      <a:pt x="464" y="56"/>
                    </a:lnTo>
                    <a:lnTo>
                      <a:pt x="480" y="48"/>
                    </a:lnTo>
                    <a:lnTo>
                      <a:pt x="472" y="32"/>
                    </a:lnTo>
                    <a:lnTo>
                      <a:pt x="480" y="24"/>
                    </a:lnTo>
                    <a:lnTo>
                      <a:pt x="464" y="16"/>
                    </a:lnTo>
                    <a:lnTo>
                      <a:pt x="472" y="8"/>
                    </a:lnTo>
                    <a:lnTo>
                      <a:pt x="496" y="0"/>
                    </a:lnTo>
                    <a:lnTo>
                      <a:pt x="528" y="8"/>
                    </a:lnTo>
                    <a:lnTo>
                      <a:pt x="560" y="40"/>
                    </a:lnTo>
                    <a:lnTo>
                      <a:pt x="576" y="56"/>
                    </a:lnTo>
                    <a:lnTo>
                      <a:pt x="600" y="64"/>
                    </a:lnTo>
                    <a:lnTo>
                      <a:pt x="624" y="72"/>
                    </a:lnTo>
                    <a:lnTo>
                      <a:pt x="640" y="88"/>
                    </a:lnTo>
                    <a:lnTo>
                      <a:pt x="648" y="88"/>
                    </a:lnTo>
                    <a:lnTo>
                      <a:pt x="672" y="72"/>
                    </a:lnTo>
                    <a:lnTo>
                      <a:pt x="680" y="88"/>
                    </a:lnTo>
                    <a:lnTo>
                      <a:pt x="680" y="96"/>
                    </a:lnTo>
                    <a:lnTo>
                      <a:pt x="688" y="128"/>
                    </a:lnTo>
                    <a:lnTo>
                      <a:pt x="672" y="120"/>
                    </a:lnTo>
                    <a:lnTo>
                      <a:pt x="664" y="128"/>
                    </a:lnTo>
                    <a:lnTo>
                      <a:pt x="680" y="152"/>
                    </a:lnTo>
                    <a:lnTo>
                      <a:pt x="680" y="160"/>
                    </a:lnTo>
                    <a:lnTo>
                      <a:pt x="664" y="160"/>
                    </a:lnTo>
                    <a:lnTo>
                      <a:pt x="664" y="168"/>
                    </a:lnTo>
                    <a:lnTo>
                      <a:pt x="656" y="176"/>
                    </a:lnTo>
                    <a:lnTo>
                      <a:pt x="656" y="184"/>
                    </a:lnTo>
                    <a:lnTo>
                      <a:pt x="640" y="176"/>
                    </a:lnTo>
                    <a:lnTo>
                      <a:pt x="616" y="208"/>
                    </a:lnTo>
                    <a:lnTo>
                      <a:pt x="608" y="208"/>
                    </a:lnTo>
                    <a:lnTo>
                      <a:pt x="592" y="224"/>
                    </a:lnTo>
                    <a:lnTo>
                      <a:pt x="592" y="216"/>
                    </a:lnTo>
                    <a:lnTo>
                      <a:pt x="584" y="208"/>
                    </a:lnTo>
                    <a:lnTo>
                      <a:pt x="592" y="192"/>
                    </a:lnTo>
                    <a:lnTo>
                      <a:pt x="584" y="192"/>
                    </a:lnTo>
                    <a:lnTo>
                      <a:pt x="576" y="184"/>
                    </a:lnTo>
                    <a:lnTo>
                      <a:pt x="568" y="200"/>
                    </a:lnTo>
                    <a:lnTo>
                      <a:pt x="560" y="208"/>
                    </a:lnTo>
                    <a:lnTo>
                      <a:pt x="560" y="216"/>
                    </a:lnTo>
                    <a:lnTo>
                      <a:pt x="544" y="216"/>
                    </a:lnTo>
                    <a:lnTo>
                      <a:pt x="544" y="224"/>
                    </a:lnTo>
                    <a:lnTo>
                      <a:pt x="576" y="248"/>
                    </a:lnTo>
                    <a:lnTo>
                      <a:pt x="584" y="248"/>
                    </a:lnTo>
                    <a:lnTo>
                      <a:pt x="592" y="232"/>
                    </a:lnTo>
                    <a:lnTo>
                      <a:pt x="616" y="240"/>
                    </a:lnTo>
                    <a:lnTo>
                      <a:pt x="616" y="248"/>
                    </a:lnTo>
                    <a:lnTo>
                      <a:pt x="608" y="248"/>
                    </a:lnTo>
                    <a:lnTo>
                      <a:pt x="600" y="256"/>
                    </a:lnTo>
                    <a:lnTo>
                      <a:pt x="584" y="280"/>
                    </a:lnTo>
                    <a:lnTo>
                      <a:pt x="608" y="288"/>
                    </a:lnTo>
                    <a:lnTo>
                      <a:pt x="624" y="312"/>
                    </a:lnTo>
                    <a:lnTo>
                      <a:pt x="640" y="328"/>
                    </a:lnTo>
                    <a:lnTo>
                      <a:pt x="632" y="328"/>
                    </a:lnTo>
                    <a:lnTo>
                      <a:pt x="640" y="336"/>
                    </a:lnTo>
                    <a:lnTo>
                      <a:pt x="624" y="344"/>
                    </a:lnTo>
                    <a:lnTo>
                      <a:pt x="648" y="352"/>
                    </a:lnTo>
                    <a:lnTo>
                      <a:pt x="648" y="376"/>
                    </a:lnTo>
                    <a:lnTo>
                      <a:pt x="640" y="384"/>
                    </a:lnTo>
                    <a:lnTo>
                      <a:pt x="632" y="400"/>
                    </a:lnTo>
                    <a:lnTo>
                      <a:pt x="632" y="416"/>
                    </a:lnTo>
                    <a:lnTo>
                      <a:pt x="624" y="432"/>
                    </a:lnTo>
                    <a:lnTo>
                      <a:pt x="616" y="432"/>
                    </a:lnTo>
                    <a:lnTo>
                      <a:pt x="616" y="440"/>
                    </a:lnTo>
                    <a:lnTo>
                      <a:pt x="600" y="456"/>
                    </a:lnTo>
                    <a:lnTo>
                      <a:pt x="576" y="464"/>
                    </a:lnTo>
                    <a:lnTo>
                      <a:pt x="576" y="472"/>
                    </a:lnTo>
                    <a:lnTo>
                      <a:pt x="568" y="464"/>
                    </a:lnTo>
                    <a:lnTo>
                      <a:pt x="568" y="472"/>
                    </a:lnTo>
                    <a:lnTo>
                      <a:pt x="560" y="464"/>
                    </a:lnTo>
                    <a:lnTo>
                      <a:pt x="560" y="472"/>
                    </a:lnTo>
                    <a:lnTo>
                      <a:pt x="528" y="488"/>
                    </a:lnTo>
                    <a:lnTo>
                      <a:pt x="528" y="496"/>
                    </a:lnTo>
                    <a:lnTo>
                      <a:pt x="520" y="496"/>
                    </a:lnTo>
                    <a:lnTo>
                      <a:pt x="520" y="480"/>
                    </a:lnTo>
                    <a:lnTo>
                      <a:pt x="496" y="480"/>
                    </a:lnTo>
                    <a:lnTo>
                      <a:pt x="480" y="472"/>
                    </a:lnTo>
                    <a:lnTo>
                      <a:pt x="472" y="464"/>
                    </a:lnTo>
                    <a:lnTo>
                      <a:pt x="456" y="456"/>
                    </a:lnTo>
                    <a:lnTo>
                      <a:pt x="424" y="464"/>
                    </a:lnTo>
                    <a:lnTo>
                      <a:pt x="416" y="464"/>
                    </a:lnTo>
                    <a:lnTo>
                      <a:pt x="408" y="464"/>
                    </a:lnTo>
                    <a:lnTo>
                      <a:pt x="408" y="480"/>
                    </a:lnTo>
                    <a:lnTo>
                      <a:pt x="408" y="488"/>
                    </a:lnTo>
                    <a:lnTo>
                      <a:pt x="408" y="480"/>
                    </a:lnTo>
                    <a:lnTo>
                      <a:pt x="392" y="480"/>
                    </a:lnTo>
                    <a:lnTo>
                      <a:pt x="376" y="472"/>
                    </a:lnTo>
                    <a:lnTo>
                      <a:pt x="376" y="456"/>
                    </a:lnTo>
                    <a:lnTo>
                      <a:pt x="368" y="456"/>
                    </a:lnTo>
                    <a:lnTo>
                      <a:pt x="368" y="440"/>
                    </a:lnTo>
                    <a:lnTo>
                      <a:pt x="352" y="448"/>
                    </a:lnTo>
                    <a:lnTo>
                      <a:pt x="360" y="400"/>
                    </a:lnTo>
                    <a:lnTo>
                      <a:pt x="352" y="384"/>
                    </a:lnTo>
                    <a:lnTo>
                      <a:pt x="336" y="384"/>
                    </a:lnTo>
                    <a:lnTo>
                      <a:pt x="312" y="360"/>
                    </a:lnTo>
                    <a:lnTo>
                      <a:pt x="296" y="360"/>
                    </a:lnTo>
                    <a:lnTo>
                      <a:pt x="280" y="376"/>
                    </a:lnTo>
                    <a:lnTo>
                      <a:pt x="264" y="384"/>
                    </a:lnTo>
                    <a:lnTo>
                      <a:pt x="240" y="376"/>
                    </a:lnTo>
                    <a:lnTo>
                      <a:pt x="232" y="392"/>
                    </a:lnTo>
                    <a:lnTo>
                      <a:pt x="224" y="384"/>
                    </a:lnTo>
                    <a:lnTo>
                      <a:pt x="216" y="384"/>
                    </a:lnTo>
                    <a:lnTo>
                      <a:pt x="192" y="384"/>
                    </a:lnTo>
                    <a:lnTo>
                      <a:pt x="160" y="360"/>
                    </a:lnTo>
                    <a:lnTo>
                      <a:pt x="152" y="368"/>
                    </a:lnTo>
                    <a:lnTo>
                      <a:pt x="136" y="352"/>
                    </a:lnTo>
                    <a:lnTo>
                      <a:pt x="120" y="352"/>
                    </a:lnTo>
                    <a:lnTo>
                      <a:pt x="96" y="336"/>
                    </a:lnTo>
                    <a:lnTo>
                      <a:pt x="80" y="320"/>
                    </a:lnTo>
                    <a:lnTo>
                      <a:pt x="80" y="312"/>
                    </a:lnTo>
                    <a:lnTo>
                      <a:pt x="96" y="312"/>
                    </a:lnTo>
                    <a:lnTo>
                      <a:pt x="88" y="296"/>
                    </a:lnTo>
                    <a:lnTo>
                      <a:pt x="96" y="280"/>
                    </a:lnTo>
                    <a:lnTo>
                      <a:pt x="96" y="272"/>
                    </a:lnTo>
                    <a:lnTo>
                      <a:pt x="80" y="264"/>
                    </a:lnTo>
                    <a:lnTo>
                      <a:pt x="64" y="272"/>
                    </a:lnTo>
                    <a:lnTo>
                      <a:pt x="40" y="264"/>
                    </a:lnTo>
                    <a:lnTo>
                      <a:pt x="32" y="248"/>
                    </a:lnTo>
                    <a:lnTo>
                      <a:pt x="16" y="248"/>
                    </a:lnTo>
                    <a:lnTo>
                      <a:pt x="16" y="240"/>
                    </a:lnTo>
                    <a:lnTo>
                      <a:pt x="16" y="224"/>
                    </a:lnTo>
                    <a:lnTo>
                      <a:pt x="8" y="224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0" y="200"/>
                    </a:lnTo>
                    <a:lnTo>
                      <a:pt x="8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48" y="184"/>
                    </a:lnTo>
                    <a:lnTo>
                      <a:pt x="64" y="176"/>
                    </a:lnTo>
                    <a:lnTo>
                      <a:pt x="64" y="168"/>
                    </a:lnTo>
                    <a:lnTo>
                      <a:pt x="64" y="152"/>
                    </a:lnTo>
                    <a:lnTo>
                      <a:pt x="56" y="128"/>
                    </a:lnTo>
                    <a:lnTo>
                      <a:pt x="72" y="120"/>
                    </a:lnTo>
                    <a:lnTo>
                      <a:pt x="72" y="96"/>
                    </a:lnTo>
                    <a:lnTo>
                      <a:pt x="96" y="96"/>
                    </a:lnTo>
                    <a:lnTo>
                      <a:pt x="104" y="96"/>
                    </a:lnTo>
                    <a:lnTo>
                      <a:pt x="104" y="80"/>
                    </a:lnTo>
                    <a:lnTo>
                      <a:pt x="112" y="7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9" name="Freeform 454">
                <a:extLst>
                  <a:ext uri="{FF2B5EF4-FFF2-40B4-BE49-F238E27FC236}">
                    <a16:creationId xmlns:a16="http://schemas.microsoft.com/office/drawing/2014/main" id="{312CD70E-EB45-46F5-837A-599CA8351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115"/>
                <a:ext cx="79" cy="107"/>
              </a:xfrm>
              <a:custGeom>
                <a:avLst/>
                <a:gdLst>
                  <a:gd name="T0" fmla="*/ 8 w 64"/>
                  <a:gd name="T1" fmla="*/ 32 h 80"/>
                  <a:gd name="T2" fmla="*/ 0 w 64"/>
                  <a:gd name="T3" fmla="*/ 24 h 80"/>
                  <a:gd name="T4" fmla="*/ 8 w 64"/>
                  <a:gd name="T5" fmla="*/ 16 h 80"/>
                  <a:gd name="T6" fmla="*/ 0 w 64"/>
                  <a:gd name="T7" fmla="*/ 8 h 80"/>
                  <a:gd name="T8" fmla="*/ 0 w 64"/>
                  <a:gd name="T9" fmla="*/ 0 h 80"/>
                  <a:gd name="T10" fmla="*/ 8 w 64"/>
                  <a:gd name="T11" fmla="*/ 0 h 80"/>
                  <a:gd name="T12" fmla="*/ 16 w 64"/>
                  <a:gd name="T13" fmla="*/ 0 h 80"/>
                  <a:gd name="T14" fmla="*/ 24 w 64"/>
                  <a:gd name="T15" fmla="*/ 16 h 80"/>
                  <a:gd name="T16" fmla="*/ 56 w 64"/>
                  <a:gd name="T17" fmla="*/ 16 h 80"/>
                  <a:gd name="T18" fmla="*/ 40 w 64"/>
                  <a:gd name="T19" fmla="*/ 32 h 80"/>
                  <a:gd name="T20" fmla="*/ 40 w 64"/>
                  <a:gd name="T21" fmla="*/ 40 h 80"/>
                  <a:gd name="T22" fmla="*/ 56 w 64"/>
                  <a:gd name="T23" fmla="*/ 48 h 80"/>
                  <a:gd name="T24" fmla="*/ 56 w 64"/>
                  <a:gd name="T25" fmla="*/ 40 h 80"/>
                  <a:gd name="T26" fmla="*/ 64 w 64"/>
                  <a:gd name="T27" fmla="*/ 64 h 80"/>
                  <a:gd name="T28" fmla="*/ 64 w 64"/>
                  <a:gd name="T29" fmla="*/ 80 h 80"/>
                  <a:gd name="T30" fmla="*/ 48 w 64"/>
                  <a:gd name="T31" fmla="*/ 56 h 80"/>
                  <a:gd name="T32" fmla="*/ 40 w 64"/>
                  <a:gd name="T33" fmla="*/ 72 h 80"/>
                  <a:gd name="T34" fmla="*/ 16 w 64"/>
                  <a:gd name="T35" fmla="*/ 72 h 80"/>
                  <a:gd name="T36" fmla="*/ 8 w 64"/>
                  <a:gd name="T37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80">
                    <a:moveTo>
                      <a:pt x="8" y="32"/>
                    </a:moveTo>
                    <a:lnTo>
                      <a:pt x="0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56" y="16"/>
                    </a:lnTo>
                    <a:lnTo>
                      <a:pt x="40" y="32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56" y="40"/>
                    </a:lnTo>
                    <a:lnTo>
                      <a:pt x="64" y="64"/>
                    </a:lnTo>
                    <a:lnTo>
                      <a:pt x="64" y="80"/>
                    </a:lnTo>
                    <a:lnTo>
                      <a:pt x="48" y="56"/>
                    </a:lnTo>
                    <a:lnTo>
                      <a:pt x="40" y="72"/>
                    </a:lnTo>
                    <a:lnTo>
                      <a:pt x="16" y="72"/>
                    </a:lnTo>
                    <a:lnTo>
                      <a:pt x="8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0" name="Freeform 455">
                <a:extLst>
                  <a:ext uri="{FF2B5EF4-FFF2-40B4-BE49-F238E27FC236}">
                    <a16:creationId xmlns:a16="http://schemas.microsoft.com/office/drawing/2014/main" id="{D6221CBE-D97E-4B37-8F9B-C48A2D80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2072"/>
                <a:ext cx="50" cy="33"/>
              </a:xfrm>
              <a:custGeom>
                <a:avLst/>
                <a:gdLst>
                  <a:gd name="T0" fmla="*/ 32 w 40"/>
                  <a:gd name="T1" fmla="*/ 8 h 24"/>
                  <a:gd name="T2" fmla="*/ 8 w 40"/>
                  <a:gd name="T3" fmla="*/ 0 h 24"/>
                  <a:gd name="T4" fmla="*/ 0 w 40"/>
                  <a:gd name="T5" fmla="*/ 16 h 24"/>
                  <a:gd name="T6" fmla="*/ 0 w 40"/>
                  <a:gd name="T7" fmla="*/ 24 h 24"/>
                  <a:gd name="T8" fmla="*/ 8 w 40"/>
                  <a:gd name="T9" fmla="*/ 24 h 24"/>
                  <a:gd name="T10" fmla="*/ 40 w 40"/>
                  <a:gd name="T11" fmla="*/ 24 h 24"/>
                  <a:gd name="T12" fmla="*/ 40 w 40"/>
                  <a:gd name="T13" fmla="*/ 16 h 24"/>
                  <a:gd name="T14" fmla="*/ 32 w 40"/>
                  <a:gd name="T1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4">
                    <a:moveTo>
                      <a:pt x="32" y="8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1" name="Freeform 456">
                <a:extLst>
                  <a:ext uri="{FF2B5EF4-FFF2-40B4-BE49-F238E27FC236}">
                    <a16:creationId xmlns:a16="http://schemas.microsoft.com/office/drawing/2014/main" id="{67FED57B-FFAF-4059-8E57-45B899B44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923"/>
                <a:ext cx="462" cy="564"/>
              </a:xfrm>
              <a:custGeom>
                <a:avLst/>
                <a:gdLst>
                  <a:gd name="T0" fmla="*/ 264 w 368"/>
                  <a:gd name="T1" fmla="*/ 128 h 424"/>
                  <a:gd name="T2" fmla="*/ 272 w 368"/>
                  <a:gd name="T3" fmla="*/ 136 h 424"/>
                  <a:gd name="T4" fmla="*/ 304 w 368"/>
                  <a:gd name="T5" fmla="*/ 128 h 424"/>
                  <a:gd name="T6" fmla="*/ 312 w 368"/>
                  <a:gd name="T7" fmla="*/ 112 h 424"/>
                  <a:gd name="T8" fmla="*/ 344 w 368"/>
                  <a:gd name="T9" fmla="*/ 96 h 424"/>
                  <a:gd name="T10" fmla="*/ 368 w 368"/>
                  <a:gd name="T11" fmla="*/ 128 h 424"/>
                  <a:gd name="T12" fmla="*/ 344 w 368"/>
                  <a:gd name="T13" fmla="*/ 144 h 424"/>
                  <a:gd name="T14" fmla="*/ 328 w 368"/>
                  <a:gd name="T15" fmla="*/ 184 h 424"/>
                  <a:gd name="T16" fmla="*/ 320 w 368"/>
                  <a:gd name="T17" fmla="*/ 208 h 424"/>
                  <a:gd name="T18" fmla="*/ 312 w 368"/>
                  <a:gd name="T19" fmla="*/ 192 h 424"/>
                  <a:gd name="T20" fmla="*/ 296 w 368"/>
                  <a:gd name="T21" fmla="*/ 176 h 424"/>
                  <a:gd name="T22" fmla="*/ 280 w 368"/>
                  <a:gd name="T23" fmla="*/ 160 h 424"/>
                  <a:gd name="T24" fmla="*/ 264 w 368"/>
                  <a:gd name="T25" fmla="*/ 144 h 424"/>
                  <a:gd name="T26" fmla="*/ 256 w 368"/>
                  <a:gd name="T27" fmla="*/ 152 h 424"/>
                  <a:gd name="T28" fmla="*/ 256 w 368"/>
                  <a:gd name="T29" fmla="*/ 168 h 424"/>
                  <a:gd name="T30" fmla="*/ 272 w 368"/>
                  <a:gd name="T31" fmla="*/ 216 h 424"/>
                  <a:gd name="T32" fmla="*/ 264 w 368"/>
                  <a:gd name="T33" fmla="*/ 216 h 424"/>
                  <a:gd name="T34" fmla="*/ 248 w 368"/>
                  <a:gd name="T35" fmla="*/ 240 h 424"/>
                  <a:gd name="T36" fmla="*/ 224 w 368"/>
                  <a:gd name="T37" fmla="*/ 264 h 424"/>
                  <a:gd name="T38" fmla="*/ 192 w 368"/>
                  <a:gd name="T39" fmla="*/ 296 h 424"/>
                  <a:gd name="T40" fmla="*/ 184 w 368"/>
                  <a:gd name="T41" fmla="*/ 304 h 424"/>
                  <a:gd name="T42" fmla="*/ 168 w 368"/>
                  <a:gd name="T43" fmla="*/ 312 h 424"/>
                  <a:gd name="T44" fmla="*/ 168 w 368"/>
                  <a:gd name="T45" fmla="*/ 368 h 424"/>
                  <a:gd name="T46" fmla="*/ 160 w 368"/>
                  <a:gd name="T47" fmla="*/ 400 h 424"/>
                  <a:gd name="T48" fmla="*/ 144 w 368"/>
                  <a:gd name="T49" fmla="*/ 424 h 424"/>
                  <a:gd name="T50" fmla="*/ 96 w 368"/>
                  <a:gd name="T51" fmla="*/ 320 h 424"/>
                  <a:gd name="T52" fmla="*/ 64 w 368"/>
                  <a:gd name="T53" fmla="*/ 208 h 424"/>
                  <a:gd name="T54" fmla="*/ 56 w 368"/>
                  <a:gd name="T55" fmla="*/ 224 h 424"/>
                  <a:gd name="T56" fmla="*/ 40 w 368"/>
                  <a:gd name="T57" fmla="*/ 232 h 424"/>
                  <a:gd name="T58" fmla="*/ 32 w 368"/>
                  <a:gd name="T59" fmla="*/ 200 h 424"/>
                  <a:gd name="T60" fmla="*/ 16 w 368"/>
                  <a:gd name="T61" fmla="*/ 200 h 424"/>
                  <a:gd name="T62" fmla="*/ 8 w 368"/>
                  <a:gd name="T63" fmla="*/ 176 h 424"/>
                  <a:gd name="T64" fmla="*/ 32 w 368"/>
                  <a:gd name="T65" fmla="*/ 168 h 424"/>
                  <a:gd name="T66" fmla="*/ 24 w 368"/>
                  <a:gd name="T67" fmla="*/ 152 h 424"/>
                  <a:gd name="T68" fmla="*/ 16 w 368"/>
                  <a:gd name="T69" fmla="*/ 136 h 424"/>
                  <a:gd name="T70" fmla="*/ 24 w 368"/>
                  <a:gd name="T71" fmla="*/ 120 h 424"/>
                  <a:gd name="T72" fmla="*/ 40 w 368"/>
                  <a:gd name="T73" fmla="*/ 120 h 424"/>
                  <a:gd name="T74" fmla="*/ 64 w 368"/>
                  <a:gd name="T75" fmla="*/ 56 h 424"/>
                  <a:gd name="T76" fmla="*/ 56 w 368"/>
                  <a:gd name="T77" fmla="*/ 40 h 424"/>
                  <a:gd name="T78" fmla="*/ 48 w 368"/>
                  <a:gd name="T79" fmla="*/ 16 h 424"/>
                  <a:gd name="T80" fmla="*/ 88 w 368"/>
                  <a:gd name="T81" fmla="*/ 16 h 424"/>
                  <a:gd name="T82" fmla="*/ 112 w 368"/>
                  <a:gd name="T83" fmla="*/ 0 h 424"/>
                  <a:gd name="T84" fmla="*/ 128 w 368"/>
                  <a:gd name="T85" fmla="*/ 16 h 424"/>
                  <a:gd name="T86" fmla="*/ 128 w 368"/>
                  <a:gd name="T87" fmla="*/ 48 h 424"/>
                  <a:gd name="T88" fmla="*/ 112 w 368"/>
                  <a:gd name="T89" fmla="*/ 56 h 424"/>
                  <a:gd name="T90" fmla="*/ 152 w 368"/>
                  <a:gd name="T91" fmla="*/ 88 h 424"/>
                  <a:gd name="T92" fmla="*/ 184 w 368"/>
                  <a:gd name="T93" fmla="*/ 128 h 424"/>
                  <a:gd name="T94" fmla="*/ 216 w 368"/>
                  <a:gd name="T95" fmla="*/ 136 h 424"/>
                  <a:gd name="T96" fmla="*/ 256 w 368"/>
                  <a:gd name="T97" fmla="*/ 144 h 424"/>
                  <a:gd name="T98" fmla="*/ 248 w 368"/>
                  <a:gd name="T99" fmla="*/ 12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8" h="424">
                    <a:moveTo>
                      <a:pt x="256" y="120"/>
                    </a:moveTo>
                    <a:lnTo>
                      <a:pt x="264" y="128"/>
                    </a:lnTo>
                    <a:lnTo>
                      <a:pt x="264" y="136"/>
                    </a:lnTo>
                    <a:lnTo>
                      <a:pt x="272" y="136"/>
                    </a:lnTo>
                    <a:lnTo>
                      <a:pt x="304" y="136"/>
                    </a:lnTo>
                    <a:lnTo>
                      <a:pt x="304" y="128"/>
                    </a:lnTo>
                    <a:lnTo>
                      <a:pt x="296" y="120"/>
                    </a:lnTo>
                    <a:lnTo>
                      <a:pt x="312" y="112"/>
                    </a:lnTo>
                    <a:lnTo>
                      <a:pt x="328" y="96"/>
                    </a:lnTo>
                    <a:lnTo>
                      <a:pt x="344" y="96"/>
                    </a:lnTo>
                    <a:lnTo>
                      <a:pt x="368" y="120"/>
                    </a:lnTo>
                    <a:lnTo>
                      <a:pt x="368" y="128"/>
                    </a:lnTo>
                    <a:lnTo>
                      <a:pt x="360" y="128"/>
                    </a:lnTo>
                    <a:lnTo>
                      <a:pt x="344" y="144"/>
                    </a:lnTo>
                    <a:lnTo>
                      <a:pt x="336" y="184"/>
                    </a:lnTo>
                    <a:lnTo>
                      <a:pt x="328" y="184"/>
                    </a:lnTo>
                    <a:lnTo>
                      <a:pt x="328" y="208"/>
                    </a:lnTo>
                    <a:lnTo>
                      <a:pt x="320" y="208"/>
                    </a:lnTo>
                    <a:lnTo>
                      <a:pt x="312" y="184"/>
                    </a:lnTo>
                    <a:lnTo>
                      <a:pt x="312" y="192"/>
                    </a:lnTo>
                    <a:lnTo>
                      <a:pt x="296" y="184"/>
                    </a:lnTo>
                    <a:lnTo>
                      <a:pt x="296" y="176"/>
                    </a:lnTo>
                    <a:lnTo>
                      <a:pt x="312" y="160"/>
                    </a:lnTo>
                    <a:lnTo>
                      <a:pt x="280" y="160"/>
                    </a:lnTo>
                    <a:lnTo>
                      <a:pt x="272" y="144"/>
                    </a:lnTo>
                    <a:lnTo>
                      <a:pt x="264" y="144"/>
                    </a:lnTo>
                    <a:lnTo>
                      <a:pt x="256" y="144"/>
                    </a:lnTo>
                    <a:lnTo>
                      <a:pt x="256" y="152"/>
                    </a:lnTo>
                    <a:lnTo>
                      <a:pt x="264" y="160"/>
                    </a:lnTo>
                    <a:lnTo>
                      <a:pt x="256" y="168"/>
                    </a:lnTo>
                    <a:lnTo>
                      <a:pt x="264" y="176"/>
                    </a:lnTo>
                    <a:lnTo>
                      <a:pt x="272" y="216"/>
                    </a:lnTo>
                    <a:lnTo>
                      <a:pt x="264" y="208"/>
                    </a:lnTo>
                    <a:lnTo>
                      <a:pt x="264" y="216"/>
                    </a:lnTo>
                    <a:lnTo>
                      <a:pt x="248" y="216"/>
                    </a:lnTo>
                    <a:lnTo>
                      <a:pt x="248" y="240"/>
                    </a:lnTo>
                    <a:lnTo>
                      <a:pt x="232" y="248"/>
                    </a:lnTo>
                    <a:lnTo>
                      <a:pt x="224" y="264"/>
                    </a:lnTo>
                    <a:lnTo>
                      <a:pt x="200" y="288"/>
                    </a:lnTo>
                    <a:lnTo>
                      <a:pt x="192" y="296"/>
                    </a:lnTo>
                    <a:lnTo>
                      <a:pt x="184" y="296"/>
                    </a:lnTo>
                    <a:lnTo>
                      <a:pt x="184" y="304"/>
                    </a:lnTo>
                    <a:lnTo>
                      <a:pt x="176" y="304"/>
                    </a:lnTo>
                    <a:lnTo>
                      <a:pt x="168" y="312"/>
                    </a:lnTo>
                    <a:lnTo>
                      <a:pt x="176" y="344"/>
                    </a:lnTo>
                    <a:lnTo>
                      <a:pt x="168" y="368"/>
                    </a:lnTo>
                    <a:lnTo>
                      <a:pt x="168" y="384"/>
                    </a:lnTo>
                    <a:lnTo>
                      <a:pt x="160" y="400"/>
                    </a:lnTo>
                    <a:lnTo>
                      <a:pt x="152" y="408"/>
                    </a:lnTo>
                    <a:lnTo>
                      <a:pt x="144" y="424"/>
                    </a:lnTo>
                    <a:lnTo>
                      <a:pt x="128" y="408"/>
                    </a:lnTo>
                    <a:lnTo>
                      <a:pt x="96" y="320"/>
                    </a:lnTo>
                    <a:lnTo>
                      <a:pt x="80" y="296"/>
                    </a:lnTo>
                    <a:lnTo>
                      <a:pt x="64" y="208"/>
                    </a:lnTo>
                    <a:lnTo>
                      <a:pt x="56" y="208"/>
                    </a:lnTo>
                    <a:lnTo>
                      <a:pt x="56" y="224"/>
                    </a:lnTo>
                    <a:lnTo>
                      <a:pt x="48" y="224"/>
                    </a:lnTo>
                    <a:lnTo>
                      <a:pt x="40" y="232"/>
                    </a:lnTo>
                    <a:lnTo>
                      <a:pt x="16" y="208"/>
                    </a:lnTo>
                    <a:lnTo>
                      <a:pt x="32" y="200"/>
                    </a:lnTo>
                    <a:lnTo>
                      <a:pt x="32" y="192"/>
                    </a:lnTo>
                    <a:lnTo>
                      <a:pt x="16" y="200"/>
                    </a:lnTo>
                    <a:lnTo>
                      <a:pt x="0" y="184"/>
                    </a:lnTo>
                    <a:lnTo>
                      <a:pt x="8" y="176"/>
                    </a:lnTo>
                    <a:lnTo>
                      <a:pt x="32" y="176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44"/>
                    </a:lnTo>
                    <a:lnTo>
                      <a:pt x="16" y="136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72" y="72"/>
                    </a:lnTo>
                    <a:lnTo>
                      <a:pt x="64" y="56"/>
                    </a:lnTo>
                    <a:lnTo>
                      <a:pt x="72" y="56"/>
                    </a:lnTo>
                    <a:lnTo>
                      <a:pt x="56" y="40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72" y="16"/>
                    </a:lnTo>
                    <a:lnTo>
                      <a:pt x="88" y="16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28" y="8"/>
                    </a:lnTo>
                    <a:lnTo>
                      <a:pt x="128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112" y="48"/>
                    </a:lnTo>
                    <a:lnTo>
                      <a:pt x="112" y="56"/>
                    </a:lnTo>
                    <a:lnTo>
                      <a:pt x="128" y="72"/>
                    </a:lnTo>
                    <a:lnTo>
                      <a:pt x="152" y="88"/>
                    </a:lnTo>
                    <a:lnTo>
                      <a:pt x="144" y="104"/>
                    </a:lnTo>
                    <a:lnTo>
                      <a:pt x="184" y="128"/>
                    </a:lnTo>
                    <a:lnTo>
                      <a:pt x="200" y="128"/>
                    </a:lnTo>
                    <a:lnTo>
                      <a:pt x="216" y="136"/>
                    </a:lnTo>
                    <a:lnTo>
                      <a:pt x="240" y="144"/>
                    </a:lnTo>
                    <a:lnTo>
                      <a:pt x="256" y="144"/>
                    </a:lnTo>
                    <a:lnTo>
                      <a:pt x="248" y="136"/>
                    </a:lnTo>
                    <a:lnTo>
                      <a:pt x="248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2" name="Freeform 457">
                <a:extLst>
                  <a:ext uri="{FF2B5EF4-FFF2-40B4-BE49-F238E27FC236}">
                    <a16:creationId xmlns:a16="http://schemas.microsoft.com/office/drawing/2014/main" id="{9B10AE61-030D-46C3-A75F-33C0B3BF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040"/>
                <a:ext cx="142" cy="75"/>
              </a:xfrm>
              <a:custGeom>
                <a:avLst/>
                <a:gdLst>
                  <a:gd name="T0" fmla="*/ 104 w 112"/>
                  <a:gd name="T1" fmla="*/ 48 h 56"/>
                  <a:gd name="T2" fmla="*/ 104 w 112"/>
                  <a:gd name="T3" fmla="*/ 32 h 56"/>
                  <a:gd name="T4" fmla="*/ 80 w 112"/>
                  <a:gd name="T5" fmla="*/ 32 h 56"/>
                  <a:gd name="T6" fmla="*/ 48 w 112"/>
                  <a:gd name="T7" fmla="*/ 8 h 56"/>
                  <a:gd name="T8" fmla="*/ 40 w 112"/>
                  <a:gd name="T9" fmla="*/ 16 h 56"/>
                  <a:gd name="T10" fmla="*/ 24 w 112"/>
                  <a:gd name="T11" fmla="*/ 0 h 56"/>
                  <a:gd name="T12" fmla="*/ 8 w 112"/>
                  <a:gd name="T13" fmla="*/ 0 h 56"/>
                  <a:gd name="T14" fmla="*/ 0 w 112"/>
                  <a:gd name="T15" fmla="*/ 16 h 56"/>
                  <a:gd name="T16" fmla="*/ 40 w 112"/>
                  <a:gd name="T17" fmla="*/ 40 h 56"/>
                  <a:gd name="T18" fmla="*/ 56 w 112"/>
                  <a:gd name="T19" fmla="*/ 40 h 56"/>
                  <a:gd name="T20" fmla="*/ 72 w 112"/>
                  <a:gd name="T21" fmla="*/ 48 h 56"/>
                  <a:gd name="T22" fmla="*/ 96 w 112"/>
                  <a:gd name="T23" fmla="*/ 56 h 56"/>
                  <a:gd name="T24" fmla="*/ 112 w 112"/>
                  <a:gd name="T25" fmla="*/ 56 h 56"/>
                  <a:gd name="T26" fmla="*/ 104 w 112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56">
                    <a:moveTo>
                      <a:pt x="104" y="48"/>
                    </a:moveTo>
                    <a:lnTo>
                      <a:pt x="104" y="32"/>
                    </a:lnTo>
                    <a:lnTo>
                      <a:pt x="80" y="32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72" y="48"/>
                    </a:lnTo>
                    <a:lnTo>
                      <a:pt x="96" y="56"/>
                    </a:lnTo>
                    <a:lnTo>
                      <a:pt x="112" y="56"/>
                    </a:lnTo>
                    <a:lnTo>
                      <a:pt x="104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3" name="Freeform 458">
                <a:extLst>
                  <a:ext uri="{FF2B5EF4-FFF2-40B4-BE49-F238E27FC236}">
                    <a16:creationId xmlns:a16="http://schemas.microsoft.com/office/drawing/2014/main" id="{A04F3826-F519-4D94-A5C5-3FF639EF4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902"/>
                <a:ext cx="251" cy="266"/>
              </a:xfrm>
              <a:custGeom>
                <a:avLst/>
                <a:gdLst>
                  <a:gd name="T0" fmla="*/ 112 w 200"/>
                  <a:gd name="T1" fmla="*/ 192 h 200"/>
                  <a:gd name="T2" fmla="*/ 136 w 200"/>
                  <a:gd name="T3" fmla="*/ 192 h 200"/>
                  <a:gd name="T4" fmla="*/ 136 w 200"/>
                  <a:gd name="T5" fmla="*/ 184 h 200"/>
                  <a:gd name="T6" fmla="*/ 136 w 200"/>
                  <a:gd name="T7" fmla="*/ 168 h 200"/>
                  <a:gd name="T8" fmla="*/ 128 w 200"/>
                  <a:gd name="T9" fmla="*/ 168 h 200"/>
                  <a:gd name="T10" fmla="*/ 128 w 200"/>
                  <a:gd name="T11" fmla="*/ 160 h 200"/>
                  <a:gd name="T12" fmla="*/ 120 w 200"/>
                  <a:gd name="T13" fmla="*/ 152 h 200"/>
                  <a:gd name="T14" fmla="*/ 120 w 200"/>
                  <a:gd name="T15" fmla="*/ 144 h 200"/>
                  <a:gd name="T16" fmla="*/ 128 w 200"/>
                  <a:gd name="T17" fmla="*/ 136 h 200"/>
                  <a:gd name="T18" fmla="*/ 136 w 200"/>
                  <a:gd name="T19" fmla="*/ 136 h 200"/>
                  <a:gd name="T20" fmla="*/ 144 w 200"/>
                  <a:gd name="T21" fmla="*/ 136 h 200"/>
                  <a:gd name="T22" fmla="*/ 176 w 200"/>
                  <a:gd name="T23" fmla="*/ 88 h 200"/>
                  <a:gd name="T24" fmla="*/ 168 w 200"/>
                  <a:gd name="T25" fmla="*/ 72 h 200"/>
                  <a:gd name="T26" fmla="*/ 176 w 200"/>
                  <a:gd name="T27" fmla="*/ 72 h 200"/>
                  <a:gd name="T28" fmla="*/ 160 w 200"/>
                  <a:gd name="T29" fmla="*/ 56 h 200"/>
                  <a:gd name="T30" fmla="*/ 160 w 200"/>
                  <a:gd name="T31" fmla="*/ 40 h 200"/>
                  <a:gd name="T32" fmla="*/ 152 w 200"/>
                  <a:gd name="T33" fmla="*/ 32 h 200"/>
                  <a:gd name="T34" fmla="*/ 176 w 200"/>
                  <a:gd name="T35" fmla="*/ 32 h 200"/>
                  <a:gd name="T36" fmla="*/ 192 w 200"/>
                  <a:gd name="T37" fmla="*/ 32 h 200"/>
                  <a:gd name="T38" fmla="*/ 200 w 200"/>
                  <a:gd name="T39" fmla="*/ 24 h 200"/>
                  <a:gd name="T40" fmla="*/ 176 w 200"/>
                  <a:gd name="T41" fmla="*/ 16 h 200"/>
                  <a:gd name="T42" fmla="*/ 168 w 200"/>
                  <a:gd name="T43" fmla="*/ 0 h 200"/>
                  <a:gd name="T44" fmla="*/ 152 w 200"/>
                  <a:gd name="T45" fmla="*/ 0 h 200"/>
                  <a:gd name="T46" fmla="*/ 144 w 200"/>
                  <a:gd name="T47" fmla="*/ 0 h 200"/>
                  <a:gd name="T48" fmla="*/ 136 w 200"/>
                  <a:gd name="T49" fmla="*/ 0 h 200"/>
                  <a:gd name="T50" fmla="*/ 120 w 200"/>
                  <a:gd name="T51" fmla="*/ 8 h 200"/>
                  <a:gd name="T52" fmla="*/ 120 w 200"/>
                  <a:gd name="T53" fmla="*/ 32 h 200"/>
                  <a:gd name="T54" fmla="*/ 120 w 200"/>
                  <a:gd name="T55" fmla="*/ 40 h 200"/>
                  <a:gd name="T56" fmla="*/ 104 w 200"/>
                  <a:gd name="T57" fmla="*/ 40 h 200"/>
                  <a:gd name="T58" fmla="*/ 112 w 200"/>
                  <a:gd name="T59" fmla="*/ 48 h 200"/>
                  <a:gd name="T60" fmla="*/ 104 w 200"/>
                  <a:gd name="T61" fmla="*/ 56 h 200"/>
                  <a:gd name="T62" fmla="*/ 104 w 200"/>
                  <a:gd name="T63" fmla="*/ 80 h 200"/>
                  <a:gd name="T64" fmla="*/ 72 w 200"/>
                  <a:gd name="T65" fmla="*/ 88 h 200"/>
                  <a:gd name="T66" fmla="*/ 72 w 200"/>
                  <a:gd name="T67" fmla="*/ 104 h 200"/>
                  <a:gd name="T68" fmla="*/ 16 w 200"/>
                  <a:gd name="T69" fmla="*/ 112 h 200"/>
                  <a:gd name="T70" fmla="*/ 0 w 200"/>
                  <a:gd name="T71" fmla="*/ 104 h 200"/>
                  <a:gd name="T72" fmla="*/ 16 w 200"/>
                  <a:gd name="T73" fmla="*/ 128 h 200"/>
                  <a:gd name="T74" fmla="*/ 24 w 200"/>
                  <a:gd name="T75" fmla="*/ 128 h 200"/>
                  <a:gd name="T76" fmla="*/ 32 w 200"/>
                  <a:gd name="T77" fmla="*/ 144 h 200"/>
                  <a:gd name="T78" fmla="*/ 32 w 200"/>
                  <a:gd name="T79" fmla="*/ 152 h 200"/>
                  <a:gd name="T80" fmla="*/ 16 w 200"/>
                  <a:gd name="T81" fmla="*/ 160 h 200"/>
                  <a:gd name="T82" fmla="*/ 16 w 200"/>
                  <a:gd name="T83" fmla="*/ 176 h 200"/>
                  <a:gd name="T84" fmla="*/ 48 w 200"/>
                  <a:gd name="T85" fmla="*/ 176 h 200"/>
                  <a:gd name="T86" fmla="*/ 56 w 200"/>
                  <a:gd name="T87" fmla="*/ 176 h 200"/>
                  <a:gd name="T88" fmla="*/ 80 w 200"/>
                  <a:gd name="T89" fmla="*/ 176 h 200"/>
                  <a:gd name="T90" fmla="*/ 96 w 200"/>
                  <a:gd name="T91" fmla="*/ 200 h 200"/>
                  <a:gd name="T92" fmla="*/ 104 w 200"/>
                  <a:gd name="T93" fmla="*/ 200 h 200"/>
                  <a:gd name="T94" fmla="*/ 112 w 200"/>
                  <a:gd name="T95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" h="200">
                    <a:moveTo>
                      <a:pt x="112" y="192"/>
                    </a:moveTo>
                    <a:lnTo>
                      <a:pt x="136" y="192"/>
                    </a:lnTo>
                    <a:lnTo>
                      <a:pt x="136" y="184"/>
                    </a:lnTo>
                    <a:lnTo>
                      <a:pt x="136" y="168"/>
                    </a:lnTo>
                    <a:lnTo>
                      <a:pt x="128" y="168"/>
                    </a:lnTo>
                    <a:lnTo>
                      <a:pt x="128" y="160"/>
                    </a:lnTo>
                    <a:lnTo>
                      <a:pt x="120" y="152"/>
                    </a:lnTo>
                    <a:lnTo>
                      <a:pt x="120" y="144"/>
                    </a:lnTo>
                    <a:lnTo>
                      <a:pt x="128" y="136"/>
                    </a:lnTo>
                    <a:lnTo>
                      <a:pt x="136" y="136"/>
                    </a:lnTo>
                    <a:lnTo>
                      <a:pt x="144" y="136"/>
                    </a:lnTo>
                    <a:lnTo>
                      <a:pt x="176" y="88"/>
                    </a:lnTo>
                    <a:lnTo>
                      <a:pt x="168" y="72"/>
                    </a:lnTo>
                    <a:lnTo>
                      <a:pt x="176" y="72"/>
                    </a:lnTo>
                    <a:lnTo>
                      <a:pt x="160" y="56"/>
                    </a:lnTo>
                    <a:lnTo>
                      <a:pt x="160" y="40"/>
                    </a:lnTo>
                    <a:lnTo>
                      <a:pt x="152" y="32"/>
                    </a:lnTo>
                    <a:lnTo>
                      <a:pt x="176" y="32"/>
                    </a:lnTo>
                    <a:lnTo>
                      <a:pt x="192" y="32"/>
                    </a:lnTo>
                    <a:lnTo>
                      <a:pt x="200" y="24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20" y="8"/>
                    </a:lnTo>
                    <a:lnTo>
                      <a:pt x="120" y="32"/>
                    </a:lnTo>
                    <a:lnTo>
                      <a:pt x="120" y="40"/>
                    </a:lnTo>
                    <a:lnTo>
                      <a:pt x="104" y="40"/>
                    </a:lnTo>
                    <a:lnTo>
                      <a:pt x="112" y="48"/>
                    </a:lnTo>
                    <a:lnTo>
                      <a:pt x="104" y="56"/>
                    </a:lnTo>
                    <a:lnTo>
                      <a:pt x="104" y="80"/>
                    </a:lnTo>
                    <a:lnTo>
                      <a:pt x="72" y="88"/>
                    </a:lnTo>
                    <a:lnTo>
                      <a:pt x="72" y="104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16" y="128"/>
                    </a:lnTo>
                    <a:lnTo>
                      <a:pt x="24" y="128"/>
                    </a:lnTo>
                    <a:lnTo>
                      <a:pt x="32" y="144"/>
                    </a:lnTo>
                    <a:lnTo>
                      <a:pt x="32" y="152"/>
                    </a:lnTo>
                    <a:lnTo>
                      <a:pt x="16" y="160"/>
                    </a:lnTo>
                    <a:lnTo>
                      <a:pt x="16" y="176"/>
                    </a:lnTo>
                    <a:lnTo>
                      <a:pt x="48" y="176"/>
                    </a:lnTo>
                    <a:lnTo>
                      <a:pt x="56" y="176"/>
                    </a:lnTo>
                    <a:lnTo>
                      <a:pt x="80" y="176"/>
                    </a:lnTo>
                    <a:lnTo>
                      <a:pt x="96" y="200"/>
                    </a:lnTo>
                    <a:lnTo>
                      <a:pt x="104" y="200"/>
                    </a:lnTo>
                    <a:lnTo>
                      <a:pt x="112" y="1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4" name="Freeform 459">
                <a:extLst>
                  <a:ext uri="{FF2B5EF4-FFF2-40B4-BE49-F238E27FC236}">
                    <a16:creationId xmlns:a16="http://schemas.microsoft.com/office/drawing/2014/main" id="{B33C8B32-1433-4E87-8436-0F95A3313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871"/>
                <a:ext cx="211" cy="180"/>
              </a:xfrm>
              <a:custGeom>
                <a:avLst/>
                <a:gdLst>
                  <a:gd name="T0" fmla="*/ 64 w 168"/>
                  <a:gd name="T1" fmla="*/ 16 h 136"/>
                  <a:gd name="T2" fmla="*/ 80 w 168"/>
                  <a:gd name="T3" fmla="*/ 24 h 136"/>
                  <a:gd name="T4" fmla="*/ 88 w 168"/>
                  <a:gd name="T5" fmla="*/ 24 h 136"/>
                  <a:gd name="T6" fmla="*/ 104 w 168"/>
                  <a:gd name="T7" fmla="*/ 16 h 136"/>
                  <a:gd name="T8" fmla="*/ 112 w 168"/>
                  <a:gd name="T9" fmla="*/ 16 h 136"/>
                  <a:gd name="T10" fmla="*/ 120 w 168"/>
                  <a:gd name="T11" fmla="*/ 0 h 136"/>
                  <a:gd name="T12" fmla="*/ 128 w 168"/>
                  <a:gd name="T13" fmla="*/ 8 h 136"/>
                  <a:gd name="T14" fmla="*/ 136 w 168"/>
                  <a:gd name="T15" fmla="*/ 24 h 136"/>
                  <a:gd name="T16" fmla="*/ 152 w 168"/>
                  <a:gd name="T17" fmla="*/ 16 h 136"/>
                  <a:gd name="T18" fmla="*/ 168 w 168"/>
                  <a:gd name="T19" fmla="*/ 16 h 136"/>
                  <a:gd name="T20" fmla="*/ 168 w 168"/>
                  <a:gd name="T21" fmla="*/ 24 h 136"/>
                  <a:gd name="T22" fmla="*/ 160 w 168"/>
                  <a:gd name="T23" fmla="*/ 24 h 136"/>
                  <a:gd name="T24" fmla="*/ 152 w 168"/>
                  <a:gd name="T25" fmla="*/ 24 h 136"/>
                  <a:gd name="T26" fmla="*/ 136 w 168"/>
                  <a:gd name="T27" fmla="*/ 32 h 136"/>
                  <a:gd name="T28" fmla="*/ 136 w 168"/>
                  <a:gd name="T29" fmla="*/ 56 h 136"/>
                  <a:gd name="T30" fmla="*/ 136 w 168"/>
                  <a:gd name="T31" fmla="*/ 64 h 136"/>
                  <a:gd name="T32" fmla="*/ 120 w 168"/>
                  <a:gd name="T33" fmla="*/ 64 h 136"/>
                  <a:gd name="T34" fmla="*/ 128 w 168"/>
                  <a:gd name="T35" fmla="*/ 72 h 136"/>
                  <a:gd name="T36" fmla="*/ 120 w 168"/>
                  <a:gd name="T37" fmla="*/ 80 h 136"/>
                  <a:gd name="T38" fmla="*/ 120 w 168"/>
                  <a:gd name="T39" fmla="*/ 104 h 136"/>
                  <a:gd name="T40" fmla="*/ 88 w 168"/>
                  <a:gd name="T41" fmla="*/ 112 h 136"/>
                  <a:gd name="T42" fmla="*/ 88 w 168"/>
                  <a:gd name="T43" fmla="*/ 128 h 136"/>
                  <a:gd name="T44" fmla="*/ 32 w 168"/>
                  <a:gd name="T45" fmla="*/ 136 h 136"/>
                  <a:gd name="T46" fmla="*/ 16 w 168"/>
                  <a:gd name="T47" fmla="*/ 128 h 136"/>
                  <a:gd name="T48" fmla="*/ 24 w 168"/>
                  <a:gd name="T49" fmla="*/ 112 h 136"/>
                  <a:gd name="T50" fmla="*/ 24 w 168"/>
                  <a:gd name="T51" fmla="*/ 104 h 136"/>
                  <a:gd name="T52" fmla="*/ 8 w 168"/>
                  <a:gd name="T53" fmla="*/ 104 h 136"/>
                  <a:gd name="T54" fmla="*/ 0 w 168"/>
                  <a:gd name="T55" fmla="*/ 72 h 136"/>
                  <a:gd name="T56" fmla="*/ 0 w 168"/>
                  <a:gd name="T57" fmla="*/ 64 h 136"/>
                  <a:gd name="T58" fmla="*/ 8 w 168"/>
                  <a:gd name="T59" fmla="*/ 56 h 136"/>
                  <a:gd name="T60" fmla="*/ 8 w 168"/>
                  <a:gd name="T61" fmla="*/ 40 h 136"/>
                  <a:gd name="T62" fmla="*/ 24 w 168"/>
                  <a:gd name="T63" fmla="*/ 48 h 136"/>
                  <a:gd name="T64" fmla="*/ 32 w 168"/>
                  <a:gd name="T65" fmla="*/ 40 h 136"/>
                  <a:gd name="T66" fmla="*/ 48 w 168"/>
                  <a:gd name="T67" fmla="*/ 32 h 136"/>
                  <a:gd name="T68" fmla="*/ 48 w 168"/>
                  <a:gd name="T69" fmla="*/ 16 h 136"/>
                  <a:gd name="T70" fmla="*/ 56 w 168"/>
                  <a:gd name="T71" fmla="*/ 16 h 136"/>
                  <a:gd name="T72" fmla="*/ 64 w 168"/>
                  <a:gd name="T73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36">
                    <a:moveTo>
                      <a:pt x="64" y="16"/>
                    </a:moveTo>
                    <a:lnTo>
                      <a:pt x="80" y="24"/>
                    </a:lnTo>
                    <a:lnTo>
                      <a:pt x="88" y="24"/>
                    </a:lnTo>
                    <a:lnTo>
                      <a:pt x="104" y="16"/>
                    </a:lnTo>
                    <a:lnTo>
                      <a:pt x="112" y="16"/>
                    </a:lnTo>
                    <a:lnTo>
                      <a:pt x="120" y="0"/>
                    </a:lnTo>
                    <a:lnTo>
                      <a:pt x="128" y="8"/>
                    </a:lnTo>
                    <a:lnTo>
                      <a:pt x="136" y="24"/>
                    </a:lnTo>
                    <a:lnTo>
                      <a:pt x="152" y="16"/>
                    </a:lnTo>
                    <a:lnTo>
                      <a:pt x="168" y="16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52" y="24"/>
                    </a:lnTo>
                    <a:lnTo>
                      <a:pt x="136" y="32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20" y="64"/>
                    </a:lnTo>
                    <a:lnTo>
                      <a:pt x="128" y="72"/>
                    </a:lnTo>
                    <a:lnTo>
                      <a:pt x="120" y="80"/>
                    </a:lnTo>
                    <a:lnTo>
                      <a:pt x="120" y="104"/>
                    </a:lnTo>
                    <a:lnTo>
                      <a:pt x="88" y="112"/>
                    </a:lnTo>
                    <a:lnTo>
                      <a:pt x="88" y="128"/>
                    </a:lnTo>
                    <a:lnTo>
                      <a:pt x="32" y="136"/>
                    </a:lnTo>
                    <a:lnTo>
                      <a:pt x="16" y="128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8" y="104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8" y="3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5" name="Freeform 460">
                <a:extLst>
                  <a:ext uri="{FF2B5EF4-FFF2-40B4-BE49-F238E27FC236}">
                    <a16:creationId xmlns:a16="http://schemas.microsoft.com/office/drawing/2014/main" id="{479F4143-06A3-4B0B-9ACB-70C254A5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604"/>
                <a:ext cx="481" cy="202"/>
              </a:xfrm>
              <a:custGeom>
                <a:avLst/>
                <a:gdLst>
                  <a:gd name="T0" fmla="*/ 320 w 384"/>
                  <a:gd name="T1" fmla="*/ 40 h 152"/>
                  <a:gd name="T2" fmla="*/ 336 w 384"/>
                  <a:gd name="T3" fmla="*/ 64 h 152"/>
                  <a:gd name="T4" fmla="*/ 352 w 384"/>
                  <a:gd name="T5" fmla="*/ 64 h 152"/>
                  <a:gd name="T6" fmla="*/ 368 w 384"/>
                  <a:gd name="T7" fmla="*/ 56 h 152"/>
                  <a:gd name="T8" fmla="*/ 376 w 384"/>
                  <a:gd name="T9" fmla="*/ 64 h 152"/>
                  <a:gd name="T10" fmla="*/ 384 w 384"/>
                  <a:gd name="T11" fmla="*/ 80 h 152"/>
                  <a:gd name="T12" fmla="*/ 360 w 384"/>
                  <a:gd name="T13" fmla="*/ 80 h 152"/>
                  <a:gd name="T14" fmla="*/ 352 w 384"/>
                  <a:gd name="T15" fmla="*/ 88 h 152"/>
                  <a:gd name="T16" fmla="*/ 344 w 384"/>
                  <a:gd name="T17" fmla="*/ 96 h 152"/>
                  <a:gd name="T18" fmla="*/ 336 w 384"/>
                  <a:gd name="T19" fmla="*/ 104 h 152"/>
                  <a:gd name="T20" fmla="*/ 320 w 384"/>
                  <a:gd name="T21" fmla="*/ 104 h 152"/>
                  <a:gd name="T22" fmla="*/ 312 w 384"/>
                  <a:gd name="T23" fmla="*/ 112 h 152"/>
                  <a:gd name="T24" fmla="*/ 320 w 384"/>
                  <a:gd name="T25" fmla="*/ 120 h 152"/>
                  <a:gd name="T26" fmla="*/ 304 w 384"/>
                  <a:gd name="T27" fmla="*/ 136 h 152"/>
                  <a:gd name="T28" fmla="*/ 280 w 384"/>
                  <a:gd name="T29" fmla="*/ 144 h 152"/>
                  <a:gd name="T30" fmla="*/ 248 w 384"/>
                  <a:gd name="T31" fmla="*/ 152 h 152"/>
                  <a:gd name="T32" fmla="*/ 192 w 384"/>
                  <a:gd name="T33" fmla="*/ 136 h 152"/>
                  <a:gd name="T34" fmla="*/ 144 w 384"/>
                  <a:gd name="T35" fmla="*/ 136 h 152"/>
                  <a:gd name="T36" fmla="*/ 112 w 384"/>
                  <a:gd name="T37" fmla="*/ 112 h 152"/>
                  <a:gd name="T38" fmla="*/ 56 w 384"/>
                  <a:gd name="T39" fmla="*/ 96 h 152"/>
                  <a:gd name="T40" fmla="*/ 48 w 384"/>
                  <a:gd name="T41" fmla="*/ 72 h 152"/>
                  <a:gd name="T42" fmla="*/ 32 w 384"/>
                  <a:gd name="T43" fmla="*/ 64 h 152"/>
                  <a:gd name="T44" fmla="*/ 16 w 384"/>
                  <a:gd name="T45" fmla="*/ 56 h 152"/>
                  <a:gd name="T46" fmla="*/ 0 w 384"/>
                  <a:gd name="T47" fmla="*/ 40 h 152"/>
                  <a:gd name="T48" fmla="*/ 40 w 384"/>
                  <a:gd name="T49" fmla="*/ 16 h 152"/>
                  <a:gd name="T50" fmla="*/ 64 w 384"/>
                  <a:gd name="T51" fmla="*/ 24 h 152"/>
                  <a:gd name="T52" fmla="*/ 80 w 384"/>
                  <a:gd name="T53" fmla="*/ 32 h 152"/>
                  <a:gd name="T54" fmla="*/ 112 w 384"/>
                  <a:gd name="T55" fmla="*/ 32 h 152"/>
                  <a:gd name="T56" fmla="*/ 112 w 384"/>
                  <a:gd name="T57" fmla="*/ 16 h 152"/>
                  <a:gd name="T58" fmla="*/ 104 w 384"/>
                  <a:gd name="T59" fmla="*/ 8 h 152"/>
                  <a:gd name="T60" fmla="*/ 112 w 384"/>
                  <a:gd name="T61" fmla="*/ 0 h 152"/>
                  <a:gd name="T62" fmla="*/ 144 w 384"/>
                  <a:gd name="T63" fmla="*/ 8 h 152"/>
                  <a:gd name="T64" fmla="*/ 168 w 384"/>
                  <a:gd name="T65" fmla="*/ 24 h 152"/>
                  <a:gd name="T66" fmla="*/ 200 w 384"/>
                  <a:gd name="T67" fmla="*/ 24 h 152"/>
                  <a:gd name="T68" fmla="*/ 256 w 384"/>
                  <a:gd name="T69" fmla="*/ 40 h 152"/>
                  <a:gd name="T70" fmla="*/ 288 w 384"/>
                  <a:gd name="T71" fmla="*/ 32 h 152"/>
                  <a:gd name="T72" fmla="*/ 304 w 384"/>
                  <a:gd name="T73" fmla="*/ 24 h 152"/>
                  <a:gd name="T74" fmla="*/ 328 w 384"/>
                  <a:gd name="T75" fmla="*/ 32 h 152"/>
                  <a:gd name="T76" fmla="*/ 320 w 384"/>
                  <a:gd name="T77" fmla="*/ 4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4" h="152">
                    <a:moveTo>
                      <a:pt x="320" y="40"/>
                    </a:moveTo>
                    <a:lnTo>
                      <a:pt x="336" y="64"/>
                    </a:lnTo>
                    <a:lnTo>
                      <a:pt x="352" y="64"/>
                    </a:lnTo>
                    <a:lnTo>
                      <a:pt x="368" y="56"/>
                    </a:lnTo>
                    <a:lnTo>
                      <a:pt x="376" y="64"/>
                    </a:lnTo>
                    <a:lnTo>
                      <a:pt x="384" y="80"/>
                    </a:lnTo>
                    <a:lnTo>
                      <a:pt x="360" y="80"/>
                    </a:lnTo>
                    <a:lnTo>
                      <a:pt x="352" y="88"/>
                    </a:lnTo>
                    <a:lnTo>
                      <a:pt x="344" y="96"/>
                    </a:lnTo>
                    <a:lnTo>
                      <a:pt x="336" y="104"/>
                    </a:lnTo>
                    <a:lnTo>
                      <a:pt x="320" y="104"/>
                    </a:lnTo>
                    <a:lnTo>
                      <a:pt x="312" y="112"/>
                    </a:lnTo>
                    <a:lnTo>
                      <a:pt x="320" y="120"/>
                    </a:lnTo>
                    <a:lnTo>
                      <a:pt x="304" y="136"/>
                    </a:lnTo>
                    <a:lnTo>
                      <a:pt x="280" y="144"/>
                    </a:lnTo>
                    <a:lnTo>
                      <a:pt x="248" y="152"/>
                    </a:lnTo>
                    <a:lnTo>
                      <a:pt x="192" y="136"/>
                    </a:lnTo>
                    <a:lnTo>
                      <a:pt x="144" y="136"/>
                    </a:lnTo>
                    <a:lnTo>
                      <a:pt x="112" y="112"/>
                    </a:lnTo>
                    <a:lnTo>
                      <a:pt x="56" y="96"/>
                    </a:lnTo>
                    <a:lnTo>
                      <a:pt x="48" y="72"/>
                    </a:lnTo>
                    <a:lnTo>
                      <a:pt x="32" y="64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40" y="16"/>
                    </a:lnTo>
                    <a:lnTo>
                      <a:pt x="64" y="24"/>
                    </a:lnTo>
                    <a:lnTo>
                      <a:pt x="80" y="32"/>
                    </a:lnTo>
                    <a:lnTo>
                      <a:pt x="112" y="32"/>
                    </a:lnTo>
                    <a:lnTo>
                      <a:pt x="112" y="16"/>
                    </a:lnTo>
                    <a:lnTo>
                      <a:pt x="104" y="8"/>
                    </a:lnTo>
                    <a:lnTo>
                      <a:pt x="112" y="0"/>
                    </a:lnTo>
                    <a:lnTo>
                      <a:pt x="144" y="8"/>
                    </a:lnTo>
                    <a:lnTo>
                      <a:pt x="168" y="24"/>
                    </a:lnTo>
                    <a:lnTo>
                      <a:pt x="200" y="24"/>
                    </a:lnTo>
                    <a:lnTo>
                      <a:pt x="256" y="40"/>
                    </a:lnTo>
                    <a:lnTo>
                      <a:pt x="288" y="32"/>
                    </a:lnTo>
                    <a:lnTo>
                      <a:pt x="304" y="24"/>
                    </a:lnTo>
                    <a:lnTo>
                      <a:pt x="328" y="32"/>
                    </a:lnTo>
                    <a:lnTo>
                      <a:pt x="320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6" name="Line 461">
                <a:extLst>
                  <a:ext uri="{FF2B5EF4-FFF2-40B4-BE49-F238E27FC236}">
                    <a16:creationId xmlns:a16="http://schemas.microsoft.com/office/drawing/2014/main" id="{156AF620-0186-43BE-B2A2-14FF46959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1" y="2391"/>
                <a:ext cx="2" cy="2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7" name="Line 462">
                <a:extLst>
                  <a:ext uri="{FF2B5EF4-FFF2-40B4-BE49-F238E27FC236}">
                    <a16:creationId xmlns:a16="http://schemas.microsoft.com/office/drawing/2014/main" id="{AC9B2571-778D-461E-BA1E-062B82DC0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" y="2604"/>
                <a:ext cx="10" cy="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8" name="Freeform 463">
                <a:extLst>
                  <a:ext uri="{FF2B5EF4-FFF2-40B4-BE49-F238E27FC236}">
                    <a16:creationId xmlns:a16="http://schemas.microsoft.com/office/drawing/2014/main" id="{AD5EAC7F-D570-4693-9286-68AFD6ED0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615"/>
                <a:ext cx="10" cy="22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6 h 16"/>
                  <a:gd name="T4" fmla="*/ 8 w 8"/>
                  <a:gd name="T5" fmla="*/ 8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19" name="Freeform 464">
                <a:extLst>
                  <a:ext uri="{FF2B5EF4-FFF2-40B4-BE49-F238E27FC236}">
                    <a16:creationId xmlns:a16="http://schemas.microsoft.com/office/drawing/2014/main" id="{08AB9FC8-8C42-46FE-A3C9-2F1322F48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2669"/>
                <a:ext cx="10" cy="1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0" name="Freeform 465">
                <a:extLst>
                  <a:ext uri="{FF2B5EF4-FFF2-40B4-BE49-F238E27FC236}">
                    <a16:creationId xmlns:a16="http://schemas.microsoft.com/office/drawing/2014/main" id="{EB199E52-E647-405E-8172-BE59D5246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445"/>
                <a:ext cx="40" cy="75"/>
              </a:xfrm>
              <a:custGeom>
                <a:avLst/>
                <a:gdLst>
                  <a:gd name="T0" fmla="*/ 0 w 32"/>
                  <a:gd name="T1" fmla="*/ 32 h 56"/>
                  <a:gd name="T2" fmla="*/ 8 w 32"/>
                  <a:gd name="T3" fmla="*/ 56 h 56"/>
                  <a:gd name="T4" fmla="*/ 24 w 32"/>
                  <a:gd name="T5" fmla="*/ 56 h 56"/>
                  <a:gd name="T6" fmla="*/ 32 w 32"/>
                  <a:gd name="T7" fmla="*/ 56 h 56"/>
                  <a:gd name="T8" fmla="*/ 32 w 32"/>
                  <a:gd name="T9" fmla="*/ 32 h 56"/>
                  <a:gd name="T10" fmla="*/ 16 w 32"/>
                  <a:gd name="T11" fmla="*/ 8 h 56"/>
                  <a:gd name="T12" fmla="*/ 8 w 32"/>
                  <a:gd name="T13" fmla="*/ 0 h 56"/>
                  <a:gd name="T14" fmla="*/ 8 w 32"/>
                  <a:gd name="T15" fmla="*/ 8 h 56"/>
                  <a:gd name="T16" fmla="*/ 0 w 32"/>
                  <a:gd name="T1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6">
                    <a:moveTo>
                      <a:pt x="0" y="32"/>
                    </a:moveTo>
                    <a:lnTo>
                      <a:pt x="8" y="56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2" y="32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1" name="Freeform 466">
                <a:extLst>
                  <a:ext uri="{FF2B5EF4-FFF2-40B4-BE49-F238E27FC236}">
                    <a16:creationId xmlns:a16="http://schemas.microsoft.com/office/drawing/2014/main" id="{277DD4E9-26C8-481C-BF75-CF9260968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" y="2243"/>
                <a:ext cx="40" cy="31"/>
              </a:xfrm>
              <a:custGeom>
                <a:avLst/>
                <a:gdLst>
                  <a:gd name="T0" fmla="*/ 0 w 32"/>
                  <a:gd name="T1" fmla="*/ 8 h 24"/>
                  <a:gd name="T2" fmla="*/ 8 w 32"/>
                  <a:gd name="T3" fmla="*/ 24 h 24"/>
                  <a:gd name="T4" fmla="*/ 16 w 32"/>
                  <a:gd name="T5" fmla="*/ 24 h 24"/>
                  <a:gd name="T6" fmla="*/ 32 w 32"/>
                  <a:gd name="T7" fmla="*/ 16 h 24"/>
                  <a:gd name="T8" fmla="*/ 32 w 32"/>
                  <a:gd name="T9" fmla="*/ 0 h 24"/>
                  <a:gd name="T10" fmla="*/ 16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8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2" name="Freeform 467">
                <a:extLst>
                  <a:ext uri="{FF2B5EF4-FFF2-40B4-BE49-F238E27FC236}">
                    <a16:creationId xmlns:a16="http://schemas.microsoft.com/office/drawing/2014/main" id="{02B3DCA7-E5C0-42D6-B4FC-CBDED57CA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2136"/>
                <a:ext cx="19" cy="63"/>
              </a:xfrm>
              <a:custGeom>
                <a:avLst/>
                <a:gdLst>
                  <a:gd name="T0" fmla="*/ 0 w 16"/>
                  <a:gd name="T1" fmla="*/ 24 h 48"/>
                  <a:gd name="T2" fmla="*/ 8 w 16"/>
                  <a:gd name="T3" fmla="*/ 40 h 48"/>
                  <a:gd name="T4" fmla="*/ 16 w 16"/>
                  <a:gd name="T5" fmla="*/ 48 h 48"/>
                  <a:gd name="T6" fmla="*/ 16 w 16"/>
                  <a:gd name="T7" fmla="*/ 0 h 48"/>
                  <a:gd name="T8" fmla="*/ 8 w 16"/>
                  <a:gd name="T9" fmla="*/ 8 h 48"/>
                  <a:gd name="T10" fmla="*/ 0 w 16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8">
                    <a:moveTo>
                      <a:pt x="0" y="24"/>
                    </a:moveTo>
                    <a:lnTo>
                      <a:pt x="8" y="40"/>
                    </a:lnTo>
                    <a:lnTo>
                      <a:pt x="16" y="4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3" name="Freeform 468">
                <a:extLst>
                  <a:ext uri="{FF2B5EF4-FFF2-40B4-BE49-F238E27FC236}">
                    <a16:creationId xmlns:a16="http://schemas.microsoft.com/office/drawing/2014/main" id="{D47102F1-152D-477F-9B6A-8288480F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531"/>
                <a:ext cx="182" cy="234"/>
              </a:xfrm>
              <a:custGeom>
                <a:avLst/>
                <a:gdLst>
                  <a:gd name="T0" fmla="*/ 0 w 144"/>
                  <a:gd name="T1" fmla="*/ 0 h 176"/>
                  <a:gd name="T2" fmla="*/ 0 w 144"/>
                  <a:gd name="T3" fmla="*/ 16 h 176"/>
                  <a:gd name="T4" fmla="*/ 16 w 144"/>
                  <a:gd name="T5" fmla="*/ 32 h 176"/>
                  <a:gd name="T6" fmla="*/ 32 w 144"/>
                  <a:gd name="T7" fmla="*/ 48 h 176"/>
                  <a:gd name="T8" fmla="*/ 48 w 144"/>
                  <a:gd name="T9" fmla="*/ 56 h 176"/>
                  <a:gd name="T10" fmla="*/ 48 w 144"/>
                  <a:gd name="T11" fmla="*/ 80 h 176"/>
                  <a:gd name="T12" fmla="*/ 64 w 144"/>
                  <a:gd name="T13" fmla="*/ 96 h 176"/>
                  <a:gd name="T14" fmla="*/ 72 w 144"/>
                  <a:gd name="T15" fmla="*/ 120 h 176"/>
                  <a:gd name="T16" fmla="*/ 80 w 144"/>
                  <a:gd name="T17" fmla="*/ 136 h 176"/>
                  <a:gd name="T18" fmla="*/ 120 w 144"/>
                  <a:gd name="T19" fmla="*/ 168 h 176"/>
                  <a:gd name="T20" fmla="*/ 120 w 144"/>
                  <a:gd name="T21" fmla="*/ 176 h 176"/>
                  <a:gd name="T22" fmla="*/ 128 w 144"/>
                  <a:gd name="T23" fmla="*/ 168 h 176"/>
                  <a:gd name="T24" fmla="*/ 136 w 144"/>
                  <a:gd name="T25" fmla="*/ 176 h 176"/>
                  <a:gd name="T26" fmla="*/ 144 w 144"/>
                  <a:gd name="T27" fmla="*/ 136 h 176"/>
                  <a:gd name="T28" fmla="*/ 136 w 144"/>
                  <a:gd name="T29" fmla="*/ 120 h 176"/>
                  <a:gd name="T30" fmla="*/ 128 w 144"/>
                  <a:gd name="T31" fmla="*/ 120 h 176"/>
                  <a:gd name="T32" fmla="*/ 120 w 144"/>
                  <a:gd name="T33" fmla="*/ 104 h 176"/>
                  <a:gd name="T34" fmla="*/ 112 w 144"/>
                  <a:gd name="T35" fmla="*/ 104 h 176"/>
                  <a:gd name="T36" fmla="*/ 104 w 144"/>
                  <a:gd name="T37" fmla="*/ 96 h 176"/>
                  <a:gd name="T38" fmla="*/ 112 w 144"/>
                  <a:gd name="T39" fmla="*/ 88 h 176"/>
                  <a:gd name="T40" fmla="*/ 104 w 144"/>
                  <a:gd name="T41" fmla="*/ 80 h 176"/>
                  <a:gd name="T42" fmla="*/ 104 w 144"/>
                  <a:gd name="T43" fmla="*/ 72 h 176"/>
                  <a:gd name="T44" fmla="*/ 80 w 144"/>
                  <a:gd name="T45" fmla="*/ 56 h 176"/>
                  <a:gd name="T46" fmla="*/ 72 w 144"/>
                  <a:gd name="T47" fmla="*/ 56 h 176"/>
                  <a:gd name="T48" fmla="*/ 24 w 144"/>
                  <a:gd name="T49" fmla="*/ 8 h 176"/>
                  <a:gd name="T50" fmla="*/ 0 w 144"/>
                  <a:gd name="T5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76">
                    <a:moveTo>
                      <a:pt x="0" y="0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32" y="48"/>
                    </a:lnTo>
                    <a:lnTo>
                      <a:pt x="48" y="56"/>
                    </a:lnTo>
                    <a:lnTo>
                      <a:pt x="48" y="80"/>
                    </a:lnTo>
                    <a:lnTo>
                      <a:pt x="64" y="96"/>
                    </a:lnTo>
                    <a:lnTo>
                      <a:pt x="72" y="120"/>
                    </a:lnTo>
                    <a:lnTo>
                      <a:pt x="80" y="136"/>
                    </a:lnTo>
                    <a:lnTo>
                      <a:pt x="120" y="168"/>
                    </a:lnTo>
                    <a:lnTo>
                      <a:pt x="120" y="176"/>
                    </a:lnTo>
                    <a:lnTo>
                      <a:pt x="128" y="168"/>
                    </a:lnTo>
                    <a:lnTo>
                      <a:pt x="136" y="176"/>
                    </a:lnTo>
                    <a:lnTo>
                      <a:pt x="144" y="136"/>
                    </a:lnTo>
                    <a:lnTo>
                      <a:pt x="136" y="120"/>
                    </a:lnTo>
                    <a:lnTo>
                      <a:pt x="128" y="120"/>
                    </a:lnTo>
                    <a:lnTo>
                      <a:pt x="120" y="104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112" y="88"/>
                    </a:lnTo>
                    <a:lnTo>
                      <a:pt x="104" y="80"/>
                    </a:lnTo>
                    <a:lnTo>
                      <a:pt x="104" y="72"/>
                    </a:lnTo>
                    <a:lnTo>
                      <a:pt x="80" y="56"/>
                    </a:lnTo>
                    <a:lnTo>
                      <a:pt x="72" y="56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4" name="Freeform 469">
                <a:extLst>
                  <a:ext uri="{FF2B5EF4-FFF2-40B4-BE49-F238E27FC236}">
                    <a16:creationId xmlns:a16="http://schemas.microsoft.com/office/drawing/2014/main" id="{ECB6BC27-1BA2-4CAB-B51F-D7743AF3D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765"/>
                <a:ext cx="150" cy="52"/>
              </a:xfrm>
              <a:custGeom>
                <a:avLst/>
                <a:gdLst>
                  <a:gd name="T0" fmla="*/ 0 w 120"/>
                  <a:gd name="T1" fmla="*/ 8 h 40"/>
                  <a:gd name="T2" fmla="*/ 40 w 120"/>
                  <a:gd name="T3" fmla="*/ 24 h 40"/>
                  <a:gd name="T4" fmla="*/ 56 w 120"/>
                  <a:gd name="T5" fmla="*/ 24 h 40"/>
                  <a:gd name="T6" fmla="*/ 96 w 120"/>
                  <a:gd name="T7" fmla="*/ 40 h 40"/>
                  <a:gd name="T8" fmla="*/ 104 w 120"/>
                  <a:gd name="T9" fmla="*/ 32 h 40"/>
                  <a:gd name="T10" fmla="*/ 120 w 120"/>
                  <a:gd name="T11" fmla="*/ 40 h 40"/>
                  <a:gd name="T12" fmla="*/ 120 w 120"/>
                  <a:gd name="T13" fmla="*/ 24 h 40"/>
                  <a:gd name="T14" fmla="*/ 104 w 120"/>
                  <a:gd name="T15" fmla="*/ 24 h 40"/>
                  <a:gd name="T16" fmla="*/ 96 w 120"/>
                  <a:gd name="T17" fmla="*/ 16 h 40"/>
                  <a:gd name="T18" fmla="*/ 72 w 120"/>
                  <a:gd name="T19" fmla="*/ 8 h 40"/>
                  <a:gd name="T20" fmla="*/ 72 w 120"/>
                  <a:gd name="T21" fmla="*/ 16 h 40"/>
                  <a:gd name="T22" fmla="*/ 48 w 120"/>
                  <a:gd name="T23" fmla="*/ 16 h 40"/>
                  <a:gd name="T24" fmla="*/ 32 w 120"/>
                  <a:gd name="T25" fmla="*/ 0 h 40"/>
                  <a:gd name="T26" fmla="*/ 16 w 120"/>
                  <a:gd name="T27" fmla="*/ 0 h 40"/>
                  <a:gd name="T28" fmla="*/ 0 w 120"/>
                  <a:gd name="T2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40">
                    <a:moveTo>
                      <a:pt x="0" y="8"/>
                    </a:moveTo>
                    <a:lnTo>
                      <a:pt x="40" y="24"/>
                    </a:lnTo>
                    <a:lnTo>
                      <a:pt x="56" y="24"/>
                    </a:lnTo>
                    <a:lnTo>
                      <a:pt x="96" y="40"/>
                    </a:lnTo>
                    <a:lnTo>
                      <a:pt x="104" y="32"/>
                    </a:lnTo>
                    <a:lnTo>
                      <a:pt x="120" y="40"/>
                    </a:lnTo>
                    <a:lnTo>
                      <a:pt x="120" y="24"/>
                    </a:lnTo>
                    <a:lnTo>
                      <a:pt x="104" y="24"/>
                    </a:lnTo>
                    <a:lnTo>
                      <a:pt x="96" y="16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48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5" name="Freeform 470">
                <a:extLst>
                  <a:ext uri="{FF2B5EF4-FFF2-40B4-BE49-F238E27FC236}">
                    <a16:creationId xmlns:a16="http://schemas.microsoft.com/office/drawing/2014/main" id="{CB4877B8-692E-408E-A8AF-F2BBC4974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679"/>
                <a:ext cx="29" cy="32"/>
              </a:xfrm>
              <a:custGeom>
                <a:avLst/>
                <a:gdLst>
                  <a:gd name="T0" fmla="*/ 0 w 24"/>
                  <a:gd name="T1" fmla="*/ 0 h 24"/>
                  <a:gd name="T2" fmla="*/ 8 w 24"/>
                  <a:gd name="T3" fmla="*/ 8 h 24"/>
                  <a:gd name="T4" fmla="*/ 8 w 24"/>
                  <a:gd name="T5" fmla="*/ 16 h 24"/>
                  <a:gd name="T6" fmla="*/ 24 w 24"/>
                  <a:gd name="T7" fmla="*/ 24 h 24"/>
                  <a:gd name="T8" fmla="*/ 24 w 24"/>
                  <a:gd name="T9" fmla="*/ 16 h 24"/>
                  <a:gd name="T10" fmla="*/ 16 w 24"/>
                  <a:gd name="T11" fmla="*/ 8 h 24"/>
                  <a:gd name="T12" fmla="*/ 16 w 24"/>
                  <a:gd name="T13" fmla="*/ 0 h 24"/>
                  <a:gd name="T14" fmla="*/ 0 w 2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6" name="Rectangle 471">
                <a:extLst>
                  <a:ext uri="{FF2B5EF4-FFF2-40B4-BE49-F238E27FC236}">
                    <a16:creationId xmlns:a16="http://schemas.microsoft.com/office/drawing/2014/main" id="{45D67B2D-650E-47A1-A742-A5D2EB0CC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" y="2189"/>
                <a:ext cx="10" cy="10"/>
              </a:xfrm>
              <a:prstGeom prst="rect">
                <a:avLst/>
              </a:prstGeom>
              <a:grpFill/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7" name="Line 472">
                <a:extLst>
                  <a:ext uri="{FF2B5EF4-FFF2-40B4-BE49-F238E27FC236}">
                    <a16:creationId xmlns:a16="http://schemas.microsoft.com/office/drawing/2014/main" id="{2257F25D-1CEB-435D-B66C-41A130362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3" y="2199"/>
                <a:ext cx="10" cy="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8" name="Freeform 473">
                <a:extLst>
                  <a:ext uri="{FF2B5EF4-FFF2-40B4-BE49-F238E27FC236}">
                    <a16:creationId xmlns:a16="http://schemas.microsoft.com/office/drawing/2014/main" id="{BD699A8A-3CFD-415F-AE28-7FBE7B7D4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2575"/>
                <a:ext cx="313" cy="210"/>
              </a:xfrm>
              <a:custGeom>
                <a:avLst/>
                <a:gdLst>
                  <a:gd name="T0" fmla="*/ 69 w 312"/>
                  <a:gd name="T1" fmla="*/ 68 h 193"/>
                  <a:gd name="T2" fmla="*/ 103 w 312"/>
                  <a:gd name="T3" fmla="*/ 38 h 193"/>
                  <a:gd name="T4" fmla="*/ 122 w 312"/>
                  <a:gd name="T5" fmla="*/ 40 h 193"/>
                  <a:gd name="T6" fmla="*/ 208 w 312"/>
                  <a:gd name="T7" fmla="*/ 76 h 193"/>
                  <a:gd name="T8" fmla="*/ 272 w 312"/>
                  <a:gd name="T9" fmla="*/ 107 h 193"/>
                  <a:gd name="T10" fmla="*/ 244 w 312"/>
                  <a:gd name="T11" fmla="*/ 123 h 193"/>
                  <a:gd name="T12" fmla="*/ 307 w 312"/>
                  <a:gd name="T13" fmla="*/ 173 h 193"/>
                  <a:gd name="T14" fmla="*/ 311 w 312"/>
                  <a:gd name="T15" fmla="*/ 177 h 193"/>
                  <a:gd name="T16" fmla="*/ 311 w 312"/>
                  <a:gd name="T17" fmla="*/ 192 h 193"/>
                  <a:gd name="T18" fmla="*/ 274 w 312"/>
                  <a:gd name="T19" fmla="*/ 192 h 193"/>
                  <a:gd name="T20" fmla="*/ 234 w 312"/>
                  <a:gd name="T21" fmla="*/ 153 h 193"/>
                  <a:gd name="T22" fmla="*/ 199 w 312"/>
                  <a:gd name="T23" fmla="*/ 147 h 193"/>
                  <a:gd name="T24" fmla="*/ 197 w 312"/>
                  <a:gd name="T25" fmla="*/ 146 h 193"/>
                  <a:gd name="T26" fmla="*/ 193 w 312"/>
                  <a:gd name="T27" fmla="*/ 164 h 193"/>
                  <a:gd name="T28" fmla="*/ 175 w 312"/>
                  <a:gd name="T29" fmla="*/ 175 h 193"/>
                  <a:gd name="T30" fmla="*/ 167 w 312"/>
                  <a:gd name="T31" fmla="*/ 175 h 193"/>
                  <a:gd name="T32" fmla="*/ 116 w 312"/>
                  <a:gd name="T33" fmla="*/ 153 h 193"/>
                  <a:gd name="T34" fmla="*/ 116 w 312"/>
                  <a:gd name="T35" fmla="*/ 108 h 193"/>
                  <a:gd name="T36" fmla="*/ 69 w 312"/>
                  <a:gd name="T37" fmla="*/ 100 h 193"/>
                  <a:gd name="T38" fmla="*/ 24 w 312"/>
                  <a:gd name="T39" fmla="*/ 70 h 193"/>
                  <a:gd name="T40" fmla="*/ 0 w 312"/>
                  <a:gd name="T41" fmla="*/ 9 h 193"/>
                  <a:gd name="T42" fmla="*/ 22 w 312"/>
                  <a:gd name="T43" fmla="*/ 0 h 193"/>
                  <a:gd name="T44" fmla="*/ 47 w 312"/>
                  <a:gd name="T45" fmla="*/ 46 h 193"/>
                  <a:gd name="T46" fmla="*/ 69 w 312"/>
                  <a:gd name="T47" fmla="*/ 6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2" h="193">
                    <a:moveTo>
                      <a:pt x="69" y="68"/>
                    </a:moveTo>
                    <a:lnTo>
                      <a:pt x="103" y="38"/>
                    </a:lnTo>
                    <a:lnTo>
                      <a:pt x="122" y="40"/>
                    </a:lnTo>
                    <a:lnTo>
                      <a:pt x="208" y="76"/>
                    </a:lnTo>
                    <a:lnTo>
                      <a:pt x="272" y="107"/>
                    </a:lnTo>
                    <a:lnTo>
                      <a:pt x="244" y="123"/>
                    </a:lnTo>
                    <a:lnTo>
                      <a:pt x="307" y="173"/>
                    </a:lnTo>
                    <a:lnTo>
                      <a:pt x="311" y="177"/>
                    </a:lnTo>
                    <a:lnTo>
                      <a:pt x="311" y="192"/>
                    </a:lnTo>
                    <a:lnTo>
                      <a:pt x="274" y="192"/>
                    </a:lnTo>
                    <a:lnTo>
                      <a:pt x="234" y="153"/>
                    </a:lnTo>
                    <a:lnTo>
                      <a:pt x="199" y="147"/>
                    </a:lnTo>
                    <a:lnTo>
                      <a:pt x="197" y="146"/>
                    </a:lnTo>
                    <a:lnTo>
                      <a:pt x="193" y="164"/>
                    </a:lnTo>
                    <a:lnTo>
                      <a:pt x="175" y="175"/>
                    </a:lnTo>
                    <a:lnTo>
                      <a:pt x="167" y="175"/>
                    </a:lnTo>
                    <a:lnTo>
                      <a:pt x="116" y="153"/>
                    </a:lnTo>
                    <a:lnTo>
                      <a:pt x="116" y="108"/>
                    </a:lnTo>
                    <a:lnTo>
                      <a:pt x="69" y="100"/>
                    </a:lnTo>
                    <a:lnTo>
                      <a:pt x="24" y="7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47" y="46"/>
                    </a:lnTo>
                    <a:lnTo>
                      <a:pt x="6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29" name="Freeform 474">
                <a:extLst>
                  <a:ext uri="{FF2B5EF4-FFF2-40B4-BE49-F238E27FC236}">
                    <a16:creationId xmlns:a16="http://schemas.microsoft.com/office/drawing/2014/main" id="{9A6488D0-CE11-4132-8B70-028129A8B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2471"/>
                <a:ext cx="160" cy="185"/>
              </a:xfrm>
              <a:custGeom>
                <a:avLst/>
                <a:gdLst>
                  <a:gd name="T0" fmla="*/ 159 w 160"/>
                  <a:gd name="T1" fmla="*/ 16 h 170"/>
                  <a:gd name="T2" fmla="*/ 125 w 160"/>
                  <a:gd name="T3" fmla="*/ 22 h 170"/>
                  <a:gd name="T4" fmla="*/ 125 w 160"/>
                  <a:gd name="T5" fmla="*/ 28 h 170"/>
                  <a:gd name="T6" fmla="*/ 135 w 160"/>
                  <a:gd name="T7" fmla="*/ 42 h 170"/>
                  <a:gd name="T8" fmla="*/ 139 w 160"/>
                  <a:gd name="T9" fmla="*/ 62 h 170"/>
                  <a:gd name="T10" fmla="*/ 159 w 160"/>
                  <a:gd name="T11" fmla="*/ 82 h 170"/>
                  <a:gd name="T12" fmla="*/ 107 w 160"/>
                  <a:gd name="T13" fmla="*/ 169 h 170"/>
                  <a:gd name="T14" fmla="*/ 10 w 160"/>
                  <a:gd name="T15" fmla="*/ 161 h 170"/>
                  <a:gd name="T16" fmla="*/ 6 w 160"/>
                  <a:gd name="T17" fmla="*/ 134 h 170"/>
                  <a:gd name="T18" fmla="*/ 0 w 160"/>
                  <a:gd name="T19" fmla="*/ 77 h 170"/>
                  <a:gd name="T20" fmla="*/ 51 w 160"/>
                  <a:gd name="T21" fmla="*/ 48 h 170"/>
                  <a:gd name="T22" fmla="*/ 75 w 160"/>
                  <a:gd name="T23" fmla="*/ 16 h 170"/>
                  <a:gd name="T24" fmla="*/ 109 w 160"/>
                  <a:gd name="T25" fmla="*/ 8 h 170"/>
                  <a:gd name="T26" fmla="*/ 115 w 160"/>
                  <a:gd name="T27" fmla="*/ 0 h 170"/>
                  <a:gd name="T28" fmla="*/ 159 w 160"/>
                  <a:gd name="T29" fmla="*/ 0 h 170"/>
                  <a:gd name="T30" fmla="*/ 159 w 160"/>
                  <a:gd name="T31" fmla="*/ 1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70">
                    <a:moveTo>
                      <a:pt x="159" y="16"/>
                    </a:moveTo>
                    <a:lnTo>
                      <a:pt x="125" y="22"/>
                    </a:lnTo>
                    <a:lnTo>
                      <a:pt x="125" y="28"/>
                    </a:lnTo>
                    <a:lnTo>
                      <a:pt x="135" y="42"/>
                    </a:lnTo>
                    <a:lnTo>
                      <a:pt x="139" y="62"/>
                    </a:lnTo>
                    <a:lnTo>
                      <a:pt x="159" y="82"/>
                    </a:lnTo>
                    <a:lnTo>
                      <a:pt x="107" y="169"/>
                    </a:lnTo>
                    <a:lnTo>
                      <a:pt x="10" y="161"/>
                    </a:lnTo>
                    <a:lnTo>
                      <a:pt x="6" y="134"/>
                    </a:lnTo>
                    <a:lnTo>
                      <a:pt x="0" y="77"/>
                    </a:lnTo>
                    <a:lnTo>
                      <a:pt x="51" y="48"/>
                    </a:lnTo>
                    <a:lnTo>
                      <a:pt x="75" y="16"/>
                    </a:lnTo>
                    <a:lnTo>
                      <a:pt x="109" y="8"/>
                    </a:lnTo>
                    <a:lnTo>
                      <a:pt x="115" y="0"/>
                    </a:lnTo>
                    <a:lnTo>
                      <a:pt x="159" y="0"/>
                    </a:lnTo>
                    <a:lnTo>
                      <a:pt x="159" y="16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30" name="Freeform 475">
                <a:extLst>
                  <a:ext uri="{FF2B5EF4-FFF2-40B4-BE49-F238E27FC236}">
                    <a16:creationId xmlns:a16="http://schemas.microsoft.com/office/drawing/2014/main" id="{DF1F957C-449D-4443-837D-6510C3A47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2385"/>
                <a:ext cx="74" cy="78"/>
              </a:xfrm>
              <a:custGeom>
                <a:avLst/>
                <a:gdLst>
                  <a:gd name="T0" fmla="*/ 73 w 74"/>
                  <a:gd name="T1" fmla="*/ 43 h 72"/>
                  <a:gd name="T2" fmla="*/ 45 w 74"/>
                  <a:gd name="T3" fmla="*/ 71 h 72"/>
                  <a:gd name="T4" fmla="*/ 30 w 74"/>
                  <a:gd name="T5" fmla="*/ 35 h 72"/>
                  <a:gd name="T6" fmla="*/ 0 w 74"/>
                  <a:gd name="T7" fmla="*/ 35 h 72"/>
                  <a:gd name="T8" fmla="*/ 0 w 74"/>
                  <a:gd name="T9" fmla="*/ 14 h 72"/>
                  <a:gd name="T10" fmla="*/ 37 w 74"/>
                  <a:gd name="T11" fmla="*/ 14 h 72"/>
                  <a:gd name="T12" fmla="*/ 43 w 74"/>
                  <a:gd name="T13" fmla="*/ 0 h 72"/>
                  <a:gd name="T14" fmla="*/ 71 w 74"/>
                  <a:gd name="T15" fmla="*/ 13 h 72"/>
                  <a:gd name="T16" fmla="*/ 73 w 74"/>
                  <a:gd name="T17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2">
                    <a:moveTo>
                      <a:pt x="73" y="43"/>
                    </a:moveTo>
                    <a:lnTo>
                      <a:pt x="45" y="71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14"/>
                    </a:lnTo>
                    <a:lnTo>
                      <a:pt x="37" y="14"/>
                    </a:lnTo>
                    <a:lnTo>
                      <a:pt x="43" y="0"/>
                    </a:lnTo>
                    <a:lnTo>
                      <a:pt x="71" y="13"/>
                    </a:lnTo>
                    <a:lnTo>
                      <a:pt x="73" y="4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31" name="Freeform 476">
                <a:extLst>
                  <a:ext uri="{FF2B5EF4-FFF2-40B4-BE49-F238E27FC236}">
                    <a16:creationId xmlns:a16="http://schemas.microsoft.com/office/drawing/2014/main" id="{19577F4D-B0BD-40FA-9B0F-18D623B61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2559"/>
                <a:ext cx="98" cy="119"/>
              </a:xfrm>
              <a:custGeom>
                <a:avLst/>
                <a:gdLst>
                  <a:gd name="T0" fmla="*/ 96 w 97"/>
                  <a:gd name="T1" fmla="*/ 12 h 110"/>
                  <a:gd name="T2" fmla="*/ 40 w 97"/>
                  <a:gd name="T3" fmla="*/ 14 h 110"/>
                  <a:gd name="T4" fmla="*/ 40 w 97"/>
                  <a:gd name="T5" fmla="*/ 21 h 110"/>
                  <a:gd name="T6" fmla="*/ 42 w 97"/>
                  <a:gd name="T7" fmla="*/ 30 h 110"/>
                  <a:gd name="T8" fmla="*/ 44 w 97"/>
                  <a:gd name="T9" fmla="*/ 28 h 110"/>
                  <a:gd name="T10" fmla="*/ 44 w 97"/>
                  <a:gd name="T11" fmla="*/ 22 h 110"/>
                  <a:gd name="T12" fmla="*/ 52 w 97"/>
                  <a:gd name="T13" fmla="*/ 49 h 110"/>
                  <a:gd name="T14" fmla="*/ 52 w 97"/>
                  <a:gd name="T15" fmla="*/ 53 h 110"/>
                  <a:gd name="T16" fmla="*/ 46 w 97"/>
                  <a:gd name="T17" fmla="*/ 59 h 110"/>
                  <a:gd name="T18" fmla="*/ 75 w 97"/>
                  <a:gd name="T19" fmla="*/ 96 h 110"/>
                  <a:gd name="T20" fmla="*/ 46 w 97"/>
                  <a:gd name="T21" fmla="*/ 96 h 110"/>
                  <a:gd name="T22" fmla="*/ 42 w 97"/>
                  <a:gd name="T23" fmla="*/ 89 h 110"/>
                  <a:gd name="T24" fmla="*/ 18 w 97"/>
                  <a:gd name="T25" fmla="*/ 89 h 110"/>
                  <a:gd name="T26" fmla="*/ 17 w 97"/>
                  <a:gd name="T27" fmla="*/ 103 h 110"/>
                  <a:gd name="T28" fmla="*/ 17 w 97"/>
                  <a:gd name="T29" fmla="*/ 109 h 110"/>
                  <a:gd name="T30" fmla="*/ 0 w 97"/>
                  <a:gd name="T31" fmla="*/ 80 h 110"/>
                  <a:gd name="T32" fmla="*/ 17 w 97"/>
                  <a:gd name="T33" fmla="*/ 21 h 110"/>
                  <a:gd name="T34" fmla="*/ 17 w 97"/>
                  <a:gd name="T35" fmla="*/ 7 h 110"/>
                  <a:gd name="T36" fmla="*/ 42 w 97"/>
                  <a:gd name="T37" fmla="*/ 0 h 110"/>
                  <a:gd name="T38" fmla="*/ 90 w 97"/>
                  <a:gd name="T39" fmla="*/ 0 h 110"/>
                  <a:gd name="T40" fmla="*/ 96 w 97"/>
                  <a:gd name="T41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10">
                    <a:moveTo>
                      <a:pt x="96" y="12"/>
                    </a:moveTo>
                    <a:lnTo>
                      <a:pt x="40" y="14"/>
                    </a:lnTo>
                    <a:lnTo>
                      <a:pt x="40" y="21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4" y="22"/>
                    </a:lnTo>
                    <a:lnTo>
                      <a:pt x="52" y="49"/>
                    </a:lnTo>
                    <a:lnTo>
                      <a:pt x="52" y="53"/>
                    </a:lnTo>
                    <a:lnTo>
                      <a:pt x="46" y="59"/>
                    </a:lnTo>
                    <a:lnTo>
                      <a:pt x="75" y="96"/>
                    </a:lnTo>
                    <a:lnTo>
                      <a:pt x="46" y="96"/>
                    </a:lnTo>
                    <a:lnTo>
                      <a:pt x="42" y="89"/>
                    </a:lnTo>
                    <a:lnTo>
                      <a:pt x="18" y="89"/>
                    </a:lnTo>
                    <a:lnTo>
                      <a:pt x="17" y="103"/>
                    </a:lnTo>
                    <a:lnTo>
                      <a:pt x="17" y="109"/>
                    </a:lnTo>
                    <a:lnTo>
                      <a:pt x="0" y="80"/>
                    </a:lnTo>
                    <a:lnTo>
                      <a:pt x="17" y="21"/>
                    </a:lnTo>
                    <a:lnTo>
                      <a:pt x="17" y="7"/>
                    </a:lnTo>
                    <a:lnTo>
                      <a:pt x="42" y="0"/>
                    </a:lnTo>
                    <a:lnTo>
                      <a:pt x="90" y="0"/>
                    </a:lnTo>
                    <a:lnTo>
                      <a:pt x="96" y="12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32" name="Freeform 477">
                <a:extLst>
                  <a:ext uri="{FF2B5EF4-FFF2-40B4-BE49-F238E27FC236}">
                    <a16:creationId xmlns:a16="http://schemas.microsoft.com/office/drawing/2014/main" id="{0392D906-1F69-44A9-BE2F-057057C39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2707"/>
                <a:ext cx="176" cy="78"/>
              </a:xfrm>
              <a:custGeom>
                <a:avLst/>
                <a:gdLst>
                  <a:gd name="T0" fmla="*/ 174 w 175"/>
                  <a:gd name="T1" fmla="*/ 29 h 72"/>
                  <a:gd name="T2" fmla="*/ 162 w 175"/>
                  <a:gd name="T3" fmla="*/ 34 h 72"/>
                  <a:gd name="T4" fmla="*/ 136 w 175"/>
                  <a:gd name="T5" fmla="*/ 71 h 72"/>
                  <a:gd name="T6" fmla="*/ 103 w 175"/>
                  <a:gd name="T7" fmla="*/ 43 h 72"/>
                  <a:gd name="T8" fmla="*/ 94 w 175"/>
                  <a:gd name="T9" fmla="*/ 38 h 72"/>
                  <a:gd name="T10" fmla="*/ 92 w 175"/>
                  <a:gd name="T11" fmla="*/ 36 h 72"/>
                  <a:gd name="T12" fmla="*/ 76 w 175"/>
                  <a:gd name="T13" fmla="*/ 55 h 72"/>
                  <a:gd name="T14" fmla="*/ 76 w 175"/>
                  <a:gd name="T15" fmla="*/ 40 h 72"/>
                  <a:gd name="T16" fmla="*/ 74 w 175"/>
                  <a:gd name="T17" fmla="*/ 38 h 72"/>
                  <a:gd name="T18" fmla="*/ 54 w 175"/>
                  <a:gd name="T19" fmla="*/ 57 h 72"/>
                  <a:gd name="T20" fmla="*/ 38 w 175"/>
                  <a:gd name="T21" fmla="*/ 57 h 72"/>
                  <a:gd name="T22" fmla="*/ 34 w 175"/>
                  <a:gd name="T23" fmla="*/ 36 h 72"/>
                  <a:gd name="T24" fmla="*/ 4 w 175"/>
                  <a:gd name="T25" fmla="*/ 41 h 72"/>
                  <a:gd name="T26" fmla="*/ 2 w 175"/>
                  <a:gd name="T27" fmla="*/ 43 h 72"/>
                  <a:gd name="T28" fmla="*/ 0 w 175"/>
                  <a:gd name="T29" fmla="*/ 41 h 72"/>
                  <a:gd name="T30" fmla="*/ 14 w 175"/>
                  <a:gd name="T31" fmla="*/ 28 h 72"/>
                  <a:gd name="T32" fmla="*/ 114 w 175"/>
                  <a:gd name="T33" fmla="*/ 28 h 72"/>
                  <a:gd name="T34" fmla="*/ 126 w 175"/>
                  <a:gd name="T35" fmla="*/ 34 h 72"/>
                  <a:gd name="T36" fmla="*/ 130 w 175"/>
                  <a:gd name="T37" fmla="*/ 34 h 72"/>
                  <a:gd name="T38" fmla="*/ 138 w 175"/>
                  <a:gd name="T39" fmla="*/ 28 h 72"/>
                  <a:gd name="T40" fmla="*/ 158 w 175"/>
                  <a:gd name="T41" fmla="*/ 28 h 72"/>
                  <a:gd name="T42" fmla="*/ 162 w 175"/>
                  <a:gd name="T43" fmla="*/ 24 h 72"/>
                  <a:gd name="T44" fmla="*/ 167 w 175"/>
                  <a:gd name="T45" fmla="*/ 0 h 72"/>
                  <a:gd name="T46" fmla="*/ 174 w 175"/>
                  <a:gd name="T47" fmla="*/ 22 h 72"/>
                  <a:gd name="T48" fmla="*/ 174 w 175"/>
                  <a:gd name="T49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5" h="72">
                    <a:moveTo>
                      <a:pt x="174" y="29"/>
                    </a:moveTo>
                    <a:lnTo>
                      <a:pt x="162" y="34"/>
                    </a:lnTo>
                    <a:lnTo>
                      <a:pt x="136" y="71"/>
                    </a:lnTo>
                    <a:lnTo>
                      <a:pt x="103" y="43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76" y="55"/>
                    </a:lnTo>
                    <a:lnTo>
                      <a:pt x="76" y="40"/>
                    </a:lnTo>
                    <a:lnTo>
                      <a:pt x="74" y="38"/>
                    </a:lnTo>
                    <a:lnTo>
                      <a:pt x="54" y="57"/>
                    </a:lnTo>
                    <a:lnTo>
                      <a:pt x="38" y="57"/>
                    </a:lnTo>
                    <a:lnTo>
                      <a:pt x="34" y="36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14" y="28"/>
                    </a:lnTo>
                    <a:lnTo>
                      <a:pt x="114" y="28"/>
                    </a:lnTo>
                    <a:lnTo>
                      <a:pt x="126" y="34"/>
                    </a:lnTo>
                    <a:lnTo>
                      <a:pt x="130" y="34"/>
                    </a:lnTo>
                    <a:lnTo>
                      <a:pt x="138" y="28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7" y="0"/>
                    </a:lnTo>
                    <a:lnTo>
                      <a:pt x="174" y="22"/>
                    </a:lnTo>
                    <a:lnTo>
                      <a:pt x="174" y="29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33" name="Freeform 478">
                <a:extLst>
                  <a:ext uri="{FF2B5EF4-FFF2-40B4-BE49-F238E27FC236}">
                    <a16:creationId xmlns:a16="http://schemas.microsoft.com/office/drawing/2014/main" id="{3DCCA2F2-2DD3-4034-B75A-F8BC814EE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2219"/>
                <a:ext cx="78" cy="79"/>
              </a:xfrm>
              <a:custGeom>
                <a:avLst/>
                <a:gdLst>
                  <a:gd name="T0" fmla="*/ 42 w 77"/>
                  <a:gd name="T1" fmla="*/ 14 h 73"/>
                  <a:gd name="T2" fmla="*/ 36 w 77"/>
                  <a:gd name="T3" fmla="*/ 36 h 73"/>
                  <a:gd name="T4" fmla="*/ 42 w 77"/>
                  <a:gd name="T5" fmla="*/ 50 h 73"/>
                  <a:gd name="T6" fmla="*/ 75 w 77"/>
                  <a:gd name="T7" fmla="*/ 64 h 73"/>
                  <a:gd name="T8" fmla="*/ 76 w 77"/>
                  <a:gd name="T9" fmla="*/ 64 h 73"/>
                  <a:gd name="T10" fmla="*/ 36 w 77"/>
                  <a:gd name="T11" fmla="*/ 72 h 73"/>
                  <a:gd name="T12" fmla="*/ 0 w 77"/>
                  <a:gd name="T13" fmla="*/ 36 h 73"/>
                  <a:gd name="T14" fmla="*/ 12 w 77"/>
                  <a:gd name="T15" fmla="*/ 36 h 73"/>
                  <a:gd name="T16" fmla="*/ 12 w 77"/>
                  <a:gd name="T17" fmla="*/ 31 h 73"/>
                  <a:gd name="T18" fmla="*/ 0 w 77"/>
                  <a:gd name="T19" fmla="*/ 0 h 73"/>
                  <a:gd name="T20" fmla="*/ 28 w 77"/>
                  <a:gd name="T21" fmla="*/ 0 h 73"/>
                  <a:gd name="T22" fmla="*/ 42 w 77"/>
                  <a:gd name="T23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3">
                    <a:moveTo>
                      <a:pt x="42" y="14"/>
                    </a:moveTo>
                    <a:lnTo>
                      <a:pt x="36" y="36"/>
                    </a:lnTo>
                    <a:lnTo>
                      <a:pt x="42" y="50"/>
                    </a:lnTo>
                    <a:lnTo>
                      <a:pt x="75" y="64"/>
                    </a:lnTo>
                    <a:lnTo>
                      <a:pt x="76" y="64"/>
                    </a:lnTo>
                    <a:lnTo>
                      <a:pt x="36" y="72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3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2" y="1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34" name="Freeform 479">
                <a:extLst>
                  <a:ext uri="{FF2B5EF4-FFF2-40B4-BE49-F238E27FC236}">
                    <a16:creationId xmlns:a16="http://schemas.microsoft.com/office/drawing/2014/main" id="{CBEC1366-3D58-440B-8FF0-9F9E47F4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315"/>
                <a:ext cx="24" cy="28"/>
              </a:xfrm>
              <a:custGeom>
                <a:avLst/>
                <a:gdLst>
                  <a:gd name="T0" fmla="*/ 23 w 24"/>
                  <a:gd name="T1" fmla="*/ 23 h 26"/>
                  <a:gd name="T2" fmla="*/ 10 w 24"/>
                  <a:gd name="T3" fmla="*/ 25 h 26"/>
                  <a:gd name="T4" fmla="*/ 6 w 24"/>
                  <a:gd name="T5" fmla="*/ 25 h 26"/>
                  <a:gd name="T6" fmla="*/ 0 w 24"/>
                  <a:gd name="T7" fmla="*/ 19 h 26"/>
                  <a:gd name="T8" fmla="*/ 6 w 24"/>
                  <a:gd name="T9" fmla="*/ 0 h 26"/>
                  <a:gd name="T10" fmla="*/ 23 w 24"/>
                  <a:gd name="T11" fmla="*/ 17 h 26"/>
                  <a:gd name="T12" fmla="*/ 23 w 24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6">
                    <a:moveTo>
                      <a:pt x="23" y="23"/>
                    </a:moveTo>
                    <a:lnTo>
                      <a:pt x="10" y="25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23" y="17"/>
                    </a:lnTo>
                    <a:lnTo>
                      <a:pt x="23" y="2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grpSp>
          <p:nvGrpSpPr>
            <p:cNvPr id="87" name="Group 480">
              <a:extLst>
                <a:ext uri="{FF2B5EF4-FFF2-40B4-BE49-F238E27FC236}">
                  <a16:creationId xmlns:a16="http://schemas.microsoft.com/office/drawing/2014/main" id="{89B3504B-997A-4F6E-BB31-3EAC3A8E1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5056" y="3337574"/>
              <a:ext cx="1346849" cy="3077990"/>
              <a:chOff x="4557" y="1710"/>
              <a:chExt cx="926" cy="1799"/>
            </a:xfrm>
            <a:solidFill>
              <a:srgbClr val="C0C0C0"/>
            </a:solidFill>
          </p:grpSpPr>
          <p:sp>
            <p:nvSpPr>
              <p:cNvPr id="88" name="Freeform 481">
                <a:extLst>
                  <a:ext uri="{FF2B5EF4-FFF2-40B4-BE49-F238E27FC236}">
                    <a16:creationId xmlns:a16="http://schemas.microsoft.com/office/drawing/2014/main" id="{91ACAACB-4498-4862-B3B5-202A36D6E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" y="1785"/>
                <a:ext cx="80" cy="96"/>
              </a:xfrm>
              <a:custGeom>
                <a:avLst/>
                <a:gdLst>
                  <a:gd name="T0" fmla="*/ 48 w 64"/>
                  <a:gd name="T1" fmla="*/ 0 h 72"/>
                  <a:gd name="T2" fmla="*/ 48 w 64"/>
                  <a:gd name="T3" fmla="*/ 8 h 72"/>
                  <a:gd name="T4" fmla="*/ 40 w 64"/>
                  <a:gd name="T5" fmla="*/ 16 h 72"/>
                  <a:gd name="T6" fmla="*/ 40 w 64"/>
                  <a:gd name="T7" fmla="*/ 24 h 72"/>
                  <a:gd name="T8" fmla="*/ 24 w 64"/>
                  <a:gd name="T9" fmla="*/ 16 h 72"/>
                  <a:gd name="T10" fmla="*/ 0 w 64"/>
                  <a:gd name="T11" fmla="*/ 48 h 72"/>
                  <a:gd name="T12" fmla="*/ 24 w 64"/>
                  <a:gd name="T13" fmla="*/ 48 h 72"/>
                  <a:gd name="T14" fmla="*/ 24 w 64"/>
                  <a:gd name="T15" fmla="*/ 72 h 72"/>
                  <a:gd name="T16" fmla="*/ 48 w 64"/>
                  <a:gd name="T17" fmla="*/ 72 h 72"/>
                  <a:gd name="T18" fmla="*/ 56 w 64"/>
                  <a:gd name="T19" fmla="*/ 72 h 72"/>
                  <a:gd name="T20" fmla="*/ 64 w 64"/>
                  <a:gd name="T21" fmla="*/ 64 h 72"/>
                  <a:gd name="T22" fmla="*/ 48 w 64"/>
                  <a:gd name="T23" fmla="*/ 56 h 72"/>
                  <a:gd name="T24" fmla="*/ 40 w 64"/>
                  <a:gd name="T25" fmla="*/ 40 h 72"/>
                  <a:gd name="T26" fmla="*/ 64 w 64"/>
                  <a:gd name="T27" fmla="*/ 32 h 72"/>
                  <a:gd name="T28" fmla="*/ 56 w 64"/>
                  <a:gd name="T29" fmla="*/ 16 h 72"/>
                  <a:gd name="T30" fmla="*/ 64 w 64"/>
                  <a:gd name="T31" fmla="*/ 0 h 72"/>
                  <a:gd name="T32" fmla="*/ 48 w 64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2">
                    <a:moveTo>
                      <a:pt x="48" y="0"/>
                    </a:moveTo>
                    <a:lnTo>
                      <a:pt x="48" y="8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24" y="16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64"/>
                    </a:lnTo>
                    <a:lnTo>
                      <a:pt x="48" y="56"/>
                    </a:lnTo>
                    <a:lnTo>
                      <a:pt x="40" y="40"/>
                    </a:lnTo>
                    <a:lnTo>
                      <a:pt x="64" y="32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89" name="Freeform 482">
                <a:extLst>
                  <a:ext uri="{FF2B5EF4-FFF2-40B4-BE49-F238E27FC236}">
                    <a16:creationId xmlns:a16="http://schemas.microsoft.com/office/drawing/2014/main" id="{7E9ECC9E-39F4-44CD-AD38-FB6BFF9D4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1871"/>
                <a:ext cx="60" cy="84"/>
              </a:xfrm>
              <a:custGeom>
                <a:avLst/>
                <a:gdLst>
                  <a:gd name="T0" fmla="*/ 0 w 48"/>
                  <a:gd name="T1" fmla="*/ 8 h 64"/>
                  <a:gd name="T2" fmla="*/ 8 w 48"/>
                  <a:gd name="T3" fmla="*/ 8 h 64"/>
                  <a:gd name="T4" fmla="*/ 16 w 48"/>
                  <a:gd name="T5" fmla="*/ 0 h 64"/>
                  <a:gd name="T6" fmla="*/ 32 w 48"/>
                  <a:gd name="T7" fmla="*/ 16 h 64"/>
                  <a:gd name="T8" fmla="*/ 48 w 48"/>
                  <a:gd name="T9" fmla="*/ 40 h 64"/>
                  <a:gd name="T10" fmla="*/ 48 w 48"/>
                  <a:gd name="T11" fmla="*/ 48 h 64"/>
                  <a:gd name="T12" fmla="*/ 24 w 48"/>
                  <a:gd name="T13" fmla="*/ 64 h 64"/>
                  <a:gd name="T14" fmla="*/ 8 w 48"/>
                  <a:gd name="T15" fmla="*/ 48 h 64"/>
                  <a:gd name="T16" fmla="*/ 16 w 48"/>
                  <a:gd name="T17" fmla="*/ 40 h 64"/>
                  <a:gd name="T18" fmla="*/ 0 w 48"/>
                  <a:gd name="T19" fmla="*/ 24 h 64"/>
                  <a:gd name="T20" fmla="*/ 8 w 48"/>
                  <a:gd name="T21" fmla="*/ 24 h 64"/>
                  <a:gd name="T22" fmla="*/ 0 w 48"/>
                  <a:gd name="T23" fmla="*/ 16 h 64"/>
                  <a:gd name="T24" fmla="*/ 0 w 48"/>
                  <a:gd name="T2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64">
                    <a:moveTo>
                      <a:pt x="0" y="8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24" y="64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0" name="Freeform 483">
                <a:extLst>
                  <a:ext uri="{FF2B5EF4-FFF2-40B4-BE49-F238E27FC236}">
                    <a16:creationId xmlns:a16="http://schemas.microsoft.com/office/drawing/2014/main" id="{63AF2268-61E3-4435-B3F8-A9F0D5920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1965"/>
                <a:ext cx="40" cy="54"/>
              </a:xfrm>
              <a:custGeom>
                <a:avLst/>
                <a:gdLst>
                  <a:gd name="T0" fmla="*/ 0 w 32"/>
                  <a:gd name="T1" fmla="*/ 8 h 40"/>
                  <a:gd name="T2" fmla="*/ 8 w 32"/>
                  <a:gd name="T3" fmla="*/ 16 h 40"/>
                  <a:gd name="T4" fmla="*/ 8 w 32"/>
                  <a:gd name="T5" fmla="*/ 8 h 40"/>
                  <a:gd name="T6" fmla="*/ 16 w 32"/>
                  <a:gd name="T7" fmla="*/ 16 h 40"/>
                  <a:gd name="T8" fmla="*/ 16 w 32"/>
                  <a:gd name="T9" fmla="*/ 40 h 40"/>
                  <a:gd name="T10" fmla="*/ 24 w 32"/>
                  <a:gd name="T11" fmla="*/ 40 h 40"/>
                  <a:gd name="T12" fmla="*/ 32 w 32"/>
                  <a:gd name="T13" fmla="*/ 32 h 40"/>
                  <a:gd name="T14" fmla="*/ 32 w 32"/>
                  <a:gd name="T15" fmla="*/ 16 h 40"/>
                  <a:gd name="T16" fmla="*/ 24 w 32"/>
                  <a:gd name="T17" fmla="*/ 0 h 40"/>
                  <a:gd name="T18" fmla="*/ 8 w 32"/>
                  <a:gd name="T19" fmla="*/ 0 h 40"/>
                  <a:gd name="T20" fmla="*/ 0 w 32"/>
                  <a:gd name="T2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40">
                    <a:moveTo>
                      <a:pt x="0" y="8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16" y="16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1" name="Freeform 484">
                <a:extLst>
                  <a:ext uri="{FF2B5EF4-FFF2-40B4-BE49-F238E27FC236}">
                    <a16:creationId xmlns:a16="http://schemas.microsoft.com/office/drawing/2014/main" id="{8451C19A-6F18-41EF-8580-A2FC12585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1955"/>
                <a:ext cx="39" cy="33"/>
              </a:xfrm>
              <a:custGeom>
                <a:avLst/>
                <a:gdLst>
                  <a:gd name="T0" fmla="*/ 0 w 32"/>
                  <a:gd name="T1" fmla="*/ 16 h 24"/>
                  <a:gd name="T2" fmla="*/ 16 w 32"/>
                  <a:gd name="T3" fmla="*/ 24 h 24"/>
                  <a:gd name="T4" fmla="*/ 16 w 32"/>
                  <a:gd name="T5" fmla="*/ 16 h 24"/>
                  <a:gd name="T6" fmla="*/ 16 w 32"/>
                  <a:gd name="T7" fmla="*/ 8 h 24"/>
                  <a:gd name="T8" fmla="*/ 24 w 32"/>
                  <a:gd name="T9" fmla="*/ 16 h 24"/>
                  <a:gd name="T10" fmla="*/ 32 w 32"/>
                  <a:gd name="T11" fmla="*/ 8 h 24"/>
                  <a:gd name="T12" fmla="*/ 24 w 32"/>
                  <a:gd name="T13" fmla="*/ 0 h 24"/>
                  <a:gd name="T14" fmla="*/ 16 w 32"/>
                  <a:gd name="T15" fmla="*/ 0 h 24"/>
                  <a:gd name="T16" fmla="*/ 16 w 32"/>
                  <a:gd name="T17" fmla="*/ 8 h 24"/>
                  <a:gd name="T18" fmla="*/ 8 w 32"/>
                  <a:gd name="T19" fmla="*/ 0 h 24"/>
                  <a:gd name="T20" fmla="*/ 0 w 32"/>
                  <a:gd name="T2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4">
                    <a:moveTo>
                      <a:pt x="0" y="16"/>
                    </a:move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2" name="Freeform 485">
                <a:extLst>
                  <a:ext uri="{FF2B5EF4-FFF2-40B4-BE49-F238E27FC236}">
                    <a16:creationId xmlns:a16="http://schemas.microsoft.com/office/drawing/2014/main" id="{2C44A846-90C4-4A9C-931E-A082FC35E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806"/>
                <a:ext cx="150" cy="170"/>
              </a:xfrm>
              <a:custGeom>
                <a:avLst/>
                <a:gdLst>
                  <a:gd name="T0" fmla="*/ 0 w 120"/>
                  <a:gd name="T1" fmla="*/ 112 h 128"/>
                  <a:gd name="T2" fmla="*/ 8 w 120"/>
                  <a:gd name="T3" fmla="*/ 120 h 128"/>
                  <a:gd name="T4" fmla="*/ 16 w 120"/>
                  <a:gd name="T5" fmla="*/ 120 h 128"/>
                  <a:gd name="T6" fmla="*/ 24 w 120"/>
                  <a:gd name="T7" fmla="*/ 112 h 128"/>
                  <a:gd name="T8" fmla="*/ 48 w 120"/>
                  <a:gd name="T9" fmla="*/ 104 h 128"/>
                  <a:gd name="T10" fmla="*/ 56 w 120"/>
                  <a:gd name="T11" fmla="*/ 104 h 128"/>
                  <a:gd name="T12" fmla="*/ 56 w 120"/>
                  <a:gd name="T13" fmla="*/ 120 h 128"/>
                  <a:gd name="T14" fmla="*/ 72 w 120"/>
                  <a:gd name="T15" fmla="*/ 128 h 128"/>
                  <a:gd name="T16" fmla="*/ 80 w 120"/>
                  <a:gd name="T17" fmla="*/ 112 h 128"/>
                  <a:gd name="T18" fmla="*/ 72 w 120"/>
                  <a:gd name="T19" fmla="*/ 104 h 128"/>
                  <a:gd name="T20" fmla="*/ 80 w 120"/>
                  <a:gd name="T21" fmla="*/ 104 h 128"/>
                  <a:gd name="T22" fmla="*/ 88 w 120"/>
                  <a:gd name="T23" fmla="*/ 104 h 128"/>
                  <a:gd name="T24" fmla="*/ 96 w 120"/>
                  <a:gd name="T25" fmla="*/ 96 h 128"/>
                  <a:gd name="T26" fmla="*/ 104 w 120"/>
                  <a:gd name="T27" fmla="*/ 104 h 128"/>
                  <a:gd name="T28" fmla="*/ 104 w 120"/>
                  <a:gd name="T29" fmla="*/ 96 h 128"/>
                  <a:gd name="T30" fmla="*/ 112 w 120"/>
                  <a:gd name="T31" fmla="*/ 104 h 128"/>
                  <a:gd name="T32" fmla="*/ 120 w 120"/>
                  <a:gd name="T33" fmla="*/ 96 h 128"/>
                  <a:gd name="T34" fmla="*/ 120 w 120"/>
                  <a:gd name="T35" fmla="*/ 88 h 128"/>
                  <a:gd name="T36" fmla="*/ 104 w 120"/>
                  <a:gd name="T37" fmla="*/ 56 h 128"/>
                  <a:gd name="T38" fmla="*/ 104 w 120"/>
                  <a:gd name="T39" fmla="*/ 48 h 128"/>
                  <a:gd name="T40" fmla="*/ 112 w 120"/>
                  <a:gd name="T41" fmla="*/ 48 h 128"/>
                  <a:gd name="T42" fmla="*/ 104 w 120"/>
                  <a:gd name="T43" fmla="*/ 40 h 128"/>
                  <a:gd name="T44" fmla="*/ 80 w 120"/>
                  <a:gd name="T45" fmla="*/ 8 h 128"/>
                  <a:gd name="T46" fmla="*/ 72 w 120"/>
                  <a:gd name="T47" fmla="*/ 0 h 128"/>
                  <a:gd name="T48" fmla="*/ 80 w 120"/>
                  <a:gd name="T49" fmla="*/ 8 h 128"/>
                  <a:gd name="T50" fmla="*/ 72 w 120"/>
                  <a:gd name="T51" fmla="*/ 8 h 128"/>
                  <a:gd name="T52" fmla="*/ 80 w 120"/>
                  <a:gd name="T53" fmla="*/ 40 h 128"/>
                  <a:gd name="T54" fmla="*/ 80 w 120"/>
                  <a:gd name="T55" fmla="*/ 64 h 128"/>
                  <a:gd name="T56" fmla="*/ 64 w 120"/>
                  <a:gd name="T57" fmla="*/ 72 h 128"/>
                  <a:gd name="T58" fmla="*/ 64 w 120"/>
                  <a:gd name="T59" fmla="*/ 64 h 128"/>
                  <a:gd name="T60" fmla="*/ 56 w 120"/>
                  <a:gd name="T61" fmla="*/ 64 h 128"/>
                  <a:gd name="T62" fmla="*/ 56 w 120"/>
                  <a:gd name="T63" fmla="*/ 88 h 128"/>
                  <a:gd name="T64" fmla="*/ 56 w 120"/>
                  <a:gd name="T65" fmla="*/ 96 h 128"/>
                  <a:gd name="T66" fmla="*/ 48 w 120"/>
                  <a:gd name="T67" fmla="*/ 88 h 128"/>
                  <a:gd name="T68" fmla="*/ 16 w 120"/>
                  <a:gd name="T69" fmla="*/ 96 h 128"/>
                  <a:gd name="T70" fmla="*/ 0 w 120"/>
                  <a:gd name="T71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" h="128">
                    <a:moveTo>
                      <a:pt x="0" y="112"/>
                    </a:moveTo>
                    <a:lnTo>
                      <a:pt x="8" y="120"/>
                    </a:lnTo>
                    <a:lnTo>
                      <a:pt x="16" y="120"/>
                    </a:lnTo>
                    <a:lnTo>
                      <a:pt x="24" y="112"/>
                    </a:lnTo>
                    <a:lnTo>
                      <a:pt x="48" y="104"/>
                    </a:lnTo>
                    <a:lnTo>
                      <a:pt x="56" y="104"/>
                    </a:lnTo>
                    <a:lnTo>
                      <a:pt x="56" y="120"/>
                    </a:lnTo>
                    <a:lnTo>
                      <a:pt x="72" y="128"/>
                    </a:lnTo>
                    <a:lnTo>
                      <a:pt x="80" y="112"/>
                    </a:lnTo>
                    <a:lnTo>
                      <a:pt x="72" y="104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96" y="96"/>
                    </a:lnTo>
                    <a:lnTo>
                      <a:pt x="104" y="104"/>
                    </a:lnTo>
                    <a:lnTo>
                      <a:pt x="104" y="96"/>
                    </a:lnTo>
                    <a:lnTo>
                      <a:pt x="112" y="104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04" y="40"/>
                    </a:lnTo>
                    <a:lnTo>
                      <a:pt x="80" y="8"/>
                    </a:lnTo>
                    <a:lnTo>
                      <a:pt x="72" y="0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80" y="40"/>
                    </a:lnTo>
                    <a:lnTo>
                      <a:pt x="80" y="64"/>
                    </a:lnTo>
                    <a:lnTo>
                      <a:pt x="64" y="72"/>
                    </a:lnTo>
                    <a:lnTo>
                      <a:pt x="64" y="64"/>
                    </a:lnTo>
                    <a:lnTo>
                      <a:pt x="56" y="64"/>
                    </a:lnTo>
                    <a:lnTo>
                      <a:pt x="56" y="88"/>
                    </a:lnTo>
                    <a:lnTo>
                      <a:pt x="56" y="96"/>
                    </a:lnTo>
                    <a:lnTo>
                      <a:pt x="48" y="88"/>
                    </a:lnTo>
                    <a:lnTo>
                      <a:pt x="16" y="96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3" name="Freeform 486">
                <a:extLst>
                  <a:ext uri="{FF2B5EF4-FFF2-40B4-BE49-F238E27FC236}">
                    <a16:creationId xmlns:a16="http://schemas.microsoft.com/office/drawing/2014/main" id="{5F26F316-D846-4F27-AFE7-38BCD3F84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1731"/>
                <a:ext cx="91" cy="86"/>
              </a:xfrm>
              <a:custGeom>
                <a:avLst/>
                <a:gdLst>
                  <a:gd name="T0" fmla="*/ 8 w 72"/>
                  <a:gd name="T1" fmla="*/ 40 h 64"/>
                  <a:gd name="T2" fmla="*/ 16 w 72"/>
                  <a:gd name="T3" fmla="*/ 64 h 64"/>
                  <a:gd name="T4" fmla="*/ 24 w 72"/>
                  <a:gd name="T5" fmla="*/ 56 h 64"/>
                  <a:gd name="T6" fmla="*/ 16 w 72"/>
                  <a:gd name="T7" fmla="*/ 40 h 64"/>
                  <a:gd name="T8" fmla="*/ 24 w 72"/>
                  <a:gd name="T9" fmla="*/ 48 h 64"/>
                  <a:gd name="T10" fmla="*/ 32 w 72"/>
                  <a:gd name="T11" fmla="*/ 40 h 64"/>
                  <a:gd name="T12" fmla="*/ 48 w 72"/>
                  <a:gd name="T13" fmla="*/ 48 h 64"/>
                  <a:gd name="T14" fmla="*/ 56 w 72"/>
                  <a:gd name="T15" fmla="*/ 40 h 64"/>
                  <a:gd name="T16" fmla="*/ 64 w 72"/>
                  <a:gd name="T17" fmla="*/ 40 h 64"/>
                  <a:gd name="T18" fmla="*/ 72 w 72"/>
                  <a:gd name="T19" fmla="*/ 32 h 64"/>
                  <a:gd name="T20" fmla="*/ 64 w 72"/>
                  <a:gd name="T21" fmla="*/ 32 h 64"/>
                  <a:gd name="T22" fmla="*/ 56 w 72"/>
                  <a:gd name="T23" fmla="*/ 24 h 64"/>
                  <a:gd name="T24" fmla="*/ 56 w 72"/>
                  <a:gd name="T25" fmla="*/ 16 h 64"/>
                  <a:gd name="T26" fmla="*/ 48 w 72"/>
                  <a:gd name="T27" fmla="*/ 24 h 64"/>
                  <a:gd name="T28" fmla="*/ 40 w 72"/>
                  <a:gd name="T29" fmla="*/ 16 h 64"/>
                  <a:gd name="T30" fmla="*/ 0 w 72"/>
                  <a:gd name="T31" fmla="*/ 0 h 64"/>
                  <a:gd name="T32" fmla="*/ 8 w 72"/>
                  <a:gd name="T33" fmla="*/ 8 h 64"/>
                  <a:gd name="T34" fmla="*/ 16 w 72"/>
                  <a:gd name="T35" fmla="*/ 32 h 64"/>
                  <a:gd name="T36" fmla="*/ 8 w 72"/>
                  <a:gd name="T37" fmla="*/ 32 h 64"/>
                  <a:gd name="T38" fmla="*/ 8 w 72"/>
                  <a:gd name="T3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4">
                    <a:moveTo>
                      <a:pt x="8" y="40"/>
                    </a:moveTo>
                    <a:lnTo>
                      <a:pt x="16" y="64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40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4" name="Line 487">
                <a:extLst>
                  <a:ext uri="{FF2B5EF4-FFF2-40B4-BE49-F238E27FC236}">
                    <a16:creationId xmlns:a16="http://schemas.microsoft.com/office/drawing/2014/main" id="{4676AF13-FF84-4D3B-9001-97BBA68C4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4" y="2115"/>
                <a:ext cx="1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5" name="Line 488">
                <a:extLst>
                  <a:ext uri="{FF2B5EF4-FFF2-40B4-BE49-F238E27FC236}">
                    <a16:creationId xmlns:a16="http://schemas.microsoft.com/office/drawing/2014/main" id="{07F8929E-7872-4C8F-A221-EFAA19086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4" y="2082"/>
                <a:ext cx="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6" name="Line 489">
                <a:extLst>
                  <a:ext uri="{FF2B5EF4-FFF2-40B4-BE49-F238E27FC236}">
                    <a16:creationId xmlns:a16="http://schemas.microsoft.com/office/drawing/2014/main" id="{5A7C1DFF-BDA8-4FEF-B510-21B0E8A25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4" y="1764"/>
                <a:ext cx="0" cy="11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7" name="Freeform 490">
                <a:extLst>
                  <a:ext uri="{FF2B5EF4-FFF2-40B4-BE49-F238E27FC236}">
                    <a16:creationId xmlns:a16="http://schemas.microsoft.com/office/drawing/2014/main" id="{765F9AE5-9387-4231-AC1F-8AA15BFF1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1731"/>
                <a:ext cx="20" cy="23"/>
              </a:xfrm>
              <a:custGeom>
                <a:avLst/>
                <a:gdLst>
                  <a:gd name="T0" fmla="*/ 0 w 16"/>
                  <a:gd name="T1" fmla="*/ 16 h 16"/>
                  <a:gd name="T2" fmla="*/ 16 w 16"/>
                  <a:gd name="T3" fmla="*/ 0 h 16"/>
                  <a:gd name="T4" fmla="*/ 8 w 16"/>
                  <a:gd name="T5" fmla="*/ 0 h 16"/>
                  <a:gd name="T6" fmla="*/ 0 w 16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8" name="Line 491">
                <a:extLst>
                  <a:ext uri="{FF2B5EF4-FFF2-40B4-BE49-F238E27FC236}">
                    <a16:creationId xmlns:a16="http://schemas.microsoft.com/office/drawing/2014/main" id="{F952D3DA-4109-4D21-9F43-3D76F602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4" y="1721"/>
                <a:ext cx="1" cy="2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99" name="Line 492">
                <a:extLst>
                  <a:ext uri="{FF2B5EF4-FFF2-40B4-BE49-F238E27FC236}">
                    <a16:creationId xmlns:a16="http://schemas.microsoft.com/office/drawing/2014/main" id="{4A88C3EB-2046-436F-B2BA-04923DF22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4" y="1710"/>
                <a:ext cx="9" cy="2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0" name="Freeform 493">
                <a:extLst>
                  <a:ext uri="{FF2B5EF4-FFF2-40B4-BE49-F238E27FC236}">
                    <a16:creationId xmlns:a16="http://schemas.microsoft.com/office/drawing/2014/main" id="{681147C9-29EA-47D9-A6D7-9F897EA57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92"/>
                <a:ext cx="658" cy="601"/>
              </a:xfrm>
              <a:custGeom>
                <a:avLst/>
                <a:gdLst>
                  <a:gd name="T0" fmla="*/ 560 w 656"/>
                  <a:gd name="T1" fmla="*/ 7 h 553"/>
                  <a:gd name="T2" fmla="*/ 567 w 656"/>
                  <a:gd name="T3" fmla="*/ 50 h 553"/>
                  <a:gd name="T4" fmla="*/ 571 w 656"/>
                  <a:gd name="T5" fmla="*/ 68 h 553"/>
                  <a:gd name="T6" fmla="*/ 579 w 656"/>
                  <a:gd name="T7" fmla="*/ 85 h 553"/>
                  <a:gd name="T8" fmla="*/ 600 w 656"/>
                  <a:gd name="T9" fmla="*/ 179 h 553"/>
                  <a:gd name="T10" fmla="*/ 616 w 656"/>
                  <a:gd name="T11" fmla="*/ 190 h 553"/>
                  <a:gd name="T12" fmla="*/ 610 w 656"/>
                  <a:gd name="T13" fmla="*/ 233 h 553"/>
                  <a:gd name="T14" fmla="*/ 618 w 656"/>
                  <a:gd name="T15" fmla="*/ 270 h 553"/>
                  <a:gd name="T16" fmla="*/ 655 w 656"/>
                  <a:gd name="T17" fmla="*/ 283 h 553"/>
                  <a:gd name="T18" fmla="*/ 655 w 656"/>
                  <a:gd name="T19" fmla="*/ 301 h 553"/>
                  <a:gd name="T20" fmla="*/ 647 w 656"/>
                  <a:gd name="T21" fmla="*/ 338 h 553"/>
                  <a:gd name="T22" fmla="*/ 552 w 656"/>
                  <a:gd name="T23" fmla="*/ 459 h 553"/>
                  <a:gd name="T24" fmla="*/ 450 w 656"/>
                  <a:gd name="T25" fmla="*/ 537 h 553"/>
                  <a:gd name="T26" fmla="*/ 389 w 656"/>
                  <a:gd name="T27" fmla="*/ 544 h 553"/>
                  <a:gd name="T28" fmla="*/ 381 w 656"/>
                  <a:gd name="T29" fmla="*/ 544 h 553"/>
                  <a:gd name="T30" fmla="*/ 379 w 656"/>
                  <a:gd name="T31" fmla="*/ 546 h 553"/>
                  <a:gd name="T32" fmla="*/ 379 w 656"/>
                  <a:gd name="T33" fmla="*/ 552 h 553"/>
                  <a:gd name="T34" fmla="*/ 319 w 656"/>
                  <a:gd name="T35" fmla="*/ 515 h 553"/>
                  <a:gd name="T36" fmla="*/ 317 w 656"/>
                  <a:gd name="T37" fmla="*/ 515 h 553"/>
                  <a:gd name="T38" fmla="*/ 348 w 656"/>
                  <a:gd name="T39" fmla="*/ 497 h 553"/>
                  <a:gd name="T40" fmla="*/ 334 w 656"/>
                  <a:gd name="T41" fmla="*/ 474 h 553"/>
                  <a:gd name="T42" fmla="*/ 334 w 656"/>
                  <a:gd name="T43" fmla="*/ 470 h 553"/>
                  <a:gd name="T44" fmla="*/ 348 w 656"/>
                  <a:gd name="T45" fmla="*/ 457 h 553"/>
                  <a:gd name="T46" fmla="*/ 302 w 656"/>
                  <a:gd name="T47" fmla="*/ 414 h 553"/>
                  <a:gd name="T48" fmla="*/ 270 w 656"/>
                  <a:gd name="T49" fmla="*/ 395 h 553"/>
                  <a:gd name="T50" fmla="*/ 207 w 656"/>
                  <a:gd name="T51" fmla="*/ 397 h 553"/>
                  <a:gd name="T52" fmla="*/ 144 w 656"/>
                  <a:gd name="T53" fmla="*/ 425 h 553"/>
                  <a:gd name="T54" fmla="*/ 0 w 656"/>
                  <a:gd name="T55" fmla="*/ 433 h 553"/>
                  <a:gd name="T56" fmla="*/ 8 w 656"/>
                  <a:gd name="T57" fmla="*/ 420 h 553"/>
                  <a:gd name="T58" fmla="*/ 4 w 656"/>
                  <a:gd name="T59" fmla="*/ 355 h 553"/>
                  <a:gd name="T60" fmla="*/ 0 w 656"/>
                  <a:gd name="T61" fmla="*/ 308 h 553"/>
                  <a:gd name="T62" fmla="*/ 29 w 656"/>
                  <a:gd name="T63" fmla="*/ 301 h 553"/>
                  <a:gd name="T64" fmla="*/ 31 w 656"/>
                  <a:gd name="T65" fmla="*/ 299 h 553"/>
                  <a:gd name="T66" fmla="*/ 8 w 656"/>
                  <a:gd name="T67" fmla="*/ 276 h 553"/>
                  <a:gd name="T68" fmla="*/ 78 w 656"/>
                  <a:gd name="T69" fmla="*/ 190 h 553"/>
                  <a:gd name="T70" fmla="*/ 169 w 656"/>
                  <a:gd name="T71" fmla="*/ 181 h 553"/>
                  <a:gd name="T72" fmla="*/ 205 w 656"/>
                  <a:gd name="T73" fmla="*/ 159 h 553"/>
                  <a:gd name="T74" fmla="*/ 185 w 656"/>
                  <a:gd name="T75" fmla="*/ 143 h 553"/>
                  <a:gd name="T76" fmla="*/ 198 w 656"/>
                  <a:gd name="T77" fmla="*/ 136 h 553"/>
                  <a:gd name="T78" fmla="*/ 241 w 656"/>
                  <a:gd name="T79" fmla="*/ 120 h 553"/>
                  <a:gd name="T80" fmla="*/ 270 w 656"/>
                  <a:gd name="T81" fmla="*/ 79 h 553"/>
                  <a:gd name="T82" fmla="*/ 313 w 656"/>
                  <a:gd name="T83" fmla="*/ 102 h 553"/>
                  <a:gd name="T84" fmla="*/ 317 w 656"/>
                  <a:gd name="T85" fmla="*/ 102 h 553"/>
                  <a:gd name="T86" fmla="*/ 353 w 656"/>
                  <a:gd name="T87" fmla="*/ 50 h 553"/>
                  <a:gd name="T88" fmla="*/ 357 w 656"/>
                  <a:gd name="T89" fmla="*/ 46 h 553"/>
                  <a:gd name="T90" fmla="*/ 443 w 656"/>
                  <a:gd name="T91" fmla="*/ 32 h 553"/>
                  <a:gd name="T92" fmla="*/ 443 w 656"/>
                  <a:gd name="T93" fmla="*/ 46 h 553"/>
                  <a:gd name="T94" fmla="*/ 429 w 656"/>
                  <a:gd name="T95" fmla="*/ 46 h 553"/>
                  <a:gd name="T96" fmla="*/ 427 w 656"/>
                  <a:gd name="T97" fmla="*/ 79 h 553"/>
                  <a:gd name="T98" fmla="*/ 451 w 656"/>
                  <a:gd name="T99" fmla="*/ 104 h 553"/>
                  <a:gd name="T100" fmla="*/ 472 w 656"/>
                  <a:gd name="T101" fmla="*/ 109 h 553"/>
                  <a:gd name="T102" fmla="*/ 476 w 656"/>
                  <a:gd name="T103" fmla="*/ 128 h 553"/>
                  <a:gd name="T104" fmla="*/ 495 w 656"/>
                  <a:gd name="T105" fmla="*/ 140 h 553"/>
                  <a:gd name="T106" fmla="*/ 497 w 656"/>
                  <a:gd name="T107" fmla="*/ 141 h 553"/>
                  <a:gd name="T108" fmla="*/ 520 w 656"/>
                  <a:gd name="T109" fmla="*/ 113 h 553"/>
                  <a:gd name="T110" fmla="*/ 530 w 656"/>
                  <a:gd name="T111" fmla="*/ 104 h 553"/>
                  <a:gd name="T112" fmla="*/ 528 w 656"/>
                  <a:gd name="T113" fmla="*/ 102 h 553"/>
                  <a:gd name="T114" fmla="*/ 522 w 656"/>
                  <a:gd name="T115" fmla="*/ 102 h 553"/>
                  <a:gd name="T116" fmla="*/ 530 w 656"/>
                  <a:gd name="T117" fmla="*/ 0 h 553"/>
                  <a:gd name="T118" fmla="*/ 558 w 656"/>
                  <a:gd name="T119" fmla="*/ 7 h 553"/>
                  <a:gd name="T120" fmla="*/ 560 w 656"/>
                  <a:gd name="T121" fmla="*/ 7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6" h="553">
                    <a:moveTo>
                      <a:pt x="560" y="7"/>
                    </a:moveTo>
                    <a:lnTo>
                      <a:pt x="567" y="50"/>
                    </a:lnTo>
                    <a:lnTo>
                      <a:pt x="571" y="68"/>
                    </a:lnTo>
                    <a:lnTo>
                      <a:pt x="579" y="85"/>
                    </a:lnTo>
                    <a:lnTo>
                      <a:pt x="600" y="179"/>
                    </a:lnTo>
                    <a:lnTo>
                      <a:pt x="616" y="190"/>
                    </a:lnTo>
                    <a:lnTo>
                      <a:pt x="610" y="233"/>
                    </a:lnTo>
                    <a:lnTo>
                      <a:pt x="618" y="270"/>
                    </a:lnTo>
                    <a:lnTo>
                      <a:pt x="655" y="283"/>
                    </a:lnTo>
                    <a:lnTo>
                      <a:pt x="655" y="301"/>
                    </a:lnTo>
                    <a:lnTo>
                      <a:pt x="647" y="338"/>
                    </a:lnTo>
                    <a:lnTo>
                      <a:pt x="552" y="459"/>
                    </a:lnTo>
                    <a:lnTo>
                      <a:pt x="450" y="537"/>
                    </a:lnTo>
                    <a:lnTo>
                      <a:pt x="389" y="544"/>
                    </a:lnTo>
                    <a:lnTo>
                      <a:pt x="381" y="544"/>
                    </a:lnTo>
                    <a:lnTo>
                      <a:pt x="379" y="546"/>
                    </a:lnTo>
                    <a:lnTo>
                      <a:pt x="379" y="552"/>
                    </a:lnTo>
                    <a:lnTo>
                      <a:pt x="319" y="515"/>
                    </a:lnTo>
                    <a:lnTo>
                      <a:pt x="317" y="515"/>
                    </a:lnTo>
                    <a:lnTo>
                      <a:pt x="348" y="497"/>
                    </a:lnTo>
                    <a:lnTo>
                      <a:pt x="334" y="474"/>
                    </a:lnTo>
                    <a:lnTo>
                      <a:pt x="334" y="470"/>
                    </a:lnTo>
                    <a:lnTo>
                      <a:pt x="348" y="457"/>
                    </a:lnTo>
                    <a:lnTo>
                      <a:pt x="302" y="414"/>
                    </a:lnTo>
                    <a:lnTo>
                      <a:pt x="270" y="395"/>
                    </a:lnTo>
                    <a:lnTo>
                      <a:pt x="207" y="397"/>
                    </a:lnTo>
                    <a:lnTo>
                      <a:pt x="144" y="425"/>
                    </a:lnTo>
                    <a:lnTo>
                      <a:pt x="0" y="433"/>
                    </a:lnTo>
                    <a:lnTo>
                      <a:pt x="8" y="420"/>
                    </a:lnTo>
                    <a:lnTo>
                      <a:pt x="4" y="355"/>
                    </a:lnTo>
                    <a:lnTo>
                      <a:pt x="0" y="308"/>
                    </a:lnTo>
                    <a:lnTo>
                      <a:pt x="29" y="301"/>
                    </a:lnTo>
                    <a:lnTo>
                      <a:pt x="31" y="299"/>
                    </a:lnTo>
                    <a:lnTo>
                      <a:pt x="8" y="276"/>
                    </a:lnTo>
                    <a:lnTo>
                      <a:pt x="78" y="190"/>
                    </a:lnTo>
                    <a:lnTo>
                      <a:pt x="169" y="181"/>
                    </a:lnTo>
                    <a:lnTo>
                      <a:pt x="205" y="159"/>
                    </a:lnTo>
                    <a:lnTo>
                      <a:pt x="185" y="143"/>
                    </a:lnTo>
                    <a:lnTo>
                      <a:pt x="198" y="136"/>
                    </a:lnTo>
                    <a:lnTo>
                      <a:pt x="241" y="120"/>
                    </a:lnTo>
                    <a:lnTo>
                      <a:pt x="270" y="79"/>
                    </a:lnTo>
                    <a:lnTo>
                      <a:pt x="313" y="102"/>
                    </a:lnTo>
                    <a:lnTo>
                      <a:pt x="317" y="102"/>
                    </a:lnTo>
                    <a:lnTo>
                      <a:pt x="353" y="50"/>
                    </a:lnTo>
                    <a:lnTo>
                      <a:pt x="357" y="46"/>
                    </a:lnTo>
                    <a:lnTo>
                      <a:pt x="443" y="32"/>
                    </a:lnTo>
                    <a:lnTo>
                      <a:pt x="443" y="46"/>
                    </a:lnTo>
                    <a:lnTo>
                      <a:pt x="429" y="46"/>
                    </a:lnTo>
                    <a:lnTo>
                      <a:pt x="427" y="79"/>
                    </a:lnTo>
                    <a:lnTo>
                      <a:pt x="451" y="104"/>
                    </a:lnTo>
                    <a:lnTo>
                      <a:pt x="472" y="109"/>
                    </a:lnTo>
                    <a:lnTo>
                      <a:pt x="476" y="128"/>
                    </a:lnTo>
                    <a:lnTo>
                      <a:pt x="495" y="140"/>
                    </a:lnTo>
                    <a:lnTo>
                      <a:pt x="497" y="141"/>
                    </a:lnTo>
                    <a:lnTo>
                      <a:pt x="520" y="113"/>
                    </a:lnTo>
                    <a:lnTo>
                      <a:pt x="530" y="104"/>
                    </a:lnTo>
                    <a:lnTo>
                      <a:pt x="528" y="102"/>
                    </a:lnTo>
                    <a:lnTo>
                      <a:pt x="522" y="102"/>
                    </a:lnTo>
                    <a:lnTo>
                      <a:pt x="530" y="0"/>
                    </a:lnTo>
                    <a:lnTo>
                      <a:pt x="558" y="7"/>
                    </a:lnTo>
                    <a:lnTo>
                      <a:pt x="560" y="7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  <p:sp>
            <p:nvSpPr>
              <p:cNvPr id="101" name="Freeform 494">
                <a:extLst>
                  <a:ext uri="{FF2B5EF4-FFF2-40B4-BE49-F238E27FC236}">
                    <a16:creationId xmlns:a16="http://schemas.microsoft.com/office/drawing/2014/main" id="{E2878813-E33B-4501-B3D4-01E5BB5F98EC}"/>
                  </a:ext>
                </a:extLst>
              </p:cNvPr>
              <p:cNvSpPr>
                <a:spLocks/>
              </p:cNvSpPr>
              <p:nvPr/>
            </p:nvSpPr>
            <p:spPr bwMode="auto">
              <a:xfrm rot="4979323">
                <a:off x="5303" y="3328"/>
                <a:ext cx="216" cy="145"/>
              </a:xfrm>
              <a:custGeom>
                <a:avLst/>
                <a:gdLst>
                  <a:gd name="T0" fmla="*/ 69 w 312"/>
                  <a:gd name="T1" fmla="*/ 68 h 193"/>
                  <a:gd name="T2" fmla="*/ 103 w 312"/>
                  <a:gd name="T3" fmla="*/ 38 h 193"/>
                  <a:gd name="T4" fmla="*/ 122 w 312"/>
                  <a:gd name="T5" fmla="*/ 40 h 193"/>
                  <a:gd name="T6" fmla="*/ 208 w 312"/>
                  <a:gd name="T7" fmla="*/ 76 h 193"/>
                  <a:gd name="T8" fmla="*/ 272 w 312"/>
                  <a:gd name="T9" fmla="*/ 107 h 193"/>
                  <a:gd name="T10" fmla="*/ 244 w 312"/>
                  <a:gd name="T11" fmla="*/ 123 h 193"/>
                  <a:gd name="T12" fmla="*/ 307 w 312"/>
                  <a:gd name="T13" fmla="*/ 173 h 193"/>
                  <a:gd name="T14" fmla="*/ 311 w 312"/>
                  <a:gd name="T15" fmla="*/ 177 h 193"/>
                  <a:gd name="T16" fmla="*/ 311 w 312"/>
                  <a:gd name="T17" fmla="*/ 192 h 193"/>
                  <a:gd name="T18" fmla="*/ 274 w 312"/>
                  <a:gd name="T19" fmla="*/ 192 h 193"/>
                  <a:gd name="T20" fmla="*/ 234 w 312"/>
                  <a:gd name="T21" fmla="*/ 153 h 193"/>
                  <a:gd name="T22" fmla="*/ 199 w 312"/>
                  <a:gd name="T23" fmla="*/ 147 h 193"/>
                  <a:gd name="T24" fmla="*/ 197 w 312"/>
                  <a:gd name="T25" fmla="*/ 146 h 193"/>
                  <a:gd name="T26" fmla="*/ 193 w 312"/>
                  <a:gd name="T27" fmla="*/ 164 h 193"/>
                  <a:gd name="T28" fmla="*/ 175 w 312"/>
                  <a:gd name="T29" fmla="*/ 175 h 193"/>
                  <a:gd name="T30" fmla="*/ 167 w 312"/>
                  <a:gd name="T31" fmla="*/ 175 h 193"/>
                  <a:gd name="T32" fmla="*/ 116 w 312"/>
                  <a:gd name="T33" fmla="*/ 153 h 193"/>
                  <a:gd name="T34" fmla="*/ 116 w 312"/>
                  <a:gd name="T35" fmla="*/ 108 h 193"/>
                  <a:gd name="T36" fmla="*/ 69 w 312"/>
                  <a:gd name="T37" fmla="*/ 100 h 193"/>
                  <a:gd name="T38" fmla="*/ 24 w 312"/>
                  <a:gd name="T39" fmla="*/ 70 h 193"/>
                  <a:gd name="T40" fmla="*/ 0 w 312"/>
                  <a:gd name="T41" fmla="*/ 9 h 193"/>
                  <a:gd name="T42" fmla="*/ 22 w 312"/>
                  <a:gd name="T43" fmla="*/ 0 h 193"/>
                  <a:gd name="T44" fmla="*/ 47 w 312"/>
                  <a:gd name="T45" fmla="*/ 46 h 193"/>
                  <a:gd name="T46" fmla="*/ 69 w 312"/>
                  <a:gd name="T47" fmla="*/ 6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2" h="193">
                    <a:moveTo>
                      <a:pt x="69" y="68"/>
                    </a:moveTo>
                    <a:lnTo>
                      <a:pt x="103" y="38"/>
                    </a:lnTo>
                    <a:lnTo>
                      <a:pt x="122" y="40"/>
                    </a:lnTo>
                    <a:lnTo>
                      <a:pt x="208" y="76"/>
                    </a:lnTo>
                    <a:lnTo>
                      <a:pt x="272" y="107"/>
                    </a:lnTo>
                    <a:lnTo>
                      <a:pt x="244" y="123"/>
                    </a:lnTo>
                    <a:lnTo>
                      <a:pt x="307" y="173"/>
                    </a:lnTo>
                    <a:lnTo>
                      <a:pt x="311" y="177"/>
                    </a:lnTo>
                    <a:lnTo>
                      <a:pt x="311" y="192"/>
                    </a:lnTo>
                    <a:lnTo>
                      <a:pt x="274" y="192"/>
                    </a:lnTo>
                    <a:lnTo>
                      <a:pt x="234" y="153"/>
                    </a:lnTo>
                    <a:lnTo>
                      <a:pt x="199" y="147"/>
                    </a:lnTo>
                    <a:lnTo>
                      <a:pt x="197" y="146"/>
                    </a:lnTo>
                    <a:lnTo>
                      <a:pt x="193" y="164"/>
                    </a:lnTo>
                    <a:lnTo>
                      <a:pt x="175" y="175"/>
                    </a:lnTo>
                    <a:lnTo>
                      <a:pt x="167" y="175"/>
                    </a:lnTo>
                    <a:lnTo>
                      <a:pt x="116" y="153"/>
                    </a:lnTo>
                    <a:lnTo>
                      <a:pt x="116" y="108"/>
                    </a:lnTo>
                    <a:lnTo>
                      <a:pt x="69" y="100"/>
                    </a:lnTo>
                    <a:lnTo>
                      <a:pt x="24" y="7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47" y="46"/>
                    </a:lnTo>
                    <a:lnTo>
                      <a:pt x="6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748"/>
              </a:p>
            </p:txBody>
          </p:sp>
        </p:grp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8A5F94B-2ADD-48A8-A27C-AF994FDC0CB0}"/>
                </a:ext>
              </a:extLst>
            </p:cNvPr>
            <p:cNvSpPr/>
            <p:nvPr/>
          </p:nvSpPr>
          <p:spPr>
            <a:xfrm>
              <a:off x="7362511" y="3609032"/>
              <a:ext cx="284279" cy="52020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Rectángulo 414">
              <a:extLst>
                <a:ext uri="{FF2B5EF4-FFF2-40B4-BE49-F238E27FC236}">
                  <a16:creationId xmlns:a16="http://schemas.microsoft.com/office/drawing/2014/main" id="{8C3A6466-7E66-4F68-A6DE-2F20092DD5B3}"/>
                </a:ext>
              </a:extLst>
            </p:cNvPr>
            <p:cNvSpPr/>
            <p:nvPr/>
          </p:nvSpPr>
          <p:spPr>
            <a:xfrm>
              <a:off x="5181969" y="4682115"/>
              <a:ext cx="6850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>
                  <a:solidFill>
                    <a:schemeClr val="accent1"/>
                  </a:solidFill>
                  <a:latin typeface="+mj-lt"/>
                </a:rPr>
                <a:t>3,53% </a:t>
              </a:r>
            </a:p>
          </p:txBody>
        </p:sp>
        <p:sp>
          <p:nvSpPr>
            <p:cNvPr id="416" name="Rectángulo 415">
              <a:extLst>
                <a:ext uri="{FF2B5EF4-FFF2-40B4-BE49-F238E27FC236}">
                  <a16:creationId xmlns:a16="http://schemas.microsoft.com/office/drawing/2014/main" id="{A2435805-777B-46F8-A1AF-D5E9BC95A054}"/>
                </a:ext>
              </a:extLst>
            </p:cNvPr>
            <p:cNvSpPr/>
            <p:nvPr/>
          </p:nvSpPr>
          <p:spPr>
            <a:xfrm>
              <a:off x="5178603" y="2274246"/>
              <a:ext cx="284279" cy="112847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Rectángulo 416">
              <a:extLst>
                <a:ext uri="{FF2B5EF4-FFF2-40B4-BE49-F238E27FC236}">
                  <a16:creationId xmlns:a16="http://schemas.microsoft.com/office/drawing/2014/main" id="{03D20B93-20CB-4834-9C63-37FE301FEFB7}"/>
                </a:ext>
              </a:extLst>
            </p:cNvPr>
            <p:cNvSpPr/>
            <p:nvPr/>
          </p:nvSpPr>
          <p:spPr>
            <a:xfrm>
              <a:off x="2563013" y="3556521"/>
              <a:ext cx="284279" cy="5020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Rectángulo 417">
              <a:extLst>
                <a:ext uri="{FF2B5EF4-FFF2-40B4-BE49-F238E27FC236}">
                  <a16:creationId xmlns:a16="http://schemas.microsoft.com/office/drawing/2014/main" id="{717DA51D-F013-49F3-AA65-802836530700}"/>
                </a:ext>
              </a:extLst>
            </p:cNvPr>
            <p:cNvSpPr/>
            <p:nvPr/>
          </p:nvSpPr>
          <p:spPr>
            <a:xfrm>
              <a:off x="3319832" y="5560568"/>
              <a:ext cx="284279" cy="13561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Rectángulo 419">
              <a:extLst>
                <a:ext uri="{FF2B5EF4-FFF2-40B4-BE49-F238E27FC236}">
                  <a16:creationId xmlns:a16="http://schemas.microsoft.com/office/drawing/2014/main" id="{794E962A-5419-4391-BDD0-D3BC4C784A5D}"/>
                </a:ext>
              </a:extLst>
            </p:cNvPr>
            <p:cNvSpPr/>
            <p:nvPr/>
          </p:nvSpPr>
          <p:spPr>
            <a:xfrm>
              <a:off x="5981374" y="3894305"/>
              <a:ext cx="284279" cy="1302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DDEF57F-6C48-4CB5-9833-E582B47811F6}"/>
                </a:ext>
              </a:extLst>
            </p:cNvPr>
            <p:cNvSpPr txBox="1"/>
            <p:nvPr/>
          </p:nvSpPr>
          <p:spPr>
            <a:xfrm>
              <a:off x="2878693" y="3433549"/>
              <a:ext cx="890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América del Norte, Central y Caribe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1" name="CuadroTexto 420">
              <a:extLst>
                <a:ext uri="{FF2B5EF4-FFF2-40B4-BE49-F238E27FC236}">
                  <a16:creationId xmlns:a16="http://schemas.microsoft.com/office/drawing/2014/main" id="{4B21B157-BF0D-41FC-AE27-63E97D6C915C}"/>
                </a:ext>
              </a:extLst>
            </p:cNvPr>
            <p:cNvSpPr txBox="1"/>
            <p:nvPr/>
          </p:nvSpPr>
          <p:spPr>
            <a:xfrm>
              <a:off x="2165298" y="5347094"/>
              <a:ext cx="890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América del Sur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2" name="CuadroTexto 421">
              <a:extLst>
                <a:ext uri="{FF2B5EF4-FFF2-40B4-BE49-F238E27FC236}">
                  <a16:creationId xmlns:a16="http://schemas.microsoft.com/office/drawing/2014/main" id="{32FF97DE-6905-40DA-9BC7-EC7812A8B516}"/>
                </a:ext>
              </a:extLst>
            </p:cNvPr>
            <p:cNvSpPr txBox="1"/>
            <p:nvPr/>
          </p:nvSpPr>
          <p:spPr>
            <a:xfrm>
              <a:off x="5605923" y="2173051"/>
              <a:ext cx="890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Europa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3" name="CuadroTexto 422">
              <a:extLst>
                <a:ext uri="{FF2B5EF4-FFF2-40B4-BE49-F238E27FC236}">
                  <a16:creationId xmlns:a16="http://schemas.microsoft.com/office/drawing/2014/main" id="{C8DEA77C-7E91-406C-85A1-4288D89F4725}"/>
                </a:ext>
              </a:extLst>
            </p:cNvPr>
            <p:cNvSpPr txBox="1"/>
            <p:nvPr/>
          </p:nvSpPr>
          <p:spPr>
            <a:xfrm>
              <a:off x="7743610" y="3832972"/>
              <a:ext cx="890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Asia-Pacífico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4" name="CuadroTexto 423">
              <a:extLst>
                <a:ext uri="{FF2B5EF4-FFF2-40B4-BE49-F238E27FC236}">
                  <a16:creationId xmlns:a16="http://schemas.microsoft.com/office/drawing/2014/main" id="{0AEE3798-85F1-4A26-AF04-B8FBF9EB41CA}"/>
                </a:ext>
              </a:extLst>
            </p:cNvPr>
            <p:cNvSpPr txBox="1"/>
            <p:nvPr/>
          </p:nvSpPr>
          <p:spPr>
            <a:xfrm>
              <a:off x="4604065" y="5188065"/>
              <a:ext cx="890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África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5" name="CuadroTexto 424">
              <a:extLst>
                <a:ext uri="{FF2B5EF4-FFF2-40B4-BE49-F238E27FC236}">
                  <a16:creationId xmlns:a16="http://schemas.microsoft.com/office/drawing/2014/main" id="{4D233D61-A5F0-4332-A93E-98281AD2D244}"/>
                </a:ext>
              </a:extLst>
            </p:cNvPr>
            <p:cNvSpPr txBox="1"/>
            <p:nvPr/>
          </p:nvSpPr>
          <p:spPr>
            <a:xfrm>
              <a:off x="6134741" y="4209705"/>
              <a:ext cx="8904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Oriente Medio, Cáucaso y  Asia Central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6" name="CuadroTexto 425">
              <a:extLst>
                <a:ext uri="{FF2B5EF4-FFF2-40B4-BE49-F238E27FC236}">
                  <a16:creationId xmlns:a16="http://schemas.microsoft.com/office/drawing/2014/main" id="{7B015AD8-B4C0-4FBC-9396-C1CCAED1D4E6}"/>
                </a:ext>
              </a:extLst>
            </p:cNvPr>
            <p:cNvSpPr txBox="1"/>
            <p:nvPr/>
          </p:nvSpPr>
          <p:spPr>
            <a:xfrm>
              <a:off x="5035609" y="2054485"/>
              <a:ext cx="890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accent1"/>
                  </a:solidFill>
                  <a:latin typeface="+mj-lt"/>
                </a:rPr>
                <a:t>71,92%</a:t>
              </a:r>
              <a:endParaRPr lang="en-GB" sz="1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7" name="CuadroTexto 426">
              <a:extLst>
                <a:ext uri="{FF2B5EF4-FFF2-40B4-BE49-F238E27FC236}">
                  <a16:creationId xmlns:a16="http://schemas.microsoft.com/office/drawing/2014/main" id="{52D2089A-86B6-44A8-8440-A4E9E7198511}"/>
                </a:ext>
              </a:extLst>
            </p:cNvPr>
            <p:cNvSpPr txBox="1"/>
            <p:nvPr/>
          </p:nvSpPr>
          <p:spPr>
            <a:xfrm>
              <a:off x="2417067" y="3331312"/>
              <a:ext cx="691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10,98% </a:t>
              </a:r>
            </a:p>
          </p:txBody>
        </p:sp>
        <p:sp>
          <p:nvSpPr>
            <p:cNvPr id="428" name="CuadroTexto 427">
              <a:extLst>
                <a:ext uri="{FF2B5EF4-FFF2-40B4-BE49-F238E27FC236}">
                  <a16:creationId xmlns:a16="http://schemas.microsoft.com/office/drawing/2014/main" id="{BAFC5DDE-3013-4234-A8C8-FF7D80543D36}"/>
                </a:ext>
              </a:extLst>
            </p:cNvPr>
            <p:cNvSpPr txBox="1"/>
            <p:nvPr/>
          </p:nvSpPr>
          <p:spPr>
            <a:xfrm>
              <a:off x="3185951" y="5316206"/>
              <a:ext cx="6233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3,26% </a:t>
              </a:r>
            </a:p>
          </p:txBody>
        </p:sp>
        <p:sp>
          <p:nvSpPr>
            <p:cNvPr id="429" name="CuadroTexto 428">
              <a:extLst>
                <a:ext uri="{FF2B5EF4-FFF2-40B4-BE49-F238E27FC236}">
                  <a16:creationId xmlns:a16="http://schemas.microsoft.com/office/drawing/2014/main" id="{9233A923-FCFD-40D3-B20E-A3303135FD87}"/>
                </a:ext>
              </a:extLst>
            </p:cNvPr>
            <p:cNvSpPr txBox="1"/>
            <p:nvPr/>
          </p:nvSpPr>
          <p:spPr>
            <a:xfrm>
              <a:off x="7260065" y="3370761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6,54% </a:t>
              </a:r>
            </a:p>
          </p:txBody>
        </p:sp>
        <p:sp>
          <p:nvSpPr>
            <p:cNvPr id="430" name="CuadroTexto 429">
              <a:extLst>
                <a:ext uri="{FF2B5EF4-FFF2-40B4-BE49-F238E27FC236}">
                  <a16:creationId xmlns:a16="http://schemas.microsoft.com/office/drawing/2014/main" id="{EE0EC684-A225-4C77-93E3-0D0552AD75E2}"/>
                </a:ext>
              </a:extLst>
            </p:cNvPr>
            <p:cNvSpPr txBox="1"/>
            <p:nvPr/>
          </p:nvSpPr>
          <p:spPr>
            <a:xfrm>
              <a:off x="5858320" y="3662517"/>
              <a:ext cx="5924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3,46% </a:t>
              </a:r>
            </a:p>
          </p:txBody>
        </p:sp>
        <p:sp>
          <p:nvSpPr>
            <p:cNvPr id="431" name="Rectángulo 430">
              <a:extLst>
                <a:ext uri="{FF2B5EF4-FFF2-40B4-BE49-F238E27FC236}">
                  <a16:creationId xmlns:a16="http://schemas.microsoft.com/office/drawing/2014/main" id="{D53DB838-A593-49FF-A68A-20C91379FC20}"/>
                </a:ext>
              </a:extLst>
            </p:cNvPr>
            <p:cNvSpPr/>
            <p:nvPr/>
          </p:nvSpPr>
          <p:spPr>
            <a:xfrm>
              <a:off x="5296472" y="4902424"/>
              <a:ext cx="284279" cy="1302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Rectángulo 431">
              <a:extLst>
                <a:ext uri="{FF2B5EF4-FFF2-40B4-BE49-F238E27FC236}">
                  <a16:creationId xmlns:a16="http://schemas.microsoft.com/office/drawing/2014/main" id="{89318994-926E-437A-AAB5-A2AD5DB3F672}"/>
                </a:ext>
              </a:extLst>
            </p:cNvPr>
            <p:cNvSpPr/>
            <p:nvPr/>
          </p:nvSpPr>
          <p:spPr>
            <a:xfrm>
              <a:off x="6973368" y="2882726"/>
              <a:ext cx="334564" cy="12553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5C1B132-BD60-4FD8-902A-74647C532008}"/>
                </a:ext>
              </a:extLst>
            </p:cNvPr>
            <p:cNvSpPr/>
            <p:nvPr/>
          </p:nvSpPr>
          <p:spPr>
            <a:xfrm rot="9530058">
              <a:off x="5060345" y="2408727"/>
              <a:ext cx="45291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3" name="Rectángulo 432">
              <a:extLst>
                <a:ext uri="{FF2B5EF4-FFF2-40B4-BE49-F238E27FC236}">
                  <a16:creationId xmlns:a16="http://schemas.microsoft.com/office/drawing/2014/main" id="{D7A72932-A290-4172-8999-62722C660452}"/>
                </a:ext>
              </a:extLst>
            </p:cNvPr>
            <p:cNvSpPr/>
            <p:nvPr/>
          </p:nvSpPr>
          <p:spPr>
            <a:xfrm rot="9530058">
              <a:off x="5068650" y="2498808"/>
              <a:ext cx="45291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4" name="CuadroTexto 433">
              <a:extLst>
                <a:ext uri="{FF2B5EF4-FFF2-40B4-BE49-F238E27FC236}">
                  <a16:creationId xmlns:a16="http://schemas.microsoft.com/office/drawing/2014/main" id="{97323141-E603-41B5-9A95-34CB3EB96144}"/>
                </a:ext>
              </a:extLst>
            </p:cNvPr>
            <p:cNvSpPr txBox="1"/>
            <p:nvPr/>
          </p:nvSpPr>
          <p:spPr>
            <a:xfrm>
              <a:off x="6868468" y="2637495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32,0%</a:t>
              </a:r>
            </a:p>
          </p:txBody>
        </p:sp>
        <p:sp>
          <p:nvSpPr>
            <p:cNvPr id="435" name="Rectángulo 434">
              <a:extLst>
                <a:ext uri="{FF2B5EF4-FFF2-40B4-BE49-F238E27FC236}">
                  <a16:creationId xmlns:a16="http://schemas.microsoft.com/office/drawing/2014/main" id="{C27C962A-4760-4EED-ABEB-9E2F445959A0}"/>
                </a:ext>
              </a:extLst>
            </p:cNvPr>
            <p:cNvSpPr/>
            <p:nvPr/>
          </p:nvSpPr>
          <p:spPr>
            <a:xfrm>
              <a:off x="2076872" y="2872480"/>
              <a:ext cx="383201" cy="11740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CuadroTexto 435">
              <a:extLst>
                <a:ext uri="{FF2B5EF4-FFF2-40B4-BE49-F238E27FC236}">
                  <a16:creationId xmlns:a16="http://schemas.microsoft.com/office/drawing/2014/main" id="{B202B0A9-D201-40E6-A0CB-9A24186AF847}"/>
                </a:ext>
              </a:extLst>
            </p:cNvPr>
            <p:cNvSpPr txBox="1"/>
            <p:nvPr/>
          </p:nvSpPr>
          <p:spPr>
            <a:xfrm>
              <a:off x="2006320" y="2645978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28,2%</a:t>
              </a:r>
            </a:p>
          </p:txBody>
        </p:sp>
        <p:sp>
          <p:nvSpPr>
            <p:cNvPr id="437" name="Rectángulo 436">
              <a:extLst>
                <a:ext uri="{FF2B5EF4-FFF2-40B4-BE49-F238E27FC236}">
                  <a16:creationId xmlns:a16="http://schemas.microsoft.com/office/drawing/2014/main" id="{127DAE3D-65AA-4866-9CC9-015529CE79B5}"/>
                </a:ext>
              </a:extLst>
            </p:cNvPr>
            <p:cNvSpPr/>
            <p:nvPr/>
          </p:nvSpPr>
          <p:spPr>
            <a:xfrm>
              <a:off x="4719996" y="2484553"/>
              <a:ext cx="362817" cy="9141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CuadroTexto 437">
              <a:extLst>
                <a:ext uri="{FF2B5EF4-FFF2-40B4-BE49-F238E27FC236}">
                  <a16:creationId xmlns:a16="http://schemas.microsoft.com/office/drawing/2014/main" id="{E2624C4C-9AA8-4DDC-844F-1C486E4363CC}"/>
                </a:ext>
              </a:extLst>
            </p:cNvPr>
            <p:cNvSpPr txBox="1"/>
            <p:nvPr/>
          </p:nvSpPr>
          <p:spPr>
            <a:xfrm>
              <a:off x="4629060" y="2255361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24,8%</a:t>
              </a:r>
            </a:p>
          </p:txBody>
        </p:sp>
        <p:sp>
          <p:nvSpPr>
            <p:cNvPr id="439" name="Rectángulo 438">
              <a:extLst>
                <a:ext uri="{FF2B5EF4-FFF2-40B4-BE49-F238E27FC236}">
                  <a16:creationId xmlns:a16="http://schemas.microsoft.com/office/drawing/2014/main" id="{A8004B6E-AE76-4DAC-8618-A31DD7FEAE35}"/>
                </a:ext>
              </a:extLst>
            </p:cNvPr>
            <p:cNvSpPr/>
            <p:nvPr/>
          </p:nvSpPr>
          <p:spPr>
            <a:xfrm>
              <a:off x="5527724" y="3685420"/>
              <a:ext cx="365851" cy="3369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CuadroTexto 439">
              <a:extLst>
                <a:ext uri="{FF2B5EF4-FFF2-40B4-BE49-F238E27FC236}">
                  <a16:creationId xmlns:a16="http://schemas.microsoft.com/office/drawing/2014/main" id="{7C8D7830-9F4D-4306-893A-DF7353C69F61}"/>
                </a:ext>
              </a:extLst>
            </p:cNvPr>
            <p:cNvSpPr txBox="1"/>
            <p:nvPr/>
          </p:nvSpPr>
          <p:spPr>
            <a:xfrm>
              <a:off x="5467452" y="3450116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8,1%</a:t>
              </a:r>
            </a:p>
          </p:txBody>
        </p:sp>
        <p:sp>
          <p:nvSpPr>
            <p:cNvPr id="441" name="Rectángulo 440">
              <a:extLst>
                <a:ext uri="{FF2B5EF4-FFF2-40B4-BE49-F238E27FC236}">
                  <a16:creationId xmlns:a16="http://schemas.microsoft.com/office/drawing/2014/main" id="{9A6F37E7-BCF0-44E5-8B78-3CDACD88AE09}"/>
                </a:ext>
              </a:extLst>
            </p:cNvPr>
            <p:cNvSpPr/>
            <p:nvPr/>
          </p:nvSpPr>
          <p:spPr>
            <a:xfrm>
              <a:off x="4801675" y="4899591"/>
              <a:ext cx="416493" cy="1178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CuadroTexto 441">
              <a:extLst>
                <a:ext uri="{FF2B5EF4-FFF2-40B4-BE49-F238E27FC236}">
                  <a16:creationId xmlns:a16="http://schemas.microsoft.com/office/drawing/2014/main" id="{4ABA316B-8F01-4BE2-9AB0-9AC66D43FD9C}"/>
                </a:ext>
              </a:extLst>
            </p:cNvPr>
            <p:cNvSpPr txBox="1"/>
            <p:nvPr/>
          </p:nvSpPr>
          <p:spPr>
            <a:xfrm>
              <a:off x="4777837" y="4701403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2,8%</a:t>
              </a:r>
            </a:p>
          </p:txBody>
        </p:sp>
        <p:sp>
          <p:nvSpPr>
            <p:cNvPr id="443" name="Rectángulo 442">
              <a:extLst>
                <a:ext uri="{FF2B5EF4-FFF2-40B4-BE49-F238E27FC236}">
                  <a16:creationId xmlns:a16="http://schemas.microsoft.com/office/drawing/2014/main" id="{7A145166-6D19-4239-8CB3-13884FD1E78B}"/>
                </a:ext>
              </a:extLst>
            </p:cNvPr>
            <p:cNvSpPr/>
            <p:nvPr/>
          </p:nvSpPr>
          <p:spPr>
            <a:xfrm>
              <a:off x="2823831" y="5532448"/>
              <a:ext cx="396248" cy="1672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5" name="CuadroTexto 444">
              <a:extLst>
                <a:ext uri="{FF2B5EF4-FFF2-40B4-BE49-F238E27FC236}">
                  <a16:creationId xmlns:a16="http://schemas.microsoft.com/office/drawing/2014/main" id="{A8D2B55B-9F99-4A0E-B0A1-52CE40EDA73B}"/>
                </a:ext>
              </a:extLst>
            </p:cNvPr>
            <p:cNvSpPr txBox="1"/>
            <p:nvPr/>
          </p:nvSpPr>
          <p:spPr>
            <a:xfrm>
              <a:off x="2764467" y="5319467"/>
              <a:ext cx="56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>
                  <a:solidFill>
                    <a:schemeClr val="accent6">
                      <a:lumMod val="75000"/>
                    </a:schemeClr>
                  </a:solidFill>
                </a:rPr>
                <a:t>3,4%</a:t>
              </a:r>
            </a:p>
          </p:txBody>
        </p:sp>
        <p:sp>
          <p:nvSpPr>
            <p:cNvPr id="446" name="Rectángulo 445">
              <a:extLst>
                <a:ext uri="{FF2B5EF4-FFF2-40B4-BE49-F238E27FC236}">
                  <a16:creationId xmlns:a16="http://schemas.microsoft.com/office/drawing/2014/main" id="{489A82A5-7ACD-48B6-8576-E37053E6A03C}"/>
                </a:ext>
              </a:extLst>
            </p:cNvPr>
            <p:cNvSpPr/>
            <p:nvPr/>
          </p:nvSpPr>
          <p:spPr>
            <a:xfrm>
              <a:off x="5776938" y="6463400"/>
              <a:ext cx="325970" cy="1615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EAAC91E-C56F-43C1-98DA-218A5767EE60}"/>
                </a:ext>
              </a:extLst>
            </p:cNvPr>
            <p:cNvSpPr txBox="1"/>
            <p:nvPr/>
          </p:nvSpPr>
          <p:spPr>
            <a:xfrm>
              <a:off x="6094536" y="6395595"/>
              <a:ext cx="2308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/>
                <a:t>% PIB mundial</a:t>
              </a:r>
            </a:p>
          </p:txBody>
        </p:sp>
        <p:sp>
          <p:nvSpPr>
            <p:cNvPr id="450" name="Rectángulo 449">
              <a:extLst>
                <a:ext uri="{FF2B5EF4-FFF2-40B4-BE49-F238E27FC236}">
                  <a16:creationId xmlns:a16="http://schemas.microsoft.com/office/drawing/2014/main" id="{9C1B6CDB-2529-4F47-A21B-A8A943340353}"/>
                </a:ext>
              </a:extLst>
            </p:cNvPr>
            <p:cNvSpPr/>
            <p:nvPr/>
          </p:nvSpPr>
          <p:spPr>
            <a:xfrm>
              <a:off x="5786847" y="6216653"/>
              <a:ext cx="303080" cy="13540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1" name="CuadroTexto 450">
              <a:extLst>
                <a:ext uri="{FF2B5EF4-FFF2-40B4-BE49-F238E27FC236}">
                  <a16:creationId xmlns:a16="http://schemas.microsoft.com/office/drawing/2014/main" id="{16F7887F-ED38-4E91-8160-E23FC44D082B}"/>
                </a:ext>
              </a:extLst>
            </p:cNvPr>
            <p:cNvSpPr txBox="1"/>
            <p:nvPr/>
          </p:nvSpPr>
          <p:spPr>
            <a:xfrm>
              <a:off x="6072001" y="6134568"/>
              <a:ext cx="2308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/>
                <a:t>% exportaciones de Euskadi</a:t>
              </a:r>
            </a:p>
          </p:txBody>
        </p:sp>
      </p:grpSp>
      <p:pic>
        <p:nvPicPr>
          <p:cNvPr id="455" name="Imagen 454" descr="logos_azul-18.png">
            <a:extLst>
              <a:ext uri="{FF2B5EF4-FFF2-40B4-BE49-F238E27FC236}">
                <a16:creationId xmlns:a16="http://schemas.microsoft.com/office/drawing/2014/main" id="{AB2D564F-D0E4-4700-B376-5A9A2C16C3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6488699"/>
            <a:ext cx="3776857" cy="824725"/>
          </a:xfrm>
          <a:prstGeom prst="rect">
            <a:avLst/>
          </a:prstGeom>
        </p:spPr>
      </p:pic>
      <p:grpSp>
        <p:nvGrpSpPr>
          <p:cNvPr id="457" name="Grupo 456">
            <a:extLst>
              <a:ext uri="{FF2B5EF4-FFF2-40B4-BE49-F238E27FC236}">
                <a16:creationId xmlns:a16="http://schemas.microsoft.com/office/drawing/2014/main" id="{86E26B49-C967-4C56-8351-3DF5E4FFDED9}"/>
              </a:ext>
            </a:extLst>
          </p:cNvPr>
          <p:cNvGrpSpPr/>
          <p:nvPr/>
        </p:nvGrpSpPr>
        <p:grpSpPr>
          <a:xfrm>
            <a:off x="12863225" y="7001790"/>
            <a:ext cx="581313" cy="573798"/>
            <a:chOff x="8854787" y="4853354"/>
            <a:chExt cx="293945" cy="290145"/>
          </a:xfrm>
        </p:grpSpPr>
        <p:sp>
          <p:nvSpPr>
            <p:cNvPr id="458" name="Marcador de número de diapositiva 61">
              <a:extLst>
                <a:ext uri="{FF2B5EF4-FFF2-40B4-BE49-F238E27FC236}">
                  <a16:creationId xmlns:a16="http://schemas.microsoft.com/office/drawing/2014/main" id="{4090808F-52A6-4021-8656-DA6FF6F93E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2</a:t>
              </a:fld>
              <a:endParaRPr lang="es-ES" sz="1600" spc="80"/>
            </a:p>
          </p:txBody>
        </p:sp>
        <p:sp>
          <p:nvSpPr>
            <p:cNvPr id="459" name="Marcador de número de diapositiva 2">
              <a:extLst>
                <a:ext uri="{FF2B5EF4-FFF2-40B4-BE49-F238E27FC236}">
                  <a16:creationId xmlns:a16="http://schemas.microsoft.com/office/drawing/2014/main" id="{C4C5DECA-71F7-4CF7-A8D1-728DE07C53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2</a:t>
              </a:fld>
              <a:endParaRPr lang="es-ES" sz="1600" spc="80"/>
            </a:p>
          </p:txBody>
        </p:sp>
        <p:sp>
          <p:nvSpPr>
            <p:cNvPr id="460" name="bk object 16">
              <a:extLst>
                <a:ext uri="{FF2B5EF4-FFF2-40B4-BE49-F238E27FC236}">
                  <a16:creationId xmlns:a16="http://schemas.microsoft.com/office/drawing/2014/main" id="{AE7909A0-3BA8-4652-9FAE-759F8AEBE5E3}"/>
                </a:ext>
              </a:extLst>
            </p:cNvPr>
            <p:cNvSpPr/>
            <p:nvPr userDrawn="1"/>
          </p:nvSpPr>
          <p:spPr>
            <a:xfrm>
              <a:off x="8854787" y="4853354"/>
              <a:ext cx="293945" cy="290145"/>
            </a:xfrm>
            <a:custGeom>
              <a:avLst/>
              <a:gdLst/>
              <a:ahLst/>
              <a:cxnLst/>
              <a:rect l="l" t="t" r="r" b="b"/>
              <a:pathLst>
                <a:path w="540384" h="533400">
                  <a:moveTo>
                    <a:pt x="0" y="533400"/>
                  </a:moveTo>
                  <a:lnTo>
                    <a:pt x="540283" y="533400"/>
                  </a:lnTo>
                  <a:lnTo>
                    <a:pt x="540283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61" name="Marcador de número de diapositiva 10">
              <a:extLst>
                <a:ext uri="{FF2B5EF4-FFF2-40B4-BE49-F238E27FC236}">
                  <a16:creationId xmlns:a16="http://schemas.microsoft.com/office/drawing/2014/main" id="{7664C2D8-5AD4-4D00-A348-97DA5A793E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8786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2</a:t>
              </a:fld>
              <a:endParaRPr lang="es-ES" sz="1600" spc="80"/>
            </a:p>
          </p:txBody>
        </p:sp>
      </p:grpSp>
      <p:sp>
        <p:nvSpPr>
          <p:cNvPr id="456" name="object 21">
            <a:extLst>
              <a:ext uri="{FF2B5EF4-FFF2-40B4-BE49-F238E27FC236}">
                <a16:creationId xmlns:a16="http://schemas.microsoft.com/office/drawing/2014/main" id="{2F53A34D-9D64-4A01-A32E-E483E882B530}"/>
              </a:ext>
            </a:extLst>
          </p:cNvPr>
          <p:cNvSpPr/>
          <p:nvPr/>
        </p:nvSpPr>
        <p:spPr>
          <a:xfrm>
            <a:off x="491455" y="6475223"/>
            <a:ext cx="12534555" cy="52676"/>
          </a:xfrm>
          <a:custGeom>
            <a:avLst/>
            <a:gdLst/>
            <a:ahLst/>
            <a:cxnLst/>
            <a:rect l="l" t="t" r="r" b="b"/>
            <a:pathLst>
              <a:path w="10642600">
                <a:moveTo>
                  <a:pt x="0" y="0"/>
                </a:moveTo>
                <a:lnTo>
                  <a:pt x="106426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6AE66CCB-E779-4C32-80F1-ACC22570D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41545"/>
              </p:ext>
            </p:extLst>
          </p:nvPr>
        </p:nvGraphicFramePr>
        <p:xfrm>
          <a:off x="10490168" y="1924027"/>
          <a:ext cx="3748888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5309">
                  <a:extLst>
                    <a:ext uri="{9D8B030D-6E8A-4147-A177-3AD203B41FA5}">
                      <a16:colId xmlns:a16="http://schemas.microsoft.com/office/drawing/2014/main" val="2841891238"/>
                    </a:ext>
                  </a:extLst>
                </a:gridCol>
                <a:gridCol w="3073579">
                  <a:extLst>
                    <a:ext uri="{9D8B030D-6E8A-4147-A177-3AD203B41FA5}">
                      <a16:colId xmlns:a16="http://schemas.microsoft.com/office/drawing/2014/main" val="1290907680"/>
                    </a:ext>
                  </a:extLst>
                </a:gridCol>
              </a:tblGrid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China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032935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Estados Unidos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4853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India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493610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Alemania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976242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Reino Unido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0530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Japón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63735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Indonesia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43351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Francia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176462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Brasil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24353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Corea del Sur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178254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México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515373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Canadá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7237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Italia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036621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Vietnam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40308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Bangladesh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607341"/>
                  </a:ext>
                </a:extLst>
              </a:tr>
            </a:tbl>
          </a:graphicData>
        </a:graphic>
      </p:graphicFrame>
      <p:pic>
        <p:nvPicPr>
          <p:cNvPr id="54" name="Picture 54">
            <a:extLst>
              <a:ext uri="{FF2B5EF4-FFF2-40B4-BE49-F238E27FC236}">
                <a16:creationId xmlns:a16="http://schemas.microsoft.com/office/drawing/2014/main" id="{FC6986A7-0B21-47FC-8D3C-CBD90EB83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0259" y="1985802"/>
            <a:ext cx="249086" cy="16080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Imagen 6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BFCDE12-DB21-4DAF-8196-3FEEC641B3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865040" y="2533256"/>
            <a:ext cx="244305" cy="15585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2" name="Imagen 461" descr="Patrón de fondo&#10;&#10;Descripción generada automáticamente">
            <a:extLst>
              <a:ext uri="{FF2B5EF4-FFF2-40B4-BE49-F238E27FC236}">
                <a16:creationId xmlns:a16="http://schemas.microsoft.com/office/drawing/2014/main" id="{D3D27B59-25E6-4CAB-A4DD-8656E812B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861755" y="2246321"/>
            <a:ext cx="247590" cy="16657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3" name="Imagen 46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4923EFD-9870-4592-BA01-C29CF023E2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857460" y="4732968"/>
            <a:ext cx="247680" cy="14144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4" name="Imagen 463" descr="Forma&#10;&#10;Descripción generada automáticamente">
            <a:extLst>
              <a:ext uri="{FF2B5EF4-FFF2-40B4-BE49-F238E27FC236}">
                <a16:creationId xmlns:a16="http://schemas.microsoft.com/office/drawing/2014/main" id="{216D7423-FA7F-415B-86B8-1B13BAFBEA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855079" y="5283539"/>
            <a:ext cx="248960" cy="13882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5" name="Imagen 464" descr="Bandera de color rojo&#10;&#10;Descripción generada automáticamente con confianza media">
            <a:extLst>
              <a:ext uri="{FF2B5EF4-FFF2-40B4-BE49-F238E27FC236}">
                <a16:creationId xmlns:a16="http://schemas.microsoft.com/office/drawing/2014/main" id="{77A702ED-F482-4420-B177-FDE1658D14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858846" y="5009621"/>
            <a:ext cx="241425" cy="141992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7" name="Imagen 466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F88AC0EB-CF98-44C1-A64A-2CE5ED937B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0855079" y="4181325"/>
            <a:ext cx="261041" cy="161517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8" name="Imagen 467" descr="Forma&#10;&#10;Descripción generada automáticamente">
            <a:extLst>
              <a:ext uri="{FF2B5EF4-FFF2-40B4-BE49-F238E27FC236}">
                <a16:creationId xmlns:a16="http://schemas.microsoft.com/office/drawing/2014/main" id="{55288F86-FE17-4776-A22A-89BFA2837F5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10855079" y="3908468"/>
            <a:ext cx="251198" cy="165564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9" name="Picture 6" descr="Bandera de Alemania Bundesflagge">
            <a:extLst>
              <a:ext uri="{FF2B5EF4-FFF2-40B4-BE49-F238E27FC236}">
                <a16:creationId xmlns:a16="http://schemas.microsoft.com/office/drawing/2014/main" id="{06185B69-AE27-4B0E-A973-35B1A8DD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791" y="2815409"/>
            <a:ext cx="249200" cy="152406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0" name="Imagen 46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283CAC1-A848-4004-B682-C8ADB25ED5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0861492" y="3089245"/>
            <a:ext cx="246500" cy="145782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5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49001" y="560563"/>
            <a:ext cx="12695537" cy="59759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60">
                <a:solidFill>
                  <a:schemeClr val="tx1"/>
                </a:solidFill>
              </a:rPr>
              <a:t>Estar implantado en Asia será un valor fundamental para el desarrollo de los mercados emergentes asiáticos, siendo necesario un presencia regional que permita abastecer los principales mercados </a:t>
            </a:r>
            <a:endParaRPr lang="es-ES" sz="2000" b="1" spc="6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83950"/>
            <a:ext cx="518795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35296" y="7303729"/>
            <a:ext cx="142240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spcBef>
                <a:spcPts val="155"/>
              </a:spcBef>
            </a:pPr>
            <a:r>
              <a:rPr lang="es-ES" sz="800" spc="1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lang="en-GB" sz="800">
              <a:latin typeface="Microsoft Sans Serif"/>
              <a:cs typeface="Microsoft Sans Serif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ED5481C4-DB3B-46DB-A016-EB25C779B2DD}"/>
              </a:ext>
            </a:extLst>
          </p:cNvPr>
          <p:cNvSpPr/>
          <p:nvPr/>
        </p:nvSpPr>
        <p:spPr>
          <a:xfrm>
            <a:off x="9579427" y="1519503"/>
            <a:ext cx="4128284" cy="4881297"/>
          </a:xfrm>
          <a:custGeom>
            <a:avLst/>
            <a:gdLst/>
            <a:ahLst/>
            <a:cxnLst/>
            <a:rect l="l" t="t" r="r" b="b"/>
            <a:pathLst>
              <a:path w="5791200" h="9753600">
                <a:moveTo>
                  <a:pt x="5791200" y="0"/>
                </a:moveTo>
                <a:lnTo>
                  <a:pt x="0" y="0"/>
                </a:lnTo>
                <a:lnTo>
                  <a:pt x="0" y="9753600"/>
                </a:lnTo>
                <a:lnTo>
                  <a:pt x="5791200" y="9753600"/>
                </a:lnTo>
                <a:lnTo>
                  <a:pt x="57912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en-GB" sz="14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BBF51E18-3A4F-42E4-9BCF-4E1741B66FFE}"/>
              </a:ext>
            </a:extLst>
          </p:cNvPr>
          <p:cNvSpPr txBox="1"/>
          <p:nvPr/>
        </p:nvSpPr>
        <p:spPr>
          <a:xfrm>
            <a:off x="716571" y="271859"/>
            <a:ext cx="33651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sz="700" spc="20">
                <a:solidFill>
                  <a:prstClr val="black"/>
                </a:solidFill>
                <a:latin typeface="Microsoft Sans Serif"/>
                <a:cs typeface="Microsoft Sans Serif"/>
              </a:rPr>
              <a:t>Euskadi ante los retos de una economía en cambio</a:t>
            </a:r>
            <a:endParaRPr lang="es-ES" sz="7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55" name="Imagen 454" descr="logos_azul-18.png">
            <a:extLst>
              <a:ext uri="{FF2B5EF4-FFF2-40B4-BE49-F238E27FC236}">
                <a16:creationId xmlns:a16="http://schemas.microsoft.com/office/drawing/2014/main" id="{AB2D564F-D0E4-4700-B376-5A9A2C16C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6488699"/>
            <a:ext cx="3776857" cy="824725"/>
          </a:xfrm>
          <a:prstGeom prst="rect">
            <a:avLst/>
          </a:prstGeom>
        </p:spPr>
      </p:pic>
      <p:grpSp>
        <p:nvGrpSpPr>
          <p:cNvPr id="457" name="Grupo 456">
            <a:extLst>
              <a:ext uri="{FF2B5EF4-FFF2-40B4-BE49-F238E27FC236}">
                <a16:creationId xmlns:a16="http://schemas.microsoft.com/office/drawing/2014/main" id="{86E26B49-C967-4C56-8351-3DF5E4FFDED9}"/>
              </a:ext>
            </a:extLst>
          </p:cNvPr>
          <p:cNvGrpSpPr/>
          <p:nvPr/>
        </p:nvGrpSpPr>
        <p:grpSpPr>
          <a:xfrm>
            <a:off x="12863225" y="7001790"/>
            <a:ext cx="581313" cy="573798"/>
            <a:chOff x="8854787" y="4853354"/>
            <a:chExt cx="293945" cy="290145"/>
          </a:xfrm>
        </p:grpSpPr>
        <p:sp>
          <p:nvSpPr>
            <p:cNvPr id="458" name="Marcador de número de diapositiva 61">
              <a:extLst>
                <a:ext uri="{FF2B5EF4-FFF2-40B4-BE49-F238E27FC236}">
                  <a16:creationId xmlns:a16="http://schemas.microsoft.com/office/drawing/2014/main" id="{4090808F-52A6-4021-8656-DA6FF6F93E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3</a:t>
              </a:fld>
              <a:endParaRPr lang="es-ES" sz="1600" spc="80"/>
            </a:p>
          </p:txBody>
        </p:sp>
        <p:sp>
          <p:nvSpPr>
            <p:cNvPr id="459" name="Marcador de número de diapositiva 2">
              <a:extLst>
                <a:ext uri="{FF2B5EF4-FFF2-40B4-BE49-F238E27FC236}">
                  <a16:creationId xmlns:a16="http://schemas.microsoft.com/office/drawing/2014/main" id="{C4C5DECA-71F7-4CF7-A8D1-728DE07C53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3</a:t>
              </a:fld>
              <a:endParaRPr lang="es-ES" sz="1600" spc="80"/>
            </a:p>
          </p:txBody>
        </p:sp>
        <p:sp>
          <p:nvSpPr>
            <p:cNvPr id="460" name="bk object 16">
              <a:extLst>
                <a:ext uri="{FF2B5EF4-FFF2-40B4-BE49-F238E27FC236}">
                  <a16:creationId xmlns:a16="http://schemas.microsoft.com/office/drawing/2014/main" id="{AE7909A0-3BA8-4652-9FAE-759F8AEBE5E3}"/>
                </a:ext>
              </a:extLst>
            </p:cNvPr>
            <p:cNvSpPr/>
            <p:nvPr userDrawn="1"/>
          </p:nvSpPr>
          <p:spPr>
            <a:xfrm>
              <a:off x="8854787" y="4853354"/>
              <a:ext cx="293945" cy="290145"/>
            </a:xfrm>
            <a:custGeom>
              <a:avLst/>
              <a:gdLst/>
              <a:ahLst/>
              <a:cxnLst/>
              <a:rect l="l" t="t" r="r" b="b"/>
              <a:pathLst>
                <a:path w="540384" h="533400">
                  <a:moveTo>
                    <a:pt x="0" y="533400"/>
                  </a:moveTo>
                  <a:lnTo>
                    <a:pt x="540283" y="533400"/>
                  </a:lnTo>
                  <a:lnTo>
                    <a:pt x="540283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61" name="Marcador de número de diapositiva 10">
              <a:extLst>
                <a:ext uri="{FF2B5EF4-FFF2-40B4-BE49-F238E27FC236}">
                  <a16:creationId xmlns:a16="http://schemas.microsoft.com/office/drawing/2014/main" id="{7664C2D8-5AD4-4D00-A348-97DA5A793E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8786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3</a:t>
              </a:fld>
              <a:endParaRPr lang="es-ES" sz="1600" spc="80"/>
            </a:p>
          </p:txBody>
        </p:sp>
      </p:grpSp>
      <p:sp>
        <p:nvSpPr>
          <p:cNvPr id="456" name="object 21">
            <a:extLst>
              <a:ext uri="{FF2B5EF4-FFF2-40B4-BE49-F238E27FC236}">
                <a16:creationId xmlns:a16="http://schemas.microsoft.com/office/drawing/2014/main" id="{2F53A34D-9D64-4A01-A32E-E483E882B530}"/>
              </a:ext>
            </a:extLst>
          </p:cNvPr>
          <p:cNvSpPr/>
          <p:nvPr/>
        </p:nvSpPr>
        <p:spPr>
          <a:xfrm>
            <a:off x="491455" y="6475223"/>
            <a:ext cx="12534555" cy="52676"/>
          </a:xfrm>
          <a:custGeom>
            <a:avLst/>
            <a:gdLst/>
            <a:ahLst/>
            <a:cxnLst/>
            <a:rect l="l" t="t" r="r" b="b"/>
            <a:pathLst>
              <a:path w="10642600">
                <a:moveTo>
                  <a:pt x="0" y="0"/>
                </a:moveTo>
                <a:lnTo>
                  <a:pt x="106426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9" name="object 3">
            <a:extLst>
              <a:ext uri="{FF2B5EF4-FFF2-40B4-BE49-F238E27FC236}">
                <a16:creationId xmlns:a16="http://schemas.microsoft.com/office/drawing/2014/main" id="{30B0CFEE-4BF8-45F9-9D4A-4E3BE69F8DB2}"/>
              </a:ext>
            </a:extLst>
          </p:cNvPr>
          <p:cNvSpPr/>
          <p:nvPr/>
        </p:nvSpPr>
        <p:spPr>
          <a:xfrm>
            <a:off x="10188260" y="1519503"/>
            <a:ext cx="2610468" cy="4881297"/>
          </a:xfrm>
          <a:custGeom>
            <a:avLst/>
            <a:gdLst/>
            <a:ahLst/>
            <a:cxnLst/>
            <a:rect l="l" t="t" r="r" b="b"/>
            <a:pathLst>
              <a:path w="5791200" h="9753600">
                <a:moveTo>
                  <a:pt x="5791200" y="0"/>
                </a:moveTo>
                <a:lnTo>
                  <a:pt x="0" y="0"/>
                </a:lnTo>
                <a:lnTo>
                  <a:pt x="0" y="9753600"/>
                </a:lnTo>
                <a:lnTo>
                  <a:pt x="5791200" y="9753600"/>
                </a:lnTo>
                <a:lnTo>
                  <a:pt x="579120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444" name="CuadroTexto 443">
            <a:extLst>
              <a:ext uri="{FF2B5EF4-FFF2-40B4-BE49-F238E27FC236}">
                <a16:creationId xmlns:a16="http://schemas.microsoft.com/office/drawing/2014/main" id="{1D8DC588-9EEC-4C01-A695-7D867B6AC89E}"/>
              </a:ext>
            </a:extLst>
          </p:cNvPr>
          <p:cNvSpPr txBox="1"/>
          <p:nvPr/>
        </p:nvSpPr>
        <p:spPr>
          <a:xfrm>
            <a:off x="10235217" y="1625802"/>
            <a:ext cx="256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>
                <a:solidFill>
                  <a:schemeClr val="bg1"/>
                </a:solidFill>
                <a:latin typeface="+mj-lt"/>
              </a:rPr>
              <a:t>Implantaciones de empresas vascas en Asia (sin China, 2021)</a:t>
            </a:r>
            <a:endParaRPr lang="en-GB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7" name="CuadroTexto 446">
            <a:extLst>
              <a:ext uri="{FF2B5EF4-FFF2-40B4-BE49-F238E27FC236}">
                <a16:creationId xmlns:a16="http://schemas.microsoft.com/office/drawing/2014/main" id="{F57CC694-92E0-44C0-AA00-1A07D7E72B2A}"/>
              </a:ext>
            </a:extLst>
          </p:cNvPr>
          <p:cNvSpPr txBox="1"/>
          <p:nvPr/>
        </p:nvSpPr>
        <p:spPr>
          <a:xfrm>
            <a:off x="10867277" y="2282754"/>
            <a:ext cx="776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India</a:t>
            </a:r>
          </a:p>
        </p:txBody>
      </p:sp>
      <p:pic>
        <p:nvPicPr>
          <p:cNvPr id="448" name="Imagen 44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A156418-7701-4116-9386-DF2FDD56D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58768" y="2296630"/>
            <a:ext cx="385554" cy="245962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9" name="Imagen 44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3F1FDFE-01B1-4FFA-B7E6-82AE768390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358769" y="4312679"/>
            <a:ext cx="392901" cy="259294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2" name="Imagen 451" descr="Forma, Círculo&#10;&#10;Descripción generada automáticamente">
            <a:extLst>
              <a:ext uri="{FF2B5EF4-FFF2-40B4-BE49-F238E27FC236}">
                <a16:creationId xmlns:a16="http://schemas.microsoft.com/office/drawing/2014/main" id="{4D4DE517-9BD0-4D34-9BD2-43B18FBA0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358768" y="2796391"/>
            <a:ext cx="380666" cy="25055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3" name="Imagen 452" descr="Patrón de fondo&#10;&#10;Descripción generada automáticamente">
            <a:extLst>
              <a:ext uri="{FF2B5EF4-FFF2-40B4-BE49-F238E27FC236}">
                <a16:creationId xmlns:a16="http://schemas.microsoft.com/office/drawing/2014/main" id="{E374743C-438F-4D32-ABFF-83358AEB0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358768" y="3300748"/>
            <a:ext cx="380666" cy="253777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4" name="CuadroTexto 453">
            <a:extLst>
              <a:ext uri="{FF2B5EF4-FFF2-40B4-BE49-F238E27FC236}">
                <a16:creationId xmlns:a16="http://schemas.microsoft.com/office/drawing/2014/main" id="{E9F348C0-B30F-49A2-87B8-9B66312F3921}"/>
              </a:ext>
            </a:extLst>
          </p:cNvPr>
          <p:cNvSpPr txBox="1"/>
          <p:nvPr/>
        </p:nvSpPr>
        <p:spPr>
          <a:xfrm>
            <a:off x="11680226" y="2276099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90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6" name="CuadroTexto 465">
            <a:extLst>
              <a:ext uri="{FF2B5EF4-FFF2-40B4-BE49-F238E27FC236}">
                <a16:creationId xmlns:a16="http://schemas.microsoft.com/office/drawing/2014/main" id="{7FC68AC6-25BD-4B49-98C2-9AA377D1A61E}"/>
              </a:ext>
            </a:extLst>
          </p:cNvPr>
          <p:cNvSpPr txBox="1"/>
          <p:nvPr/>
        </p:nvSpPr>
        <p:spPr>
          <a:xfrm>
            <a:off x="10867277" y="2791546"/>
            <a:ext cx="776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Japón</a:t>
            </a:r>
          </a:p>
        </p:txBody>
      </p:sp>
      <p:sp>
        <p:nvSpPr>
          <p:cNvPr id="471" name="CuadroTexto 470">
            <a:extLst>
              <a:ext uri="{FF2B5EF4-FFF2-40B4-BE49-F238E27FC236}">
                <a16:creationId xmlns:a16="http://schemas.microsoft.com/office/drawing/2014/main" id="{17EF02DC-EDC9-4D71-B417-74FDAA9DBAA9}"/>
              </a:ext>
            </a:extLst>
          </p:cNvPr>
          <p:cNvSpPr txBox="1"/>
          <p:nvPr/>
        </p:nvSpPr>
        <p:spPr>
          <a:xfrm>
            <a:off x="11680226" y="2786001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13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2" name="CuadroTexto 471">
            <a:extLst>
              <a:ext uri="{FF2B5EF4-FFF2-40B4-BE49-F238E27FC236}">
                <a16:creationId xmlns:a16="http://schemas.microsoft.com/office/drawing/2014/main" id="{BC2FCE4A-B0E9-477E-8FB7-9CDFEA318C8A}"/>
              </a:ext>
            </a:extLst>
          </p:cNvPr>
          <p:cNvSpPr txBox="1"/>
          <p:nvPr/>
        </p:nvSpPr>
        <p:spPr>
          <a:xfrm>
            <a:off x="10792208" y="3300338"/>
            <a:ext cx="926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Singapur</a:t>
            </a:r>
          </a:p>
        </p:txBody>
      </p:sp>
      <p:sp>
        <p:nvSpPr>
          <p:cNvPr id="473" name="CuadroTexto 472">
            <a:extLst>
              <a:ext uri="{FF2B5EF4-FFF2-40B4-BE49-F238E27FC236}">
                <a16:creationId xmlns:a16="http://schemas.microsoft.com/office/drawing/2014/main" id="{75702087-771A-480F-AACC-F59582FD9252}"/>
              </a:ext>
            </a:extLst>
          </p:cNvPr>
          <p:cNvSpPr txBox="1"/>
          <p:nvPr/>
        </p:nvSpPr>
        <p:spPr>
          <a:xfrm>
            <a:off x="11680226" y="3295903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10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4" name="CuadroTexto 473">
            <a:extLst>
              <a:ext uri="{FF2B5EF4-FFF2-40B4-BE49-F238E27FC236}">
                <a16:creationId xmlns:a16="http://schemas.microsoft.com/office/drawing/2014/main" id="{DC769ED0-848C-4406-9043-7333F0ECF1E5}"/>
              </a:ext>
            </a:extLst>
          </p:cNvPr>
          <p:cNvSpPr txBox="1"/>
          <p:nvPr/>
        </p:nvSpPr>
        <p:spPr>
          <a:xfrm>
            <a:off x="10867277" y="3809130"/>
            <a:ext cx="776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Malasia</a:t>
            </a:r>
          </a:p>
        </p:txBody>
      </p:sp>
      <p:sp>
        <p:nvSpPr>
          <p:cNvPr id="475" name="CuadroTexto 474">
            <a:extLst>
              <a:ext uri="{FF2B5EF4-FFF2-40B4-BE49-F238E27FC236}">
                <a16:creationId xmlns:a16="http://schemas.microsoft.com/office/drawing/2014/main" id="{7ABCEE74-5808-4C92-AE18-03384A650AD6}"/>
              </a:ext>
            </a:extLst>
          </p:cNvPr>
          <p:cNvSpPr txBox="1"/>
          <p:nvPr/>
        </p:nvSpPr>
        <p:spPr>
          <a:xfrm>
            <a:off x="11680226" y="3805805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10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6" name="CuadroTexto 475">
            <a:extLst>
              <a:ext uri="{FF2B5EF4-FFF2-40B4-BE49-F238E27FC236}">
                <a16:creationId xmlns:a16="http://schemas.microsoft.com/office/drawing/2014/main" id="{A2430F83-C6CF-4210-8AFC-5373323B6264}"/>
              </a:ext>
            </a:extLst>
          </p:cNvPr>
          <p:cNvSpPr txBox="1"/>
          <p:nvPr/>
        </p:nvSpPr>
        <p:spPr>
          <a:xfrm>
            <a:off x="10867277" y="4259555"/>
            <a:ext cx="776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Corea del Sur</a:t>
            </a:r>
          </a:p>
        </p:txBody>
      </p:sp>
      <p:sp>
        <p:nvSpPr>
          <p:cNvPr id="477" name="CuadroTexto 476">
            <a:extLst>
              <a:ext uri="{FF2B5EF4-FFF2-40B4-BE49-F238E27FC236}">
                <a16:creationId xmlns:a16="http://schemas.microsoft.com/office/drawing/2014/main" id="{7E82BB07-C14A-4814-ACF6-D8B3A4BC2A51}"/>
              </a:ext>
            </a:extLst>
          </p:cNvPr>
          <p:cNvSpPr txBox="1"/>
          <p:nvPr/>
        </p:nvSpPr>
        <p:spPr>
          <a:xfrm>
            <a:off x="11680226" y="4315707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 8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8" name="CuadroTexto 477">
            <a:extLst>
              <a:ext uri="{FF2B5EF4-FFF2-40B4-BE49-F238E27FC236}">
                <a16:creationId xmlns:a16="http://schemas.microsoft.com/office/drawing/2014/main" id="{5570D06B-C0BE-49DA-A4B9-38F0524AA802}"/>
              </a:ext>
            </a:extLst>
          </p:cNvPr>
          <p:cNvSpPr txBox="1"/>
          <p:nvPr/>
        </p:nvSpPr>
        <p:spPr>
          <a:xfrm>
            <a:off x="10753792" y="4826714"/>
            <a:ext cx="1003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Indonesia</a:t>
            </a:r>
          </a:p>
        </p:txBody>
      </p:sp>
      <p:sp>
        <p:nvSpPr>
          <p:cNvPr id="479" name="CuadroTexto 478">
            <a:extLst>
              <a:ext uri="{FF2B5EF4-FFF2-40B4-BE49-F238E27FC236}">
                <a16:creationId xmlns:a16="http://schemas.microsoft.com/office/drawing/2014/main" id="{2F85A9AE-E362-4801-B93B-FA18C7084C93}"/>
              </a:ext>
            </a:extLst>
          </p:cNvPr>
          <p:cNvSpPr txBox="1"/>
          <p:nvPr/>
        </p:nvSpPr>
        <p:spPr>
          <a:xfrm>
            <a:off x="11680226" y="4825609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 7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0" name="CuadroTexto 479">
            <a:extLst>
              <a:ext uri="{FF2B5EF4-FFF2-40B4-BE49-F238E27FC236}">
                <a16:creationId xmlns:a16="http://schemas.microsoft.com/office/drawing/2014/main" id="{C872A381-8CB5-42EF-B42F-E6397660906F}"/>
              </a:ext>
            </a:extLst>
          </p:cNvPr>
          <p:cNvSpPr txBox="1"/>
          <p:nvPr/>
        </p:nvSpPr>
        <p:spPr>
          <a:xfrm>
            <a:off x="10792207" y="5335507"/>
            <a:ext cx="926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1"/>
                </a:solidFill>
                <a:latin typeface="+mj-lt"/>
              </a:rPr>
              <a:t>Filipinas</a:t>
            </a:r>
          </a:p>
        </p:txBody>
      </p:sp>
      <p:sp>
        <p:nvSpPr>
          <p:cNvPr id="481" name="CuadroTexto 480">
            <a:extLst>
              <a:ext uri="{FF2B5EF4-FFF2-40B4-BE49-F238E27FC236}">
                <a16:creationId xmlns:a16="http://schemas.microsoft.com/office/drawing/2014/main" id="{320D9EEB-B5A6-474C-B86C-16C6E997C3A3}"/>
              </a:ext>
            </a:extLst>
          </p:cNvPr>
          <p:cNvSpPr txBox="1"/>
          <p:nvPr/>
        </p:nvSpPr>
        <p:spPr>
          <a:xfrm>
            <a:off x="11680226" y="5335508"/>
            <a:ext cx="137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+mj-lt"/>
              </a:rPr>
              <a:t> 4 empresas</a:t>
            </a:r>
            <a:endParaRPr lang="en-GB" sz="11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82" name="Picture 61">
            <a:extLst>
              <a:ext uri="{FF2B5EF4-FFF2-40B4-BE49-F238E27FC236}">
                <a16:creationId xmlns:a16="http://schemas.microsoft.com/office/drawing/2014/main" id="{9A0540C9-761B-43C2-B9A5-00D937628A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8769" y="3808323"/>
            <a:ext cx="392901" cy="25055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3" name="Picture 58" descr="Shape, arrow&#10;&#10;Description automatically generated">
            <a:extLst>
              <a:ext uri="{FF2B5EF4-FFF2-40B4-BE49-F238E27FC236}">
                <a16:creationId xmlns:a16="http://schemas.microsoft.com/office/drawing/2014/main" id="{A4E62C93-7D4A-411E-8799-AA2A68C0E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358769" y="4825772"/>
            <a:ext cx="392901" cy="25055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4" name="Picture 62" descr="Chart&#10;&#10;Description automatically generated">
            <a:extLst>
              <a:ext uri="{FF2B5EF4-FFF2-40B4-BE49-F238E27FC236}">
                <a16:creationId xmlns:a16="http://schemas.microsoft.com/office/drawing/2014/main" id="{C30DF64F-2E8F-4548-BCEB-9632CEF1C6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8769" y="5330128"/>
            <a:ext cx="392901" cy="259502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5" name="object 2">
            <a:extLst>
              <a:ext uri="{FF2B5EF4-FFF2-40B4-BE49-F238E27FC236}">
                <a16:creationId xmlns:a16="http://schemas.microsoft.com/office/drawing/2014/main" id="{1FE930CF-B47C-4E76-9E2C-22572D921BB2}"/>
              </a:ext>
            </a:extLst>
          </p:cNvPr>
          <p:cNvSpPr/>
          <p:nvPr/>
        </p:nvSpPr>
        <p:spPr>
          <a:xfrm>
            <a:off x="10188260" y="5986448"/>
            <a:ext cx="3378515" cy="342076"/>
          </a:xfrm>
          <a:custGeom>
            <a:avLst/>
            <a:gdLst/>
            <a:ahLst/>
            <a:cxnLst/>
            <a:rect l="l" t="t" r="r" b="b"/>
            <a:pathLst>
              <a:path w="5828030" h="3702050">
                <a:moveTo>
                  <a:pt x="5827750" y="0"/>
                </a:moveTo>
                <a:lnTo>
                  <a:pt x="0" y="0"/>
                </a:lnTo>
                <a:lnTo>
                  <a:pt x="0" y="3701783"/>
                </a:lnTo>
                <a:lnTo>
                  <a:pt x="5827750" y="3701783"/>
                </a:lnTo>
                <a:lnTo>
                  <a:pt x="58277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b="1">
              <a:latin typeface="+mj-lt"/>
            </a:endParaRPr>
          </a:p>
        </p:txBody>
      </p:sp>
      <p:sp>
        <p:nvSpPr>
          <p:cNvPr id="486" name="CuadroTexto 485">
            <a:extLst>
              <a:ext uri="{FF2B5EF4-FFF2-40B4-BE49-F238E27FC236}">
                <a16:creationId xmlns:a16="http://schemas.microsoft.com/office/drawing/2014/main" id="{01E34BB6-F965-4F8F-945C-214FFB97502D}"/>
              </a:ext>
            </a:extLst>
          </p:cNvPr>
          <p:cNvSpPr txBox="1"/>
          <p:nvPr/>
        </p:nvSpPr>
        <p:spPr>
          <a:xfrm>
            <a:off x="10358768" y="6024197"/>
            <a:ext cx="2894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latin typeface="+mj-lt"/>
              </a:rPr>
              <a:t>China 241               Resto de Asia 142</a:t>
            </a:r>
            <a:endParaRPr lang="en-GB" sz="1100" b="1">
              <a:latin typeface="+mj-lt"/>
            </a:endParaRPr>
          </a:p>
        </p:txBody>
      </p:sp>
      <p:grpSp>
        <p:nvGrpSpPr>
          <p:cNvPr id="487" name="object 2">
            <a:extLst>
              <a:ext uri="{FF2B5EF4-FFF2-40B4-BE49-F238E27FC236}">
                <a16:creationId xmlns:a16="http://schemas.microsoft.com/office/drawing/2014/main" id="{7F626BEA-C5C7-4226-ADFB-41A7BD0A2001}"/>
              </a:ext>
            </a:extLst>
          </p:cNvPr>
          <p:cNvGrpSpPr/>
          <p:nvPr/>
        </p:nvGrpSpPr>
        <p:grpSpPr>
          <a:xfrm rot="17895830">
            <a:off x="11158810" y="6109169"/>
            <a:ext cx="517799" cy="90122"/>
            <a:chOff x="11675117" y="686915"/>
            <a:chExt cx="6613185" cy="9827881"/>
          </a:xfrm>
        </p:grpSpPr>
        <p:sp>
          <p:nvSpPr>
            <p:cNvPr id="488" name="object 3">
              <a:extLst>
                <a:ext uri="{FF2B5EF4-FFF2-40B4-BE49-F238E27FC236}">
                  <a16:creationId xmlns:a16="http://schemas.microsoft.com/office/drawing/2014/main" id="{BBAEA34E-527A-41EC-AEF9-E40F49C2E5DD}"/>
                </a:ext>
              </a:extLst>
            </p:cNvPr>
            <p:cNvSpPr/>
            <p:nvPr/>
          </p:nvSpPr>
          <p:spPr>
            <a:xfrm>
              <a:off x="11675117" y="686915"/>
              <a:ext cx="6613185" cy="9827881"/>
            </a:xfrm>
            <a:custGeom>
              <a:avLst/>
              <a:gdLst/>
              <a:ahLst/>
              <a:cxnLst/>
              <a:rect l="l" t="t" r="r" b="b"/>
              <a:pathLst>
                <a:path w="5791200" h="9753600">
                  <a:moveTo>
                    <a:pt x="5791200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5791200" y="97536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b="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89" name="object 4">
              <a:extLst>
                <a:ext uri="{FF2B5EF4-FFF2-40B4-BE49-F238E27FC236}">
                  <a16:creationId xmlns:a16="http://schemas.microsoft.com/office/drawing/2014/main" id="{075B5DD3-56AC-46EB-9646-78DAD4F115B9}"/>
                </a:ext>
              </a:extLst>
            </p:cNvPr>
            <p:cNvSpPr/>
            <p:nvPr/>
          </p:nvSpPr>
          <p:spPr>
            <a:xfrm>
              <a:off x="17396781" y="9914046"/>
              <a:ext cx="842939" cy="592041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530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95300" y="4953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b="1">
                <a:solidFill>
                  <a:prstClr val="black"/>
                </a:solidFill>
                <a:latin typeface="Open Sans"/>
              </a:endParaRPr>
            </a:p>
          </p:txBody>
        </p:sp>
      </p:grpSp>
      <p:pic>
        <p:nvPicPr>
          <p:cNvPr id="490" name="Imagen 489">
            <a:extLst>
              <a:ext uri="{FF2B5EF4-FFF2-40B4-BE49-F238E27FC236}">
                <a16:creationId xmlns:a16="http://schemas.microsoft.com/office/drawing/2014/main" id="{FC0EDF0F-7004-48FB-82B3-C6084ED5B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3964" y="1914338"/>
            <a:ext cx="8363133" cy="44920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B845AE7-13E5-4A0C-A1C9-9A22966558DF}"/>
              </a:ext>
            </a:extLst>
          </p:cNvPr>
          <p:cNvSpPr txBox="1"/>
          <p:nvPr/>
        </p:nvSpPr>
        <p:spPr>
          <a:xfrm>
            <a:off x="9527900" y="6546847"/>
            <a:ext cx="399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>
                <a:latin typeface="+mj-lt"/>
              </a:rPr>
              <a:t>Fuente: BasqueTrade &amp; Investment</a:t>
            </a:r>
          </a:p>
        </p:txBody>
      </p:sp>
      <p:grpSp>
        <p:nvGrpSpPr>
          <p:cNvPr id="491" name="Grupo 490">
            <a:extLst>
              <a:ext uri="{FF2B5EF4-FFF2-40B4-BE49-F238E27FC236}">
                <a16:creationId xmlns:a16="http://schemas.microsoft.com/office/drawing/2014/main" id="{76977CEB-BA7B-4E24-93C2-F506BFE9F568}"/>
              </a:ext>
            </a:extLst>
          </p:cNvPr>
          <p:cNvGrpSpPr/>
          <p:nvPr/>
        </p:nvGrpSpPr>
        <p:grpSpPr>
          <a:xfrm>
            <a:off x="-63800" y="1389393"/>
            <a:ext cx="4553250" cy="327266"/>
            <a:chOff x="0" y="769271"/>
            <a:chExt cx="1405450" cy="526024"/>
          </a:xfrm>
          <a:solidFill>
            <a:schemeClr val="tx2"/>
          </a:solidFill>
        </p:grpSpPr>
        <p:sp>
          <p:nvSpPr>
            <p:cNvPr id="492" name="Rectángulo 491">
              <a:extLst>
                <a:ext uri="{FF2B5EF4-FFF2-40B4-BE49-F238E27FC236}">
                  <a16:creationId xmlns:a16="http://schemas.microsoft.com/office/drawing/2014/main" id="{AD161984-50C3-4053-A779-63AAA7FCD17B}"/>
                </a:ext>
              </a:extLst>
            </p:cNvPr>
            <p:cNvSpPr/>
            <p:nvPr/>
          </p:nvSpPr>
          <p:spPr>
            <a:xfrm>
              <a:off x="0" y="769271"/>
              <a:ext cx="1283116" cy="526024"/>
            </a:xfrm>
            <a:prstGeom prst="rect">
              <a:avLst/>
            </a:pr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93" name="Triángulo rectángulo 492">
              <a:extLst>
                <a:ext uri="{FF2B5EF4-FFF2-40B4-BE49-F238E27FC236}">
                  <a16:creationId xmlns:a16="http://schemas.microsoft.com/office/drawing/2014/main" id="{533AC46B-DA1A-49C1-8802-68F6F1E70E8C}"/>
                </a:ext>
              </a:extLst>
            </p:cNvPr>
            <p:cNvSpPr/>
            <p:nvPr/>
          </p:nvSpPr>
          <p:spPr>
            <a:xfrm>
              <a:off x="1283116" y="769271"/>
              <a:ext cx="122334" cy="526024"/>
            </a:xfrm>
            <a:prstGeom prst="rtTriangle">
              <a:avLst/>
            </a:pr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4083B-0DCC-461B-8D39-9AA4B0EC5E23}"/>
              </a:ext>
            </a:extLst>
          </p:cNvPr>
          <p:cNvSpPr txBox="1"/>
          <p:nvPr/>
        </p:nvSpPr>
        <p:spPr>
          <a:xfrm>
            <a:off x="137127" y="1413536"/>
            <a:ext cx="499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>
                <a:solidFill>
                  <a:schemeClr val="bg1"/>
                </a:solidFill>
              </a:rPr>
              <a:t>Mapa presencia de implantaciones de empresas vascas (2021)</a:t>
            </a:r>
          </a:p>
        </p:txBody>
      </p:sp>
    </p:spTree>
    <p:extLst>
      <p:ext uri="{BB962C8B-B14F-4D97-AF65-F5344CB8AC3E}">
        <p14:creationId xmlns:p14="http://schemas.microsoft.com/office/powerpoint/2010/main" val="37580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49001" y="560563"/>
            <a:ext cx="12277009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60">
                <a:solidFill>
                  <a:schemeClr val="tx1"/>
                </a:solidFill>
              </a:rPr>
              <a:t>Los desafíos económicos, industriales y tecnológicos que deberán afrontar estos países en su crecimiento abren oportunidades interesantes para las empresas vascas, que estamos, aún, a tiempo de aprovechar</a:t>
            </a:r>
            <a:endParaRPr lang="es-ES" sz="2000" b="1" spc="6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83950"/>
            <a:ext cx="518795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35296" y="7303729"/>
            <a:ext cx="142240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spcBef>
                <a:spcPts val="155"/>
              </a:spcBef>
            </a:pPr>
            <a:r>
              <a:rPr lang="es-ES" sz="800" spc="1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lang="en-GB" sz="800">
              <a:latin typeface="Microsoft Sans Serif"/>
              <a:cs typeface="Microsoft Sans Serif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BBF51E18-3A4F-42E4-9BCF-4E1741B66FFE}"/>
              </a:ext>
            </a:extLst>
          </p:cNvPr>
          <p:cNvSpPr txBox="1"/>
          <p:nvPr/>
        </p:nvSpPr>
        <p:spPr>
          <a:xfrm>
            <a:off x="716571" y="271859"/>
            <a:ext cx="33651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sz="700" spc="20">
                <a:solidFill>
                  <a:prstClr val="black"/>
                </a:solidFill>
                <a:latin typeface="Microsoft Sans Serif"/>
                <a:cs typeface="Microsoft Sans Serif"/>
              </a:rPr>
              <a:t>Euskadi ante los retos de una economía en cambio</a:t>
            </a:r>
            <a:endParaRPr lang="es-ES" sz="7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55" name="Imagen 454" descr="logos_azul-18.png">
            <a:extLst>
              <a:ext uri="{FF2B5EF4-FFF2-40B4-BE49-F238E27FC236}">
                <a16:creationId xmlns:a16="http://schemas.microsoft.com/office/drawing/2014/main" id="{AB2D564F-D0E4-4700-B376-5A9A2C16C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6488699"/>
            <a:ext cx="3776857" cy="824725"/>
          </a:xfrm>
          <a:prstGeom prst="rect">
            <a:avLst/>
          </a:prstGeom>
        </p:spPr>
      </p:pic>
      <p:grpSp>
        <p:nvGrpSpPr>
          <p:cNvPr id="457" name="Grupo 456">
            <a:extLst>
              <a:ext uri="{FF2B5EF4-FFF2-40B4-BE49-F238E27FC236}">
                <a16:creationId xmlns:a16="http://schemas.microsoft.com/office/drawing/2014/main" id="{86E26B49-C967-4C56-8351-3DF5E4FFDED9}"/>
              </a:ext>
            </a:extLst>
          </p:cNvPr>
          <p:cNvGrpSpPr/>
          <p:nvPr/>
        </p:nvGrpSpPr>
        <p:grpSpPr>
          <a:xfrm>
            <a:off x="12863225" y="7001790"/>
            <a:ext cx="581313" cy="573798"/>
            <a:chOff x="8854787" y="4853354"/>
            <a:chExt cx="293945" cy="290145"/>
          </a:xfrm>
        </p:grpSpPr>
        <p:sp>
          <p:nvSpPr>
            <p:cNvPr id="458" name="Marcador de número de diapositiva 61">
              <a:extLst>
                <a:ext uri="{FF2B5EF4-FFF2-40B4-BE49-F238E27FC236}">
                  <a16:creationId xmlns:a16="http://schemas.microsoft.com/office/drawing/2014/main" id="{4090808F-52A6-4021-8656-DA6FF6F93E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4</a:t>
              </a:fld>
              <a:endParaRPr lang="es-ES" sz="1600" spc="80"/>
            </a:p>
          </p:txBody>
        </p:sp>
        <p:sp>
          <p:nvSpPr>
            <p:cNvPr id="459" name="Marcador de número de diapositiva 2">
              <a:extLst>
                <a:ext uri="{FF2B5EF4-FFF2-40B4-BE49-F238E27FC236}">
                  <a16:creationId xmlns:a16="http://schemas.microsoft.com/office/drawing/2014/main" id="{C4C5DECA-71F7-4CF7-A8D1-728DE07C53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4</a:t>
              </a:fld>
              <a:endParaRPr lang="es-ES" sz="1600" spc="80"/>
            </a:p>
          </p:txBody>
        </p:sp>
        <p:sp>
          <p:nvSpPr>
            <p:cNvPr id="460" name="bk object 16">
              <a:extLst>
                <a:ext uri="{FF2B5EF4-FFF2-40B4-BE49-F238E27FC236}">
                  <a16:creationId xmlns:a16="http://schemas.microsoft.com/office/drawing/2014/main" id="{AE7909A0-3BA8-4652-9FAE-759F8AEBE5E3}"/>
                </a:ext>
              </a:extLst>
            </p:cNvPr>
            <p:cNvSpPr/>
            <p:nvPr userDrawn="1"/>
          </p:nvSpPr>
          <p:spPr>
            <a:xfrm>
              <a:off x="8854787" y="4853354"/>
              <a:ext cx="293945" cy="290145"/>
            </a:xfrm>
            <a:custGeom>
              <a:avLst/>
              <a:gdLst/>
              <a:ahLst/>
              <a:cxnLst/>
              <a:rect l="l" t="t" r="r" b="b"/>
              <a:pathLst>
                <a:path w="540384" h="533400">
                  <a:moveTo>
                    <a:pt x="0" y="533400"/>
                  </a:moveTo>
                  <a:lnTo>
                    <a:pt x="540283" y="533400"/>
                  </a:lnTo>
                  <a:lnTo>
                    <a:pt x="540283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61" name="Marcador de número de diapositiva 10">
              <a:extLst>
                <a:ext uri="{FF2B5EF4-FFF2-40B4-BE49-F238E27FC236}">
                  <a16:creationId xmlns:a16="http://schemas.microsoft.com/office/drawing/2014/main" id="{7664C2D8-5AD4-4D00-A348-97DA5A793E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8786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4</a:t>
              </a:fld>
              <a:endParaRPr lang="es-ES" sz="1600" spc="80"/>
            </a:p>
          </p:txBody>
        </p:sp>
      </p:grpSp>
      <p:sp>
        <p:nvSpPr>
          <p:cNvPr id="456" name="object 21">
            <a:extLst>
              <a:ext uri="{FF2B5EF4-FFF2-40B4-BE49-F238E27FC236}">
                <a16:creationId xmlns:a16="http://schemas.microsoft.com/office/drawing/2014/main" id="{2F53A34D-9D64-4A01-A32E-E483E882B530}"/>
              </a:ext>
            </a:extLst>
          </p:cNvPr>
          <p:cNvSpPr/>
          <p:nvPr/>
        </p:nvSpPr>
        <p:spPr>
          <a:xfrm>
            <a:off x="491455" y="6475223"/>
            <a:ext cx="12534555" cy="52676"/>
          </a:xfrm>
          <a:custGeom>
            <a:avLst/>
            <a:gdLst/>
            <a:ahLst/>
            <a:cxnLst/>
            <a:rect l="l" t="t" r="r" b="b"/>
            <a:pathLst>
              <a:path w="10642600">
                <a:moveTo>
                  <a:pt x="0" y="0"/>
                </a:moveTo>
                <a:lnTo>
                  <a:pt x="106426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845AE7-13E5-4A0C-A1C9-9A22966558DF}"/>
              </a:ext>
            </a:extLst>
          </p:cNvPr>
          <p:cNvSpPr txBox="1"/>
          <p:nvPr/>
        </p:nvSpPr>
        <p:spPr>
          <a:xfrm>
            <a:off x="9527900" y="6546847"/>
            <a:ext cx="399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>
                <a:latin typeface="+mj-lt"/>
              </a:rPr>
              <a:t>Fuente: BasqueTrade &amp; Investment</a:t>
            </a:r>
          </a:p>
        </p:txBody>
      </p:sp>
      <p:sp>
        <p:nvSpPr>
          <p:cNvPr id="34" name="Trapecio 33">
            <a:extLst>
              <a:ext uri="{FF2B5EF4-FFF2-40B4-BE49-F238E27FC236}">
                <a16:creationId xmlns:a16="http://schemas.microsoft.com/office/drawing/2014/main" id="{7C6A22E7-86AF-4215-9D2B-EC2B1F2263AF}"/>
              </a:ext>
            </a:extLst>
          </p:cNvPr>
          <p:cNvSpPr/>
          <p:nvPr/>
        </p:nvSpPr>
        <p:spPr>
          <a:xfrm flipV="1">
            <a:off x="621882" y="1942732"/>
            <a:ext cx="17196218" cy="716566"/>
          </a:xfrm>
          <a:prstGeom prst="trapezoid">
            <a:avLst>
              <a:gd name="adj" fmla="val 32129"/>
            </a:avLst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8D5F6BE-AA58-4653-B518-CCFD9A01D1B0}"/>
              </a:ext>
            </a:extLst>
          </p:cNvPr>
          <p:cNvSpPr/>
          <p:nvPr/>
        </p:nvSpPr>
        <p:spPr>
          <a:xfrm>
            <a:off x="1333500" y="3109566"/>
            <a:ext cx="3733800" cy="107721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600">
                <a:solidFill>
                  <a:prstClr val="black"/>
                </a:solidFill>
                <a:latin typeface="Open Sans"/>
              </a:rPr>
              <a:t>Existencia de una ventana temporal para el desarrollo de estrategias favorables al crecimiento</a:t>
            </a:r>
            <a:endParaRPr lang="es-MX" sz="14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A93394D-32FC-4114-8601-31403C0EDF31}"/>
              </a:ext>
            </a:extLst>
          </p:cNvPr>
          <p:cNvSpPr/>
          <p:nvPr/>
        </p:nvSpPr>
        <p:spPr>
          <a:xfrm>
            <a:off x="1333500" y="4635288"/>
            <a:ext cx="3517901" cy="107721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600">
                <a:solidFill>
                  <a:prstClr val="black"/>
                </a:solidFill>
                <a:latin typeface="Open Sans"/>
              </a:rPr>
              <a:t>Estrategias de grandes planes de inversión pública, en un momento histórico en el volumen de inversiones</a:t>
            </a:r>
            <a:endParaRPr lang="es-MX" sz="140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17B7737-6FB0-47B6-BB63-B4048B61B5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10002745" y="3011066"/>
            <a:ext cx="510134" cy="444006"/>
          </a:xfrm>
          <a:prstGeom prst="rect">
            <a:avLst/>
          </a:prstGeom>
        </p:spPr>
      </p:pic>
      <p:pic>
        <p:nvPicPr>
          <p:cNvPr id="69" name="Gráfico 68" descr="Corazón con pulso contorno">
            <a:extLst>
              <a:ext uri="{FF2B5EF4-FFF2-40B4-BE49-F238E27FC236}">
                <a16:creationId xmlns:a16="http://schemas.microsoft.com/office/drawing/2014/main" id="{F04E77E1-D0C4-4E3A-972C-7B20617B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8224" y="4673447"/>
            <a:ext cx="566823" cy="566823"/>
          </a:xfrm>
          <a:prstGeom prst="rect">
            <a:avLst/>
          </a:prstGeom>
        </p:spPr>
      </p:pic>
      <p:pic>
        <p:nvPicPr>
          <p:cNvPr id="70" name="Imagen 83">
            <a:extLst>
              <a:ext uri="{FF2B5EF4-FFF2-40B4-BE49-F238E27FC236}">
                <a16:creationId xmlns:a16="http://schemas.microsoft.com/office/drawing/2014/main" id="{A0AB2F1C-F212-4A70-BC39-DCA7FAE6F9E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4300" y="5523552"/>
            <a:ext cx="454671" cy="448776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4DA4CBBE-8AE2-4517-B1BB-7648C63107CF}"/>
              </a:ext>
            </a:extLst>
          </p:cNvPr>
          <p:cNvSpPr txBox="1"/>
          <p:nvPr/>
        </p:nvSpPr>
        <p:spPr>
          <a:xfrm>
            <a:off x="10535047" y="2866728"/>
            <a:ext cx="2551717" cy="31540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s-ES"/>
              <a:t>Manufactura avanzada</a:t>
            </a:r>
          </a:p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s-ES"/>
              <a:t>Tecnología: digitalización </a:t>
            </a:r>
            <a:endParaRPr lang="es-ES">
              <a:cs typeface="Calibri"/>
            </a:endParaRPr>
          </a:p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s-ES"/>
              <a:t>Sociosanitario</a:t>
            </a:r>
          </a:p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s-ES"/>
              <a:t>Sostenibilidad</a:t>
            </a:r>
            <a:endParaRPr lang="es-ES">
              <a:cs typeface="Calibri"/>
            </a:endParaRP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368CAA0C-4E92-4EE8-BF92-AF50BE579BA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6426" y="3900698"/>
            <a:ext cx="422544" cy="409288"/>
          </a:xfrm>
          <a:prstGeom prst="rect">
            <a:avLst/>
          </a:prstGeom>
        </p:spPr>
      </p:pic>
      <p:sp>
        <p:nvSpPr>
          <p:cNvPr id="73" name="Rectángulo 72">
            <a:extLst>
              <a:ext uri="{FF2B5EF4-FFF2-40B4-BE49-F238E27FC236}">
                <a16:creationId xmlns:a16="http://schemas.microsoft.com/office/drawing/2014/main" id="{586501E6-E3A7-437C-9743-EE9BAFDA9B0E}"/>
              </a:ext>
            </a:extLst>
          </p:cNvPr>
          <p:cNvSpPr/>
          <p:nvPr/>
        </p:nvSpPr>
        <p:spPr>
          <a:xfrm>
            <a:off x="5606761" y="3109566"/>
            <a:ext cx="3733800" cy="830997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600">
                <a:solidFill>
                  <a:prstClr val="black"/>
                </a:solidFill>
                <a:latin typeface="Open Sans"/>
              </a:rPr>
              <a:t>Transformación de un modelo low-cost a uno de alto nivel tecnológico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5AA96BA-E569-4A15-9995-3AA7874A49F0}"/>
              </a:ext>
            </a:extLst>
          </p:cNvPr>
          <p:cNvSpPr/>
          <p:nvPr/>
        </p:nvSpPr>
        <p:spPr>
          <a:xfrm>
            <a:off x="5606761" y="4635288"/>
            <a:ext cx="3517901" cy="107721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600">
                <a:solidFill>
                  <a:prstClr val="black"/>
                </a:solidFill>
                <a:latin typeface="Open Sans"/>
              </a:rPr>
              <a:t>Estrategias de especialización productiva en la región, con la aparición de nuevos países orientados a la fabricación</a:t>
            </a:r>
            <a:endParaRPr lang="es-MX" sz="1400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75" name="object 6">
            <a:extLst>
              <a:ext uri="{FF2B5EF4-FFF2-40B4-BE49-F238E27FC236}">
                <a16:creationId xmlns:a16="http://schemas.microsoft.com/office/drawing/2014/main" id="{84AE26A8-5C30-451D-9209-22FEA4720E01}"/>
              </a:ext>
            </a:extLst>
          </p:cNvPr>
          <p:cNvGrpSpPr/>
          <p:nvPr/>
        </p:nvGrpSpPr>
        <p:grpSpPr>
          <a:xfrm>
            <a:off x="1185048" y="2659299"/>
            <a:ext cx="348178" cy="3323248"/>
            <a:chOff x="9888022" y="863601"/>
            <a:chExt cx="348178" cy="3323248"/>
          </a:xfrm>
        </p:grpSpPr>
        <p:sp>
          <p:nvSpPr>
            <p:cNvPr id="76" name="object 7">
              <a:extLst>
                <a:ext uri="{FF2B5EF4-FFF2-40B4-BE49-F238E27FC236}">
                  <a16:creationId xmlns:a16="http://schemas.microsoft.com/office/drawing/2014/main" id="{286FD83E-612E-427B-A651-1BD13C382BD9}"/>
                </a:ext>
              </a:extLst>
            </p:cNvPr>
            <p:cNvSpPr/>
            <p:nvPr/>
          </p:nvSpPr>
          <p:spPr>
            <a:xfrm>
              <a:off x="9944100" y="1392595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0" y="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">
              <a:extLst>
                <a:ext uri="{FF2B5EF4-FFF2-40B4-BE49-F238E27FC236}">
                  <a16:creationId xmlns:a16="http://schemas.microsoft.com/office/drawing/2014/main" id="{207C5635-BB20-4209-8CA2-7B4016AC0ED9}"/>
                </a:ext>
              </a:extLst>
            </p:cNvPr>
            <p:cNvSpPr/>
            <p:nvPr/>
          </p:nvSpPr>
          <p:spPr>
            <a:xfrm flipH="1">
              <a:off x="9888022" y="863601"/>
              <a:ext cx="48665" cy="3323248"/>
            </a:xfrm>
            <a:custGeom>
              <a:avLst/>
              <a:gdLst/>
              <a:ahLst/>
              <a:cxnLst/>
              <a:rect l="l" t="t" r="r" b="b"/>
              <a:pathLst>
                <a:path h="7175500">
                  <a:moveTo>
                    <a:pt x="0" y="0"/>
                  </a:moveTo>
                  <a:lnTo>
                    <a:pt x="0" y="7175500"/>
                  </a:lnTo>
                </a:path>
              </a:pathLst>
            </a:custGeom>
            <a:ln w="12700">
              <a:solidFill>
                <a:srgbClr val="004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">
              <a:extLst>
                <a:ext uri="{FF2B5EF4-FFF2-40B4-BE49-F238E27FC236}">
                  <a16:creationId xmlns:a16="http://schemas.microsoft.com/office/drawing/2014/main" id="{5D4E8EA7-42A0-4C8D-952B-A6FAA6B42E15}"/>
                </a:ext>
              </a:extLst>
            </p:cNvPr>
            <p:cNvSpPr/>
            <p:nvPr/>
          </p:nvSpPr>
          <p:spPr>
            <a:xfrm>
              <a:off x="9944100" y="2901183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0" y="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6">
            <a:extLst>
              <a:ext uri="{FF2B5EF4-FFF2-40B4-BE49-F238E27FC236}">
                <a16:creationId xmlns:a16="http://schemas.microsoft.com/office/drawing/2014/main" id="{3653C989-8B73-4699-AD32-CD7EE6839CA5}"/>
              </a:ext>
            </a:extLst>
          </p:cNvPr>
          <p:cNvGrpSpPr/>
          <p:nvPr/>
        </p:nvGrpSpPr>
        <p:grpSpPr>
          <a:xfrm>
            <a:off x="5493210" y="2659299"/>
            <a:ext cx="348178" cy="3323248"/>
            <a:chOff x="9888022" y="863601"/>
            <a:chExt cx="348178" cy="3323248"/>
          </a:xfrm>
        </p:grpSpPr>
        <p:sp>
          <p:nvSpPr>
            <p:cNvPr id="80" name="object 7">
              <a:extLst>
                <a:ext uri="{FF2B5EF4-FFF2-40B4-BE49-F238E27FC236}">
                  <a16:creationId xmlns:a16="http://schemas.microsoft.com/office/drawing/2014/main" id="{888A716C-C561-4CC8-8E98-92C1D33CA9A5}"/>
                </a:ext>
              </a:extLst>
            </p:cNvPr>
            <p:cNvSpPr/>
            <p:nvPr/>
          </p:nvSpPr>
          <p:spPr>
            <a:xfrm>
              <a:off x="9944100" y="1392595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0" y="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">
              <a:extLst>
                <a:ext uri="{FF2B5EF4-FFF2-40B4-BE49-F238E27FC236}">
                  <a16:creationId xmlns:a16="http://schemas.microsoft.com/office/drawing/2014/main" id="{C48D9459-F083-46AB-B699-652F1EEECCCD}"/>
                </a:ext>
              </a:extLst>
            </p:cNvPr>
            <p:cNvSpPr/>
            <p:nvPr/>
          </p:nvSpPr>
          <p:spPr>
            <a:xfrm flipH="1">
              <a:off x="9888022" y="863601"/>
              <a:ext cx="48665" cy="3323248"/>
            </a:xfrm>
            <a:custGeom>
              <a:avLst/>
              <a:gdLst/>
              <a:ahLst/>
              <a:cxnLst/>
              <a:rect l="l" t="t" r="r" b="b"/>
              <a:pathLst>
                <a:path h="7175500">
                  <a:moveTo>
                    <a:pt x="0" y="0"/>
                  </a:moveTo>
                  <a:lnTo>
                    <a:pt x="0" y="7175500"/>
                  </a:lnTo>
                </a:path>
              </a:pathLst>
            </a:custGeom>
            <a:ln w="12700">
              <a:solidFill>
                <a:srgbClr val="004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">
              <a:extLst>
                <a:ext uri="{FF2B5EF4-FFF2-40B4-BE49-F238E27FC236}">
                  <a16:creationId xmlns:a16="http://schemas.microsoft.com/office/drawing/2014/main" id="{2A305D98-1E50-42D2-B969-E273B57FDA2E}"/>
                </a:ext>
              </a:extLst>
            </p:cNvPr>
            <p:cNvSpPr/>
            <p:nvPr/>
          </p:nvSpPr>
          <p:spPr>
            <a:xfrm>
              <a:off x="9944100" y="2901183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0" y="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4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">
            <a:extLst>
              <a:ext uri="{FF2B5EF4-FFF2-40B4-BE49-F238E27FC236}">
                <a16:creationId xmlns:a16="http://schemas.microsoft.com/office/drawing/2014/main" id="{846128F6-0AE8-4A6A-BFBF-CE47DB852EB9}"/>
              </a:ext>
            </a:extLst>
          </p:cNvPr>
          <p:cNvSpPr/>
          <p:nvPr/>
        </p:nvSpPr>
        <p:spPr>
          <a:xfrm flipH="1">
            <a:off x="9733918" y="2659299"/>
            <a:ext cx="48665" cy="3323248"/>
          </a:xfrm>
          <a:custGeom>
            <a:avLst/>
            <a:gdLst/>
            <a:ahLst/>
            <a:cxnLst/>
            <a:rect l="l" t="t" r="r" b="b"/>
            <a:pathLst>
              <a:path h="7175500">
                <a:moveTo>
                  <a:pt x="0" y="0"/>
                </a:moveTo>
                <a:lnTo>
                  <a:pt x="0" y="7175500"/>
                </a:lnTo>
              </a:path>
            </a:pathLst>
          </a:custGeom>
          <a:ln w="12700">
            <a:solidFill>
              <a:srgbClr val="004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1280FE-DF5A-4EC7-8921-553BF5AF7F41}"/>
              </a:ext>
            </a:extLst>
          </p:cNvPr>
          <p:cNvSpPr txBox="1"/>
          <p:nvPr/>
        </p:nvSpPr>
        <p:spPr>
          <a:xfrm>
            <a:off x="1241126" y="2092026"/>
            <a:ext cx="178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Económicos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05154C11-CC86-43A3-B9E1-D3E09C166A45}"/>
              </a:ext>
            </a:extLst>
          </p:cNvPr>
          <p:cNvSpPr txBox="1"/>
          <p:nvPr/>
        </p:nvSpPr>
        <p:spPr>
          <a:xfrm>
            <a:off x="5606761" y="2092026"/>
            <a:ext cx="178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Industriales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F73DF49-2810-4B46-BF77-F6D2B46EF3B1}"/>
              </a:ext>
            </a:extLst>
          </p:cNvPr>
          <p:cNvSpPr txBox="1"/>
          <p:nvPr/>
        </p:nvSpPr>
        <p:spPr>
          <a:xfrm>
            <a:off x="9927173" y="2092026"/>
            <a:ext cx="178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Tecnologías</a:t>
            </a:r>
          </a:p>
        </p:txBody>
      </p:sp>
    </p:spTree>
    <p:extLst>
      <p:ext uri="{BB962C8B-B14F-4D97-AF65-F5344CB8AC3E}">
        <p14:creationId xmlns:p14="http://schemas.microsoft.com/office/powerpoint/2010/main" val="159335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49001" y="579986"/>
            <a:ext cx="12277009" cy="59112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spc="60">
                <a:solidFill>
                  <a:schemeClr val="tx1"/>
                </a:solidFill>
              </a:rPr>
              <a:t>Pero no hay oportunidad sin reto y para tener éxito en la región tendremos que hacer apuestas claras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583950"/>
            <a:ext cx="518795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35296" y="7303729"/>
            <a:ext cx="142240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spcBef>
                <a:spcPts val="155"/>
              </a:spcBef>
            </a:pPr>
            <a:r>
              <a:rPr lang="es-ES" sz="800" spc="1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lang="en-GB" sz="800">
              <a:latin typeface="Microsoft Sans Serif"/>
              <a:cs typeface="Microsoft Sans Serif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BBF51E18-3A4F-42E4-9BCF-4E1741B66FFE}"/>
              </a:ext>
            </a:extLst>
          </p:cNvPr>
          <p:cNvSpPr txBox="1"/>
          <p:nvPr/>
        </p:nvSpPr>
        <p:spPr>
          <a:xfrm>
            <a:off x="716571" y="271859"/>
            <a:ext cx="33651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sz="700" spc="20">
                <a:solidFill>
                  <a:prstClr val="black"/>
                </a:solidFill>
                <a:latin typeface="Microsoft Sans Serif"/>
                <a:cs typeface="Microsoft Sans Serif"/>
              </a:rPr>
              <a:t>Euskadi ante los retos de una economía en cambio</a:t>
            </a:r>
            <a:endParaRPr lang="es-ES" sz="7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55" name="Imagen 454" descr="logos_azul-18.png">
            <a:extLst>
              <a:ext uri="{FF2B5EF4-FFF2-40B4-BE49-F238E27FC236}">
                <a16:creationId xmlns:a16="http://schemas.microsoft.com/office/drawing/2014/main" id="{AB2D564F-D0E4-4700-B376-5A9A2C16C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6488699"/>
            <a:ext cx="3776857" cy="824725"/>
          </a:xfrm>
          <a:prstGeom prst="rect">
            <a:avLst/>
          </a:prstGeom>
        </p:spPr>
      </p:pic>
      <p:grpSp>
        <p:nvGrpSpPr>
          <p:cNvPr id="457" name="Grupo 456">
            <a:extLst>
              <a:ext uri="{FF2B5EF4-FFF2-40B4-BE49-F238E27FC236}">
                <a16:creationId xmlns:a16="http://schemas.microsoft.com/office/drawing/2014/main" id="{86E26B49-C967-4C56-8351-3DF5E4FFDED9}"/>
              </a:ext>
            </a:extLst>
          </p:cNvPr>
          <p:cNvGrpSpPr/>
          <p:nvPr/>
        </p:nvGrpSpPr>
        <p:grpSpPr>
          <a:xfrm>
            <a:off x="12863225" y="7001790"/>
            <a:ext cx="581313" cy="573798"/>
            <a:chOff x="8854787" y="4853354"/>
            <a:chExt cx="293945" cy="290145"/>
          </a:xfrm>
        </p:grpSpPr>
        <p:sp>
          <p:nvSpPr>
            <p:cNvPr id="458" name="Marcador de número de diapositiva 61">
              <a:extLst>
                <a:ext uri="{FF2B5EF4-FFF2-40B4-BE49-F238E27FC236}">
                  <a16:creationId xmlns:a16="http://schemas.microsoft.com/office/drawing/2014/main" id="{4090808F-52A6-4021-8656-DA6FF6F93E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5</a:t>
              </a:fld>
              <a:endParaRPr lang="es-ES" sz="1600" spc="80"/>
            </a:p>
          </p:txBody>
        </p:sp>
        <p:sp>
          <p:nvSpPr>
            <p:cNvPr id="459" name="Marcador de número de diapositiva 2">
              <a:extLst>
                <a:ext uri="{FF2B5EF4-FFF2-40B4-BE49-F238E27FC236}">
                  <a16:creationId xmlns:a16="http://schemas.microsoft.com/office/drawing/2014/main" id="{C4C5DECA-71F7-4CF7-A8D1-728DE07C53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5</a:t>
              </a:fld>
              <a:endParaRPr lang="es-ES" sz="1600" spc="80"/>
            </a:p>
          </p:txBody>
        </p:sp>
        <p:sp>
          <p:nvSpPr>
            <p:cNvPr id="460" name="bk object 16">
              <a:extLst>
                <a:ext uri="{FF2B5EF4-FFF2-40B4-BE49-F238E27FC236}">
                  <a16:creationId xmlns:a16="http://schemas.microsoft.com/office/drawing/2014/main" id="{AE7909A0-3BA8-4652-9FAE-759F8AEBE5E3}"/>
                </a:ext>
              </a:extLst>
            </p:cNvPr>
            <p:cNvSpPr/>
            <p:nvPr userDrawn="1"/>
          </p:nvSpPr>
          <p:spPr>
            <a:xfrm>
              <a:off x="8854787" y="4853354"/>
              <a:ext cx="293945" cy="290145"/>
            </a:xfrm>
            <a:custGeom>
              <a:avLst/>
              <a:gdLst/>
              <a:ahLst/>
              <a:cxnLst/>
              <a:rect l="l" t="t" r="r" b="b"/>
              <a:pathLst>
                <a:path w="540384" h="533400">
                  <a:moveTo>
                    <a:pt x="0" y="533400"/>
                  </a:moveTo>
                  <a:lnTo>
                    <a:pt x="540283" y="533400"/>
                  </a:lnTo>
                  <a:lnTo>
                    <a:pt x="540283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61" name="Marcador de número de diapositiva 10">
              <a:extLst>
                <a:ext uri="{FF2B5EF4-FFF2-40B4-BE49-F238E27FC236}">
                  <a16:creationId xmlns:a16="http://schemas.microsoft.com/office/drawing/2014/main" id="{7664C2D8-5AD4-4D00-A348-97DA5A793E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8786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5</a:t>
              </a:fld>
              <a:endParaRPr lang="es-ES" sz="1600" spc="80"/>
            </a:p>
          </p:txBody>
        </p:sp>
      </p:grpSp>
      <p:sp>
        <p:nvSpPr>
          <p:cNvPr id="456" name="object 21">
            <a:extLst>
              <a:ext uri="{FF2B5EF4-FFF2-40B4-BE49-F238E27FC236}">
                <a16:creationId xmlns:a16="http://schemas.microsoft.com/office/drawing/2014/main" id="{2F53A34D-9D64-4A01-A32E-E483E882B530}"/>
              </a:ext>
            </a:extLst>
          </p:cNvPr>
          <p:cNvSpPr/>
          <p:nvPr/>
        </p:nvSpPr>
        <p:spPr>
          <a:xfrm>
            <a:off x="491455" y="6475223"/>
            <a:ext cx="12534555" cy="52676"/>
          </a:xfrm>
          <a:custGeom>
            <a:avLst/>
            <a:gdLst/>
            <a:ahLst/>
            <a:cxnLst/>
            <a:rect l="l" t="t" r="r" b="b"/>
            <a:pathLst>
              <a:path w="10642600">
                <a:moveTo>
                  <a:pt x="0" y="0"/>
                </a:moveTo>
                <a:lnTo>
                  <a:pt x="106426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845AE7-13E5-4A0C-A1C9-9A22966558DF}"/>
              </a:ext>
            </a:extLst>
          </p:cNvPr>
          <p:cNvSpPr txBox="1"/>
          <p:nvPr/>
        </p:nvSpPr>
        <p:spPr>
          <a:xfrm>
            <a:off x="9527900" y="6546847"/>
            <a:ext cx="399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>
                <a:latin typeface="+mj-lt"/>
              </a:rPr>
              <a:t>Fuente: BasqueTrade &amp; Investment</a:t>
            </a:r>
          </a:p>
        </p:txBody>
      </p:sp>
      <p:pic>
        <p:nvPicPr>
          <p:cNvPr id="36" name="Imagen 35" descr="Una señal de calle en una ciudad&#10;&#10;Descripción generada automáticamente">
            <a:extLst>
              <a:ext uri="{FF2B5EF4-FFF2-40B4-BE49-F238E27FC236}">
                <a16:creationId xmlns:a16="http://schemas.microsoft.com/office/drawing/2014/main" id="{7888AFCA-1E5C-4C30-B01B-1B673F94C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7"/>
          <a:stretch/>
        </p:blipFill>
        <p:spPr>
          <a:xfrm>
            <a:off x="0" y="1588749"/>
            <a:ext cx="4206130" cy="4492748"/>
          </a:xfrm>
          <a:prstGeom prst="rect">
            <a:avLst/>
          </a:prstGeom>
        </p:spPr>
      </p:pic>
      <p:sp>
        <p:nvSpPr>
          <p:cNvPr id="38" name="object 3">
            <a:extLst>
              <a:ext uri="{FF2B5EF4-FFF2-40B4-BE49-F238E27FC236}">
                <a16:creationId xmlns:a16="http://schemas.microsoft.com/office/drawing/2014/main" id="{13393991-1B0A-4806-88DC-E6D5AC7E6834}"/>
              </a:ext>
            </a:extLst>
          </p:cNvPr>
          <p:cNvSpPr/>
          <p:nvPr/>
        </p:nvSpPr>
        <p:spPr>
          <a:xfrm>
            <a:off x="4736912" y="2783236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731" y="0"/>
                </a:moveTo>
                <a:lnTo>
                  <a:pt x="0" y="0"/>
                </a:lnTo>
                <a:lnTo>
                  <a:pt x="0" y="187731"/>
                </a:lnTo>
                <a:lnTo>
                  <a:pt x="187731" y="187731"/>
                </a:lnTo>
                <a:lnTo>
                  <a:pt x="18773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122237F2-D748-4AC0-BC18-D7244394E380}"/>
              </a:ext>
            </a:extLst>
          </p:cNvPr>
          <p:cNvSpPr txBox="1"/>
          <p:nvPr/>
        </p:nvSpPr>
        <p:spPr>
          <a:xfrm>
            <a:off x="5139704" y="3580019"/>
            <a:ext cx="7352800" cy="32252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ES" sz="1400" spc="30">
                <a:latin typeface="+mj-lt"/>
                <a:cs typeface="Arial"/>
              </a:rPr>
              <a:t>Estrategia para integración de </a:t>
            </a:r>
            <a:r>
              <a:rPr lang="es-ES" sz="1400" b="1" spc="30">
                <a:solidFill>
                  <a:schemeClr val="accent1"/>
                </a:solidFill>
                <a:latin typeface="+mj-lt"/>
                <a:cs typeface="Arial"/>
              </a:rPr>
              <a:t>talento </a:t>
            </a:r>
            <a:r>
              <a:rPr lang="es-ES" sz="1400" spc="30">
                <a:latin typeface="+mj-lt"/>
                <a:cs typeface="Arial"/>
              </a:rPr>
              <a:t>como palanca de competitividad</a:t>
            </a:r>
            <a:endParaRPr lang="es-ES" sz="1400" spc="30">
              <a:latin typeface="+mj-lt"/>
              <a:ea typeface="Open Sans"/>
              <a:cs typeface="Arial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9B6D69F6-EC6B-44ED-94C1-3E5BFD27E792}"/>
              </a:ext>
            </a:extLst>
          </p:cNvPr>
          <p:cNvSpPr/>
          <p:nvPr/>
        </p:nvSpPr>
        <p:spPr>
          <a:xfrm>
            <a:off x="4714023" y="3696965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731" y="0"/>
                </a:moveTo>
                <a:lnTo>
                  <a:pt x="0" y="0"/>
                </a:lnTo>
                <a:lnTo>
                  <a:pt x="0" y="187731"/>
                </a:lnTo>
                <a:lnTo>
                  <a:pt x="187731" y="187731"/>
                </a:lnTo>
                <a:lnTo>
                  <a:pt x="18773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F02D3EC1-4528-4DE6-8784-3A0A5AEB59BE}"/>
              </a:ext>
            </a:extLst>
          </p:cNvPr>
          <p:cNvSpPr txBox="1"/>
          <p:nvPr/>
        </p:nvSpPr>
        <p:spPr>
          <a:xfrm>
            <a:off x="5112870" y="4432793"/>
            <a:ext cx="7352800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ES" sz="1400" b="1" spc="30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Apuesta por el posicionamiento de productos y servicios vascos </a:t>
            </a:r>
            <a:r>
              <a:rPr lang="es-ES" sz="1400" spc="30">
                <a:latin typeface="+mj-lt"/>
                <a:ea typeface="Open Sans"/>
                <a:cs typeface="Arial"/>
              </a:rPr>
              <a:t>como palanca de acceso a mercados altamente competitivos</a:t>
            </a: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6A86FC11-638C-400E-A291-A229263B3018}"/>
              </a:ext>
            </a:extLst>
          </p:cNvPr>
          <p:cNvSpPr txBox="1"/>
          <p:nvPr/>
        </p:nvSpPr>
        <p:spPr>
          <a:xfrm>
            <a:off x="5139704" y="2666857"/>
            <a:ext cx="7352800" cy="32252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ES" sz="1400" spc="30">
                <a:latin typeface="+mj-lt"/>
                <a:ea typeface="Open Sans"/>
                <a:cs typeface="Arial"/>
              </a:rPr>
              <a:t>Necesidad de </a:t>
            </a:r>
            <a:r>
              <a:rPr lang="es-ES" sz="1400" b="1" spc="30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presencia local </a:t>
            </a:r>
            <a:r>
              <a:rPr lang="es-ES" sz="1400" spc="30">
                <a:latin typeface="+mj-lt"/>
                <a:ea typeface="Open Sans"/>
                <a:cs typeface="Arial"/>
              </a:rPr>
              <a:t>para poder competir con las empresas asiáticas</a:t>
            </a: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B7C7ED53-6408-4A72-800D-BA0089C66B19}"/>
              </a:ext>
            </a:extLst>
          </p:cNvPr>
          <p:cNvSpPr/>
          <p:nvPr/>
        </p:nvSpPr>
        <p:spPr>
          <a:xfrm>
            <a:off x="4714023" y="5524422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731" y="0"/>
                </a:moveTo>
                <a:lnTo>
                  <a:pt x="0" y="0"/>
                </a:lnTo>
                <a:lnTo>
                  <a:pt x="0" y="187731"/>
                </a:lnTo>
                <a:lnTo>
                  <a:pt x="187731" y="187731"/>
                </a:lnTo>
                <a:lnTo>
                  <a:pt x="18773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2F3A9525-67F4-4994-B977-6B8EF67A4AD0}"/>
              </a:ext>
            </a:extLst>
          </p:cNvPr>
          <p:cNvSpPr txBox="1"/>
          <p:nvPr/>
        </p:nvSpPr>
        <p:spPr>
          <a:xfrm>
            <a:off x="5043355" y="5429235"/>
            <a:ext cx="7545498" cy="32252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ES" sz="1400" b="1" spc="30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Desarrollo digital </a:t>
            </a:r>
            <a:r>
              <a:rPr lang="es-ES" sz="1400" spc="30">
                <a:latin typeface="+mj-lt"/>
                <a:cs typeface="Arial"/>
              </a:rPr>
              <a:t>más avanzado de los mercados asiáticos</a:t>
            </a: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69A2344C-371F-4289-B402-6F54D6783DCF}"/>
              </a:ext>
            </a:extLst>
          </p:cNvPr>
          <p:cNvSpPr/>
          <p:nvPr/>
        </p:nvSpPr>
        <p:spPr>
          <a:xfrm>
            <a:off x="4714023" y="4610694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731" y="0"/>
                </a:moveTo>
                <a:lnTo>
                  <a:pt x="0" y="0"/>
                </a:lnTo>
                <a:lnTo>
                  <a:pt x="0" y="187731"/>
                </a:lnTo>
                <a:lnTo>
                  <a:pt x="187731" y="187731"/>
                </a:lnTo>
                <a:lnTo>
                  <a:pt x="18773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4E56EC9-F134-4485-9CD1-2F15AA5FB7E9}"/>
              </a:ext>
            </a:extLst>
          </p:cNvPr>
          <p:cNvSpPr/>
          <p:nvPr/>
        </p:nvSpPr>
        <p:spPr>
          <a:xfrm>
            <a:off x="4736912" y="1869508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731" y="0"/>
                </a:moveTo>
                <a:lnTo>
                  <a:pt x="0" y="0"/>
                </a:lnTo>
                <a:lnTo>
                  <a:pt x="0" y="187731"/>
                </a:lnTo>
                <a:lnTo>
                  <a:pt x="187731" y="187731"/>
                </a:lnTo>
                <a:lnTo>
                  <a:pt x="18773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79A24960-1E69-40A3-B6A2-CA51B6BF4A9F}"/>
              </a:ext>
            </a:extLst>
          </p:cNvPr>
          <p:cNvSpPr txBox="1"/>
          <p:nvPr/>
        </p:nvSpPr>
        <p:spPr>
          <a:xfrm>
            <a:off x="5139704" y="1753695"/>
            <a:ext cx="7352800" cy="32252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ES" sz="1400" spc="30">
                <a:latin typeface="+mj-lt"/>
                <a:ea typeface="Open Sans"/>
                <a:cs typeface="Arial"/>
              </a:rPr>
              <a:t>Desarrollar </a:t>
            </a:r>
            <a:r>
              <a:rPr lang="es-ES" sz="1400" b="1" spc="30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estrategias especificas y proactivas </a:t>
            </a:r>
            <a:r>
              <a:rPr lang="es-ES" sz="1400" spc="30">
                <a:latin typeface="+mj-lt"/>
                <a:ea typeface="Open Sans"/>
                <a:cs typeface="Arial"/>
              </a:rPr>
              <a:t>para dichos mercados</a:t>
            </a:r>
          </a:p>
        </p:txBody>
      </p:sp>
    </p:spTree>
    <p:extLst>
      <p:ext uri="{BB962C8B-B14F-4D97-AF65-F5344CB8AC3E}">
        <p14:creationId xmlns:p14="http://schemas.microsoft.com/office/powerpoint/2010/main" val="426064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49001" y="528164"/>
            <a:ext cx="12277009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60">
                <a:solidFill>
                  <a:schemeClr val="tx1"/>
                </a:solidFill>
              </a:rPr>
              <a:t>En Basque Trade &amp; </a:t>
            </a:r>
            <a:r>
              <a:rPr lang="es-ES" b="1" spc="60" err="1">
                <a:solidFill>
                  <a:schemeClr val="tx1"/>
                </a:solidFill>
              </a:rPr>
              <a:t>Investment</a:t>
            </a:r>
            <a:r>
              <a:rPr lang="es-ES" b="1" spc="60">
                <a:solidFill>
                  <a:schemeClr val="tx1"/>
                </a:solidFill>
              </a:rPr>
              <a:t> trabajamos para facilitar a la empresa vasca el desarrollo de su negocio en los mercados asiáticos y reforzaremos nuestra </a:t>
            </a:r>
            <a:r>
              <a:rPr lang="es-MX" b="1" spc="60">
                <a:solidFill>
                  <a:schemeClr val="tx1"/>
                </a:solidFill>
              </a:rPr>
              <a:t>presencia</a:t>
            </a:r>
            <a:r>
              <a:rPr lang="es-ES" b="1" spc="60">
                <a:solidFill>
                  <a:schemeClr val="tx1"/>
                </a:solidFill>
              </a:rPr>
              <a:t> en este continente a través de la </a:t>
            </a:r>
            <a:r>
              <a:rPr lang="es-MX" b="1" spc="60">
                <a:solidFill>
                  <a:schemeClr val="tx1"/>
                </a:solidFill>
              </a:rPr>
              <a:t>apertura</a:t>
            </a:r>
            <a:r>
              <a:rPr lang="es-ES" b="1" spc="60">
                <a:solidFill>
                  <a:schemeClr val="tx1"/>
                </a:solidFill>
              </a:rPr>
              <a:t> de tres nuevas oficinas</a:t>
            </a:r>
            <a:endParaRPr lang="es-ES" sz="2000" b="1" spc="6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83950"/>
            <a:ext cx="518795" cy="522605"/>
          </a:xfrm>
          <a:custGeom>
            <a:avLst/>
            <a:gdLst/>
            <a:ahLst/>
            <a:cxnLst/>
            <a:rect l="l" t="t" r="r" b="b"/>
            <a:pathLst>
              <a:path w="518795" h="522605">
                <a:moveTo>
                  <a:pt x="518490" y="0"/>
                </a:moveTo>
                <a:lnTo>
                  <a:pt x="0" y="0"/>
                </a:lnTo>
                <a:lnTo>
                  <a:pt x="0" y="522516"/>
                </a:lnTo>
                <a:lnTo>
                  <a:pt x="518490" y="522516"/>
                </a:lnTo>
                <a:lnTo>
                  <a:pt x="518490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35296" y="7303729"/>
            <a:ext cx="142240" cy="14298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spcBef>
                <a:spcPts val="155"/>
              </a:spcBef>
            </a:pPr>
            <a:r>
              <a:rPr lang="es-ES" sz="800" spc="1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lang="en-GB" sz="800">
              <a:latin typeface="Microsoft Sans Serif"/>
              <a:cs typeface="Microsoft Sans Serif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BBF51E18-3A4F-42E4-9BCF-4E1741B66FFE}"/>
              </a:ext>
            </a:extLst>
          </p:cNvPr>
          <p:cNvSpPr txBox="1"/>
          <p:nvPr/>
        </p:nvSpPr>
        <p:spPr>
          <a:xfrm>
            <a:off x="716571" y="271859"/>
            <a:ext cx="33651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sz="700" spc="20">
                <a:solidFill>
                  <a:prstClr val="black"/>
                </a:solidFill>
                <a:latin typeface="Microsoft Sans Serif"/>
                <a:cs typeface="Microsoft Sans Serif"/>
              </a:rPr>
              <a:t>Euskadi ante los retos de una economía en cambio</a:t>
            </a:r>
            <a:endParaRPr lang="es-ES" sz="7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55" name="Imagen 454" descr="logos_azul-18.png">
            <a:extLst>
              <a:ext uri="{FF2B5EF4-FFF2-40B4-BE49-F238E27FC236}">
                <a16:creationId xmlns:a16="http://schemas.microsoft.com/office/drawing/2014/main" id="{AB2D564F-D0E4-4700-B376-5A9A2C16C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6488699"/>
            <a:ext cx="3776857" cy="824725"/>
          </a:xfrm>
          <a:prstGeom prst="rect">
            <a:avLst/>
          </a:prstGeom>
        </p:spPr>
      </p:pic>
      <p:grpSp>
        <p:nvGrpSpPr>
          <p:cNvPr id="457" name="Grupo 456">
            <a:extLst>
              <a:ext uri="{FF2B5EF4-FFF2-40B4-BE49-F238E27FC236}">
                <a16:creationId xmlns:a16="http://schemas.microsoft.com/office/drawing/2014/main" id="{86E26B49-C967-4C56-8351-3DF5E4FFDED9}"/>
              </a:ext>
            </a:extLst>
          </p:cNvPr>
          <p:cNvGrpSpPr/>
          <p:nvPr/>
        </p:nvGrpSpPr>
        <p:grpSpPr>
          <a:xfrm>
            <a:off x="12863225" y="7001790"/>
            <a:ext cx="581313" cy="573798"/>
            <a:chOff x="8854787" y="4853354"/>
            <a:chExt cx="293945" cy="290145"/>
          </a:xfrm>
        </p:grpSpPr>
        <p:sp>
          <p:nvSpPr>
            <p:cNvPr id="458" name="Marcador de número de diapositiva 61">
              <a:extLst>
                <a:ext uri="{FF2B5EF4-FFF2-40B4-BE49-F238E27FC236}">
                  <a16:creationId xmlns:a16="http://schemas.microsoft.com/office/drawing/2014/main" id="{4090808F-52A6-4021-8656-DA6FF6F93E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6</a:t>
              </a:fld>
              <a:endParaRPr lang="es-ES" sz="1600" spc="80"/>
            </a:p>
          </p:txBody>
        </p:sp>
        <p:sp>
          <p:nvSpPr>
            <p:cNvPr id="459" name="Marcador de número de diapositiva 2">
              <a:extLst>
                <a:ext uri="{FF2B5EF4-FFF2-40B4-BE49-F238E27FC236}">
                  <a16:creationId xmlns:a16="http://schemas.microsoft.com/office/drawing/2014/main" id="{C4C5DECA-71F7-4CF7-A8D1-728DE07C53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4054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6</a:t>
              </a:fld>
              <a:endParaRPr lang="es-ES" sz="1600" spc="80"/>
            </a:p>
          </p:txBody>
        </p:sp>
        <p:sp>
          <p:nvSpPr>
            <p:cNvPr id="460" name="bk object 16">
              <a:extLst>
                <a:ext uri="{FF2B5EF4-FFF2-40B4-BE49-F238E27FC236}">
                  <a16:creationId xmlns:a16="http://schemas.microsoft.com/office/drawing/2014/main" id="{AE7909A0-3BA8-4652-9FAE-759F8AEBE5E3}"/>
                </a:ext>
              </a:extLst>
            </p:cNvPr>
            <p:cNvSpPr/>
            <p:nvPr userDrawn="1"/>
          </p:nvSpPr>
          <p:spPr>
            <a:xfrm>
              <a:off x="8854787" y="4853354"/>
              <a:ext cx="293945" cy="290145"/>
            </a:xfrm>
            <a:custGeom>
              <a:avLst/>
              <a:gdLst/>
              <a:ahLst/>
              <a:cxnLst/>
              <a:rect l="l" t="t" r="r" b="b"/>
              <a:pathLst>
                <a:path w="540384" h="533400">
                  <a:moveTo>
                    <a:pt x="0" y="533400"/>
                  </a:moveTo>
                  <a:lnTo>
                    <a:pt x="540283" y="533400"/>
                  </a:lnTo>
                  <a:lnTo>
                    <a:pt x="540283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61" name="Marcador de número de diapositiva 10">
              <a:extLst>
                <a:ext uri="{FF2B5EF4-FFF2-40B4-BE49-F238E27FC236}">
                  <a16:creationId xmlns:a16="http://schemas.microsoft.com/office/drawing/2014/main" id="{7664C2D8-5AD4-4D00-A348-97DA5A793E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98786" y="4900456"/>
              <a:ext cx="179570" cy="1677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s-ES"/>
              </a:defPPr>
              <a:lvl1pPr marL="0" algn="ctr" defTabSz="286984" rtl="0" eaLnBrk="1" latinLnBrk="0" hangingPunct="1">
                <a:defRPr sz="7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  <a:sym typeface="Arial" panose="020B0604020202020204" pitchFamily="34" charset="0"/>
                </a:defRPr>
              </a:lvl1pPr>
              <a:lvl2pPr marL="286984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3969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0953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7938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4922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1907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8891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95876" algn="l" defTabSz="28698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400">
                <a:spcBef>
                  <a:spcPts val="170"/>
                </a:spcBef>
              </a:pPr>
              <a:fld id="{81D60167-4931-47E6-BA6A-407CBD079E47}" type="slidenum">
                <a:rPr lang="es-ES" sz="1600" spc="80" smtClean="0"/>
                <a:pPr marL="25400">
                  <a:spcBef>
                    <a:spcPts val="170"/>
                  </a:spcBef>
                </a:pPr>
                <a:t>6</a:t>
              </a:fld>
              <a:endParaRPr lang="es-ES" sz="1600" spc="80"/>
            </a:p>
          </p:txBody>
        </p:sp>
      </p:grpSp>
      <p:sp>
        <p:nvSpPr>
          <p:cNvPr id="456" name="object 21">
            <a:extLst>
              <a:ext uri="{FF2B5EF4-FFF2-40B4-BE49-F238E27FC236}">
                <a16:creationId xmlns:a16="http://schemas.microsoft.com/office/drawing/2014/main" id="{2F53A34D-9D64-4A01-A32E-E483E882B530}"/>
              </a:ext>
            </a:extLst>
          </p:cNvPr>
          <p:cNvSpPr/>
          <p:nvPr/>
        </p:nvSpPr>
        <p:spPr>
          <a:xfrm>
            <a:off x="491455" y="6475223"/>
            <a:ext cx="12534555" cy="52676"/>
          </a:xfrm>
          <a:custGeom>
            <a:avLst/>
            <a:gdLst/>
            <a:ahLst/>
            <a:cxnLst/>
            <a:rect l="l" t="t" r="r" b="b"/>
            <a:pathLst>
              <a:path w="10642600">
                <a:moveTo>
                  <a:pt x="0" y="0"/>
                </a:moveTo>
                <a:lnTo>
                  <a:pt x="106426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1FC0EBC-2492-4DCA-80A8-CF43B380A964}"/>
              </a:ext>
            </a:extLst>
          </p:cNvPr>
          <p:cNvGrpSpPr/>
          <p:nvPr/>
        </p:nvGrpSpPr>
        <p:grpSpPr>
          <a:xfrm>
            <a:off x="238390" y="4829075"/>
            <a:ext cx="1462340" cy="400110"/>
            <a:chOff x="722529" y="1880167"/>
            <a:chExt cx="2142261" cy="586143"/>
          </a:xfrm>
        </p:grpSpPr>
        <p:pic>
          <p:nvPicPr>
            <p:cNvPr id="28" name="Imagen 2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E42AFE3-81BF-4CF3-B440-FB70C6FD0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9335" b="6629"/>
            <a:stretch/>
          </p:blipFill>
          <p:spPr>
            <a:xfrm>
              <a:off x="722529" y="1982630"/>
              <a:ext cx="443031" cy="468857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FDE995A-D220-4A97-B07A-AFFA9CD060B9}"/>
                </a:ext>
              </a:extLst>
            </p:cNvPr>
            <p:cNvSpPr txBox="1"/>
            <p:nvPr/>
          </p:nvSpPr>
          <p:spPr>
            <a:xfrm>
              <a:off x="1060296" y="1880167"/>
              <a:ext cx="1804494" cy="58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>
                  <a:solidFill>
                    <a:schemeClr val="tx2"/>
                  </a:solidFill>
                  <a:latin typeface="+mj-lt"/>
                </a:rPr>
                <a:t>Oficinas</a:t>
              </a:r>
            </a:p>
            <a:p>
              <a:r>
                <a:rPr lang="es-ES" sz="1000" b="1">
                  <a:solidFill>
                    <a:schemeClr val="tx2"/>
                  </a:solidFill>
                  <a:latin typeface="+mj-lt"/>
                </a:rPr>
                <a:t>BasqueTrade</a:t>
              </a:r>
              <a:endParaRPr lang="en-GB" sz="1000" b="1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30" name="Imagen 2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7C140DB-BC88-4AD0-AF3C-18E8D4E3F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97701" y="5589454"/>
            <a:ext cx="383047" cy="244363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998234FF-5AC7-43A2-9920-544D5E510F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204044" y="5584781"/>
            <a:ext cx="434138" cy="249036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Patrón de fondo&#10;&#10;Descripción generada automáticamente">
            <a:extLst>
              <a:ext uri="{FF2B5EF4-FFF2-40B4-BE49-F238E27FC236}">
                <a16:creationId xmlns:a16="http://schemas.microsoft.com/office/drawing/2014/main" id="{6D4B6FEB-66A3-432B-A30D-483EAB11F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96669" y="5587500"/>
            <a:ext cx="364238" cy="24733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3AB8E186-FBAB-42C1-B3E2-616FA8E04F5A}"/>
              </a:ext>
            </a:extLst>
          </p:cNvPr>
          <p:cNvSpPr txBox="1"/>
          <p:nvPr/>
        </p:nvSpPr>
        <p:spPr>
          <a:xfrm>
            <a:off x="1901194" y="5863114"/>
            <a:ext cx="1039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China</a:t>
            </a:r>
            <a:endParaRPr lang="en-GB" sz="1400"/>
          </a:p>
        </p:txBody>
      </p:sp>
      <p:sp>
        <p:nvSpPr>
          <p:cNvPr id="45" name="Paralelogramo 44">
            <a:extLst>
              <a:ext uri="{FF2B5EF4-FFF2-40B4-BE49-F238E27FC236}">
                <a16:creationId xmlns:a16="http://schemas.microsoft.com/office/drawing/2014/main" id="{22C4BCB7-68AD-4836-A82A-A28EF9A551EB}"/>
              </a:ext>
            </a:extLst>
          </p:cNvPr>
          <p:cNvSpPr/>
          <p:nvPr/>
        </p:nvSpPr>
        <p:spPr>
          <a:xfrm>
            <a:off x="-3222881" y="1468657"/>
            <a:ext cx="9006829" cy="567275"/>
          </a:xfrm>
          <a:prstGeom prst="parallelogram">
            <a:avLst/>
          </a:prstGeom>
          <a:solidFill>
            <a:srgbClr val="004CAC">
              <a:alpha val="50000"/>
            </a:srgbClr>
          </a:solidFill>
        </p:spPr>
        <p:txBody>
          <a:bodyPr vert="horz" wrap="square" lIns="0" tIns="1270" rIns="0" bIns="0" rtlCol="0">
            <a:noAutofit/>
          </a:bodyPr>
          <a:lstStyle/>
          <a:p>
            <a:pPr>
              <a:spcBef>
                <a:spcPts val="10"/>
              </a:spcBef>
            </a:pPr>
            <a:endParaRPr lang="es-ES" sz="1050">
              <a:latin typeface="+mj-lt"/>
              <a:cs typeface="Times New Roman"/>
            </a:endParaRPr>
          </a:p>
          <a:p>
            <a:pPr>
              <a:spcBef>
                <a:spcPts val="10"/>
              </a:spcBef>
            </a:pPr>
            <a:endParaRPr lang="es-ES" sz="1050">
              <a:latin typeface="+mj-lt"/>
              <a:cs typeface="Times New Roman"/>
            </a:endParaRPr>
          </a:p>
          <a:p>
            <a:pPr>
              <a:spcBef>
                <a:spcPts val="10"/>
              </a:spcBef>
            </a:pPr>
            <a:endParaRPr lang="es-ES" sz="1050">
              <a:latin typeface="+mj-lt"/>
              <a:cs typeface="Times New Roman"/>
            </a:endParaRPr>
          </a:p>
          <a:p>
            <a:pPr>
              <a:spcBef>
                <a:spcPts val="10"/>
              </a:spcBef>
            </a:pPr>
            <a:endParaRPr lang="en-GB" sz="1050">
              <a:latin typeface="+mj-lt"/>
              <a:cs typeface="Times New Roman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0CFF810-6D8A-49DA-91DD-587E92F5185B}"/>
              </a:ext>
            </a:extLst>
          </p:cNvPr>
          <p:cNvSpPr txBox="1"/>
          <p:nvPr/>
        </p:nvSpPr>
        <p:spPr>
          <a:xfrm>
            <a:off x="8912453" y="5770862"/>
            <a:ext cx="5554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Campaña de 300.000 impresiones en Asia + edición física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0D67DE6-AC6B-4190-8FCE-32B26F2856B9}"/>
              </a:ext>
            </a:extLst>
          </p:cNvPr>
          <p:cNvCxnSpPr/>
          <p:nvPr/>
        </p:nvCxnSpPr>
        <p:spPr>
          <a:xfrm>
            <a:off x="0" y="5290138"/>
            <a:ext cx="14774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CF0612F-1E69-44FE-90FC-F424E4A7BB68}"/>
              </a:ext>
            </a:extLst>
          </p:cNvPr>
          <p:cNvGrpSpPr/>
          <p:nvPr/>
        </p:nvGrpSpPr>
        <p:grpSpPr>
          <a:xfrm>
            <a:off x="1916905" y="4925943"/>
            <a:ext cx="1015933" cy="557670"/>
            <a:chOff x="1899912" y="6809165"/>
            <a:chExt cx="1015933" cy="557670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6F98FBB7-80FC-4699-86CA-4DCE9E66C315}"/>
                </a:ext>
              </a:extLst>
            </p:cNvPr>
            <p:cNvSpPr/>
            <p:nvPr/>
          </p:nvSpPr>
          <p:spPr>
            <a:xfrm>
              <a:off x="2273300" y="710117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C97C1042-92DA-4931-8CC5-8E432C6C88AD}"/>
                </a:ext>
              </a:extLst>
            </p:cNvPr>
            <p:cNvSpPr txBox="1"/>
            <p:nvPr/>
          </p:nvSpPr>
          <p:spPr>
            <a:xfrm>
              <a:off x="1899912" y="6809165"/>
              <a:ext cx="1015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>
                  <a:solidFill>
                    <a:schemeClr val="accent3"/>
                  </a:solidFill>
                </a:rPr>
                <a:t>2003</a:t>
              </a:r>
              <a:endParaRPr lang="en-GB" sz="1100">
                <a:solidFill>
                  <a:schemeClr val="accent3"/>
                </a:solidFill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3EB503F9-D15F-4FD4-8C7E-6E6F3D3CD3A3}"/>
              </a:ext>
            </a:extLst>
          </p:cNvPr>
          <p:cNvGrpSpPr/>
          <p:nvPr/>
        </p:nvGrpSpPr>
        <p:grpSpPr>
          <a:xfrm>
            <a:off x="3796542" y="4893672"/>
            <a:ext cx="685800" cy="529298"/>
            <a:chOff x="4692776" y="6837697"/>
            <a:chExt cx="685800" cy="529298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E5E1432E-1F52-432D-BCA2-5669D98C0025}"/>
                </a:ext>
              </a:extLst>
            </p:cNvPr>
            <p:cNvSpPr/>
            <p:nvPr/>
          </p:nvSpPr>
          <p:spPr>
            <a:xfrm>
              <a:off x="4916989" y="710133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085E7A50-3DF5-4DED-8ADF-A7693A207A67}"/>
                </a:ext>
              </a:extLst>
            </p:cNvPr>
            <p:cNvSpPr txBox="1"/>
            <p:nvPr/>
          </p:nvSpPr>
          <p:spPr>
            <a:xfrm>
              <a:off x="4692776" y="6837697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>
                  <a:solidFill>
                    <a:schemeClr val="accent3"/>
                  </a:solidFill>
                </a:rPr>
                <a:t>2009</a:t>
              </a:r>
              <a:endParaRPr lang="en-GB" sz="1100">
                <a:solidFill>
                  <a:schemeClr val="accent3"/>
                </a:solidFill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34C32878-CEBB-4D76-AA2B-1EAC07378122}"/>
              </a:ext>
            </a:extLst>
          </p:cNvPr>
          <p:cNvGrpSpPr/>
          <p:nvPr/>
        </p:nvGrpSpPr>
        <p:grpSpPr>
          <a:xfrm>
            <a:off x="5352868" y="4893672"/>
            <a:ext cx="685800" cy="529298"/>
            <a:chOff x="4712662" y="6837697"/>
            <a:chExt cx="685800" cy="529298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6FEA1A69-9D2D-484A-8A3D-74501D51BF69}"/>
                </a:ext>
              </a:extLst>
            </p:cNvPr>
            <p:cNvSpPr/>
            <p:nvPr/>
          </p:nvSpPr>
          <p:spPr>
            <a:xfrm>
              <a:off x="4916989" y="710133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5980E069-53C6-4A87-B3CF-03B7D1326C01}"/>
                </a:ext>
              </a:extLst>
            </p:cNvPr>
            <p:cNvSpPr txBox="1"/>
            <p:nvPr/>
          </p:nvSpPr>
          <p:spPr>
            <a:xfrm>
              <a:off x="4712662" y="6837697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>
                  <a:solidFill>
                    <a:schemeClr val="accent3"/>
                  </a:solidFill>
                </a:rPr>
                <a:t>2015</a:t>
              </a:r>
              <a:endParaRPr lang="en-GB" sz="1100">
                <a:solidFill>
                  <a:schemeClr val="accent3"/>
                </a:solidFill>
              </a:endParaRP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A658F7-AEF3-4A87-92E1-2ACE0CA96BA2}"/>
              </a:ext>
            </a:extLst>
          </p:cNvPr>
          <p:cNvSpPr/>
          <p:nvPr/>
        </p:nvSpPr>
        <p:spPr>
          <a:xfrm>
            <a:off x="6506361" y="4824257"/>
            <a:ext cx="7966991" cy="1616314"/>
          </a:xfrm>
          <a:custGeom>
            <a:avLst/>
            <a:gdLst>
              <a:gd name="connsiteX0" fmla="*/ 0 w 7966991"/>
              <a:gd name="connsiteY0" fmla="*/ 98466 h 1616314"/>
              <a:gd name="connsiteX1" fmla="*/ 98466 w 7966991"/>
              <a:gd name="connsiteY1" fmla="*/ 0 h 1616314"/>
              <a:gd name="connsiteX2" fmla="*/ 512869 w 7966991"/>
              <a:gd name="connsiteY2" fmla="*/ 0 h 1616314"/>
              <a:gd name="connsiteX3" fmla="*/ 1160374 w 7966991"/>
              <a:gd name="connsiteY3" fmla="*/ 0 h 1616314"/>
              <a:gd name="connsiteX4" fmla="*/ 1652478 w 7966991"/>
              <a:gd name="connsiteY4" fmla="*/ 0 h 1616314"/>
              <a:gd name="connsiteX5" fmla="*/ 2377683 w 7966991"/>
              <a:gd name="connsiteY5" fmla="*/ 0 h 1616314"/>
              <a:gd name="connsiteX6" fmla="*/ 3102889 w 7966991"/>
              <a:gd name="connsiteY6" fmla="*/ 0 h 1616314"/>
              <a:gd name="connsiteX7" fmla="*/ 3672693 w 7966991"/>
              <a:gd name="connsiteY7" fmla="*/ 0 h 1616314"/>
              <a:gd name="connsiteX8" fmla="*/ 4320198 w 7966991"/>
              <a:gd name="connsiteY8" fmla="*/ 0 h 1616314"/>
              <a:gd name="connsiteX9" fmla="*/ 4890002 w 7966991"/>
              <a:gd name="connsiteY9" fmla="*/ 0 h 1616314"/>
              <a:gd name="connsiteX10" fmla="*/ 5615208 w 7966991"/>
              <a:gd name="connsiteY10" fmla="*/ 0 h 1616314"/>
              <a:gd name="connsiteX11" fmla="*/ 6107312 w 7966991"/>
              <a:gd name="connsiteY11" fmla="*/ 0 h 1616314"/>
              <a:gd name="connsiteX12" fmla="*/ 6677116 w 7966991"/>
              <a:gd name="connsiteY12" fmla="*/ 0 h 1616314"/>
              <a:gd name="connsiteX13" fmla="*/ 7169220 w 7966991"/>
              <a:gd name="connsiteY13" fmla="*/ 0 h 1616314"/>
              <a:gd name="connsiteX14" fmla="*/ 7868525 w 7966991"/>
              <a:gd name="connsiteY14" fmla="*/ 0 h 1616314"/>
              <a:gd name="connsiteX15" fmla="*/ 7966991 w 7966991"/>
              <a:gd name="connsiteY15" fmla="*/ 98466 h 1616314"/>
              <a:gd name="connsiteX16" fmla="*/ 7966991 w 7966991"/>
              <a:gd name="connsiteY16" fmla="*/ 543206 h 1616314"/>
              <a:gd name="connsiteX17" fmla="*/ 7966991 w 7966991"/>
              <a:gd name="connsiteY17" fmla="*/ 1016333 h 1616314"/>
              <a:gd name="connsiteX18" fmla="*/ 7966991 w 7966991"/>
              <a:gd name="connsiteY18" fmla="*/ 1517848 h 1616314"/>
              <a:gd name="connsiteX19" fmla="*/ 7868525 w 7966991"/>
              <a:gd name="connsiteY19" fmla="*/ 1616314 h 1616314"/>
              <a:gd name="connsiteX20" fmla="*/ 7143319 w 7966991"/>
              <a:gd name="connsiteY20" fmla="*/ 1616314 h 1616314"/>
              <a:gd name="connsiteX21" fmla="*/ 6495815 w 7966991"/>
              <a:gd name="connsiteY21" fmla="*/ 1616314 h 1616314"/>
              <a:gd name="connsiteX22" fmla="*/ 5770609 w 7966991"/>
              <a:gd name="connsiteY22" fmla="*/ 1616314 h 1616314"/>
              <a:gd name="connsiteX23" fmla="*/ 5123104 w 7966991"/>
              <a:gd name="connsiteY23" fmla="*/ 1616314 h 1616314"/>
              <a:gd name="connsiteX24" fmla="*/ 4475599 w 7966991"/>
              <a:gd name="connsiteY24" fmla="*/ 1616314 h 1616314"/>
              <a:gd name="connsiteX25" fmla="*/ 3905795 w 7966991"/>
              <a:gd name="connsiteY25" fmla="*/ 1616314 h 1616314"/>
              <a:gd name="connsiteX26" fmla="*/ 3258290 w 7966991"/>
              <a:gd name="connsiteY26" fmla="*/ 1616314 h 1616314"/>
              <a:gd name="connsiteX27" fmla="*/ 2533084 w 7966991"/>
              <a:gd name="connsiteY27" fmla="*/ 1616314 h 1616314"/>
              <a:gd name="connsiteX28" fmla="*/ 1807879 w 7966991"/>
              <a:gd name="connsiteY28" fmla="*/ 1616314 h 1616314"/>
              <a:gd name="connsiteX29" fmla="*/ 1082673 w 7966991"/>
              <a:gd name="connsiteY29" fmla="*/ 1616314 h 1616314"/>
              <a:gd name="connsiteX30" fmla="*/ 98466 w 7966991"/>
              <a:gd name="connsiteY30" fmla="*/ 1616314 h 1616314"/>
              <a:gd name="connsiteX31" fmla="*/ 0 w 7966991"/>
              <a:gd name="connsiteY31" fmla="*/ 1517848 h 1616314"/>
              <a:gd name="connsiteX32" fmla="*/ 0 w 7966991"/>
              <a:gd name="connsiteY32" fmla="*/ 1087302 h 1616314"/>
              <a:gd name="connsiteX33" fmla="*/ 0 w 7966991"/>
              <a:gd name="connsiteY33" fmla="*/ 614175 h 1616314"/>
              <a:gd name="connsiteX34" fmla="*/ 0 w 7966991"/>
              <a:gd name="connsiteY34" fmla="*/ 98466 h 161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66991" h="1616314" extrusionOk="0">
                <a:moveTo>
                  <a:pt x="0" y="98466"/>
                </a:moveTo>
                <a:cubicBezTo>
                  <a:pt x="2217" y="44664"/>
                  <a:pt x="51543" y="-7412"/>
                  <a:pt x="98466" y="0"/>
                </a:cubicBezTo>
                <a:cubicBezTo>
                  <a:pt x="249376" y="7666"/>
                  <a:pt x="361808" y="-12317"/>
                  <a:pt x="512869" y="0"/>
                </a:cubicBezTo>
                <a:cubicBezTo>
                  <a:pt x="663930" y="12317"/>
                  <a:pt x="855803" y="-15885"/>
                  <a:pt x="1160374" y="0"/>
                </a:cubicBezTo>
                <a:cubicBezTo>
                  <a:pt x="1464945" y="15885"/>
                  <a:pt x="1464716" y="-8771"/>
                  <a:pt x="1652478" y="0"/>
                </a:cubicBezTo>
                <a:cubicBezTo>
                  <a:pt x="1840240" y="8771"/>
                  <a:pt x="2141894" y="34997"/>
                  <a:pt x="2377683" y="0"/>
                </a:cubicBezTo>
                <a:cubicBezTo>
                  <a:pt x="2613473" y="-34997"/>
                  <a:pt x="2888976" y="-719"/>
                  <a:pt x="3102889" y="0"/>
                </a:cubicBezTo>
                <a:cubicBezTo>
                  <a:pt x="3316802" y="719"/>
                  <a:pt x="3414975" y="2422"/>
                  <a:pt x="3672693" y="0"/>
                </a:cubicBezTo>
                <a:cubicBezTo>
                  <a:pt x="3930411" y="-2422"/>
                  <a:pt x="4163256" y="1378"/>
                  <a:pt x="4320198" y="0"/>
                </a:cubicBezTo>
                <a:cubicBezTo>
                  <a:pt x="4477140" y="-1378"/>
                  <a:pt x="4620370" y="-26467"/>
                  <a:pt x="4890002" y="0"/>
                </a:cubicBezTo>
                <a:cubicBezTo>
                  <a:pt x="5159634" y="26467"/>
                  <a:pt x="5420028" y="-19319"/>
                  <a:pt x="5615208" y="0"/>
                </a:cubicBezTo>
                <a:cubicBezTo>
                  <a:pt x="5810388" y="19319"/>
                  <a:pt x="5974223" y="-16543"/>
                  <a:pt x="6107312" y="0"/>
                </a:cubicBezTo>
                <a:cubicBezTo>
                  <a:pt x="6240401" y="16543"/>
                  <a:pt x="6419339" y="8991"/>
                  <a:pt x="6677116" y="0"/>
                </a:cubicBezTo>
                <a:cubicBezTo>
                  <a:pt x="6934893" y="-8991"/>
                  <a:pt x="7033531" y="-9520"/>
                  <a:pt x="7169220" y="0"/>
                </a:cubicBezTo>
                <a:cubicBezTo>
                  <a:pt x="7304909" y="9520"/>
                  <a:pt x="7574214" y="-22155"/>
                  <a:pt x="7868525" y="0"/>
                </a:cubicBezTo>
                <a:cubicBezTo>
                  <a:pt x="7912666" y="4868"/>
                  <a:pt x="7963126" y="55483"/>
                  <a:pt x="7966991" y="98466"/>
                </a:cubicBezTo>
                <a:cubicBezTo>
                  <a:pt x="7973793" y="230620"/>
                  <a:pt x="7965240" y="340992"/>
                  <a:pt x="7966991" y="543206"/>
                </a:cubicBezTo>
                <a:cubicBezTo>
                  <a:pt x="7968742" y="745420"/>
                  <a:pt x="7975695" y="886237"/>
                  <a:pt x="7966991" y="1016333"/>
                </a:cubicBezTo>
                <a:cubicBezTo>
                  <a:pt x="7958287" y="1146429"/>
                  <a:pt x="7963936" y="1314199"/>
                  <a:pt x="7966991" y="1517848"/>
                </a:cubicBezTo>
                <a:cubicBezTo>
                  <a:pt x="7965847" y="1573809"/>
                  <a:pt x="7923961" y="1613152"/>
                  <a:pt x="7868525" y="1616314"/>
                </a:cubicBezTo>
                <a:cubicBezTo>
                  <a:pt x="7606539" y="1601088"/>
                  <a:pt x="7423279" y="1614926"/>
                  <a:pt x="7143319" y="1616314"/>
                </a:cubicBezTo>
                <a:cubicBezTo>
                  <a:pt x="6863359" y="1617702"/>
                  <a:pt x="6695793" y="1635288"/>
                  <a:pt x="6495815" y="1616314"/>
                </a:cubicBezTo>
                <a:cubicBezTo>
                  <a:pt x="6295837" y="1597340"/>
                  <a:pt x="6001486" y="1604673"/>
                  <a:pt x="5770609" y="1616314"/>
                </a:cubicBezTo>
                <a:cubicBezTo>
                  <a:pt x="5539732" y="1627955"/>
                  <a:pt x="5302170" y="1614139"/>
                  <a:pt x="5123104" y="1616314"/>
                </a:cubicBezTo>
                <a:cubicBezTo>
                  <a:pt x="4944038" y="1618489"/>
                  <a:pt x="4684054" y="1608743"/>
                  <a:pt x="4475599" y="1616314"/>
                </a:cubicBezTo>
                <a:cubicBezTo>
                  <a:pt x="4267145" y="1623885"/>
                  <a:pt x="4108147" y="1640384"/>
                  <a:pt x="3905795" y="1616314"/>
                </a:cubicBezTo>
                <a:cubicBezTo>
                  <a:pt x="3703443" y="1592244"/>
                  <a:pt x="3512136" y="1637413"/>
                  <a:pt x="3258290" y="1616314"/>
                </a:cubicBezTo>
                <a:cubicBezTo>
                  <a:pt x="3004444" y="1595215"/>
                  <a:pt x="2712212" y="1635869"/>
                  <a:pt x="2533084" y="1616314"/>
                </a:cubicBezTo>
                <a:cubicBezTo>
                  <a:pt x="2353956" y="1596759"/>
                  <a:pt x="1970889" y="1604678"/>
                  <a:pt x="1807879" y="1616314"/>
                </a:cubicBezTo>
                <a:cubicBezTo>
                  <a:pt x="1644870" y="1627950"/>
                  <a:pt x="1372694" y="1604386"/>
                  <a:pt x="1082673" y="1616314"/>
                </a:cubicBezTo>
                <a:cubicBezTo>
                  <a:pt x="792652" y="1628242"/>
                  <a:pt x="331306" y="1578256"/>
                  <a:pt x="98466" y="1616314"/>
                </a:cubicBezTo>
                <a:cubicBezTo>
                  <a:pt x="42784" y="1614612"/>
                  <a:pt x="-2827" y="1567198"/>
                  <a:pt x="0" y="1517848"/>
                </a:cubicBezTo>
                <a:cubicBezTo>
                  <a:pt x="11823" y="1387095"/>
                  <a:pt x="88" y="1233279"/>
                  <a:pt x="0" y="1087302"/>
                </a:cubicBezTo>
                <a:cubicBezTo>
                  <a:pt x="-88" y="941325"/>
                  <a:pt x="-1301" y="724103"/>
                  <a:pt x="0" y="614175"/>
                </a:cubicBezTo>
                <a:cubicBezTo>
                  <a:pt x="1301" y="504247"/>
                  <a:pt x="24475" y="335694"/>
                  <a:pt x="0" y="98466"/>
                </a:cubicBezTo>
                <a:close/>
              </a:path>
            </a:pathLst>
          </a:custGeom>
          <a:noFill/>
          <a:ln w="31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842941548">
                  <a:prstGeom prst="roundRect">
                    <a:avLst>
                      <a:gd name="adj" fmla="val 609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210DC59-F2B2-454E-A7B9-2811F08FADB1}"/>
              </a:ext>
            </a:extLst>
          </p:cNvPr>
          <p:cNvSpPr txBox="1"/>
          <p:nvPr/>
        </p:nvSpPr>
        <p:spPr>
          <a:xfrm>
            <a:off x="3676888" y="5863114"/>
            <a:ext cx="1039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India</a:t>
            </a:r>
            <a:endParaRPr lang="en-GB" sz="14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90A6E8B6-C7A4-4FCB-9AEB-65FECBEF4C72}"/>
              </a:ext>
            </a:extLst>
          </p:cNvPr>
          <p:cNvSpPr txBox="1"/>
          <p:nvPr/>
        </p:nvSpPr>
        <p:spPr>
          <a:xfrm>
            <a:off x="5189264" y="5863114"/>
            <a:ext cx="1039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Singapur</a:t>
            </a:r>
            <a:endParaRPr lang="en-GB" sz="1400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1DF007D4-1F0F-43A1-95EA-9374937494BD}"/>
              </a:ext>
            </a:extLst>
          </p:cNvPr>
          <p:cNvGrpSpPr/>
          <p:nvPr/>
        </p:nvGrpSpPr>
        <p:grpSpPr>
          <a:xfrm>
            <a:off x="7666262" y="4893672"/>
            <a:ext cx="685800" cy="529298"/>
            <a:chOff x="4699341" y="6837697"/>
            <a:chExt cx="685800" cy="529298"/>
          </a:xfrm>
        </p:grpSpPr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1D0C90EC-C131-4FAE-9F6E-C8E008DA32C9}"/>
                </a:ext>
              </a:extLst>
            </p:cNvPr>
            <p:cNvSpPr/>
            <p:nvPr/>
          </p:nvSpPr>
          <p:spPr>
            <a:xfrm>
              <a:off x="4916989" y="710133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CA2B3F33-CE39-44FE-87B4-03520DEC9145}"/>
                </a:ext>
              </a:extLst>
            </p:cNvPr>
            <p:cNvSpPr txBox="1"/>
            <p:nvPr/>
          </p:nvSpPr>
          <p:spPr>
            <a:xfrm>
              <a:off x="4699341" y="6837697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/>
                <a:t>2021</a:t>
              </a:r>
              <a:endParaRPr lang="en-GB" sz="1100"/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A1738B38-825F-452F-A029-26EBF9C2E3FA}"/>
              </a:ext>
            </a:extLst>
          </p:cNvPr>
          <p:cNvGrpSpPr/>
          <p:nvPr/>
        </p:nvGrpSpPr>
        <p:grpSpPr>
          <a:xfrm>
            <a:off x="9610389" y="4893672"/>
            <a:ext cx="685800" cy="529298"/>
            <a:chOff x="4696801" y="6837697"/>
            <a:chExt cx="685800" cy="529298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A3024860-E213-4E44-AF86-B60E321ECF24}"/>
                </a:ext>
              </a:extLst>
            </p:cNvPr>
            <p:cNvSpPr/>
            <p:nvPr/>
          </p:nvSpPr>
          <p:spPr>
            <a:xfrm>
              <a:off x="4916989" y="710133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7E15EEB3-0600-42BF-AF29-208534168511}"/>
                </a:ext>
              </a:extLst>
            </p:cNvPr>
            <p:cNvSpPr txBox="1"/>
            <p:nvPr/>
          </p:nvSpPr>
          <p:spPr>
            <a:xfrm>
              <a:off x="4696801" y="6837697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/>
                <a:t>2022</a:t>
              </a:r>
              <a:endParaRPr lang="en-GB" sz="1100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F721C4B2-D0F4-4F58-A274-F2D10EB8180C}"/>
              </a:ext>
            </a:extLst>
          </p:cNvPr>
          <p:cNvGrpSpPr/>
          <p:nvPr/>
        </p:nvGrpSpPr>
        <p:grpSpPr>
          <a:xfrm>
            <a:off x="11584851" y="4893672"/>
            <a:ext cx="685800" cy="529298"/>
            <a:chOff x="4800551" y="6837697"/>
            <a:chExt cx="685800" cy="529298"/>
          </a:xfrm>
        </p:grpSpPr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46908C13-311D-486F-A03A-B64C478F0837}"/>
                </a:ext>
              </a:extLst>
            </p:cNvPr>
            <p:cNvSpPr/>
            <p:nvPr/>
          </p:nvSpPr>
          <p:spPr>
            <a:xfrm>
              <a:off x="4916989" y="7101333"/>
              <a:ext cx="237374" cy="2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1EC0F220-9CB3-4E4A-BA59-F0F209881DDC}"/>
                </a:ext>
              </a:extLst>
            </p:cNvPr>
            <p:cNvSpPr txBox="1"/>
            <p:nvPr/>
          </p:nvSpPr>
          <p:spPr>
            <a:xfrm>
              <a:off x="4800551" y="6837697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/>
                <a:t>2022</a:t>
              </a:r>
              <a:endParaRPr lang="en-GB" sz="1100"/>
            </a:p>
          </p:txBody>
        </p:sp>
      </p:grpSp>
      <p:pic>
        <p:nvPicPr>
          <p:cNvPr id="85" name="Imagen 8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8CD63D9-928F-4088-B0DD-BA8FFC2EE5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758121" y="5524273"/>
            <a:ext cx="392901" cy="259294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Imagen 85" descr="Forma, Círculo&#10;&#10;Descripción generada automáticamente">
            <a:extLst>
              <a:ext uri="{FF2B5EF4-FFF2-40B4-BE49-F238E27FC236}">
                <a16:creationId xmlns:a16="http://schemas.microsoft.com/office/drawing/2014/main" id="{AF1024C4-9E20-48CC-BC48-5E4F521A2A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812264" y="5525267"/>
            <a:ext cx="380666" cy="250559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D327DC36-D09D-4354-B65E-3A6C5493A831}"/>
              </a:ext>
            </a:extLst>
          </p:cNvPr>
          <p:cNvSpPr txBox="1"/>
          <p:nvPr/>
        </p:nvSpPr>
        <p:spPr>
          <a:xfrm>
            <a:off x="7482678" y="5863114"/>
            <a:ext cx="1039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Japón</a:t>
            </a:r>
            <a:endParaRPr lang="en-GB" sz="1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9F079D-C6D2-42CB-96BC-86BFCE491053}"/>
              </a:ext>
            </a:extLst>
          </p:cNvPr>
          <p:cNvSpPr txBox="1"/>
          <p:nvPr/>
        </p:nvSpPr>
        <p:spPr>
          <a:xfrm>
            <a:off x="6135777" y="4456027"/>
            <a:ext cx="42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>
                <a:solidFill>
                  <a:schemeClr val="tx2"/>
                </a:solidFill>
              </a:rPr>
              <a:t>Refuerzo de nuestra presencia en la región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08B3C5DD-8504-4460-A2F1-AAE32C5B3D43}"/>
              </a:ext>
            </a:extLst>
          </p:cNvPr>
          <p:cNvSpPr txBox="1"/>
          <p:nvPr/>
        </p:nvSpPr>
        <p:spPr>
          <a:xfrm>
            <a:off x="9401324" y="5863114"/>
            <a:ext cx="103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Corea del Sur</a:t>
            </a:r>
            <a:endParaRPr lang="en-GB" sz="1400"/>
          </a:p>
        </p:txBody>
      </p:sp>
      <p:pic>
        <p:nvPicPr>
          <p:cNvPr id="89" name="Imagen 88" descr="Logotipo, Icono&#10;&#10;Descripción generada automáticamente">
            <a:extLst>
              <a:ext uri="{FF2B5EF4-FFF2-40B4-BE49-F238E27FC236}">
                <a16:creationId xmlns:a16="http://schemas.microsoft.com/office/drawing/2014/main" id="{3D09AF89-8310-4F08-993E-443D7DDB41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1569912" y="5518700"/>
            <a:ext cx="500128" cy="333419"/>
          </a:xfrm>
          <a:prstGeom prst="roundRect">
            <a:avLst>
              <a:gd name="adj" fmla="val 9999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B7092BD4-8736-4B9F-91F1-EEFBD818B57D}"/>
              </a:ext>
            </a:extLst>
          </p:cNvPr>
          <p:cNvSpPr txBox="1"/>
          <p:nvPr/>
        </p:nvSpPr>
        <p:spPr>
          <a:xfrm>
            <a:off x="11350857" y="5863114"/>
            <a:ext cx="1039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Font typeface="Arial" panose="020B0604020202020204" pitchFamily="34" charset="0"/>
              <a:buChar char="•"/>
              <a:defRPr sz="11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/>
              <a:t>Turquía</a:t>
            </a:r>
            <a:endParaRPr lang="en-GB" sz="140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EB0CBDD5-6060-4445-99AB-7770E55D1091}"/>
              </a:ext>
            </a:extLst>
          </p:cNvPr>
          <p:cNvSpPr/>
          <p:nvPr/>
        </p:nvSpPr>
        <p:spPr>
          <a:xfrm>
            <a:off x="10218995" y="1420302"/>
            <a:ext cx="4343399" cy="3062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4ACE452C-C874-4984-8FFC-309C1379A957}"/>
              </a:ext>
            </a:extLst>
          </p:cNvPr>
          <p:cNvSpPr txBox="1"/>
          <p:nvPr/>
        </p:nvSpPr>
        <p:spPr>
          <a:xfrm>
            <a:off x="10532114" y="3925929"/>
            <a:ext cx="267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Campaña de 300.000 impresiones en Asia + edición física</a:t>
            </a:r>
            <a:endParaRPr lang="en-GB" sz="1400" b="1"/>
          </a:p>
        </p:txBody>
      </p:sp>
      <p:pic>
        <p:nvPicPr>
          <p:cNvPr id="46" name="Picture 4" descr="The Economist Logo / Periodicals / Logonoid.com">
            <a:extLst>
              <a:ext uri="{FF2B5EF4-FFF2-40B4-BE49-F238E27FC236}">
                <a16:creationId xmlns:a16="http://schemas.microsoft.com/office/drawing/2014/main" id="{5BA691BB-AD92-4E48-B69B-5D9D1D1C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72" y="1519923"/>
            <a:ext cx="828289" cy="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6CB260-1892-4732-AF10-8079A4C54913}"/>
              </a:ext>
            </a:extLst>
          </p:cNvPr>
          <p:cNvSpPr txBox="1"/>
          <p:nvPr/>
        </p:nvSpPr>
        <p:spPr>
          <a:xfrm>
            <a:off x="2447489" y="1551927"/>
            <a:ext cx="373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Actividad BasqueTrade en Asia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F4C66EFB-998B-46DA-AB5E-7F462404CC96}"/>
              </a:ext>
            </a:extLst>
          </p:cNvPr>
          <p:cNvSpPr/>
          <p:nvPr/>
        </p:nvSpPr>
        <p:spPr>
          <a:xfrm>
            <a:off x="916062" y="2271855"/>
            <a:ext cx="4049129" cy="707886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400">
                <a:solidFill>
                  <a:prstClr val="black"/>
                </a:solidFill>
                <a:latin typeface="Open Sans"/>
              </a:rPr>
              <a:t>Apoyo a la </a:t>
            </a:r>
            <a:r>
              <a:rPr lang="es-ES" sz="1400" err="1">
                <a:solidFill>
                  <a:prstClr val="black"/>
                </a:solidFill>
                <a:latin typeface="Open Sans"/>
              </a:rPr>
              <a:t>multilocalización</a:t>
            </a:r>
            <a:r>
              <a:rPr lang="es-ES" sz="1400">
                <a:solidFill>
                  <a:prstClr val="black"/>
                </a:solidFill>
                <a:latin typeface="Open Sans"/>
              </a:rPr>
              <a:t> con el objeto de facilitar la presencia en la región</a:t>
            </a:r>
          </a:p>
          <a:p>
            <a:pPr marL="265113" lvl="2">
              <a:defRPr/>
            </a:pPr>
            <a:endParaRPr lang="es-MX" sz="12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0EC6D7E3-A129-4032-8BEB-6825328E6627}"/>
              </a:ext>
            </a:extLst>
          </p:cNvPr>
          <p:cNvSpPr/>
          <p:nvPr/>
        </p:nvSpPr>
        <p:spPr>
          <a:xfrm>
            <a:off x="5635883" y="2988798"/>
            <a:ext cx="3402379" cy="52322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400">
                <a:solidFill>
                  <a:prstClr val="black"/>
                </a:solidFill>
                <a:latin typeface="Open Sans"/>
              </a:rPr>
              <a:t>Desarrollo de herramientas de impulso de digitalización</a:t>
            </a:r>
            <a:endParaRPr lang="es-MX" sz="12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5EFDDC83-AC51-4F4C-A149-3947D78C155C}"/>
              </a:ext>
            </a:extLst>
          </p:cNvPr>
          <p:cNvSpPr/>
          <p:nvPr/>
        </p:nvSpPr>
        <p:spPr>
          <a:xfrm>
            <a:off x="916062" y="2942640"/>
            <a:ext cx="3402379" cy="52322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400">
                <a:solidFill>
                  <a:prstClr val="black"/>
                </a:solidFill>
                <a:latin typeface="Open Sans"/>
              </a:rPr>
              <a:t>Identificación de oportunidades de negocio de la empresa vasca</a:t>
            </a:r>
            <a:endParaRPr lang="es-MX" sz="12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748AA9CA-A5AA-4927-9AC9-17D13790601A}"/>
              </a:ext>
            </a:extLst>
          </p:cNvPr>
          <p:cNvSpPr/>
          <p:nvPr/>
        </p:nvSpPr>
        <p:spPr>
          <a:xfrm>
            <a:off x="916062" y="3697045"/>
            <a:ext cx="3960738" cy="52322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400">
                <a:solidFill>
                  <a:prstClr val="black"/>
                </a:solidFill>
                <a:latin typeface="Open Sans"/>
              </a:rPr>
              <a:t>Generación de talento especializado en Internacionalización</a:t>
            </a:r>
            <a:endParaRPr lang="es-MX" sz="12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A8AFD58F-F95E-4A09-8710-84AA2AB852E5}"/>
              </a:ext>
            </a:extLst>
          </p:cNvPr>
          <p:cNvSpPr/>
          <p:nvPr/>
        </p:nvSpPr>
        <p:spPr>
          <a:xfrm>
            <a:off x="5635883" y="2297863"/>
            <a:ext cx="3402379" cy="52322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ES" sz="1400">
                <a:solidFill>
                  <a:prstClr val="black"/>
                </a:solidFill>
                <a:latin typeface="Open Sans"/>
              </a:rPr>
              <a:t>Promoción de las capacidades de la empresa vasca en Asia</a:t>
            </a:r>
            <a:endParaRPr lang="es-MX" sz="12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2513E45A-6C05-4394-BE75-C7FB140DC3FB}"/>
              </a:ext>
            </a:extLst>
          </p:cNvPr>
          <p:cNvSpPr/>
          <p:nvPr/>
        </p:nvSpPr>
        <p:spPr>
          <a:xfrm>
            <a:off x="491455" y="2241739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1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0A9E177-5607-42B9-9F96-434FA3C5BF55}"/>
              </a:ext>
            </a:extLst>
          </p:cNvPr>
          <p:cNvCxnSpPr>
            <a:cxnSpLocks/>
          </p:cNvCxnSpPr>
          <p:nvPr/>
        </p:nvCxnSpPr>
        <p:spPr>
          <a:xfrm>
            <a:off x="1119661" y="2336800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22699460-7E1D-4208-B157-72B5E2591EB1}"/>
              </a:ext>
            </a:extLst>
          </p:cNvPr>
          <p:cNvSpPr/>
          <p:nvPr/>
        </p:nvSpPr>
        <p:spPr>
          <a:xfrm>
            <a:off x="491455" y="2970523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2</a:t>
            </a:r>
          </a:p>
        </p:txBody>
      </p: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C048AD23-D425-4704-A248-C1D930424760}"/>
              </a:ext>
            </a:extLst>
          </p:cNvPr>
          <p:cNvCxnSpPr>
            <a:cxnSpLocks/>
          </p:cNvCxnSpPr>
          <p:nvPr/>
        </p:nvCxnSpPr>
        <p:spPr>
          <a:xfrm>
            <a:off x="1119661" y="3065584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4109DC-CA5F-424B-823D-0DBFD95433D5}"/>
              </a:ext>
            </a:extLst>
          </p:cNvPr>
          <p:cNvSpPr/>
          <p:nvPr/>
        </p:nvSpPr>
        <p:spPr>
          <a:xfrm>
            <a:off x="491455" y="3687459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3</a:t>
            </a:r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7619B0B7-B255-440F-897F-3AF3419F0744}"/>
              </a:ext>
            </a:extLst>
          </p:cNvPr>
          <p:cNvCxnSpPr>
            <a:cxnSpLocks/>
          </p:cNvCxnSpPr>
          <p:nvPr/>
        </p:nvCxnSpPr>
        <p:spPr>
          <a:xfrm>
            <a:off x="1119661" y="3782520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5C0671A1-1B2A-4CDC-8BB6-C77E92169F95}"/>
              </a:ext>
            </a:extLst>
          </p:cNvPr>
          <p:cNvSpPr/>
          <p:nvPr/>
        </p:nvSpPr>
        <p:spPr>
          <a:xfrm>
            <a:off x="5239176" y="2241739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4</a:t>
            </a:r>
          </a:p>
        </p:txBody>
      </p: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7A68FC77-DB8E-45C2-8939-1CA713D7AF9D}"/>
              </a:ext>
            </a:extLst>
          </p:cNvPr>
          <p:cNvCxnSpPr>
            <a:cxnSpLocks/>
          </p:cNvCxnSpPr>
          <p:nvPr/>
        </p:nvCxnSpPr>
        <p:spPr>
          <a:xfrm>
            <a:off x="5867382" y="2336800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236CCE21-CED4-41FA-8F83-422734D5F6CA}"/>
              </a:ext>
            </a:extLst>
          </p:cNvPr>
          <p:cNvSpPr/>
          <p:nvPr/>
        </p:nvSpPr>
        <p:spPr>
          <a:xfrm>
            <a:off x="5239176" y="2970523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5</a:t>
            </a:r>
          </a:p>
        </p:txBody>
      </p: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E963C547-85A4-4F22-84DC-59412DFC9719}"/>
              </a:ext>
            </a:extLst>
          </p:cNvPr>
          <p:cNvCxnSpPr>
            <a:cxnSpLocks/>
          </p:cNvCxnSpPr>
          <p:nvPr/>
        </p:nvCxnSpPr>
        <p:spPr>
          <a:xfrm>
            <a:off x="5867382" y="3065584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ángulo 90">
            <a:extLst>
              <a:ext uri="{FF2B5EF4-FFF2-40B4-BE49-F238E27FC236}">
                <a16:creationId xmlns:a16="http://schemas.microsoft.com/office/drawing/2014/main" id="{DEC2EA58-0442-4B1D-AB5C-26440BC5DCEE}"/>
              </a:ext>
            </a:extLst>
          </p:cNvPr>
          <p:cNvSpPr/>
          <p:nvPr/>
        </p:nvSpPr>
        <p:spPr>
          <a:xfrm>
            <a:off x="5635883" y="3781417"/>
            <a:ext cx="3765441" cy="307777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n-GB" sz="1400">
                <a:solidFill>
                  <a:prstClr val="black"/>
                </a:solidFill>
                <a:latin typeface="Open Sans"/>
              </a:rPr>
              <a:t>Desarrollo de </a:t>
            </a:r>
            <a:r>
              <a:rPr lang="en-GB" sz="1400" err="1">
                <a:solidFill>
                  <a:prstClr val="black"/>
                </a:solidFill>
                <a:latin typeface="Open Sans"/>
              </a:rPr>
              <a:t>diplomacia</a:t>
            </a:r>
            <a:r>
              <a:rPr lang="en-GB" sz="1400">
                <a:solidFill>
                  <a:prstClr val="black"/>
                </a:solidFill>
                <a:latin typeface="Open Sans"/>
              </a:rPr>
              <a:t> </a:t>
            </a:r>
            <a:r>
              <a:rPr lang="en-GB" sz="1400" err="1">
                <a:solidFill>
                  <a:prstClr val="black"/>
                </a:solidFill>
                <a:latin typeface="Open Sans"/>
              </a:rPr>
              <a:t>corporativa</a:t>
            </a:r>
            <a:endParaRPr lang="es-MX" sz="14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8C551383-6B22-42A6-9B58-9AAD7AEA3374}"/>
              </a:ext>
            </a:extLst>
          </p:cNvPr>
          <p:cNvSpPr/>
          <p:nvPr/>
        </p:nvSpPr>
        <p:spPr>
          <a:xfrm>
            <a:off x="5239176" y="3763142"/>
            <a:ext cx="628206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2">
              <a:defRPr/>
            </a:pPr>
            <a:r>
              <a:rPr lang="es-MX" sz="2400" b="1">
                <a:solidFill>
                  <a:prstClr val="black"/>
                </a:solidFill>
                <a:latin typeface="Open Sans"/>
              </a:rPr>
              <a:t>6</a:t>
            </a: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48D53377-A092-44D2-9ED4-750AFA72A5F2}"/>
              </a:ext>
            </a:extLst>
          </p:cNvPr>
          <p:cNvCxnSpPr>
            <a:cxnSpLocks/>
          </p:cNvCxnSpPr>
          <p:nvPr/>
        </p:nvCxnSpPr>
        <p:spPr>
          <a:xfrm>
            <a:off x="5867382" y="3858203"/>
            <a:ext cx="0" cy="3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66F647C-F9D6-4F55-B9C3-957C9FF8DD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61516" y="2159744"/>
            <a:ext cx="1180200" cy="16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"/>
            <a:ext cx="13444538" cy="7548245"/>
          </a:xfrm>
          <a:custGeom>
            <a:avLst/>
            <a:gdLst/>
            <a:ahLst/>
            <a:cxnLst/>
            <a:rect l="l" t="t" r="r" b="b"/>
            <a:pathLst>
              <a:path w="10692130" h="7548245">
                <a:moveTo>
                  <a:pt x="10692003" y="0"/>
                </a:moveTo>
                <a:lnTo>
                  <a:pt x="0" y="0"/>
                </a:lnTo>
                <a:lnTo>
                  <a:pt x="0" y="7547851"/>
                </a:lnTo>
                <a:lnTo>
                  <a:pt x="10692003" y="7547851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71295" y="3125101"/>
            <a:ext cx="333438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100" spc="3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Alameda</a:t>
            </a:r>
            <a:r>
              <a:rPr sz="1100" spc="-4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-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Urquijo,</a:t>
            </a:r>
            <a:r>
              <a:rPr sz="1100" spc="-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r>
              <a:rPr sz="1100" spc="-4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5ª</a:t>
            </a:r>
            <a:r>
              <a:rPr sz="1100" spc="-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1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</a:t>
            </a:r>
            <a:r>
              <a:rPr sz="1100" spc="-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Ediﬁcio</a:t>
            </a:r>
            <a:r>
              <a:rPr sz="1100" spc="-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Plaza</a:t>
            </a:r>
            <a:r>
              <a:rPr sz="1100" spc="-5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1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Bizkaia </a:t>
            </a:r>
            <a:r>
              <a:rPr sz="1100" spc="-3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48011</a:t>
            </a:r>
            <a:r>
              <a:rPr sz="1100" spc="-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2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Bilbao</a:t>
            </a:r>
            <a:r>
              <a:rPr sz="1100" spc="27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spc="2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in</a:t>
            </a:r>
            <a:r>
              <a:rPr sz="1100" spc="2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fo@basquetrade.eus</a:t>
            </a:r>
            <a:endParaRPr lang="en-GB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305"/>
              </a:lnSpc>
            </a:pPr>
            <a:r>
              <a:rPr sz="1100" b="1" spc="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(+34)</a:t>
            </a:r>
            <a:r>
              <a:rPr sz="1100" b="1" spc="-3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b="1" spc="1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</a:t>
            </a:r>
            <a:r>
              <a:rPr sz="1100" b="1" spc="-3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b="1" spc="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403</a:t>
            </a:r>
            <a:r>
              <a:rPr sz="1100" b="1" spc="-4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b="1" spc="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</a:t>
            </a:r>
            <a:r>
              <a:rPr sz="1100" b="1" spc="-3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b="1" spc="15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  <a:endParaRPr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agen 14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6D1F520-BD7B-4759-A731-369B0527C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53" y="5838825"/>
            <a:ext cx="3742952" cy="8534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"/>
            <a:ext cx="13444538" cy="7560309"/>
          </a:xfrm>
          <a:custGeom>
            <a:avLst/>
            <a:gdLst/>
            <a:ahLst/>
            <a:cxnLst/>
            <a:rect l="l" t="t" r="r" b="b"/>
            <a:pathLst>
              <a:path w="10690225" h="7560309">
                <a:moveTo>
                  <a:pt x="10690021" y="0"/>
                </a:moveTo>
                <a:lnTo>
                  <a:pt x="0" y="0"/>
                </a:lnTo>
                <a:lnTo>
                  <a:pt x="0" y="7559992"/>
                </a:lnTo>
                <a:lnTo>
                  <a:pt x="10690021" y="7559992"/>
                </a:lnTo>
                <a:lnTo>
                  <a:pt x="10690021" y="0"/>
                </a:lnTo>
                <a:close/>
              </a:path>
            </a:pathLst>
          </a:custGeom>
          <a:solidFill>
            <a:srgbClr val="004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48171" y="3649421"/>
            <a:ext cx="1015365" cy="600710"/>
            <a:chOff x="5360860" y="3649421"/>
            <a:chExt cx="1015365" cy="600710"/>
          </a:xfrm>
        </p:grpSpPr>
        <p:sp>
          <p:nvSpPr>
            <p:cNvPr id="4" name="object 4"/>
            <p:cNvSpPr/>
            <p:nvPr/>
          </p:nvSpPr>
          <p:spPr>
            <a:xfrm>
              <a:off x="5360860" y="3649421"/>
              <a:ext cx="1015365" cy="600710"/>
            </a:xfrm>
            <a:custGeom>
              <a:avLst/>
              <a:gdLst/>
              <a:ahLst/>
              <a:cxnLst/>
              <a:rect l="l" t="t" r="r" b="b"/>
              <a:pathLst>
                <a:path w="1015364" h="600710">
                  <a:moveTo>
                    <a:pt x="115709" y="340055"/>
                  </a:moveTo>
                  <a:lnTo>
                    <a:pt x="102539" y="306349"/>
                  </a:lnTo>
                  <a:lnTo>
                    <a:pt x="73571" y="287909"/>
                  </a:lnTo>
                  <a:lnTo>
                    <a:pt x="44589" y="272935"/>
                  </a:lnTo>
                  <a:lnTo>
                    <a:pt x="31419" y="249656"/>
                  </a:lnTo>
                  <a:lnTo>
                    <a:pt x="33401" y="239560"/>
                  </a:lnTo>
                  <a:lnTo>
                    <a:pt x="38836" y="231787"/>
                  </a:lnTo>
                  <a:lnTo>
                    <a:pt x="46990" y="226809"/>
                  </a:lnTo>
                  <a:lnTo>
                    <a:pt x="57124" y="225044"/>
                  </a:lnTo>
                  <a:lnTo>
                    <a:pt x="72148" y="229679"/>
                  </a:lnTo>
                  <a:lnTo>
                    <a:pt x="80467" y="239864"/>
                  </a:lnTo>
                  <a:lnTo>
                    <a:pt x="87198" y="250063"/>
                  </a:lnTo>
                  <a:lnTo>
                    <a:pt x="97434" y="254698"/>
                  </a:lnTo>
                  <a:lnTo>
                    <a:pt x="104597" y="254698"/>
                  </a:lnTo>
                  <a:lnTo>
                    <a:pt x="110324" y="248996"/>
                  </a:lnTo>
                  <a:lnTo>
                    <a:pt x="110324" y="236169"/>
                  </a:lnTo>
                  <a:lnTo>
                    <a:pt x="70078" y="208800"/>
                  </a:lnTo>
                  <a:lnTo>
                    <a:pt x="57124" y="207848"/>
                  </a:lnTo>
                  <a:lnTo>
                    <a:pt x="36804" y="210896"/>
                  </a:lnTo>
                  <a:lnTo>
                    <a:pt x="19761" y="219887"/>
                  </a:lnTo>
                  <a:lnTo>
                    <a:pt x="8039" y="234569"/>
                  </a:lnTo>
                  <a:lnTo>
                    <a:pt x="3683" y="254698"/>
                  </a:lnTo>
                  <a:lnTo>
                    <a:pt x="16700" y="287388"/>
                  </a:lnTo>
                  <a:lnTo>
                    <a:pt x="45339" y="305689"/>
                  </a:lnTo>
                  <a:lnTo>
                    <a:pt x="73964" y="321271"/>
                  </a:lnTo>
                  <a:lnTo>
                    <a:pt x="86982" y="345808"/>
                  </a:lnTo>
                  <a:lnTo>
                    <a:pt x="85001" y="356362"/>
                  </a:lnTo>
                  <a:lnTo>
                    <a:pt x="79476" y="364439"/>
                  </a:lnTo>
                  <a:lnTo>
                    <a:pt x="71107" y="369608"/>
                  </a:lnTo>
                  <a:lnTo>
                    <a:pt x="60540" y="371436"/>
                  </a:lnTo>
                  <a:lnTo>
                    <a:pt x="42938" y="366166"/>
                  </a:lnTo>
                  <a:lnTo>
                    <a:pt x="32588" y="354571"/>
                  </a:lnTo>
                  <a:lnTo>
                    <a:pt x="24714" y="342976"/>
                  </a:lnTo>
                  <a:lnTo>
                    <a:pt x="14528" y="337705"/>
                  </a:lnTo>
                  <a:lnTo>
                    <a:pt x="6375" y="337705"/>
                  </a:lnTo>
                  <a:lnTo>
                    <a:pt x="0" y="344449"/>
                  </a:lnTo>
                  <a:lnTo>
                    <a:pt x="0" y="360286"/>
                  </a:lnTo>
                  <a:lnTo>
                    <a:pt x="5067" y="367741"/>
                  </a:lnTo>
                  <a:lnTo>
                    <a:pt x="44881" y="389750"/>
                  </a:lnTo>
                  <a:lnTo>
                    <a:pt x="58204" y="390639"/>
                  </a:lnTo>
                  <a:lnTo>
                    <a:pt x="80759" y="387527"/>
                  </a:lnTo>
                  <a:lnTo>
                    <a:pt x="99021" y="378117"/>
                  </a:lnTo>
                  <a:lnTo>
                    <a:pt x="104190" y="371436"/>
                  </a:lnTo>
                  <a:lnTo>
                    <a:pt x="111252" y="362331"/>
                  </a:lnTo>
                  <a:lnTo>
                    <a:pt x="115709" y="340055"/>
                  </a:lnTo>
                  <a:close/>
                </a:path>
                <a:path w="1015364" h="600710">
                  <a:moveTo>
                    <a:pt x="286588" y="291490"/>
                  </a:moveTo>
                  <a:lnTo>
                    <a:pt x="281597" y="257632"/>
                  </a:lnTo>
                  <a:lnTo>
                    <a:pt x="266712" y="231190"/>
                  </a:lnTo>
                  <a:lnTo>
                    <a:pt x="259867" y="226415"/>
                  </a:lnTo>
                  <a:lnTo>
                    <a:pt x="255803" y="223583"/>
                  </a:lnTo>
                  <a:lnTo>
                    <a:pt x="255803" y="297548"/>
                  </a:lnTo>
                  <a:lnTo>
                    <a:pt x="253212" y="321551"/>
                  </a:lnTo>
                  <a:lnTo>
                    <a:pt x="244703" y="345084"/>
                  </a:lnTo>
                  <a:lnTo>
                    <a:pt x="229222" y="362991"/>
                  </a:lnTo>
                  <a:lnTo>
                    <a:pt x="205689" y="370103"/>
                  </a:lnTo>
                  <a:lnTo>
                    <a:pt x="196684" y="369214"/>
                  </a:lnTo>
                  <a:lnTo>
                    <a:pt x="187960" y="366814"/>
                  </a:lnTo>
                  <a:lnTo>
                    <a:pt x="179565" y="363258"/>
                  </a:lnTo>
                  <a:lnTo>
                    <a:pt x="171513" y="358952"/>
                  </a:lnTo>
                  <a:lnTo>
                    <a:pt x="171551" y="255714"/>
                  </a:lnTo>
                  <a:lnTo>
                    <a:pt x="172974" y="242620"/>
                  </a:lnTo>
                  <a:lnTo>
                    <a:pt x="177850" y="233400"/>
                  </a:lnTo>
                  <a:lnTo>
                    <a:pt x="186918" y="228104"/>
                  </a:lnTo>
                  <a:lnTo>
                    <a:pt x="200939" y="226415"/>
                  </a:lnTo>
                  <a:lnTo>
                    <a:pt x="226377" y="232689"/>
                  </a:lnTo>
                  <a:lnTo>
                    <a:pt x="243357" y="249085"/>
                  </a:lnTo>
                  <a:lnTo>
                    <a:pt x="252857" y="271919"/>
                  </a:lnTo>
                  <a:lnTo>
                    <a:pt x="255803" y="297548"/>
                  </a:lnTo>
                  <a:lnTo>
                    <a:pt x="255803" y="223583"/>
                  </a:lnTo>
                  <a:lnTo>
                    <a:pt x="242049" y="213982"/>
                  </a:lnTo>
                  <a:lnTo>
                    <a:pt x="207746" y="207848"/>
                  </a:lnTo>
                  <a:lnTo>
                    <a:pt x="192392" y="209029"/>
                  </a:lnTo>
                  <a:lnTo>
                    <a:pt x="145465" y="229463"/>
                  </a:lnTo>
                  <a:lnTo>
                    <a:pt x="141351" y="249085"/>
                  </a:lnTo>
                  <a:lnTo>
                    <a:pt x="141363" y="464515"/>
                  </a:lnTo>
                  <a:lnTo>
                    <a:pt x="143433" y="465861"/>
                  </a:lnTo>
                  <a:lnTo>
                    <a:pt x="170167" y="465861"/>
                  </a:lnTo>
                  <a:lnTo>
                    <a:pt x="171513" y="463867"/>
                  </a:lnTo>
                  <a:lnTo>
                    <a:pt x="171513" y="378536"/>
                  </a:lnTo>
                  <a:lnTo>
                    <a:pt x="180047" y="383832"/>
                  </a:lnTo>
                  <a:lnTo>
                    <a:pt x="188658" y="387616"/>
                  </a:lnTo>
                  <a:lnTo>
                    <a:pt x="197840" y="389877"/>
                  </a:lnTo>
                  <a:lnTo>
                    <a:pt x="208064" y="390639"/>
                  </a:lnTo>
                  <a:lnTo>
                    <a:pt x="242468" y="381596"/>
                  </a:lnTo>
                  <a:lnTo>
                    <a:pt x="245694" y="378536"/>
                  </a:lnTo>
                  <a:lnTo>
                    <a:pt x="254558" y="370103"/>
                  </a:lnTo>
                  <a:lnTo>
                    <a:pt x="267004" y="358267"/>
                  </a:lnTo>
                  <a:lnTo>
                    <a:pt x="281698" y="326326"/>
                  </a:lnTo>
                  <a:lnTo>
                    <a:pt x="286588" y="291490"/>
                  </a:lnTo>
                  <a:close/>
                </a:path>
                <a:path w="1015364" h="600710">
                  <a:moveTo>
                    <a:pt x="415442" y="227393"/>
                  </a:moveTo>
                  <a:lnTo>
                    <a:pt x="380606" y="207848"/>
                  </a:lnTo>
                  <a:lnTo>
                    <a:pt x="367131" y="208686"/>
                  </a:lnTo>
                  <a:lnTo>
                    <a:pt x="350278" y="211302"/>
                  </a:lnTo>
                  <a:lnTo>
                    <a:pt x="334111" y="215811"/>
                  </a:lnTo>
                  <a:lnTo>
                    <a:pt x="322719" y="222326"/>
                  </a:lnTo>
                  <a:lnTo>
                    <a:pt x="317665" y="227393"/>
                  </a:lnTo>
                  <a:lnTo>
                    <a:pt x="317665" y="386270"/>
                  </a:lnTo>
                  <a:lnTo>
                    <a:pt x="319722" y="386613"/>
                  </a:lnTo>
                  <a:lnTo>
                    <a:pt x="347078" y="386613"/>
                  </a:lnTo>
                  <a:lnTo>
                    <a:pt x="348132" y="383933"/>
                  </a:lnTo>
                  <a:lnTo>
                    <a:pt x="348132" y="247992"/>
                  </a:lnTo>
                  <a:lnTo>
                    <a:pt x="348957" y="238404"/>
                  </a:lnTo>
                  <a:lnTo>
                    <a:pt x="351967" y="230822"/>
                  </a:lnTo>
                  <a:lnTo>
                    <a:pt x="357962" y="225818"/>
                  </a:lnTo>
                  <a:lnTo>
                    <a:pt x="367728" y="224028"/>
                  </a:lnTo>
                  <a:lnTo>
                    <a:pt x="379895" y="226822"/>
                  </a:lnTo>
                  <a:lnTo>
                    <a:pt x="387515" y="232956"/>
                  </a:lnTo>
                  <a:lnTo>
                    <a:pt x="393788" y="239102"/>
                  </a:lnTo>
                  <a:lnTo>
                    <a:pt x="401916" y="241896"/>
                  </a:lnTo>
                  <a:lnTo>
                    <a:pt x="409714" y="241896"/>
                  </a:lnTo>
                  <a:lnTo>
                    <a:pt x="415442" y="234848"/>
                  </a:lnTo>
                  <a:lnTo>
                    <a:pt x="415442" y="227393"/>
                  </a:lnTo>
                  <a:close/>
                </a:path>
                <a:path w="1015364" h="600710">
                  <a:moveTo>
                    <a:pt x="470293" y="212902"/>
                  </a:moveTo>
                  <a:lnTo>
                    <a:pt x="469277" y="211861"/>
                  </a:lnTo>
                  <a:lnTo>
                    <a:pt x="441502" y="211861"/>
                  </a:lnTo>
                  <a:lnTo>
                    <a:pt x="440169" y="212902"/>
                  </a:lnTo>
                  <a:lnTo>
                    <a:pt x="440169" y="385267"/>
                  </a:lnTo>
                  <a:lnTo>
                    <a:pt x="440855" y="386613"/>
                  </a:lnTo>
                  <a:lnTo>
                    <a:pt x="469582" y="386613"/>
                  </a:lnTo>
                  <a:lnTo>
                    <a:pt x="470293" y="384898"/>
                  </a:lnTo>
                  <a:lnTo>
                    <a:pt x="470293" y="212902"/>
                  </a:lnTo>
                  <a:close/>
                </a:path>
                <a:path w="1015364" h="600710">
                  <a:moveTo>
                    <a:pt x="473329" y="172758"/>
                  </a:moveTo>
                  <a:lnTo>
                    <a:pt x="455409" y="144094"/>
                  </a:lnTo>
                  <a:lnTo>
                    <a:pt x="448081" y="145478"/>
                  </a:lnTo>
                  <a:lnTo>
                    <a:pt x="442290" y="149263"/>
                  </a:lnTo>
                  <a:lnTo>
                    <a:pt x="438467" y="155041"/>
                  </a:lnTo>
                  <a:lnTo>
                    <a:pt x="437083" y="162318"/>
                  </a:lnTo>
                  <a:lnTo>
                    <a:pt x="437083" y="173113"/>
                  </a:lnTo>
                  <a:lnTo>
                    <a:pt x="445211" y="179857"/>
                  </a:lnTo>
                  <a:lnTo>
                    <a:pt x="465201" y="179857"/>
                  </a:lnTo>
                  <a:lnTo>
                    <a:pt x="473329" y="172758"/>
                  </a:lnTo>
                  <a:close/>
                </a:path>
                <a:path w="1015364" h="600710">
                  <a:moveTo>
                    <a:pt x="1015174" y="300253"/>
                  </a:moveTo>
                  <a:lnTo>
                    <a:pt x="975029" y="298475"/>
                  </a:lnTo>
                  <a:lnTo>
                    <a:pt x="934897" y="293141"/>
                  </a:lnTo>
                  <a:lnTo>
                    <a:pt x="894753" y="284264"/>
                  </a:lnTo>
                  <a:lnTo>
                    <a:pt x="854621" y="271818"/>
                  </a:lnTo>
                  <a:lnTo>
                    <a:pt x="814489" y="255828"/>
                  </a:lnTo>
                  <a:lnTo>
                    <a:pt x="774357" y="236283"/>
                  </a:lnTo>
                  <a:lnTo>
                    <a:pt x="734225" y="213182"/>
                  </a:lnTo>
                  <a:lnTo>
                    <a:pt x="694093" y="186537"/>
                  </a:lnTo>
                  <a:lnTo>
                    <a:pt x="653961" y="156337"/>
                  </a:lnTo>
                  <a:lnTo>
                    <a:pt x="613829" y="122580"/>
                  </a:lnTo>
                  <a:lnTo>
                    <a:pt x="573697" y="85267"/>
                  </a:lnTo>
                  <a:lnTo>
                    <a:pt x="533565" y="44411"/>
                  </a:lnTo>
                  <a:lnTo>
                    <a:pt x="493433" y="0"/>
                  </a:lnTo>
                  <a:lnTo>
                    <a:pt x="528027" y="42887"/>
                  </a:lnTo>
                  <a:lnTo>
                    <a:pt x="557314" y="85775"/>
                  </a:lnTo>
                  <a:lnTo>
                    <a:pt x="581266" y="128663"/>
                  </a:lnTo>
                  <a:lnTo>
                    <a:pt x="599897" y="171564"/>
                  </a:lnTo>
                  <a:lnTo>
                    <a:pt x="613206" y="214452"/>
                  </a:lnTo>
                  <a:lnTo>
                    <a:pt x="621195" y="257340"/>
                  </a:lnTo>
                  <a:lnTo>
                    <a:pt x="623862" y="300240"/>
                  </a:lnTo>
                  <a:lnTo>
                    <a:pt x="621195" y="343128"/>
                  </a:lnTo>
                  <a:lnTo>
                    <a:pt x="613206" y="386016"/>
                  </a:lnTo>
                  <a:lnTo>
                    <a:pt x="599897" y="428917"/>
                  </a:lnTo>
                  <a:lnTo>
                    <a:pt x="581266" y="471805"/>
                  </a:lnTo>
                  <a:lnTo>
                    <a:pt x="557314" y="514705"/>
                  </a:lnTo>
                  <a:lnTo>
                    <a:pt x="528027" y="557593"/>
                  </a:lnTo>
                  <a:lnTo>
                    <a:pt x="493433" y="600481"/>
                  </a:lnTo>
                  <a:lnTo>
                    <a:pt x="533565" y="556069"/>
                  </a:lnTo>
                  <a:lnTo>
                    <a:pt x="573697" y="515213"/>
                  </a:lnTo>
                  <a:lnTo>
                    <a:pt x="613829" y="477901"/>
                  </a:lnTo>
                  <a:lnTo>
                    <a:pt x="653961" y="444144"/>
                  </a:lnTo>
                  <a:lnTo>
                    <a:pt x="694093" y="413943"/>
                  </a:lnTo>
                  <a:lnTo>
                    <a:pt x="734225" y="387299"/>
                  </a:lnTo>
                  <a:lnTo>
                    <a:pt x="774357" y="364210"/>
                  </a:lnTo>
                  <a:lnTo>
                    <a:pt x="814489" y="344665"/>
                  </a:lnTo>
                  <a:lnTo>
                    <a:pt x="854621" y="328676"/>
                  </a:lnTo>
                  <a:lnTo>
                    <a:pt x="894753" y="316242"/>
                  </a:lnTo>
                  <a:lnTo>
                    <a:pt x="934897" y="307365"/>
                  </a:lnTo>
                  <a:lnTo>
                    <a:pt x="975029" y="302031"/>
                  </a:lnTo>
                  <a:lnTo>
                    <a:pt x="1015174" y="300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3833" y="3753655"/>
              <a:ext cx="277751" cy="68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149" y="4079356"/>
              <a:ext cx="295348" cy="6652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6670" y="3709612"/>
            <a:ext cx="1359933" cy="4080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2982" y="2644170"/>
            <a:ext cx="1598599" cy="24919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5560" y="2292705"/>
            <a:ext cx="1566698" cy="268655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59CE0790-C7A5-48BA-9020-09207DD0B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49" y="3709613"/>
            <a:ext cx="1443983" cy="490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4C4C6"/>
      </a:lt2>
      <a:accent1>
        <a:srgbClr val="005CB9"/>
      </a:accent1>
      <a:accent2>
        <a:srgbClr val="9E403E"/>
      </a:accent2>
      <a:accent3>
        <a:srgbClr val="000000"/>
      </a:accent3>
      <a:accent4>
        <a:srgbClr val="4D4D4D"/>
      </a:accent4>
      <a:accent5>
        <a:srgbClr val="4D7DC2"/>
      </a:accent5>
      <a:accent6>
        <a:srgbClr val="B04945"/>
      </a:accent6>
      <a:hlink>
        <a:srgbClr val="999999"/>
      </a:hlink>
      <a:folHlink>
        <a:srgbClr val="883735"/>
      </a:folHlink>
    </a:clrScheme>
    <a:fontScheme name="Personalizado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326DEC107D447A9A25DBFD23D2595" ma:contentTypeVersion="13" ma:contentTypeDescription="Create a new document." ma:contentTypeScope="" ma:versionID="8f4391699048730387b349d9315232a3">
  <xsd:schema xmlns:xsd="http://www.w3.org/2001/XMLSchema" xmlns:xs="http://www.w3.org/2001/XMLSchema" xmlns:p="http://schemas.microsoft.com/office/2006/metadata/properties" xmlns:ns2="a76b2338-826f-4a91-a1db-1b5127e6ad87" xmlns:ns3="37c0c7b7-058d-4581-a523-4dd8fb27a5b7" targetNamespace="http://schemas.microsoft.com/office/2006/metadata/properties" ma:root="true" ma:fieldsID="fd436e695f5a49444635fb0a6ade8ed2" ns2:_="" ns3:_="">
    <xsd:import namespace="a76b2338-826f-4a91-a1db-1b5127e6ad87"/>
    <xsd:import namespace="37c0c7b7-058d-4581-a523-4dd8fb27a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b2338-826f-4a91-a1db-1b5127e6a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0c7b7-058d-4581-a523-4dd8fb27a5b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F8A88-1A9E-49B7-B00C-DDD2AD7FA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A40054-B6DE-4E3C-A777-95F2586225D5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3543F617-E20D-4C23-B045-B91EE0C82D60}">
  <ds:schemaRefs>
    <ds:schemaRef ds:uri="37c0c7b7-058d-4581-a523-4dd8fb27a5b7"/>
    <ds:schemaRef ds:uri="a76b2338-826f-4a91-a1db-1b5127e6ad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</Words>
  <Application>Microsoft Office PowerPoint</Application>
  <PresentationFormat>Personalizado</PresentationFormat>
  <Paragraphs>163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Microsoft Sans Serif</vt:lpstr>
      <vt:lpstr>Open Sans</vt:lpstr>
      <vt:lpstr>Office Theme</vt:lpstr>
      <vt:lpstr>Mundura Begira 2021</vt:lpstr>
      <vt:lpstr>El escenario económico global a 2050 los países asiáticos liderarán el comercio global, sin embargo, Asia solo representa un 6,5% de nuestras exportaciones, tenemos que volver la mirada hacia Asia  </vt:lpstr>
      <vt:lpstr>Estar implantado en Asia será un valor fundamental para el desarrollo de los mercados emergentes asiáticos, siendo necesario un presencia regional que permita abastecer los principales mercados </vt:lpstr>
      <vt:lpstr>Los desafíos económicos, industriales y tecnológicos que deberán afrontar estos países en su crecimiento abren oportunidades interesantes para las empresas vascas, que estamos, aún, a tiempo de aprovechar</vt:lpstr>
      <vt:lpstr>Pero no hay oportunidad sin reto y para tener éxito en la región tendremos que hacer apuestas claras</vt:lpstr>
      <vt:lpstr>En Basque Trade &amp; Investment trabajamos para facilitar a la empresa vasca el desarrollo de su negocio en los mercados asiáticos y reforzaremos nuestra presencia en este continente a través de la apertura de tres nuevas oficinas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guia_estilo_informes</dc:title>
  <dc:creator>Sandra Blanes</dc:creator>
  <cp:lastModifiedBy>Uriona, Alberto</cp:lastModifiedBy>
  <cp:revision>2</cp:revision>
  <cp:lastPrinted>2021-10-13T16:00:30Z</cp:lastPrinted>
  <dcterms:created xsi:type="dcterms:W3CDTF">2021-05-24T08:45:24Z</dcterms:created>
  <dcterms:modified xsi:type="dcterms:W3CDTF">2021-11-10T15:35:31Z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2021-05-11T00:00:00Z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2021-05-24T00:00:00Z</vt:filetime>
  </property>
  <property fmtid="{D5CDD505-2E9C-101B-9397-08002B2CF9AE}" pid="5" name="ContentTypeId">
    <vt:lpwstr>0x010100922326DEC107D447A9A25DBFD23D2595</vt:lpwstr>
  </property>
</Properties>
</file>